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8:59.7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256 511,'-3'-8,"0"1,0 0,-1 0,0 0,0 0,0 1,-1 0,-8-9,11 14,1-1,0 1,0-1,-1 1,1 0,-1 0,1 0,-1 0,1 0,-1 0,0 0,1 0,-1 1,0-1,0 0,0 1,1 0,-1-1,0 1,0 0,0 0,0 0,0 0,0 1,1-1,-1 0,0 1,0-1,0 1,1 0,-1-1,0 1,1 0,-1 0,0 0,1 0,-1 0,1 1,0-1,-1 0,1 1,0-1,0 1,-2 3,-5 6,0 2,1-1,0 1,-6 19,-7 22,3 0,3 1,1 1,-7 95,9 229,11-369,0 0,1 0,0 0,1 0,0 0,1 0,0 0,1-1,0 1,7 11,-7-16,0 0,1 0,-1-1,1 0,1 0,-1 0,1 0,0-1,0 0,0-1,0 1,1-1,-1 0,1 0,0-1,11 3,3-2,-1 0,0-1,1-1,0 0,-1-2,1-1,39-7,138-49,-176 51,131-50,266-138,116-127,-505 302,135-96,-145 101,-2-2,0 0,-1 0,0-2,26-40,-37 46,0 1,-1-1,0-1,-1 1,-1 0,0-1,-1 0,-1 0,0 0,-1 0,0 0,-1 1,-3-16,1 6,-2 1,0 0,-1 0,-2 0,0 1,-1 0,-14-23,15 32,0 1,-1 0,0 0,-1 1,0 0,-1 0,0 1,0 1,-1 0,0 1,0 0,-1 0,0 2,0-1,0 2,-1 0,-20-4,-9 2,-1 2,1 2,-1 1,-60 8,70-3,1 3,0 1,0 1,-34 14,27-8,-79 17,98-28,-27 4,-55 17,87-19,0 0,0 1,0 0,1 1,1 1,-1 0,-14 13,-4 4,-55 32,37-27,35-20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1.7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2 248,'-1'-7,"1"0,0 0,0 0,1 0,-1 0,2 0,-1 0,1 0,0 0,0 0,1 1,0-1,0 1,1 0,-1 0,1 0,1 0,-1 1,1-1,0 1,0 1,0-1,1 1,9-7,-13 10,34-20,44-21,-70 38,-1 0,1 1,0-1,0 2,0 0,0 0,1 0,-1 2,0-1,16 2,-22 0,-1 0,1 0,0 0,0 0,-1 1,1 0,-1 0,1 0,-1 0,0 0,0 1,0-1,0 1,0 0,0 0,-1 0,0 0,1 0,-1 1,0-1,-1 1,1-1,-1 1,1 0,-1 0,0-1,0 1,-1 0,1 7,1 11,-2 0,0 0,-2 0,-3 24,3-30,-4 28,-13 91,15-117,-1-1,0 0,-1 0,-1 0,-13 23,14-32,0-1,0 1,-1-1,0-1,0 1,-1-1,0 0,0-1,0 0,-17 8,-10 2,-48 14,79-28,-15 7,15-6,0 0,-1-1,1 1,0-1,-1 0,1 0,-1 0,-7-1,12 0,-1 0,1 0,0 0,-1-1,1 1,0 0,-1 0,1 0,0-1,0 1,-1 0,1-1,0 1,0 0,-1-1,1 1,0 0,0-1,0 1,0 0,0-1,-1 1,1 0,0-1,0 1,0-1,0 1,0 0,0-1,0 1,0-1,1 1,-1 0,0-1,0 1,0 0,0-1,0 1,1 0,-1-1,0 1,0 0,0-1,1 1,-1 0,0-1,1 1,-1 0,0 0,1-1,13-17,-2 7,-1 1,1 0,1 1,0 0,0 1,1 0,15-5,16-4,45-12,21-6,46-15,-3 2,-131 39,0-1,-1-1,0-1,29-21,-31 19,-6 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5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1 144,'32'-2,"-1"-2,1-1,-1-1,47-16,-47 12,1 2,0 1,1 1,40-2,-48 6,-1-1,1-2,-1 0,36-14,-5 3,-24 8,-5 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46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2222,'5'-1,"0"-1,0 1,0-1,-1 0,1-1,0 1,-1-1,0 0,0 0,0 0,6-6,12-8,438-315,-28-40,-395 338,56-73,-85 96,0 0,0-1,-1-1,0 1,-1-1,-1 0,0 0,-1-1,0 1,-1-1,2-19,-6 27,1 1,-1-1,0 0,0 0,0 1,-1-1,0 1,0-1,0 1,-1 0,0 0,0 0,0 0,-1 0,1 1,-1-1,0 1,0 0,-1 0,1 1,-1-1,0 1,0 0,-8-4,3 2,0 1,-1 0,1 0,-1 1,1 0,-1 1,0 0,0 0,0 1,0 1,0 0,-15 2,5 3,0 2,0 0,1 1,0 1,0 0,1 2,1 0,0 2,0-1,-20 21,-2 5,1 2,-64 85,44-42,4 3,4 2,-61 146,84-165,3 2,4 0,2 2,4 0,-9 118,22-177,2 0,0 0,1 0,0 0,4 16,-4-26,1 0,-1 1,1-1,-1 0,1 0,0-1,1 1,-1 0,1-1,-1 1,1-1,0 0,0 0,1 0,-1 0,1-1,-1 1,1-1,0 0,6 3,4-1,-1-1,1 0,0 0,0-2,0 0,0 0,-1-1,1-1,0 0,15-4,23-6,65-22,13-11,169-81,-229 90,-1-3,-2-3,116-94,-156 111,-1-2,-2 0,0-2,-2 0,-1-2,-1 0,-2-1,18-42,-15 22,-4 0,-1-2,-3 1,12-98,-17 65,-5 0,-3-1,-3 1,-5 0,-3 0,-4 1,-3 0,-4 1,-4 2,-3 1,-40-77,40 100,-54-79,71 118,-2 0,0 1,-1 1,-1 0,0 1,-1 1,-37-24,52 36,-1 1,1 0,-1-1,1 1,-1 0,0 0,1 1,-1-1,0 1,1-1,-1 1,0 0,0 0,0 0,0 0,1 0,-5 2,5-1,0 0,0 0,0 0,1 0,-1 1,0-1,1 1,-1-1,1 1,0 0,-1-1,1 1,0 0,0 0,0 0,0 0,1 0,-1 0,1 0,-1 0,1 0,-1 0,1 0,0 4,0 9,0 0,1 0,1 0,0 0,1 0,0-1,2 1,-1-1,8 14,8 16,41 65,-26-57,1-1,3-2,2-1,2-3,60 50,-37-42,3-3,2-3,101 51,92 24,-58-28,-203-93,1 1,-1 0,1-1,-1 1,0 0,0 1,0-1,0 1,0-1,-1 1,1 0,-1 0,1 0,-1 0,0 0,3 7,-4-5,-1-1,1 1,-1-1,0 1,0-1,0 1,-1-1,0 1,1-1,-2 0,1 1,0-1,-1 0,-2 5,-91 238,-114 474,197-671,-14 56,5 2,-11 153,31-258,1 0,0-1,0 1,0 0,0 0,0 0,1 0,-1 0,1 0,0-1,0 1,0 0,0-1,0 1,1 0,-1-1,1 0,1 4,0-5,-1 0,0-1,0 1,0 0,1 0,-1-1,0 0,0 1,1-1,-1 0,0 0,1 0,-1 0,0-1,1 1,-1-1,0 1,0-1,1 0,-1 0,0 0,4-2,127-63,176-116,-304 178,172-111,-7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42:56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0.4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0 352,'0'-3,"1"0,-1 0,0 0,1 0,0 0,0 0,0 0,0 0,0 1,1-1,-1 0,1 1,-1-1,1 1,0 0,0-1,0 1,1 0,-1 0,0 0,1 1,-1-1,1 0,0 1,-1 0,1-1,4 0,9-3,1 0,0 1,31-2,-16 1,1249-245,-1274 248,27-5,-33 6,1 1,-1 0,0 0,1-1,-1 1,0 0,1 0,-1 1,0-1,0 0,1 0,-1 1,0-1,1 1,-1-1,0 1,0-1,0 1,2 1,-3 0,0 0,0 1,0-1,0 0,0 0,-1 0,0 0,1 1,-1-1,0 0,0 0,0 0,0-1,0 1,0 0,0 0,-1 0,-1 1,-3 6,-49 98,5 2,-38 125,67-176,-181 517,-155 406,328-923,28-55,-1-1,1 1,-1-1,0 0,0 1,0-1,0 0,-1 0,1-1,0 1,-1 0,1-1,-1 0,0 1,1-1,-1 0,0 0,-6 0,5-2,11-5,13-3,25 3,-1 2,1 2,52 4,-17-1,518-20,-566 17,-16 0,0 0,0 1,1 2,-1-1,19 4,-18 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1.0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70,'164'2,"-28"1,172-18,-286 11,-1 0,1-2,-1 0,-1-1,35-17,-37 16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1.5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1,'37'63,"63"115,-22-42,177 357,-141-269,-94-188,-9-17,-1 1,-1 0,12 36,-17-36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2.2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1 598,'0'-2,"1"-1,-1 1,1 0,0 0,0 0,0-1,0 1,0 0,0 0,1 1,-1-1,1 0,0 0,-1 1,4-3,34-26,-25 19,37-28,0 3,3 2,0 2,72-29,-44 31,2 3,118-20,-111 27,-19 4,11-2,99-35,45-49,-205 94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3.3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546 8,'0'0,"0"0,1 0,-1 0,0 1,0-1,0 0,1 0,-1 0,0 0,0 0,1 0,-1 0,0 0,0 0,1 1,-1-1,0 0,0 0,1 0,-1 0,0-1,0 1,1 0,-1 0,0 0,0 0,0 0,1 0,-1 0,0 0,0 0,0-1,1 1,-1 0,0 0,0 0,0 0,1-1,-1 1,0 0,0 0,0 0,0-1,0 1,0 0,0 0,1-1,-1 1,0 0,0 0,0 0,0-1,0 1,0 0,0 0,0-1,0 1,0 0,0 0,0-1,-1 1,1 0,0 0,0-1,0 1,10 21,-3 43,-3 87,2 33,0-134,2-1,23 80,-24-106,2 0,0-1,1 0,2 0,0-1,1-1,25 30,-36-48,0 0,0 0,0 0,1 0,-1 0,1 0,-1-1,1 1,0-1,-1 0,5 1,-7-2,0 1,0-1,0 0,0 0,1 0,-1 0,0 0,0 0,0 0,1 0,-1 0,0 0,0 0,0 0,0 0,1 0,-1 0,0 0,0 0,0-1,0 1,1 0,-1 0,0 0,0 0,0 0,0 0,0 0,1 0,-1-1,0 1,0 0,0 0,0 0,0 0,0 0,0-1,0 1,0 0,1 0,-1 0,0-1,0 1,0 0,0 0,0 0,0 0,0-1,0 1,0 0,-12-20,-64-61,-4 2,-171-129,83 74,148 117,8 5,-1 1,-1 0,-24-14,35 23,1 0,-1 1,1 0,-1 0,0 0,0 0,1 0,-1 0,0 1,0-1,0 1,0 0,0 0,0 0,0 0,1 0,-1 1,0-1,0 1,0 0,0 0,1 0,-1 0,0 1,1-1,-1 1,-3 2,-5 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4.7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638 25,'0'-1,"-1"0,1 0,0 0,-1 0,1 0,-1 0,1 1,-1-1,1 0,-1 0,0 0,1 1,-1-1,0 0,0 1,1-1,-1 0,0 1,0-1,0 1,0 0,0-1,0 1,0 0,0-1,0 1,0 0,-1 0,-34-5,30 5,-17-1,0 1,1 1,-1 1,1 1,0 1,0 1,0 1,1 1,-1 0,2 2,-1 1,1 0,1 1,0 2,-19 15,18-13,2 2,-1 1,2 0,1 1,0 1,1 0,1 1,1 1,1 0,1 1,1 0,1 0,-8 35,15-50,0 0,1 1,0-1,0 0,1 1,0-1,1 12,0-17,-1-1,1 0,-1 0,1 0,0 1,0-1,0 0,1 0,-1 0,0 0,1 0,-1-1,1 1,0 0,-1-1,1 1,0-1,0 0,0 1,0-1,0 0,0 0,1 0,-1-1,0 1,0 0,1-1,-1 1,0-1,4 0,30 2,0-2,0-1,0-2,0-2,0-1,-1-2,0-1,44-18,-1-5,-1-4,101-64,-158 88,-19 10,1 0,0 1,0-1,0 1,0-1,0 1,0 0,0 0,0 0,0 0,1 0,-1 0,0 0,1 1,-1 0,1-1,-1 1,0 0,1 0,-1 0,1 0,-1 1,1-1,-1 0,0 1,1 0,-1 0,0 0,0 0,0 0,1 0,-1 0,0 1,0-1,2 4,144 104,214 173,-335-256,-8-5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5.7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0,'10'1,"1"0,-1 1,0 0,0 0,0 1,0 0,0 1,14 8,72 47,-75-45,102 71,-4 5,211 208,-326-294,1 0,-1 0,1 1,-1 0,0 0,0 0,-1 0,1 1,-1-1,-1 1,1 0,2 8,-5-14,0 1,0-1,0 0,1 1,-1-1,0 0,0 1,0-1,0 0,0 1,0-1,0 0,0 1,0-1,-1 0,1 1,0-1,0 0,0 1,0-1,0 0,0 1,-1-1,1 0,0 1,0-1,-1 0,1 0,0 1,0-1,-1 0,1 0,0 0,0 0,-1 1,1-1,0 0,-1 0,1 0,0 0,-1 0,-18-5,-17-18,-8-11,2-3,1-2,2-1,2-2,-42-62,71 93,1-1,1 0,0 0,0 0,2 0,-1-1,2 0,-5-23,7 32,1-1,-1 0,1 1,0-1,0 0,1 0,-1 1,1-1,0 0,0 1,1-1,0 1,-1 0,1-1,1 1,-1 0,0 0,1 0,0 0,0 1,0-1,1 1,-1 0,1 0,-1 0,1 0,7-3,13-5,1 1,0 1,1 1,0 2,0 0,43-3,-11 6,113 7,-111 1,-1 4,0 1,59 20,-84-19,1 2,-2 1,0 1,-1 2,0 1,37 29,-59-38,-1 0,0 1,0-1,-1 2,0-1,-1 1,9 18,33 84,-42-92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6.9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607 1,'-16'1,"0"0,0 2,0 0,0 0,0 2,0 0,1 1,0 0,-27 17,-6 7,-64 54,85-63,21-16,-30 22,1 2,1 1,2 2,-32 40,60-68,1 1,0-1,0 1,1 0,0 0,-1 0,2 0,-1 0,0 0,1 0,0 1,1-1,-1 1,1-1,0 1,1 6,0-8,0 1,1 0,-1-1,1 1,0-1,1 0,-1 1,1-1,0 0,0 0,0-1,0 1,1-1,-1 0,1 1,0-2,0 1,6 3,12 6,0-1,1-1,1-1,0-1,35 7,130 13,-126-21,74 6,-89-11,0 3,0 1,-1 2,78 25,-114-28,0 0,0 1,-1 0,0 1,0 0,0 0,-1 1,0 1,-1-1,1 1,-2 1,1-1,-1 1,-1 1,0-1,7 18,-8-14,0 0,-1 0,0 0,-1 0,-1 1,0-1,-1 1,-1-1,0 1,-1 0,0-1,-1 1,-6 21,5-29,0 1,-1 0,0-1,0 0,0 0,-1 0,0-1,0 1,-1-1,0 0,0-1,0 1,-1-1,0-1,0 1,0-1,-9 3,-15 7,-1-1,-61 14,60-18,-58 16,-1-3,-161 15,214-35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6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0,'4'0,"2"4,4 6,4 5,5 5,2 7,7 4,-1 0,3 4,1 4,-1 5,-1-2,-1-3,-2-4,-4-4,-2-7,-5-4,-4-4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7.9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1136,'6'-1,"1"-1,-1 0,-1-1,1 1,0-1,-1 0,1-1,-1 1,9-9,9-4,265-187,-108 72,-19 24,-70 49,-2-4,105-95,-189 153,-1 0,0 0,-1-1,1 1,-1-1,0 0,0 1,0-1,-1-1,0 1,0 0,0-1,0 1,-1-1,0 1,0-1,-1 0,1 1,-2-9,0 7,0 0,-1-1,0 1,-1 0,0 0,0 1,0-1,-1 1,0-1,0 1,0 0,-1 1,0-1,-9-7,-3-1,-1 0,0 2,-1 0,-1 1,1 1,-2 1,-29-9,6 5,-1 1,-69-8,100 18,1 0,-1 0,0 1,0 0,0 1,-22 3,33-2,1-1,0 1,0 0,-1 0,1-1,0 1,0 1,0-1,0 0,0 0,0 1,1-1,-1 1,0 0,1-1,-3 4,3-2,0 0,0-1,0 1,0 0,1 0,-1 0,1 0,-1 0,1 0,0-1,1 1,-1 0,0 0,1 0,-1 0,3 5,13 33,1 0,3-1,1 0,2-2,30 39,-18-24,68 106,142 205,-184-290,118 110,30 34,-199-205,15 17,39 62,-52-70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8.5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1 419,'6'-2,"0"0,0-1,0 1,0-2,0 1,0-1,-1 1,0-2,0 1,0 0,5-7,10-7,-7 9,48-41,3 3,2 3,91-45,-68 59,-10 4,-56 18,0 2,35-8,-33 9,45-14,-54 13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2:59.4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365 151,'-10'1,"1"0,-1 0,1 1,0 1,0 0,0 0,0 0,0 1,1 1,0-1,0 1,0 1,0 0,1 0,0 0,0 1,0 0,1 0,0 0,1 1,-6 11,-6 9,2 1,0 1,3 0,-17 60,22-68,1-1,2 1,0 0,1 1,0 33,4-50,-1 0,1-1,0 1,0 0,0-1,1 1,0-1,0 1,0-1,1 0,0 0,0 0,0 0,1 0,-1-1,1 0,0 1,0-1,1-1,-1 1,1-1,0 1,0-1,0-1,0 1,9 2,8 2,1-1,0-1,0-1,0-1,0-1,41-2,136-22,65-29,-220 39,-1-1,0-2,75-39,-115 53,-1-1,0 0,0 0,0 0,0-1,0 1,-1 0,1-1,-1 0,1 0,-1 0,0 0,0 0,0 0,-1 0,1-1,-1 1,0-1,0 1,0-1,0 0,0 1,-1-1,0 1,0-1,0 0,0 0,0 1,-1-1,0 1,0-1,0 0,0 1,0-1,-2-3,-6-12,-1 0,-1 1,0 0,-26-29,35 44,-52-63,-69-67,94 105,-1 2,-2 0,0 3,-60-33,86 52,-1 1,0 0,-1 0,1 0,-1 1,1 0,-1 1,1 0,-1 0,0 0,0 1,-11 1,7 1,1 1,0 1,0 0,0 0,0 1,1 0,-16 11,-174 91,-13 8,188-98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00.8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0 418,'334'-11,"69"1,-318 12,261 16,-302-13,1 3,-1 1,-1 2,0 3,65 28,-97-37,-1 1,0 0,0 0,0 1,-1 0,0 1,-1-1,0 2,0-1,0 1,-1 1,9 15,-12-17,-1 0,0 0,0 0,-1 0,0 0,0 1,-1-1,0 1,0 0,-1-1,0 1,-1-1,0 1,0 0,-1-1,0 0,-5 12,2-6,-1-1,-1 0,0 0,0 0,-1-1,-1 0,0-1,-1 0,0 0,-1-1,0-1,0 1,-1-2,0 0,-1 0,0-1,0-1,0 0,-15 4,15-6,0 0,0-2,0 1,0-2,-1 0,1 0,0-1,-1-1,1 0,0-1,0 0,0-1,0-1,0 0,1 0,0-2,-1 1,2-2,-1 1,1-2,-12-9,3-1,1-2,1 0,1-1,0-1,2 0,1-1,0-1,2 0,1-1,1 0,-13-49,7 3,2 0,4-1,-2-89,11 132,-2 3,2 1,1-1,2 0,0 1,9-38,-5 44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02.2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1 311,'0'-1,"1"0,-1-1,1 1,-1 0,1 0,0 0,0 0,-1 0,1 0,0 0,0 0,0 0,0 1,0-1,0 0,0 0,0 1,1-1,-1 1,0-1,0 1,0-1,1 1,-1 0,0 0,0-1,1 1,-1 0,0 0,3 1,41 1,-27 4,1 1,-1 0,-1 2,1 0,-2 1,1 0,-1 2,-1 0,19 18,-3 1,-1 1,-2 2,26 38,-39-50,-3-6,-1 0,-1 1,0 0,-1 0,0 1,8 29,-17-47,0 0,0 0,0 0,0 0,0 0,-1 0,1-1,0 1,0 0,0 0,0 0,0 0,0 0,0 0,0 0,0 0,-1 0,1 0,0 0,0 0,0 0,0 0,0 0,0 0,0 0,-1 0,1 0,0 0,0 0,0 0,0 0,0 0,0 0,0 0,-1 0,1 0,0 0,0 0,0 0,0 0,0 0,0 1,0-1,0 0,0 0,-1 0,-13-19,-17-28,-1-7,-32-69,52 96,1-1,2-1,0 0,-7-50,16 75,-1-1,1 1,0 0,0 0,0 0,1 0,0 0,0 0,0 0,0 0,0 0,1 1,-1-1,1 0,0 1,0-1,6-5,-3 4,0 0,0 0,1 1,0 0,0 0,0 0,0 1,0 0,12-3,9-2,0 1,1 2,0 1,29 0,-30 1,0 2,0 1,0 2,0 0,0 2,0 0,-1 2,0 1,0 2,0 0,-1 1,-1 2,0 1,39 26,-22-6,-3 1,0 2,-3 1,-1 2,52 78,-84-114,0 0,0 0,-1-1,1 1,-1 0,0 0,0 0,0 0,0 0,-1 1,1-1,-1 5,0-7,0-1,0 1,0-1,0 0,0 1,0-1,0 0,-1 1,1-1,0 0,0 1,0-1,-1 0,1 1,0-1,0 0,-1 0,1 1,0-1,-1 0,1 0,0 1,-1-1,1 0,0 0,-1 0,1 0,0 0,-1 0,1 1,-1-1,1 0,0 0,-1 0,-25-12,12 1,0-2,0 0,1 0,0-1,2-1,0 0,0 0,-16-33,6 3,2 0,-16-56,7-3,25 91,1 0,1 0,0 0,0 0,2 0,1-16,-2 27,1 0,0-1,-1 1,1 0,0 0,0 0,0 0,0 0,1 0,-1 0,0 0,1 0,0 1,-1-1,1 1,0-1,0 1,0 0,3-2,0 0,0 1,1 0,0 0,-1 1,1 0,0 0,9-1,5 2,0 0,0 2,31 5,-14 0,1 2,-1 2,-1 1,0 1,-1 2,64 38,-88-44,0 1,-1 1,0-1,-1 1,0 1,-1 0,0 0,11 25,18 27,-26-46,0 1,15 38,-18-36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05.5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2985,'38'-15,"1"1,0 2,0 1,62-8,-13 3,2030-359,17 107,-629 26,-23-105,37 42,-1459 297,1886-213,-1233 141,1033-252,-1037 146,136-32,-665 177,584-158,-608 136,-130 50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07.3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2022,'259'0,"459"-4,0-39,778-166,-531 65,2 41,900 52,-4 107,-694-40,-1054-21,0-5,-1-6,0-4,-1-5,-2-5,185-77,343-212,-327 157,784-326,-906 421,2 8,2 9,317-40,40 51,5 41,-232 2,-228-2,0 3,149 29,-235-32,1 0,-1-1,1 0,-1-1,0 0,1 0,-1-1,1-1,-1 1,0-2,0 0,0 0,0-1,0 0,-1 0,1-1,8-7,112-43,-118 46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4.3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109 693,'-7'1,"0"0,0 0,0 0,0 1,-10 4,12-4,-1 0,0 0,0 0,0-1,0 0,0 0,-9 0,57-34,397-236,-53 35,-113 65,-271 168,1-1,-1 1,1 0,-1 0,1-1,-1 2,1-1,0 0,-1 0,5 1,-7 0,1 0,-1 0,1 0,-1 0,0 0,1 1,-1-1,0 0,0 0,1 0,-1 1,0-1,1 0,-1 1,0-1,0 0,0 0,1 1,-1-1,0 0,0 1,0-1,0 1,0-1,1 0,-1 1,0-1,0 0,0 1,0-1,0 1,0-1,0 0,0 1,-1-1,1 0,0 1,0-1,0 0,0 1,-4 10,-1-1,0 1,-10 15,4-6,-204 450,30 15,67-172,-98 273,200-552,10-31,3-19,3 10,0 0,0 0,0 0,1 0,0 0,0 0,1 1,0-1,0 1,0-1,0 1,1-1,0 1,0 0,0 0,1 1,0-1,0 1,0 0,0 0,1 0,5-4,3 1,1 0,-1 1,1 1,0 1,0-1,0 2,27-3,26-7,96-33,-162 46,26-9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4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0,5 0,7 0,3 0,6 0,-4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5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1,'1'36,"2"0,2 0,1-1,21 67,63 133,-61-164,20 65,28 62,-69-185,-1-1,2 0,-1 0,2-1,0 0,0-1,1 0,0 0,0-1,1-1,16 9,19 8,86 33,-86-39,15 7,1-3,0-3,111 20,-150-37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7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0,'13'1,"1"0,-1 1,0 1,0 0,0 1,-1 0,1 1,-1 0,0 1,0 1,18 13,10 10,65 63,-67-57,353 372,-379-394,0 1,-1 1,-1-1,15 32,-21-36,0 0,0 0,-1 1,-1-1,0 1,-1 0,0-1,-1 22,-3 15,2-27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5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1173 1,'-21'2,"0"1,0 1,1 1,0 0,0 2,0 0,1 2,-26 14,-7 2,15-8,-3 2,-1-2,0-1,-1-2,-46 9,-50-6,-1-6,-174-8,279-4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7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755 138,'-3'-4,"0"1,0 0,-1 0,1 1,-1-1,0 1,0-1,0 1,0 1,0-1,0 0,0 1,-1 0,1 0,-1 0,1 1,-1-1,1 1,-1 0,1 1,-6 0,6 0,1 0,0 0,0 1,0 0,0-1,0 1,0 0,1 0,-1 0,0 1,1-1,0 1,0-1,0 1,0 0,0 0,0 0,1 0,-1 0,1 0,0 0,0 1,0-1,0 0,1 1,-1-1,1 0,0 6,7 45,-5-48,0-1,-1 1,0 0,0 0,-1 1,0-1,-1 11,1-15,-1 0,0 0,0 0,0 0,0 1,-1-1,1-1,0 1,-1 0,0 0,1 0,-1-1,0 1,0-1,0 0,0 1,0-1,0 0,0 0,0 0,0 0,0-1,-1 1,1-1,-3 1,-12 2,1 0,-1-2,0 0,1-1,-29-3,-85-18,121 19,-39-7,1-3,1-1,-66-30,109 42,-1-1,1 0,-1 0,1-1,0 1,-1-1,1 1,1-1,-1 0,0 0,1 0,-1-1,1 1,0-1,0 1,0-1,-1-4,3 6,0 1,-1 0,1-1,0 1,0-1,0 1,0 0,0-1,0 1,1-1,-1 1,0 0,1-1,-1 1,1 0,0-1,-1 1,1 0,1-2,0 1,0 0,0 0,1 1,-1-1,0 1,0-1,1 1,-1 0,1 0,-1 0,1 1,-1-1,1 0,3 1,11-2,1 1,-1 0,1 2,-1 0,0 1,1 1,-1 0,0 2,23 8,7 6,88 48,-64-25,-1 2,-2 3,90 82,-145-116,0 0,-1 1,10 15,-19-25,0-1,-1 1,0 0,0 0,0 0,0 0,0 0,-1 0,0 1,1-1,-2 0,1 1,0-1,-1 1,0-1,0 0,-2 9,2-12,0 0,0-1,0 1,0 0,-1 0,1-1,0 1,-1 0,1-1,0 1,-1 0,1-1,-1 1,1-1,-1 1,1-1,-1 1,1-1,-1 1,0-1,1 1,-1-1,0 0,1 1,-1-1,0 0,0 0,1 0,-1 1,0-1,0 0,1 0,-1 0,0 0,0 0,-1-1,0 0,-1 0,0 0,0-1,1 1,-1-1,1 0,-1 0,1 0,-4-4,-39-53,30 34,1 0,0-1,2 0,2-1,-16-55,24 72,0 0,1-1,0 1,0 0,1-1,1 1,-1-1,2 1,-1 0,2 0,-1 0,1 0,1 0,0 0,0 1,1 0,0 0,0 0,1 0,7-7,-5 8,-1 0,0-1,0 0,-1 0,0 0,-1-1,0 0,-1 0,0 0,0-1,-1 1,2-13,0 2,1 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8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943 33,'-18'1,"-1"1,1 1,0 0,0 2,0 0,1 1,-30 13,-110 70,80-39,2 4,-103 95,144-117,2 2,1 1,1 2,2 1,2 1,-38 76,57-99,1-1,0 1,1 0,1 1,1-1,-3 31,5-44,1 1,0 0,0 0,0 0,1 0,-1 0,1 0,0 0,0-1,1 1,-1 0,1-1,-1 1,1-1,0 0,1 1,-1-1,0 0,1 0,0 0,0-1,-1 1,2-1,-1 1,0-1,0 0,1 0,-1-1,1 1,0-1,-1 1,1-1,0 0,4 0,33 4,1-2,-1-2,53-6,-22 2,-38 3,0-2,0-1,0-2,37-10,-61 12,-1 0,0 0,0-1,0 0,0-1,-1 0,0 0,0-1,0 0,-1 0,0-1,0 0,0 0,-1-1,0 0,0 0,-1 0,0-1,3-9,2-10,-1 0,-1-1,-2 1,-1-1,2-45,-8-154,-2 109,2 48,2-97,-1 166,0 0,0 0,0 0,0 0,1 0,-1 0,1 0,-1 0,1 0,0 0,0 0,0 1,0-1,0 0,2-2,-3 4,1-1,0 1,-1 0,1 0,0-1,-1 1,1 0,0 0,0 0,-1 0,1 0,0 0,-1 0,1 0,0 0,0 0,-1 1,1-1,0 0,-1 0,1 1,0-1,-1 0,1 1,-1-1,1 1,0-1,0 1,7 7,0 0,0 0,-1 1,9 12,-5-5,466 672,-440-630,4 14,-31-47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19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0 592,'27'0,"0"2,-1 1,0 1,1 2,-1 0,-1 2,0 0,31 16,77 42,-3 5,-4 6,226 181,-332-243,-1 1,0 1,-2 1,27 34,-44-52,0 0,-1 0,1 0,0 0,0 0,-1 0,1 0,0 0,0 0,0 0,-1 0,1 0,0 0,0 0,-1 1,1-1,0 0,0 0,0 0,-1 0,1 1,0-1,0 0,0 0,0 0,0 0,-1 1,1-1,0 0,0 0,0 1,0-1,0 0,0 0,0 1,0-1,0 0,0 0,0 0,0 1,0-1,0 0,0 0,0 1,0-1,0 0,0 0,0 1,0-1,1 0,-1 0,0 0,0 1,0-1,0 0,1 0,-24-12,-17-20,2-2,1-1,1-2,-38-53,-103-180,161 242,1 0,1-1,2-1,1-1,1 1,-5-34,12 51,1 0,1-1,0 1,1 0,0-1,1 1,1 0,0 0,1 0,0 0,1 0,0 0,1 1,1 0,0 0,0 0,10-12,8-4,1 1,2 1,0 1,2 2,0 1,2 1,0 1,50-22,-72 38,1 0,0 0,0 1,0 1,0-1,1 1,-1 1,1 0,-1 1,1 0,-1 0,1 1,-1 1,15 3,-11 0,0 0,0 1,0 1,-1 0,0 1,-1 0,1 1,-2 0,18 18,13 17,-3 3,-1 1,-3 1,39 70,97 228,-124-229,-38-99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0.5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1387 1,'-9'1,"0"0,1 1,0 1,-1-1,1 2,0-1,0 1,1 0,-1 0,1 1,0 0,0 1,0-1,-9 11,-8 5,-103 88,5 6,6 5,4 5,-179 264,276-367,-24 40,37-58,-1 0,1 1,1-1,-1 1,1-1,0 1,0-1,0 1,0 0,1 0,0 8,1-11,-1 0,1 0,0 0,0 0,0 0,0 0,0-1,1 1,-1 0,0-1,1 1,-1 0,1-1,0 0,0 1,-1-1,1 0,0 0,0 0,0 0,0-1,0 1,3 0,57 12,-51-12,459 22,-118-12,-336-10,51 7,-62-7,-1 0,0 0,0 0,0 1,0 0,0-1,0 2,0-1,0 0,-1 1,1-1,3 5,-6-6,0 0,-1 1,1-1,0 1,-1-1,1 1,-1-1,1 1,-1-1,0 1,1 0,-1-1,0 1,0-1,0 1,-1 0,1-1,0 1,0-1,-1 1,1-1,-1 1,1-1,-1 1,0-1,0 1,0-1,-1 2,-32 39,28-36,-23 21,-1-1,-2-2,0-1,-2-2,-48 24,17-9,-814 486,837-495,10-7,0 0,-68 29,73-43,15-9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1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1265,'0'-3,"12"-5,19-7,593-300,-532 264,806-465,-857 492,-22 14,-1-1,0 0,0-2,-1 0,0-1,-2 0,1-2,14-19,-28 33,-1 0,0 0,0 0,1 0,-1-1,-1 1,1 0,0 0,0-1,-1 1,0-1,1 1,-1-1,0 1,0 0,0-1,-1 1,1-1,0 1,-2-4,0 2,0 1,0-1,0 1,0-1,-1 1,1 0,-1 0,0 0,0 0,0 1,-5-4,-8-4,-1 1,0 0,-1 1,-19-5,32 11,-44-12,0 2,-2 2,1 3,-1 2,0 2,-99 7,131-3,-1 2,1 0,-1 1,1 1,0 1,1 1,-1 0,1 1,1 1,-1 1,2 1,-1 0,2 1,-1 1,2 0,0 1,0 0,1 1,-17 28,-7 11,4 2,1 1,3 2,3 0,-30 100,42-108,2 1,2 1,2 0,3 0,2 0,3 0,7 69,-3-95,1 0,2-1,0 0,2 0,0 0,2-1,1 0,1-1,16 23,-9-21,1 0,1-1,1-1,1-1,1-2,1 0,31 19,20 4,139 58,23 12,-220-102,-1 0,0 1,0 1,-1 0,-1 1,0 1,-2 1,20 26,-9-3,-2 1,35 83,40 88,-87-183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1.8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1 393,'0'-2,"0"0,1 1,-1-1,1 0,0 1,0-1,-1 1,1 0,0-1,0 1,0-1,0 1,1 0,-1 0,0 0,1 0,-1 0,2-1,32-18,-30 17,117-60,365-176,-394 206,-71 26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3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74 997,'-2'1,"-1"-1,1 1,0 0,-1 0,1 0,0 0,0 0,0 0,0 0,0 1,0-1,0 1,1 0,-1-1,0 1,1 0,0 0,-3 3,-19 40,21-40,0 0,0 1,1-1,-1 1,1-1,1 1,-1 0,1-1,0 1,0 0,1-1,-1 1,1-1,1 1,-1-1,1 1,0-1,0 0,0 1,1-1,4 6,-1-4,0 0,1 0,0 0,0-1,1 0,-1 0,2-1,-1 0,0-1,1 1,0-1,9 2,25 8,-1-2,2-2,0-2,0-2,0-2,0-1,48-5,-91 2,0 1,0-1,0 0,-1 0,1 0,0 0,0 0,0 0,0-1,-1 1,1 0,0 0,0-1,0 1,0 0,-1-1,1 1,0-1,-1 1,1-1,0 1,-1-1,1 1,0-1,-1 0,1 1,-1-1,1 0,-1 1,1-1,-1 0,1-1,-2 0,1 0,-1 1,1-1,-1 0,0 1,0-1,0 1,0-1,0 1,0-1,0 1,0-1,-1 1,-1-1,-55-41,-94-40,95 54,-89-59,140 84,-1-1,1 0,0-1,0 1,0-1,1 0,0 0,-8-13,12 16,0 0,0 0,0 0,0 0,1 0,-1 0,1 0,0 0,0 0,0 0,0 0,1 0,-1 0,1 0,-1 0,1 0,0 0,0 1,1-1,-1 0,1 0,-1 1,1-1,0 1,0 0,0-1,2-1,31-33,3 1,0 3,2 0,76-45,189-88,-286 156,13-7,-22 11,1-1,-1 2,1-1,1 2,-1-1,1 1,-1 1,1 0,0 1,20-1,-29 3,1 1,-1 0,1 1,-1-1,0 1,0-1,1 1,-1 0,0 0,-1 0,1 1,0-1,-1 1,5 4,34 51,-21-29,256 326,-270-347,0 1,-1 0,0-1,0 2,4 11,-9-20,1 0,-1 0,1 0,-1 1,1-1,-1 0,0 1,0-1,0 0,0 1,0-1,0 0,0 1,0-1,0 0,-1 1,1-1,-1 0,1 0,-1 1,1-1,-1 0,0 0,1 0,-1 0,0 0,0 0,0 0,0 0,0 0,0 0,0 0,0 0,0-1,0 1,0-1,-1 1,1-1,0 1,0-1,-1 1,1-1,0 0,-1 0,1 0,0 0,-1 0,1 0,0 0,-3-1,-1 1,1-1,-1 1,0-2,0 1,0 0,1-1,-1 0,1 0,0 0,-1-1,1 1,0-1,0 0,0 0,1 0,-1-1,1 1,0-1,0 0,-4-7,-3-5,0 0,1 0,1-1,-6-20,6 11,1 0,2 0,0-1,2 0,1 0,1 0,1 0,1 0,2 0,0 0,2 0,1 1,2 0,12-32,11-14,2 1,4 3,76-109,-109 171,18-23,-21 28,-1 0,1 0,0 0,0 0,0 0,-1 1,1-1,0 0,0 0,0 1,0-1,1 1,-1-1,0 1,0-1,0 1,0 0,0-1,1 1,-1 0,0 0,0 0,2 0,4 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4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1 598,'38'0,"1"2,-1 1,1 2,-1 2,-1 1,1 2,66 28,-44-13,91 55,-122-52,-28-28,-1 0,1 1,-1-1,1 1,-1-1,1 1,-1-1,1 1,-1-1,1 1,-1 0,0-1,1 1,-1 0,0-1,0 1,1 0,-1-1,0 1,0 0,0-1,0 1,0 0,0 0,0-1,0 1,0 0,0-1,0 1,-1 0,1-1,0 1,0 0,-1-1,1 1,0 0,-1-1,1 1,-1-1,1 1,-1-1,1 1,-1-1,1 1,-1-1,0 1,1-1,-2 1,0-1,1-1,-1 1,1 0,-1-1,0 1,1-1,-1 1,1-1,0 0,-1 0,1 0,-1 0,1 0,0 0,0 0,0 0,0 0,0 0,0-1,-2-2,-20-28,16 19,0 1,1-1,1 0,0-1,0 1,-3-21,7 31,1-1,-1 0,1 0,-1 1,1-1,0 0,1 0,-1 1,1-1,-1 0,1 1,0-1,0 1,1-1,-1 1,1-1,0 1,0 0,0 0,0 0,0 0,1 0,-1 0,1 1,0-1,0 1,0-1,6-2,6-1,0 0,0 2,0 0,1 0,-1 1,1 1,25 0,114 9,-117-3,0 2,0 2,-1 1,0 2,-1 2,64 32,-96-44,-1 1,-1 0,1 0,0 1,0-1,-1 0,1 1,2 4,-5-7,0 0,0 0,0 0,0 0,0 0,0 0,0 0,0 0,0 0,-1 0,1 0,0 0,0 0,0 0,0 0,0 0,0 0,0 0,0 0,0 0,0 0,0 0,0 0,0 0,0 0,-1 0,1 0,0 0,0 0,0 0,0 0,0 0,0 0,0 0,0 0,0 0,0 1,0-1,0 0,0 0,0 0,0 0,0 0,0 0,0 0,0 0,-16-14,3-2,1 1,0-2,1 0,1 0,-13-30,5 4,-16-62,24 68,2-1,1 0,2 0,2-1,4-73,-1 108,0 0,0 1,1-1,0 0,0 1,0-1,0 0,0 1,1-1,0 1,-1 0,1-1,1 1,-1 0,0 0,1 0,3-3,-4 5,1-1,0 1,0 0,-1 0,1 0,0 0,0 1,0-1,0 1,0 0,0-1,0 2,0-1,0 0,0 0,0 1,0 0,0-1,0 1,0 0,-1 1,4 0,39 21,-1 1,73 53,-26-16,-58-40,38 24,-1 2,66 59,-119-90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5.5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65,'2'0,"1"1,-1 0,0 1,0-1,1 0,-1 1,0-1,-1 1,1-1,0 1,0 0,-1 0,1 0,1 2,6 7,92 82,4-4,4-5,4-4,130 68,-234-143,14 8,0-2,0 0,1-1,31 8,-50-17,0 0,1 0,-1-1,0 1,0-1,0 0,0-1,1 1,-1-1,0 0,0 0,5-3,-7 3,0-1,0 0,0 0,-1 0,1 0,-1 0,1-1,-1 1,0-1,1 1,-2-1,1 0,0 0,0 0,-1 0,0 0,1 0,-1-1,0 1,0-4,3-25,-1 0,-2 1,-1-1,-2 0,-11-62,6 45,3 13,-1-1,-3 1,0 0,-3 0,-26-61,23 79,14 18,0 0,0 0,-1 0,1-1,0 1,0 0,0 0,0 0,-1 0,1 0,0 0,0 0,0 0,-1 0,1 0,0 0,0 0,0 0,-1 0,1 0,0 0,0 0,0 0,-1 0,1 0,0 0,0 0,0 0,-1 0,1 0,0 0,0 0,0 1,0-1,-1 0,1 0,0 0,0 0,0 0,0 1,0-1,0 0,-1 0,1 2,0 0,0 0,0-1,1 1,-1 0,0-1,1 1,-1 0,1-1,0 1,-1 0,1-1,0 1,0-1,0 0,0 1,0-1,0 0,1 1,-1-1,2 1,20 17,2-1,0-2,1 0,1-2,50 21,-22-11,1 2,10 3,-2 3,105 70,-163-97,0 1,0 0,-1 0,0 0,0 1,0 0,-1 0,0 0,0 0,-1 1,0-1,0 1,0 0,-1 0,-1 0,1 0,-2 0,1 1,-1-1,0 0,0 0,-1 0,0 1,-1-1,0 0,0 0,-5 11,0-3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8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1,'-1'221,"3"251,0-405,20 118,-17-160,0-1,2 0,0 0,2-1,1 0,0 0,2-1,15 21,-22-36,0-2,0 1,1 0,-1-1,1 0,1 0,-1-1,1 0,0 0,-1 0,2-1,-1 0,0-1,13 4,-5-1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5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45,'0'-4,"0"-6,0-5,0-1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6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0,'1'8,"0"0,0 0,1 0,0 0,0 0,1 0,0-1,1 1,6 10,47 65,-35-53,30 43,3-2,4-2,2-3,3-3,86 66,-97-84,-40-31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7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1,'163'382,"-10"-19,169 259,-321-620,-1-1,0 0,1 0,-1 0,1 0,-1-1,1 1,0 0,-1 0,1 0,0 0,0 0,-1-1,1 1,0 0,0-1,0 1,0-1,0 1,1 0,-1-2,-1 1,1-1,-1 1,1-1,-1 0,1 1,-1-1,0 0,1 1,-1-1,0 0,1 0,-1 1,0-1,0 0,0 0,0 1,0-1,0 0,0 0,0 0,-2-66,1 51,1-15,2 0,1 0,1 0,2 0,1 1,1 0,2 0,0 1,3 0,0 1,2 1,30-45,-43 69,0 1,0-1,0 0,0 1,1-1,-1 1,1-1,0 1,-1 0,1 0,0 1,0-1,6-2,-7 4,0 0,0 0,0 0,0 1,0-1,0 0,0 1,0 0,0-1,0 1,-1 0,1 0,0 0,0 0,-1 0,1 1,-1-1,1 0,-1 1,1-1,-1 1,0 0,0-1,2 4,82 117,42 54,137 125,-246-282,1-1,0-1,2 0,26 16,-30-23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8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52 857,'9'-1,"-1"-1,1-1,-1 1,0-1,0-1,0 0,-1 0,1 0,-1-1,12-10,6-2,73-49,133-114,-179 132,-1-1,-3-3,75-105,-121 155,52-89,-50 84,-1 0,0-1,0 1,-1-1,0 1,0-1,-1 0,0 0,0 0,-1-14,0 20,0 0,0-1,-1 1,1 0,-1 0,1 0,-1 0,0 0,0 0,0 0,0 0,0 0,0 0,-1 0,1 0,0 1,-1-1,0 1,1-1,-1 1,0 0,0-1,-2 0,0 1,1 0,-1 0,0 0,1 1,-1 0,1 0,-1 0,0 0,1 0,-1 1,1 0,-1 0,-3 1,-8 3,-1 2,1 0,1 0,0 2,-15 10,-27 24,3 3,2 3,-72 86,-113 178,204-268,12-20,1 0,2 2,1 0,1 1,-14 34,28-59,0-1,1 1,-1-1,0 1,1-1,0 1,-1 0,1-1,0 1,0-1,1 1,-1-1,0 1,1 0,0-1,-1 1,1-1,0 0,0 1,0-1,1 0,-1 0,1 1,-1-1,1 0,0 0,-1-1,1 1,0 0,0-1,1 1,-1-1,0 1,0-1,1 0,-1 0,0 0,5 1,9 2,0 0,0-1,0-1,31 1,-37-3,42 2,-1-2,71-8,-98 4,0-1,-1-1,1 0,-2-2,1-1,-1-1,27-16,214-149,-157 102,-85 58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9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1033 1,'-15'12,"0"-1,-1-1,0 0,-1-1,0 0,0-2,-1 0,-19 5,-3 2,-743 283,758-286,9-2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29.8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15,'0'-1,"0"1,0-1,1 1,-1-1,0 0,0 1,0-1,0 1,1-1,-1 0,0 1,0-1,1 1,-1-1,0 1,1-1,-1 1,1-1,-1 1,1 0,-1-1,1 1,-1 0,1-1,-1 1,1 0,-1-1,1 1,0 0,-1 0,1 0,-1 0,1 0,0-1,-1 1,1 0,-1 0,1 0,0 1,-1-1,1 0,0 0,-1 0,1 0,-1 1,1-1,-1 0,1 0,0 1,31 15,18 24,-3 3,-1 1,56 71,-53-59,-48-55,48 51,-3 3,-2 1,58 100,-92-134,-4-4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0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441 1,'15'0,"0"0,-1 1,1 0,0 1,-1 1,0 1,1 0,-1 0,-1 2,1-1,-1 2,0 0,0 0,-1 2,0-1,-1 1,1 1,-2 0,0 1,18 22,-4 2,-1 2,-1 0,31 75,32 132,-20-52,-56-170,-3-8,-1 0,0 1,-1-1,3 18,-7-27,0 0,1-1,-1 1,-1-1,1 1,-1-1,0 1,0-1,0 0,0 1,-1-1,0 0,0 0,0 0,0 0,-1 0,1-1,-5 6,-28 24,-1 0,-79 53,45-35,-318 209,378-256,1-1,-1 0,0-1,0 0,0 0,0-1,0 0,0-1,0 0,0-1,0 0,0 0,-14-5,-44-2,44 7,6 0,0 1,0 0,-33 6,32-1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1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1 764,'0'-20,"0"0,6-32,-4 44,0-1,1 1,0 1,0-1,1 0,0 1,0-1,0 1,6-6,13-14,1 1,2 1,33-25,94-61,-66 50,249-179,-325 233,0 0,1 2,-1-1,1 1,0 1,0 0,1 1,-1 0,1 1,0 1,17-1,12 3,0 2,46 9,-28-3,24 6,-1 4,-1 3,106 45,-182-64,0 0,0 0,0 1,-1-1,1 1,-1 1,0-1,0 1,-1 0,7 8,35 61,-20-29,11 21,-27-46,1-1,1 0,23 28,7 7,-32-36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2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0,'0'4,"0"6,0 10,0 10,0 8,0 7,4 3,2 4,4 4,4 2,5-9,-2-5,1-9,-2-6,0-9,1-7,-2 2,-3-1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2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26,'0'-4,"0"-6,0-1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0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20,'85'-2,"-43"0,0 2,79 9,-117-8,-1 0,1 0,0 0,-1 0,1 0,-1 1,0 0,1 0,-1 0,0 0,0 0,0 1,-1-1,1 1,-1 0,1-1,2 5,-4-5,0 1,0-1,0 0,0 1,0-1,-1 0,1 1,-1-1,0 1,0-1,1 1,-2-1,1 1,0-1,0 1,-1-1,1 1,-1-1,0 0,0 1,0-1,0 0,0 0,0 1,-1-1,-2 3,-1 3,-1 0,0-1,-1 1,1-1,-1-1,-1 1,1-1,-1 0,0-1,0 0,-1 0,-16 6,90-56,-31 30,0 1,45-12,42-18,-95 35,0 1,0 1,1 1,0 1,39-2,1 0,34-1,-62 6,48-9,-65 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3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988 1,'-69'0,"-115"3,156 0,-1 0,1 2,-1 2,-35 12,15 1,1 1,1 3,1 2,-57 42,70-43,2 0,1 3,1 0,1 2,2 0,-28 43,49-67,1 1,0 0,1 0,0 0,0 0,0 0,1 0,-3 14,5-18,0-1,0 1,0 0,1-1,-1 1,1-1,-1 1,1-1,0 1,0-1,0 0,0 1,1-1,-1 0,0 0,1 0,0 0,-1 0,1 0,0 0,0-1,0 1,0-1,0 1,1-1,-1 0,0 0,1 0,2 1,55 19,0-2,126 21,-123-28,312 58,584 129,-922-190,-16-5,0 1,0 1,-1 1,0 1,34 19,-52-27,0 1,-1 0,1 0,-1 0,1 0,-1 0,1 1,-1-1,0 0,0 1,1-1,-1 1,0-1,0 1,0-1,-1 1,1 0,0-1,-1 1,1 0,-1 0,1 0,-1-1,0 1,0 0,0 0,0 0,0 0,0 0,-1-1,1 1,0 0,-1 0,1 0,-1-1,0 1,0 0,0-1,0 1,0-1,0 1,0-1,0 1,0-1,-1 0,-1 2,-4 3,1 0,-1-1,0 0,-1 0,1 0,-1-1,0-1,-13 6,-75 21,-167 78,-235 168,484-267,-24 13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3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498 1,'-5'0,"-67"-1,-85 12,134-8,0 2,0 0,0 1,1 1,0 2,1 0,-36 21,53-28,0 0,0 1,1 0,-1 0,0 0,1 0,0 1,0-1,0 1,0 0,1 0,-1 0,-2 5,5-7,-1 1,1-1,0 1,0-1,0 0,0 1,0-1,0 1,0-1,1 1,0-1,-1 0,1 1,0-1,0 0,0 0,0 1,0-1,1 0,-1 0,1 0,-1-1,1 1,0 0,0 0,3 2,28 22,0-1,68 37,84 30,-102-52,22 12,3-5,1-5,193 49,-292-89,1 0,0 0,0-1,18-1,-25 0,0-1,-1 1,1-1,-1 0,1 0,-1 0,0-1,0 0,1 1,-1-1,0 0,0 0,0 0,-1-1,1 1,-1-1,5-4,19-26,-13 18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4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1 233,'818'44,"-658"-23,0 8,-3 6,158 58,-281-81,1 1,56 33,-83-42,0 1,-1-1,0 2,0-1,0 1,-1 0,0 1,0-1,0 1,-1 1,0-1,0 1,-1-1,0 1,-1 0,1 1,1 8,-4-11,-1 0,1 1,-1-1,0 0,-1 0,0 1,0-1,0 0,-1 0,1 0,-1 0,-1 0,1 0,-1-1,0 1,-1-1,1 0,-1 0,0 0,0 0,-1-1,1 0,-10 7,-4 2,0 0,-1-2,0 0,-1-1,-27 10,40-18,-25 11,-49 11,72-22,0 0,0-1,0 0,1 0,-1-1,0 0,0-1,0 0,0 0,0-1,-10-3,16 3,0 1,0-1,0-1,0 1,0 0,0-1,1 1,-1-1,1 0,0 0,0 0,0 0,0 0,0 0,1-1,-3-5,-14-60,18 69,-7-43,1-1,3 1,1-1,3 0,1 1,11-60,-2 48,2 1,3 0,2 1,38-80,-37 93,-4 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6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461 874,'20'-2,"-1"-1,1-1,-1-1,0 0,0-2,30-14,-19 9,18-9,-1-1,-2-3,0-1,-1-3,-2-1,53-49,-86 70,-1 0,1-1,-2 1,1-2,-1 1,-1-1,10-22,-14 30,-1 0,0 0,0-1,0 1,0 0,-1-1,1 1,-1 0,0-1,0 1,0-1,0 1,-1 0,1-1,-1 1,0 0,0-1,0 1,-1 0,1 0,-1 0,1 0,-1 0,0 0,0 1,0-1,-1 1,1-1,-1 1,1 0,-1 0,0 0,-3-2,-6-2,0 1,-1-1,0 2,0 0,0 1,-1 0,1 1,-1 0,-26 1,-12 3,-61 10,109-12,-81 13,-151 43,186-40,0 3,1 1,1 3,-53 34,90-50,0 0,1 1,-1 0,2 1,0 0,0 1,0-1,-9 16,16-21,0 0,0-1,0 1,0 1,1-1,0 0,0 0,0 0,0 1,0-1,1 0,0 1,0-1,0 1,1-1,-1 0,1 1,0-1,0 0,1 0,-1 0,1 0,0 0,0 0,0 0,1 0,4 5,4 4,1-1,1-1,0 1,0-2,1 0,0-1,29 14,114 42,-99-46,1-3,103 14,126-2,-202-21,-36-2,0-2,0-3,1-1,71-12,-115 10,0 1,-1-1,0 0,1 0,-1 0,0-1,-1 0,1 0,-1-1,0 0,0 0,0 0,-1 0,1-1,-1 1,-1-1,1 0,-1-1,0 1,0 0,3-14,3-11,-2 1,0-2,2-43,-4 32,-3-1,-1 0,-2 0,-13-80,11 107,0 1,-2-1,0 1,-1 0,0 1,-1 0,-1 0,-1 0,0 1,0 0,-2 1,0 0,0 1,-1 0,-23-18,7 12,-1 1,0 1,-1 2,-1 0,-38-10,-164-31,214 51,-35-12,43 12,1 0,-1 1,0 0,0 1,-1 0,1 0,0 1,-22 2,32-1,0 0,0 0,0 0,0 1,0-1,1 0,-1 1,0-1,0 1,0-1,0 1,1 0,-1-1,0 1,0-1,1 1,-1 0,1 0,-1 0,1-1,-1 1,1 0,-1 0,1 0,0 0,-1 0,1 0,0 0,0 0,-1 0,1-1,0 1,0 0,0 0,1 0,-1 0,0 0,0 0,0 0,1 0,-1 0,0 0,1 0,-1 0,1 0,-1-1,1 1,-1 0,2 1,2 4,-1-1,2 1,-1-1,0 0,1 0,5 5,32 19,1-1,53 25,-32-19,-64-33,261 139,-190-105,132 43,-182-73,-1-1,1 0,0-1,0-2,0 0,0-1,0-1,0-1,37-8,6-7,107-44,-120 42,432-197,-470 209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7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0,'5'2,"0"0,-1 0,0 0,1 1,-1-1,0 1,0 0,0 0,-1 1,1-1,-1 1,0-1,4 7,2 0,85 91,5 9,187 158,-248-237,-2 2,52 58,-83-86,0 0,1-1,0 1,-1-1,2-1,-1 1,0-1,1 0,-1 0,1-1,13 3,4 2,-8-1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8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1 609,'0'-4,"1"1,0-1,0 0,0 0,0 0,0 1,1-1,0 1,0-1,0 1,0-1,0 1,1 0,-1 0,1 0,0 1,0-1,0 1,0-1,4-1,12-8,0 1,32-13,-12 6,246-138,204-107,-465 251,-14 6,1 0,1 0,-1 1,1 1,0 0,0 0,0 1,15-1,-7 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39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1 631,'0'-1,"0"-1,0 0,0 0,0 1,1-1,-1 0,0 1,1-1,0 0,-1 1,1-1,0 1,0-1,0 1,0-1,0 1,0 0,0 0,0-1,1 1,-1 0,2-1,1 0,-1 0,1 1,0-1,0 1,0 0,0 0,0 0,9-1,3 2,1 0,0 1,24 5,-10 0,0 2,-1 1,0 2,47 23,110 72,-48-25,-98-58,10 6,2-2,0-3,82 26,-133-50,0 1,-1-1,1 1,0-1,-1 0,1 0,0 0,-1 0,1 0,0 0,-1 0,1-1,0 1,-1 0,1-1,-1 0,1 1,-1-1,1 0,-1 0,1 1,-1-1,1 0,-1-1,0 1,0 0,0 0,0 0,0-1,0 1,0-1,0 1,0-1,0 1,-1-1,1 1,-1-1,1 0,-1 1,0-1,1 0,-1-1,1-11,0 0,-1 1,0-1,-3-17,2 14,-15-121,-35-142,-15-126,64 371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1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1092,'2'-55,"2"1,3-1,2 1,2 0,3 1,31-79,-37 116,8-22,-16 37,1 0,-1 0,0 0,1 0,-1 0,0 0,0 0,0 0,0-1,0 1,0 0,0 0,0 0,0 0,-1 0,1 0,0 0,-1-1,1 1,-1 0,1 0,-1 0,1 0,-1 1,0-1,-1-1,1 1,0 1,0 0,0 0,-1-1,1 1,0 0,0 1,0-1,-1 0,1 0,0 0,0 1,0-1,0 0,-1 1,1-1,0 1,0-1,0 1,0 0,0 0,0-1,0 1,1 0,-1 0,0 0,0 0,1 0,-1 0,0 0,0 1,-22 35,12-14,2 0,1 0,1 1,0 0,2 0,-2 27,3-9,2 0,6 75,-1-104,-1-1,2 0,0 0,0-1,1 1,0-1,1 0,0 0,1-1,0 1,1-2,0 1,0-1,1 0,1-1,-1 0,1 0,21 11,-22-13,1-1,-1 0,1 0,0-1,0 0,1-1,-1 0,1 0,0-1,0-1,-1 0,1 0,0-1,0-1,0 0,0 0,0-1,-1 0,1-1,-1 0,17-8,-19 6,-1 0,0-1,0 0,0 0,-1 0,0-1,0 0,-1 0,0 0,5-9,6-15,16-41,-18 39,151-403,-139 345,-4 0,20-187,-40 265,1-43,-3 53,0 1,0 0,0 0,0 0,-1-1,1 1,-1 0,1 0,-1 0,0 0,0 0,1 0,-1 0,-1 0,1 0,0 0,0 1,-1-1,-1-1,2 3,0 0,0 0,1 0,-1 0,0 0,0 0,0 0,0 0,0 1,1-1,-1 0,0 1,0-1,0 0,1 1,-1-1,0 1,1-1,-1 1,0 0,1-1,-1 1,1 0,-1-1,1 1,-1 0,1 0,-1-1,1 1,0 0,0 0,-1 0,1 0,0 1,-13 34,12-34,-7 26,1 1,2-1,0 1,2 1,2-1,0 0,2 1,8 49,-7-64,2 0,0 0,1 0,0-1,1 1,1-1,0 0,1-1,0 0,1 0,0-1,2 0,-1-1,1 0,1 0,-1-1,2-1,15 10,-5-7,1-1,0-1,0-1,40 9,105 12,-119-23,-47-6,-1-1,0 0,1 1,-1 0,0-1,1 1,-1 0,0 0,0 0,0 1,0-1,0 1,0-1,0 1,0-1,-1 1,1 0,-1 0,1 0,-1 0,0 0,2 3,-1 0,-1 0,0 0,0 0,0 0,0 0,-1 0,0 0,0 0,0 0,-2 7,-3 10,0 0,-2 0,-17 37,-19 29,32-67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1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0 536,'1'-5,"0"1,0 0,1 0,-1 0,1 0,0 0,0 0,4-5,6-13,10-38,-3 0,-3-1,14-104,-25 101,-5 60,0 0,0 0,-1 1,1-1,-1 0,0 1,0-1,0 1,-1-1,1 1,-1-1,0 1,0 0,-4-5,6 8,0-1,0 1,0 0,-1 0,1-1,0 1,0 0,-1 0,1-1,0 1,-1 0,1 0,0 0,-1 0,1-1,0 1,-1 0,1 0,0 0,-1 0,1 0,0 0,-1 0,1 0,0 0,-1 0,1 0,0 0,-1 0,1 0,0 1,-1-1,1 0,0 0,-1 0,1 0,0 1,0-1,-1 0,-7 17,3 21,5-28,0 0,1 0,0 0,1 0,0-1,1 1,0-1,0 1,1-1,0 0,11 17,-7-15,1 1,0-1,1-1,1 0,-1-1,1 0,19 12,9 0,1 0,1-3,1-2,52 14,-35-17,-47-12,0 1,-1 0,1 1,-1 1,0-1,0 2,16 8,-24-11,-1 1,0-1,1 1,-1-1,0 1,0 0,-1 0,1 0,-1 0,1 0,-1 0,0 0,0 0,0 0,-1 1,1-1,-1 0,0 1,0-1,0 0,0 1,0-1,-1 0,0 5,-3 8,0 0,-1-1,-9 22,-23 40,-2-1,-5-2,-2-3,-3-1,-66 71,98-121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2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1,'4'4,"6"2,1 3,3 2,-1 1,2 0,-3 2,3-1,-3 1,2-2,2-3,-1 2,1-2,-3 3,2-2,-3 3,-2-2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1.6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0,'1'72,"2"-1,16 94,-13-135,1 0,2-1,0 1,2-2,1 0,2 0,0-1,27 36,-21-38,2 0,1-2,0 0,2-2,0-1,2-1,56 31,-48-32,1-2,0-1,1-2,1-2,0-1,49 6,-6-8,-65-3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2.9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45,'0'-4,"0"-6,0-5,0-1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3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0 283,'1'5,"0"0,0 0,1 0,-1 0,1 0,0-1,0 1,1-1,0 1,-1-1,1 0,1 0,4 5,52 45,-37-38,1-1,0-1,1-1,1-1,0-2,0 0,1-2,38 7,25-1,111 3,-176-15,-22-2,0 1,0-1,0 0,0 0,0 0,-1-1,1 1,0-1,0 1,0-1,0 0,0 0,-1 0,1 0,0-1,-1 1,1-1,-1 0,0 1,0-1,1 0,-1 0,0-1,-1 1,1 0,0-1,-1 1,1-1,-1 1,0-1,1 0,-1 0,-1 1,1-1,0 0,-1 0,1 0,-1 0,0 0,0 0,-1-3,1-11,-2-1,0 1,-1-1,-1 1,-9-23,5 16,-1 0,-1 0,-1 1,-2 1,0 0,-1 1,-1 0,-1 1,-31-30,36 40,-1 0,0 0,-1 2,1-1,-2 2,1 0,-1 0,0 1,0 1,-1 0,0 1,0 1,0 0,0 1,0 1,0 0,-24 2,28 1,-1 0,1 0,0 1,0 1,1 0,-1 0,1 1,0 0,-11 8,-9 9,-40 37,10-9,37-33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5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1 277,'1'6,"1"0,0 0,1 0,-1 0,1-1,0 1,1-1,-1 1,1-1,0-1,0 1,9 7,4 7,47 61,122 140,-148-168,-32-42,1 0,0 0,1-1,10 10,-19-33,-7-9,-25-53,-24-89,49 138,1 0,2-1,1 0,1 0,1 0,2-1,3-32,-1 52,0 0,1 0,0 0,0 1,1-1,0 1,1 0,-1 0,2 1,-1-1,1 1,0 0,1 0,-1 1,1 0,1 0,-1 1,1 0,14-8,10-2,0 1,0 1,64-15,-64 20,-1 2,1 1,1 1,-1 2,0 1,1 2,-1 1,0 2,0 1,0 1,53 18,-64-16,-1 1,0 0,0 2,-1 0,0 1,-1 1,-1 0,0 1,0 2,-2-1,0 2,-1 0,0 1,-2 0,0 1,-1 0,16 39,-11-15,0-1,1-1,27 49,-30-67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6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700 1015,'-21'13,"0"1,1 1,-36 33,19-15,-93 80,5 5,-109 135,230-248,-5 5,0 1,1 1,-11 18,19-29,-1 0,0 0,0 0,1 0,-1 0,1 0,-1 0,1 0,-1 0,1 0,0 1,0-1,-1 0,1 0,0 0,0 0,0 0,0 1,0-1,1 0,-1 0,0 0,0 0,1 0,-1 1,1-1,-1 0,1 0,-1 0,1 0,0 0,-1 0,1-1,0 1,0 0,0 0,0 0,-1-1,1 1,0 0,0-1,1 1,-1-1,0 1,0-1,0 0,0 1,0-1,0 0,0 0,1 0,-1 0,0 0,2 0,15 0,0-1,0-1,0 0,-1-2,1 0,20-7,104-44,-80 28,-1-2,-1-3,-2-2,107-83,-158 111,-1 0,0 0,-1 0,1 0,-1-1,-1 0,1 0,3-10,-7 16,0-1,-1 1,1-1,-1 0,0 1,1-1,-1 0,0 1,0-1,0 0,0 1,0-1,0 0,-1 0,1 1,-1-1,1 1,-1-1,1 0,-1 1,0-1,0 1,0 0,0-1,0 1,0 0,0-1,0 1,0 0,-1 0,1 0,-1 0,1 0,0 0,-1 0,0 1,1-1,-1 1,1-1,-1 1,0-1,1 1,-1 0,0 0,-1 0,-24-5,-1 2,1 1,-36 3,-19-2,37-1,-65-6,100 6,0 1,0-1,0-1,1 0,-1-1,1 1,-18-11,25 13,0-1,1 1,-1 0,1-1,-1 1,1 0,0-1,0 0,-1 1,1-1,0 0,0 0,1 1,-1-1,0 0,1 0,-1 0,1 0,-1 0,1 0,0 0,0 0,0 0,0 0,0 0,1 0,-1 0,1 0,-1 0,1 0,-1 0,1 0,2-3,3-5,0-1,1 1,0 0,13-12,-20 21,206-208,-62 68,-78 73,46-46,161-212,-273 325,23-32,18-35,-37 59,1 1,-1-1,-1 0,0 0,0-1,-1 1,0-1,0 1,0-20,-2 28,-1-1,1 0,0 1,-1-1,1 0,-1 1,1-1,-1 1,0-1,1 1,-1-1,0 1,0-1,0 1,0 0,-1 0,1-1,0 1,0 0,-1 0,1 0,-3-1,0 0,0 1,0-1,0 1,-1 0,1 0,0 0,-1 1,-7-1,3 1,1 1,0-1,0 2,0-1,0 1,0 0,0 0,0 1,-10 6,13-5,0 0,0 1,1-1,0 1,0 0,0 1,0-1,1 1,0-1,0 1,1 0,-1 0,1 0,1 0,-1 1,1-1,0 1,0-1,1 0,0 1,1 11,1 8,2 1,0-1,16 50,17 35,5-1,5-2,5-3,68 104,248 326,-334-490,-2 1,-2 2,-3 1,-1 1,29 81,-54-129,0 1,0 0,0 0,-1 0,1-1,-1 1,0 0,0 0,0 0,0 0,0 0,0 0,-1 0,0 0,1-1,-1 1,0 0,-1 0,1-1,0 1,-3 2,1-1,0-1,-1 1,0-1,1-1,-1 1,0 0,-1-1,1 0,0 0,0 0,-1 0,-4 0,-15 3,-1-1,1 0,-1-2,-25-2,42 0,-39 0,5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7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0 167,'4'0,"6"-4,6-1,3-1,4-2,2-5,1 0,4-2,-2-3,2 2,-4-1,-2 2,-1 1,0 1,-3 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8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0,'3'27,"1"-1,1 0,1 0,1 0,19 43,-5-11,197 725,-215-774,0 6,1-1,0 1,1-1,11 23,-14-34,0 0,0 1,1-1,-1 0,0-1,1 1,0 0,0-1,0 1,0-1,0 0,0 0,0 0,1-1,-1 1,1-1,-1 0,1 0,0 0,0 0,-1 0,1-1,6 0,22-3,0-1,-1-1,56-19,-31 9,57-19,-68 18,88-16,-107 28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8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1,'5'0,"1"0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49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0,'1'9,"1"-1,0 1,0-1,1 0,0 0,0 0,7 10,5 15,124 252,-61-136,-62-117,376 710,-341-666,-42-64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3:50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1 677,'67'-21,"219"-72,-142 43,62-22,337-168,-447 196,27-16,-85 38,0 3,81-29,-97 41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00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23 111,'-1'-14,"-1"1,0 0,-6-20,-1-4,11 159,88 348,-44-255,44 185,18-4,18-5,248 533,-223-652,-100-185,-47-81,-1-1,0 1,-1 0,0 0,0 0,3 12,-5-11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2.9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350 233,'-1'-12,"0"-1,-1 1,-1 0,0-1,-1 1,0 1,-1-1,-10-19,11 23,0 1,-1-1,0 1,-1-1,1 1,-1 1,-1-1,1 1,-1 0,0 1,0-1,-16-7,18 11,0 0,0 0,-1 1,1 0,0 0,-1 0,0 0,1 1,-1 0,1 0,-1 1,1-1,-1 1,1 0,-1 1,1 0,0-1,0 1,0 1,0-1,0 1,0 0,1 0,-1 1,1-1,0 1,0 0,0 0,0 0,1 0,-5 9,0 0,0 0,1 1,1 0,0 0,1 0,0 1,2 0,-1 0,2 0,-2 22,4-31,1-1,-1 1,1-1,0 1,0-1,0 0,1 0,0 0,0 1,0-2,1 1,0 0,0 0,0-1,0 0,1 1,-1-1,1-1,0 1,0 0,6 3,10 6,1-1,0-1,39 15,10 5,6 9,-11-6,107 74,-171-108,1 1,0 0,-1 0,1 0,-1 0,1 0,-1 1,0-1,1 0,-1 1,0-1,0 1,0-1,0 1,0-1,0 1,0 0,-1-1,1 1,-1 0,1 0,-1 0,0-1,1 1,-1 0,0 0,0 0,0 0,-1 0,1-1,-1 4,-2-2,1 0,-1 1,0-2,0 1,0 0,0-1,0 1,0-1,-1 0,1 0,-1 0,0 0,-6 1,-73 38,64-30,-1 0,0-2,0-1,-25 7,45-15,-79 20,-118 13,171-31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0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1897,'14'-12,"0"-1,1 2,0 0,0 1,32-16,93-32,-89 39,433-154,598-130,526-27,-1070 227,-387 73,1686-342,-1517 299,458-166,-733 222,-7 3,0-1,0-2,42-27,-73 38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06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3122,'2'-25,"1"2,1-1,14-45,-7 30,42-232,-14 59,-9 67,-7 28,50-148,-42 164,-20 60,27-65,-31 92,0 1,0-1,1 2,1-1,0 1,1 1,0-1,17-14,106-76,-127 98,0-1,0 1,0 1,1-1,-1 1,1 0,0 1,0 0,0 0,0 0,0 1,0 0,0 0,1 1,-1 0,13 1,9 4,0 0,-1 2,28 10,21 6,149 38,-217-58,-1 0,0 0,1 1,-1 0,0 0,-1 1,15 11,48 48,-48-43,120 110,324 329,-430-414,-2 1,-2 2,49 100,-55-98,144 251,-33-72,-42-78,-67-95,-24-48,0 1,0-1,1 0,0 0,1 0,0-1,0 0,0 0,1-1,1 1,12 9,-5-7,0 0,0-1,0-1,1 0,27 8,-35-14,1 0,-1-1,1 0,0 0,-1-1,1 0,0 0,-1-1,1 0,-1-1,1 0,-1 0,12-6,20-7,129-58,-141 59,-1-1,0-1,44-35,-64 44,0 0,-1 0,1-1,-2 1,1-1,-1-1,0 1,0-1,-1 0,-1 0,1 0,-1 0,3-19,-2-4,-1-1,-3-60,-1 57,6-64,8 18,9-81,-20 137,-2 0,-1 1,-1-1,-9-40,-56-316,50 272,7 32,3-1,4 1,10-127,19-214,-13 193,-13 208,1 0,1 1,1-1,0 1,1 0,1 0,9-21,-12 35,-1 1,1 0,0-1,0 1,1 0,-1 0,0 0,1 0,-1 0,1 1,0-1,-1 1,1 0,0-1,0 1,0 0,0 1,6-2,61-1,-52 3,533 16,-438-6,0 5,200 53,-282-59,-2 0,0 3,0 0,38 23,-59-30,0 1,1 0,-2 0,1 0,-1 1,0 1,0-1,-1 1,0 0,0 0,-1 1,0 0,-1 0,0 0,0 0,-1 1,3 13,4 37,-3-12,2 0,2 0,2-1,38 88,49 95,9 16,-92-212,-1-1,0-1,2-1,1-1,2 0,1-2,33 35,-19-30,2-2,2-1,0-1,2-3,1-2,1-1,1-2,1-3,92 25,2-14,2-6,0-6,270-3,-402-14,0 0,1-1,-1 0,0-1,0 0,0 0,0-1,0-1,-1 1,1-2,-1 1,0-1,0-1,-1 1,1-1,-1-1,-1 0,1 0,-1 0,0-1,-1 0,0-1,0 1,-1-1,9-18,26-58,-3-1,29-101,-53 141,-3-1,-1 0,-3 0,-2-1,-1 1,-5-53,-3 50,-2 0,-2 1,-2-1,-3 2,-1 0,-3 1,-43-85,59 128,-1 0,1 0,-1 0,1 0,-1 1,0-1,-1 1,1 0,0 0,-1 0,0 0,0 0,0 1,-7-4,2 4,1 0,-1 0,0 1,1 0,-1 1,-15 1,-73-9,69 5,-46-1,-1 9,1 3,0 4,-102 28,-208 87,203-63,-87 4,31-11,84-2,-146 76,32-13,197-94,-113 25,98-29,13-3,-109 33,156-42,0 2,1 1,1 1,0 1,-24 18,30-19,11-9,1 1,-1 0,1 0,-1 1,1-1,0 1,-7 10,12-14,-1-1,1 0,0 0,0 1,0-1,0 0,0 0,0 1,0-1,0 0,0 0,0 1,0-1,0 0,0 0,0 0,0 1,0-1,0 0,0 0,0 1,1-1,-1 0,0 0,0 1,0-1,0 0,0 0,1 0,-1 1,0-1,0 0,0 0,0 0,1 0,-1 0,0 0,0 1,1-1,-1 0,17 3,20-5,-35 2,188-29,213-61,-285 61,1198-332,-318-11,-536 166,68-32,-330 150,335-99,-514 177,-21 10,0 0,0 0,1 0,-1-1,0 1,0 0,0 0,0 0,0 0,0-1,0 1,0 0,0 0,0 0,0-1,0 1,0 0,0 0,0 0,0-1,0 1,0 0,0 0,0 0,0-1,0 1,0 0,0 0,0 0,0-1,0 1,0 0,-1 0,1 0,0 0,0-1,0 1,0 0,0 0,-1 0,1 0,0 0,0 0,-1-1,-36-12,23 10,-643-211,331 105,204 71,-171-28,294 62,13-4,20-4,24 3,1 2,0 2,97 5,-67 1,116 6,-177-4,-1 1,1 1,-1 1,-1 2,36 14,-56-18,0-1,0 1,0 0,-1 1,1 0,-1-1,-1 2,1-1,-1 0,1 1,-2 0,1 0,-1 0,0 1,0-1,0 1,-1-1,0 1,-1 0,2 9,2 17,-2 1,-3 66,0-65,-2 42,2 72,4-126,1-7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08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2403,'9'1,"1"-1,-1-1,0 0,1 0,-1-1,0 0,0-1,0 0,0 0,0-1,-1 0,1-1,-1 0,0 0,7-7,28-15,2 1,0 2,1 2,2 2,52-15,5-3,753-272,1159-260,-939 333,-916 198,-2-7,-2-8,-3-6,194-105,133-106,-28-42,-339 227,-108 79,-9 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09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1,'1'5,"0"1,0 0,1-1,0 1,0-1,0 1,1-1,5 9,2 4,219 413,502 704,-465-722,-208-319,45 111,-94-192,0-1,1-1,21 20,4 5,60 89,-59-76,-23-33,-1-5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0.0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56 165,'-1'-12,"-1"0,0-1,0 1,-1 0,-1 0,0 0,0 0,-12-19,-1-6,97 169,68 138,226 390,-264-478,-100-167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0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14,'-11'52,"0"-7,10-42,1 1,-1-1,1 1,0-1,0 1,1 0,-1-1,1 1,-1-1,1 0,1 1,-1-1,0 0,1 1,-1-1,1 0,0 0,0 0,0 0,0-1,1 1,4 3,-1-2,0 0,1-1,0 0,-1 0,1-1,0 0,0 0,0-1,0 1,11-1,23 1,-1-1,0-3,0-1,0-2,0-2,-1-1,0-2,60-24,-98 34,-1 0,1 0,0-1,0 1,0 0,-1 0,1 0,0-1,0 1,-1 0,1-1,0 1,0-1,-1 1,1-1,-1 1,1-1,0 1,-1-1,1 0,-1 1,1-1,-1 0,0 0,1 1,-1-1,0 0,1 0,-1 1,0-1,0 0,0 0,0 0,0 1,0-1,0 0,0 0,0 0,0 0,0 1,0-1,-1 0,1 0,0 1,-1-1,1 0,0 0,-1 1,1-1,-1 0,1 1,-1-1,1 0,-1 1,0-1,1 1,-1-1,0 1,1 0,-2-1,-9-7,1 2,-1 0,-16-7,10 4,16 9,-24-15,-1 2,0 0,-51-16,75 29,-1-1,1 1,0 0,0-1,0 1,-1 0,1 0,0 1,0-1,0 0,0 1,0-1,-1 1,-2 1,-8 6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1.8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 14,'-17'-13,"17"13,8 12,148 190,-53-75,291 427,-55-72,-318-453,3 1,-2 0,-1 2,-1 0,-2 1,26 65,-30-57,1-1,3 0,1-2,2 0,2-1,1-1,39 45,-53-69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2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1,'0'6,"13"296,-9-269,2 0,1-1,2 0,1 0,1-1,2 0,17 30,-27-56,1 0,-1 0,1-1,0 1,0-1,0 0,0 0,1 0,0-1,-1 0,1 1,1-2,5 4,-9-6,0 1,-1-1,1 1,0-1,-1 0,1 1,0-1,0 0,-1 0,1 0,0-1,0 1,-1 0,1-1,0 1,-1-1,1 1,2-3,-2 2,0-1,0 0,0 1,-1-1,1 0,-1 0,1-1,-1 1,0 0,0 0,0-1,0 1,0 0,0-1,-1 1,1-5,3-23,-2 1,-1-1,-5-44,1 4,3 65,0 0,0 1,0-1,-1 1,0-1,0 1,0-1,-4-7,4 10,-1 0,1 0,0 0,-1 0,0 1,1-1,-1 0,0 1,0 0,0-1,0 1,0 0,0 0,0 0,0 0,0 1,0-1,-1 0,-2 0,-14-1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3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18,'0'0,"0"-1,0 0,0 1,0-1,0 1,0-1,0 1,0-1,0 0,0 1,0-1,0 1,0-1,0 1,0-1,1 1,-1-1,0 0,0 1,1-1,-1 1,0 0,1-1,-1 1,1-1,-1 1,1-1,-1 1,0 0,1-1,-1 1,1 0,-1 0,1-1,0 1,-1 0,1 0,23 11,21 33,111 128,186 215,-241-263,103 168,6 100,-207-386,0 0,0-1,1 1,0-1,0 1,5 4,5 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4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1,'-2'78,"0"-44,1 1,2 0,1-1,11 55,-12-84,1-1,0 1,0-1,0 0,0 0,0 0,1 0,0 0,0 0,0-1,0 1,1-1,-1 0,1 0,0 0,0-1,0 1,0-1,0 0,0 0,1-1,-1 1,1-1,-1 0,10 1,9 1,1-2,0-1,-1 0,26-5,2 1,-35 3,-9 2,0-2,0 1,0-1,-1 0,1 0,10-4,-14 4,-1 0,0 0,0 0,-1-1,1 1,0-1,0 0,-1 1,1-1,-1 0,1 0,-1 0,0 0,0 0,1 0,-2 0,1 0,0 0,0-1,-1 1,1 0,-1-1,1-3,1-15,0 0,-2 0,0 1,-1-1,-5-28,5 45,1-1,-1 0,0 1,-1-1,1 1,-1 0,0 0,0-1,0 1,0 0,-1 1,0-1,0 0,0 1,0-1,0 1,-1 0,1 0,-1 0,0 1,0 0,0-1,0 1,0 0,-1 1,1-1,-1 1,1 0,-1 0,-5 0,6 1,0 0,0 0,0 1,0 0,0 0,0 0,0 0,0 0,-6 4,-13 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3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0 169,'27'-2,"-1"-2,0 0,35-11,-14 4,356-83,-370 88,45-3,-51 7,0-1,43-11,-54 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7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19 111,'0'-16,"-2"1,0-1,0 0,-2 1,-5-18,12 69,136 393,-68-229,-32-85,27 86,120 251,-181-442,0 0,1 0,0 0,1-1,0 1,10 9,-15-17,1 0,-1 0,0 0,1-1,-1 1,1-1,0 0,-1 1,1-1,0-1,0 1,-1 0,1-1,0 1,0-1,0 0,0 0,0 0,0 0,0 0,0-1,-1 1,1-1,0 0,0 0,0 0,-1 0,1-1,2-1,16-10,-1-2,-1 0,-1-1,28-31,-8 10,67-69,113-105,-179 177,2 3,1 1,86-45,-103 62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7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0,'4'0,"2"0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8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1,'0'8,"1"0,0 0,1 0,0 0,0 0,1-1,-1 1,9 14,40 57,-19-32,186 290,105 175,-236-335,-76-152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19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0 648,'2'-2,"0"-1,0 0,1 1,-1 0,0 0,1 0,-1 0,1 0,0 0,0 0,0 1,3-2,5-3,820-459,-817 458,235-117,-228 114,-3 2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20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1074,'3'-1,"1"-1,0 0,-1-1,1 1,-1 0,0-1,0 0,0 0,0 0,0 0,0 0,2-5,5-4,32-29,3 1,87-60,114-52,-222 138,131-71,236-92,180-30,-194 74,-309 105,-45 18,0 0,1 2,32-7,-55 14,-1 1,1-1,0 1,0 0,0-1,0 1,-1 0,1 0,0 0,0 0,0 0,0 0,0 0,0 0,0 0,-1 0,1 0,0 0,0 1,0-1,0 0,0 1,-1-1,1 0,0 1,0-1,-1 1,1-1,0 1,-1 0,1-1,0 1,-1 0,1-1,-1 1,1 0,-1 0,0 0,1-1,-1 1,0 0,1 0,-1 0,0 0,0 0,0 0,0-1,0 1,0 0,0 0,0 0,0 0,0 0,-1 0,1-1,0 1,0 0,-1 0,1 0,-1 0,1-1,-2 2,-29 55,30-56,-386 619,73 0,12-22,297-589,-13 27,-34 47,178-190,-79 69,1 2,1 2,2 2,84-37,-19 20,134-38,-123 47,-74 23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21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21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0,'2'8,"0"-1,0 0,0 0,1 0,0-1,0 1,0-1,1 1,0-1,7 8,3 7,50 75,147 170,106 65,59 66,-128-85,-222-282,-5-9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4:22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0 890,'4'0,"0"0,0 1,0 0,0 0,0 0,0 1,0-1,0 1,4 3,-6-3,0-1,-1 0,1 0,0 0,0 0,0 0,0 0,0 0,0 0,0-1,0 1,0-1,0 0,0 0,0 1,0-1,0 0,0-1,0 1,0 0,0-1,0 1,0-1,0 1,0-1,0 0,0 0,0 0,0 0,0 0,-1-1,1 1,2-3,271-283,19 27,-243 221,3 2,0 2,2 3,64-26,6 16,-72 25,86-20,15-4,-148 38,0 0,-1 1,1 0,0 0,0 1,13-1,-19 2,1 0,0 0,-1 0,1 1,0-1,-1 0,1 1,-1 0,1-1,0 1,-1 0,0 0,1 0,-1 0,1 0,-1 0,0 0,0 0,0 0,0 1,0-1,0 1,0-1,0 0,0 1,-1-1,1 1,0 0,0 2,19 78,-12-53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14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0,'-3'1,"1"-1,-1 1,0 0,0 0,1 0,-1 0,1 1,-1-1,1 1,-1-1,1 1,0 0,0 0,0 0,0 0,0 0,0 1,0-1,1 1,-1-1,1 1,-2 5,-25 70,24-64,-8 32,1 1,3 0,-2 64,6 148,5-188,-1-44,1-1,1 1,1 0,2-1,12 42,-12-54,1-1,0 1,1-1,0-1,1 1,1-1,0-1,0 0,1 0,1 0,20 14,-25-19,1 0,1-1,-1 0,1-1,0 0,0 0,10 3,-16-6,0-1,-1 0,1 0,0 0,0 0,-1 0,1 0,0 0,-1 0,1-1,0 1,-1 0,1-1,-1 0,1 1,-1-1,3-1,-2 0,1-1,-1 1,0 0,0-1,0 1,0-1,-1 1,1-1,-1 0,0 0,1 0,0-5,24-104,-14 53,-2-8,-2-1,-4 0,-5-97,-1 78,2 63,-2 0,-1 0,-1 0,-1 0,-1 1,-1-1,-16-34,19 51,-1 1,0-1,0 1,0 0,0 0,-1 1,0-1,-9-5,2 1,-2-3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1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1,'11'1,"1"0,-1 2,1-1,-1 1,0 1,0 0,-1 1,1 0,-1 0,0 1,-1 1,1-1,12 13,14 14,55 65,-85-92,26 33,-2 1,-2 2,-2 1,-2 0,-1 2,-3 1,-1 0,-3 2,-1 0,13 83,-17-37,-3-1,-4 1,-5 1,-22 167,-85 376,-22 175,119-688,5 1,6 1,5-1,32 186,-29-271,1 0,2-1,2 0,2-1,1-1,2 0,24 37,-41-73,1 1,0-1,0 1,0-1,0 0,0 0,0 0,1 0,-1 0,0 0,1-1,0 1,-1-1,1 0,3 1,-4-1,0-1,0 0,0 0,0 0,0 0,0 0,0-1,0 1,0-1,0 1,0-1,0 1,-1-1,1 0,0 0,0 0,2-2,5-6,0 0,0 0,-1-1,0 0,12-21,0 1,99-137,164-209,-278 370,0-1,0 0,1 1,0 0,0 0,0 0,1 1,-1-1,1 2,1-1,13-6,-20 11,0 0,0 0,0-1,0 1,0 0,0 0,1 0,-1 1,0-1,0 0,0 0,0 0,0 1,0-1,0 1,0-1,0 1,0-1,0 1,0 0,0-1,0 1,0 0,-1 0,1-1,0 1,0 0,0 2,13 33,-4 15,-2 0,-2 0,-1 57,-1-25,52 1069,-54-1118,-2 1,0-1,-3 0,-1 1,-1-1,-2-1,-14 44,7-55,13-22,1 0,-1 0,1 0,-1 1,1-1,-1 0,1 0,-1 0,1 0,-1 0,0 0,1 0,-1 0,1 0,-1 0,1 0,-1-1,1 1,-1 0,1 0,-1 0,1-1,-1 1,1 0,0-1,-1 1,0-1,-3-3,0-1,0 0,0-1,0 1,-4-11,-7-9,-20-20,-2 1,-3 1,-49-41,-141-101,212 172,-105-79,-177-100,239 159,-1 2,-2 3,-1 2,0 4,-90-19,110 37,-9-4,74-6,125-72,860-481,122 30,-1093 523,-34 14,0 0,0 0,0 0,0 0,0 0,0 0,0 0,0 0,0 1,0-1,1 0,-1 0,0 0,0 0,0 0,0 0,0 0,0 0,0 0,0 1,0-1,0 0,0 0,1 0,-1 0,0 0,0 0,0 0,0 0,0 0,0 0,0 0,0 0,1 0,-1 0,0 0,0 0,0 0,0 0,0 0,0 0,0 0,1 0,-1 0,0 0,0 0,0 0,0 0,0 0,0 0,0 0,0-1,1 1,-1 0,0 0,0 0,0 0,0 0,0 0,-10 11,-18 12,-20 10,28-17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4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1,'4'2,"-1"-1,1 1,-1 0,0 0,0 1,0-1,0 1,0-1,0 1,0 0,-1 0,4 6,1 0,73 95,124 209,-145-216,37 69,-87-150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3.0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1838,'1'-5,"-1"0,1 0,1 0,-1 1,1-1,-1 0,1 0,1 1,-1-1,1 1,-1 0,1 0,1 0,5-6,63-53,-42 39,161-131,234-141,231-99,-94 60,-26-35,-492 334,-30 23,2 0,0 1,0 1,1 0,32-15,-48 26,-1 0,1-1,-1 1,1-1,0 1,-1 0,1 0,-1-1,1 1,0 0,-1 0,1 0,-1 0,1-1,0 1,-1 0,1 0,0 0,-1 1,1-1,0 0,-1 0,1 0,-1 0,1 0,0 1,-1-1,1 0,-1 1,1-1,-1 0,1 1,-1-1,1 1,-1-1,1 1,-1-1,1 1,-1-1,0 1,1-1,-1 1,0-1,0 1,1 0,-1-1,0 1,0-1,0 1,0 0,0-1,0 1,0 0,0-1,0 1,0 0,0-1,0 1,0-1,-1 1,1 0,0-1,-1 2,-16 42,-60 127,-82 268,124-333,-366 1271,25 23,360-1345,2-6,9-37,4-14,3-35,0-34,4 0,21-101,-23 155,3-16,2 0,1 0,1 0,2 1,20-35,-28 61,0-1,0 1,1 0,0 0,0 1,0 0,1 0,-1 0,1 1,0 0,1 0,8-2,14-5,57-13,-28 10,270-80,749-244,-1036 322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5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1,'0'65,"20"953,37 392,-58-1277,1-147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6.0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0,'1'2,"1"0,-1 0,1 0,-1 0,1 0,0 0,0 0,-1-1,1 1,0-1,1 1,-1-1,4 2,1 1,862 587,-573-396,-282-183,-4-2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6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1,'32'398,"-21"-302,12 69,6-1,8-1,6-3,100 241,-81-263,5-2,7-4,4-3,7-3,122 138,284 266,-483-522,-1-1,1 0,1 0,-1-1,1 0,0-1,0 0,1 0,18 6,-7-7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7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1,'14'1,"-1"0,0 1,0 0,0 1,0 0,-1 1,1 1,-1 0,22 13,4 6,55 46,-74-56,169 140,-6 7,-8 8,-7 8,179 244,-202-216,-10 7,-9 5,126 301,-240-492,37 85,-5 2,33 134,-52-160,-13-63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7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1039,'12'-1,"0"0,-1-1,1-1,-1 0,0 0,0-1,20-11,13-3,872-321,807-257,-1545 552,-125 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48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1 524,'28'-3,"1"0,-1-2,-1-1,1-2,37-15,0 2,772-185,-690 174,76-15,358-91,-518 114,-47 16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51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2181 1,'-1'0,"1"0,-1 0,1 0,-1 0,1 0,-1 0,1 0,-1 0,1 0,-1 0,1 0,-1 0,1 0,0 0,-1 0,1 1,-1-1,1 0,-1 0,1 1,-1-1,1 0,0 0,-1 1,1-1,0 0,-1 1,1-1,0 1,-1-1,1 0,-1 2,-24 19,19-15,-772 698,254-223,322-298,-412 355,598-522,17-11,30-10,-7-1,58-3,133 2,-30 3,96-22,429-96,259-142,-948 257,-7 2,1 1,-1 0,22-2,-35 6,-1-1,1 1,-1 0,1 0,-1 0,1 0,-1 0,1-1,-1 1,1 0,-1 0,1 0,-1 0,1 1,-1-1,1 0,-1 0,1 0,-1 0,1 0,-1 1,0-1,1 0,-1 0,1 1,-1-1,1 0,-1 1,0-1,1 0,-1 1,0-1,1 0,-1 1,0-1,0 1,1-1,-1 1,0-1,0 1,0-1,0 1,0-1,1 1,-1-1,0 1,0-1,0 1,0-1,0 1,-1-1,1 1,0-1,0 1,0-1,0 1,-1-1,1 0,0 1,0-1,-1 1,1-1,0 1,0-1,-1 0,1 1,-1-1,-26 32,24-29,-381 447,37 28,295-405,-6 9,-120 179,152-217,2 1,2 1,2 1,-16 55,33-92,1-1,0 1,0 0,1 0,0-1,1 1,0 12,1-19,-1-1,0 0,1 0,0 1,0-1,-1 0,1 0,1 0,-1 0,0 0,0 0,1 0,-1 0,1 0,0-1,-1 1,1 0,0-1,0 0,0 1,0-1,0 0,0 0,0 0,0 0,1-1,-1 1,0 0,1-1,-1 0,0 1,1-1,-1 0,0 0,3-1,26-2,0-1,0-1,-1-2,47-17,-7 3,473-113,-325 82,799-157,-917 197,-67 10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0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131 147,'-1'-39,"0"24,0 0,1 0,1 0,5-29,-6 45,0-1,1 0,-1 1,0-1,0 0,0 1,1-1,-1 0,0 0,0 1,1-1,-1 0,0 0,1 1,-1-1,0 0,1 0,-1 0,0 1,1-1,-1 0,0 0,1 0,-1 0,1 0,-1 0,0 0,1 0,-1 0,0 0,1 0,-1 0,1 0,-1 0,0 0,1-1,-1 1,0 0,1 0,-1 0,0 0,1-1,-1 1,0 0,1 0,-1-1,0 1,0 0,1-1,-1 1,0 0,0 0,0-1,1 1,-1-1,0 1,0 0,0-1,0 1,0 0,0-1,0 1,0-1,0 1,0-1,15 35,-14-30,56 165,47 247,-6 182,-63-261,-12 597,-23-924,-5 36,4-45,1 0,-1 0,1 0,-1 0,1 0,-1 0,1 0,-1 0,0 0,0 0,0-1,1 1,-1 0,0 0,0-1,0 1,0 0,0-1,0 1,0-1,0 1,0-1,-1 0,1 1,0-1,0 0,0 0,0 0,-1 0,1 0,0 0,0 0,-2-1,-7-1,-1-1,1 0,1 0,-1-1,0-1,1 0,-10-6,-63-49,59 42,-3-3,1 0,1-2,1 0,1-2,2 0,-27-42,37 50,1 1,1-1,0-1,1 0,1 0,1 0,1-1,0 1,1-1,1 0,1 0,2-33,0 49,-1 1,1-1,-1 1,1 0,0-1,0 1,0-1,0 1,1 0,-1 0,1 0,-1 0,1 0,-1 0,1 0,0 0,0 1,0-1,0 1,0-1,1 1,-1 0,0 0,1 0,-1 0,0 0,1 1,-1-1,1 1,3-1,9 0,1 0,-1 0,30 4,-29-1,79 9,144 38,-17-2,-129-33,122 23,-212-36,-1-1,1 1,-1 0,0-1,1 0,-1 1,1-1,-1 0,1 0,-1-1,1 1,-1 0,0-1,1 1,-1-1,0 0,1 0,-1 0,0 0,0 0,0-1,0 1,3-3,-1-1,-1 0,0 0,0-1,0 1,-1-1,0 0,3-11,-2 10,10-50,-8 29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1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561 1,'-80'84,"3"4,4 3,-114 188,102-127,74-128,0 1,2 0,0 0,-6 37,14-58,0 0,1 0,-1-1,1 1,0 0,0 0,0-1,1 1,-1 0,1 0,0-1,0 1,0 0,0-1,1 1,-1-1,1 0,0 1,4 3,-3-3,1-1,1 0,-1 0,0-1,1 1,-1-1,1 0,0 0,-1 0,1-1,0 0,0 0,0 0,7 0,36 2,78-5,-73 0,58 5,-104-3,0 1,0 0,-1 0,1 1,0 0,-1 1,1-1,-1 1,0 0,0 1,0-1,0 1,0 0,-1 1,0-1,0 1,6 8,-4-3,-1 0,0 0,-1 1,0-1,-1 1,0 0,-1 0,0 1,3 20,-2 10,-2 1,-1 0,-2 0,-11 63,-43 171,47-240,3-19,-16 79,-61 169,78-259,1 0,-1 0,0 0,0 0,-1-1,-5 7,9-12,1-1,0 1,-1-1,1 1,-1-1,1 1,-1-1,1 0,-1 1,0-1,1 0,-1 1,1-1,-1 0,0 0,1 1,-1-1,0 0,1 0,-1 0,0 0,1 0,-1 0,0 0,1 0,-1 0,1-1,-2 1,1-1,-1-1,1 1,0-1,0 1,0-1,1 0,-1 1,0-1,1 0,-1 1,1-1,-1 0,1 0,0 1,0-1,-1-2,-1-12,1 0,0 0,1-1,1 1,1 0,4-23,-6 38,0 1,0-1,0 1,1-1,-1 1,0-1,0 1,0-1,0 1,1-1,-1 1,0 0,0-1,1 1,-1-1,0 1,1 0,-1-1,0 1,1 0,-1-1,0 1,1 0,-1-1,1 1,-1 0,1 0,-1 0,1-1,-1 1,1 0,-1 0,1 0,0 0,12 13,7 29,-7 7,-2 1,7 82,-6-38,54 372,75 491,-134-909,-5-28,0-1,2 1,0-1,1 0,1 0,11 24,-16-42,0 1,0-1,0 0,0 1,0-1,0 0,0 0,1 0,-1 0,0 0,1 0,-1 0,1 0,-1 0,1-1,0 1,-1-1,1 1,2 0,12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5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1 575,'0'-30,"1"0,2 0,0 1,2 0,2-1,0 2,14-34,-14 46,1 1,0-1,1 1,1 0,1 1,0 1,0-1,1 2,1-1,0 2,1 0,0 0,25-12,-7 4,1 1,1 2,1 2,0 1,50-12,-81 24,0 1,0-1,0 1,0 0,0 0,0 0,0 0,0 1,-1 0,1-1,0 2,0-1,0 0,-1 1,1-1,-1 1,1 0,3 3,-3-1,0 0,-1 0,1 0,-1 0,0 1,0-1,-1 1,1 0,-1 0,0 0,2 9,1 10,-1 0,-2 0,0 1,-3 39,1-58,0 8,-2 0,1 1,-2-1,0 0,0-1,-1 1,-1-1,-1 1,0-1,0-1,-9 14,14-25,0 0,0 0,0 0,0 0,0 0,1 0,-1 0,0 0,1 0,-1 1,1-1,0 0,-1 0,1 1,0-1,0 0,-1 1,1-1,0 0,0 1,1-1,-1 0,0 1,0-1,1 0,-1 0,0 1,1-1,-1 0,1 0,0 0,-1 0,1 1,0-1,0 0,0 0,0-1,0 1,0 0,0 0,0 0,0-1,2 2,7 2,0-1,-1 0,1 0,1-1,10 0,22 6,-10 5,0 1,-1 2,0 1,-2 1,0 2,-1 1,-1 2,-1 0,-1 2,28 34,-46-49,0 0,-1 1,-1-1,1 2,-2-1,0 0,5 14,-9-22,0 1,0-1,0 1,-1-1,1 1,-1-1,0 1,0-1,0 1,0-1,-1 1,1-1,-1 0,0 1,0-1,0 0,0 1,-1-1,1 0,-1 0,0 0,0 0,0 0,0-1,-1 1,1 0,-1-1,1 0,-6 4,-44 23,35-19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1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487 133,'1'-29,"0"21,0 1,0 0,-1-1,0 1,-1 0,1 0,-1-1,-1 1,0 0,0 0,-4-11,5 17,1 1,-1 0,1-1,-1 1,1-1,-1 1,1 0,-1-1,1 1,-1 0,1-1,-1 1,1 0,-1 0,0 0,1-1,-1 1,0 0,1 0,-1 0,1 0,-1 0,0 0,1 0,-1 1,0-1,1 0,-1 0,1 0,-1 1,1-1,-1 0,0 0,1 1,-1-1,1 1,-1-1,1 0,0 1,-1-1,1 1,-1-1,1 1,0-1,-1 2,-22 31,17-23,-74 123,5 3,7 4,-51 151,102-249,-29 90,41-116,1 1,1 0,0 0,1 0,1 31,2-44,0 0,0 0,0 0,0 0,1 0,0-1,-1 1,1-1,1 1,-1-1,0 0,1 0,0 0,-1 0,1 0,5 3,64 41,-23-17,-10 4,-1 1,-1 2,-3 2,0 1,-3 1,-2 2,29 54,-21-24,-2 1,-4 2,38 145,-48-126,-4 1,5 116,-20 199,-2-403,-6 34,5-41,1 0,-1-1,1 1,-1 0,1-1,-1 1,1 0,-1-1,0 1,1-1,-1 1,0-1,0 1,1-1,-1 1,0-1,0 0,0 1,1-1,-1 0,0 0,0 0,0 1,0-1,0 0,1 0,-1 0,0-1,0 1,0 0,0 0,0 0,1-1,-1 1,0 0,0-1,0 1,1-1,-1 1,0-1,-1 0,-19-11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2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0 339,'4'0,"11"0,10-4,6-2,6-4,5-4,13-5,9-2,8-3,3-6,-2-1,4-1,-3-2,-10-1,-6 2,-10 6,-13 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2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55,'0'-13,"1"10,-1 0,0 0,0 0,0 1,0-1,0 0,0 0,-1 0,1 0,-1 1,0-1,-2-4,2 7,1 0,-1 0,0 0,1 0,-1 0,1 0,-1 0,0 1,1-1,-1 0,0 0,1 1,-1-1,1 1,-1-1,1 0,-1 1,1-1,-1 1,1-1,-1 1,1-1,0 1,-1-1,1 1,0 0,0-1,-1 1,1 0,0-1,0 1,0 0,-1 1,-16 30,2 0,1 1,2 1,-8 37,-22 143,5 111,33-249,3 0,12 97,-9-155,1 1,1 0,1-1,0 0,2 0,0 0,14 26,-16-37,-1 0,1 0,0-1,1 0,0 0,0 0,0 0,0-1,1 0,0 0,0-1,0 0,1 0,0-1,-1 0,1 0,0-1,0 0,11 1,28 0,-4-3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3.2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1,'6'7,"0"0,0 1,-1 0,0 0,-1 1,6 13,9 16,221 381,49 85,-269-467,-13-20,2 0,0-1,0 0,2-1,0 0,0 0,2-1,25 22,-34-33,0-1,1 0,-1-1,0 1,1-1,0 0,-1 0,1 0,0-1,-1 1,1-1,0 0,-1-1,1 1,8-3,7-2,0 0,24-12,-27 11,191-80,-172 68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3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0 393,'5'-5,"5"0,5-9,9-2,9-6,11-5,8-5,7-7,2 0,-1 2,-1 3,-3 3,-7 3,-7 1,-6 6,-10 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4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1,'8'0,"1"1,-1 1,1 0,-1 0,0 0,0 1,0 0,0 1,0 0,13 9,7 7,36 32,-35-27,132 117,209 236,93 204,-414-515,-4 2,62 125,-89-150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5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28,'0'-1,"0"1,1-1,-1 0,1 0,-1 0,1 1,-1-1,1 0,-1 0,1 1,0-1,0 0,-1 1,1-1,0 1,0-1,-1 1,1-1,0 1,0 0,0-1,0 1,0 0,0 0,0 0,1 0,29-5,-27 4,127-7,212 15,-277-3,-1 4,0 2,-1 3,72 25,-93-23,-1 2,0 1,-1 3,-1 1,0 2,63 51,-85-57,0 0,-1 1,0 1,-2 1,0 0,-2 1,0 1,-2 0,0 0,-1 1,8 35,2 24,-4 1,6 90,-18-141,7 113,5 42,-15-183,-1 0,1 0,0 0,1 0,-1 0,1 0,0 0,0 0,1-1,-1 1,1-1,0 0,0 1,8 6,-8-9,0 0,0-1,0 1,1-1,-1 1,0-1,1 0,-1 0,1-1,0 1,-1-1,1 0,-1 0,1 0,0 0,-1-1,1 1,-1-1,1 0,-1 0,1 0,3-2,39-18,-1-2,0-2,72-55,-102 70,20-15,-1-3,-1 0,-2-2,-1-1,48-64,-65 77,-1-1,0 1,-2-2,-1 0,0 0,-1 0,-1-1,-1 0,-1-1,-1 1,-1-1,-1 0,0-31,-2 50,0 0,-1 0,1 0,0 0,-1 0,0 1,0-1,0 0,0 0,0 0,-1 1,1-1,-3-3,3 5,0 0,0 0,0 0,0 1,-1-1,1 0,0 1,0-1,-1 0,1 1,0-1,-1 1,1 0,0 0,-1-1,1 1,0 0,-1 0,1 0,-3 1,-1 0,0 1,-1 0,2 0,-1 0,0 1,0-1,1 1,-1 1,1-1,0 0,0 1,0 0,-4 5,-15 21,2 1,0 0,2 1,-21 53,-43 144,65-173,3 1,2 0,3 1,2 0,0 67,9-107,1 0,0 0,1 0,1-1,1 1,1-1,0 0,1-1,1 0,0 0,1 0,22 28,7-1,1-2,79 64,22 21,-122-107,-1 0,-1 1,0 1,24 45,-26-38,-2 0,-1 1,-2 0,-1 1,-1 0,-1 0,-2 0,1 40,-5-31,-2 1,-2 0,-1-1,-2 0,-22 68,2-38,-2-1,-3-2,-3-1,-3-1,-3-3,-73 86,33-52,-5-4,-138 114,159-153,-2-4,-3-2,-1-4,-129 56,177-88,1-2,-2-1,1-1,-40 5,31-8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6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0 548,'29'-3,"-2"-1,1-1,0-1,-1-2,0-1,50-24,-36 16,872-411,-866 403,-28 15,-48 31,-2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06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0 608,'19'-2,"0"0,0-2,-1 0,1-1,-1-1,21-11,20-4,1464-458,-1464 461,-29 7,1 1,1 2,0 1,0 1,60-2,-65 12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1.0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257 59,'-4'4,"-39"38,3 1,-60 83,91-114,0 1,2 1,-1-1,2 1,0 1,0-1,2 1,0 0,0 0,1 0,1 1,1-1,0 0,1 1,3 27,-1-35,0-1,0-1,0 1,1 0,-1 0,2-1,-1 0,1 1,0-1,0-1,1 1,-1-1,10 9,-4-7,-1 0,1 0,0-1,1-1,0 0,-1 0,21 5,10-1,0-1,1-2,70 0,-91-5,-9-1,133 6,183-16,-318 9,0 0,1 0,-1-1,0-1,-1 0,17-7,-23 9,-1 0,0-1,0 1,-1 0,1-1,0 0,0 1,-1-1,1 0,-1 0,1 0,-1 0,0 0,0 0,0 0,0 0,0-1,-1 1,1 0,0-1,-1 1,0 0,0-1,0 1,0 0,0-1,0 1,0-1,-1 1,1 0,-1-1,0 1,1 0,-3-3,-6-19,-2 0,-1 0,-1 1,-1 1,-27-34,-96-96,115 128,-14-13,-57-45,76 69,0 1,0 1,-1 0,0 2,-1 0,-30-10,19 12,-49-5,57 9,0 0,1 0,0-2,-41-15,45 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2.4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0 330,'17'-13,"-1"1,2 0,-1 1,1 1,1 1,0 1,24-8,-19 7,326-111,-36 15,-309 102,-7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6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2,'9'-1,"0"1,0 0,0 0,0 1,0 0,0 1,0 0,-1 0,1 1,-1 0,1 0,-1 1,0 0,-1 1,1 0,-1 0,9 8,47 47,-4 3,-2 3,-3 2,-3 2,-3 3,69 141,-108-196,-1 1,-1-1,0 2,-2-1,0 1,-1-1,-1 1,1 22,-4-19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0.0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285 161,'-1'-7,"0"-1,-1 1,1-1,-1 1,-1 0,1 0,-1 0,-1 0,1 1,-1-1,0 1,-1 0,-8-11,9 13,-1-1,1 0,-1 1,0 0,1 0,-2 1,1-1,0 1,-1 0,0 0,1 1,-1 0,0 0,0 0,0 1,-11-2,13 4,1 0,-1 0,1 0,0 0,-1 1,1-1,0 1,0 0,0 0,0 0,0 0,1 1,-1-1,0 1,1-1,0 1,0 0,0 0,0 0,0 0,1 0,-1 1,-1 4,-6 14,2 0,-8 31,13-43,-10 44,2 1,2 0,3 0,3 0,1 1,4-1,1 1,3-1,17 66,-7-62,2-1,2 0,4-2,1-1,3 0,2-3,3 0,46 54,14 0,-59-69,-2 0,-1 3,-2 0,48 88,-69-104,0-1,-2 2,-1-1,0 1,-2 0,1 25,-4 159,-2-141,-1 129,-42 300,36-448,0 6,-2 0,-3 0,-26 70,35-115,0 0,-1-1,-12 17,16-25,0 1,1-1,-1 0,0 0,0 1,0-1,0 0,0 0,-1 0,1 0,0 0,0-1,-1 1,1 0,-1 0,1-1,0 1,-1-1,1 0,-1 1,1-1,-1 0,0 0,1 0,-1 0,1 0,-1 0,1 0,-1 0,1-1,-1 1,1 0,-1-1,-2-1,-8-8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3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1495 0,'-2'1,"-1"-1,1 1,-1-1,1 1,-1 0,1 0,0 0,-1 0,1 0,0 1,0-1,0 1,0-1,0 1,0 0,0 0,1 0,-1 0,1 0,-1 0,0 3,-28 58,19-36,-11 16,-2-1,-2-2,-1 0,-2-1,-2-2,-2-1,-1-2,-38 30,27-29,-1-1,-2-3,0-2,-2-2,-2-2,-81 28,100-45,0-1,-1-1,0-2,0-2,0-1,1-1,-1-2,0-1,0-2,1-1,0-2,0-1,1-2,0-1,1-1,-39-23,63 32,1-1,0 0,-1 0,2 0,-1-1,1 0,0 0,0-1,0 1,1-1,0 0,1 0,-1 0,1-1,1 1,-1-1,1 0,1 0,-1 1,1-1,1 0,0 0,0 0,0 0,1 0,0 0,0 0,1 0,0 1,1-1,0 1,0-1,0 1,6-9,-6 12,-1 0,1 1,0-1,0 1,0-1,1 1,-1 0,1 0,-1 1,1-1,0 1,0-1,0 1,8-2,-3 1,0 1,0 0,0 1,0 0,1 0,17 2,5 3,0 1,0 2,35 13,-65-20,284 113,-189-69,105 29,-161-64,0-2,1-2,0-2,0-2,58-5,6 1,-60 0,-1-2,0-3,0-1,-1-2,77-31,-59 20,115-26,-166 47,-4 0,-1 0,0 0,1-1,-1 1,10-5,-15 5,0 1,0-1,0 0,-1 1,1-1,0 0,0 1,0-1,-1 0,1 0,0 0,-1 1,1-1,-1 0,1 0,-1 0,0 0,1 0,-1 0,0 0,0 0,1 0,-1 0,0 0,0 0,0-1,0 1,0 0,-1 0,1 0,0 0,0 0,-1 0,1 0,0 0,-1 0,1 0,-1 1,0-1,-1-2,-41-65,-73-86,84 114,26 32,0 1,0 0,0 0,-1 0,0 1,-1-1,1 2,-1-1,0 1,0 0,-1 1,1 0,-1 1,0-1,0 2,-1-1,1 1,0 1,-1-1,1 2,-1-1,-11 2,-104 2,103-2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7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277 301,'1'-23,"-2"-1,-1 0,-1 1,-1 0,-9-31,11 46,-1 0,0 0,-1 1,0-1,0 1,-1 0,1 0,-2 0,1 0,-1 1,0 0,0 0,0 1,-1 0,0 0,0 0,0 1,-12-5,17 8,0 1,-1-1,1 0,0 1,0-1,-1 1,1 0,0 0,-1 0,1 0,0 0,-1 1,1-1,0 0,-1 1,1 0,0 0,0 0,0 0,-3 1,1 1,0 0,-1 1,1-1,0 1,1 0,-1 0,1 1,-5 6,1 3,-1 0,2 0,0 0,1 1,-5 22,5-11,1 1,2 1,1-1,0 0,2 0,2 1,0-1,2 0,1-1,1 1,1-1,1-1,1 1,2-2,0 1,2-2,0 0,33 39,169 178,-143-166,-3 3,114 168,-173-225,-1 0,-1 1,0 0,-2 0,-1 1,0-1,-2 2,3 34,-4 0,-3-1,-8 67,7-117,1-1,-1 1,0 0,0 0,0 0,-1-1,0 1,0-1,-1 1,1-1,-1 0,0 0,-6 7,6-9,0-1,0 0,-1 0,1 0,0 0,-1-1,0 1,1-1,-1 0,0 0,1 0,-1-1,0 1,0-1,1 0,-1 0,0 0,0 0,0-1,1 0,-1 0,-4-1,-98-27,-31-6,-145-24,278 59,0-1,0 0,0 1,1-1,-1 0,0-1,1 1,-1-1,1 0,-1 1,1-2,0 1,0 0,0-1,0 1,0-1,1 0,-4-4,0-8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7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1 293,'0'-5,"4"0,6-1,6 2,4-4,7-4,8-4,6-4,9-3,9-1,7-2,6 0,-2 0,-8 4,-6 2,-8 0,-8 3,-11 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8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0,'-2'23,"-1"0,0-1,-2 0,-14 41,-7 31,9-5,4 1,4 1,4 0,9 126,-2-197,0 1,2-2,0 1,1 0,1-1,1 0,12 23,-8-23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9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0,'1'6,"1"0,-1-1,1 1,0-1,0 1,1-1,5 8,6 14,230 618,-238-627,17 44,-22-58,1 0,0 0,0-1,0 1,1-1,-1 1,1-1,0 0,0 0,0 0,5 4,-6-6,0 0,0-1,1 1,-1-1,0 0,0 0,0 0,1 0,-1 0,0 0,0 0,0-1,0 1,1-1,-1 0,0 1,0-1,0 0,3-3,43-28,-30 19,165-95,-34 23,-113 61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19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0 193,'5'0,"5"0,5-5,5-5,3-1,6-3,6-3,7 1,4-1,3-2,-3 3,0-1,-4 3,-5-1,-4 2,-8 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0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1,'6'1,"0"-1,1 2,-1-1,0 1,0 0,0 0,0 1,-1 0,1 0,0 0,-1 0,8 8,59 56,-61-55,54 54,77 104,-123-144,-1 2,-1 0,-1 1,-2 1,-1 0,-1 0,12 51,48 413,-70-476,1 0,1 0,0-1,10 23,-5-16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3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1 963,'108'-85,"33"-40,100-97,-208 187,-2-1,-2-1,-1-2,41-76,-63 102,0-1,-1 0,-1 0,0 0,-1-1,-1 1,0-1,0-27,-2 36,-1 0,0 0,0 0,0 0,-1 0,1 0,-1 1,-1-1,1 1,-6-9,6 11,-1 0,1 0,-1 0,0 0,0 1,0-1,0 1,0 0,0 0,-1 0,1 0,-1 1,0 0,1-1,-1 1,0 0,-6 0,2-1,0 1,0 0,0 0,0 1,0 0,0 1,0 0,0 0,0 0,1 1,-1 0,0 1,1 0,0 0,-1 0,1 1,1 0,-1 1,0-1,1 1,0 1,0-1,1 1,0 0,0 0,0 0,-4 9,-18 32,2 1,2 2,-26 84,-28 163,76-294,-8 34,2 0,1 0,2 1,1-1,4 51,-1-86,1 1,0-1,-1 1,1-1,0 0,1 1,-1-1,0 0,1 0,-1 0,1 0,0 0,-1 0,1 0,0 0,0-1,0 1,1-1,-1 0,0 1,0-1,1 0,-1 0,1 0,2 0,12 4,-1-2,34 4,-9-1,18 5,1-2,0-3,0-2,108-8,-158 2,1 0,-1 0,0 0,0-2,0 1,-1-1,1-1,-1 1,13-10,7-8,38-35,-4 4,-5 11,-34 26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4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0 176,'3'-5,"0"0,0 1,0-1,0 1,1-1,-1 1,1 0,0 0,1 0,-1 1,0 0,1 0,5-3,0 2,0 0,0 1,0 0,0 0,13-1,-11 2,-1 0,1-1,19-7,18-14,-30 14,0 1,1 0,0 2,33-9,-31 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7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1 129,'33'-2,"0"-2,-1-1,50-14,29-5,328-43,-424 65,-4 0,1 0,-1 1,0 1,0 0,16 1,-19 3,-5 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6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572 24,'0'-1,"0"0,0 0,0 1,0-1,0 0,0 0,0 0,0 1,0-1,0 0,-1 0,1 0,0 1,0-1,-1 0,1 0,-1 1,1-1,0 0,-1 1,1-1,-1 1,0-1,1 0,-1 1,1-1,-1 1,0-1,1 1,-1 0,0-1,0 1,1 0,-1 0,0-1,0 1,0 0,1 0,-1 0,0 0,0 0,0 0,1 0,-1 0,0 0,0 0,1 0,-1 1,0-1,0 0,0 1,1-1,-1 0,0 1,0 0,-51 31,39-23,-71 53,3 3,-87 91,104-95,51-49,-34 36,45-46,0 0,0 0,0 0,1 1,-1-1,1 0,0 1,0-1,0 1,0 0,0-1,0 1,1 0,-1-1,1 1,-1 0,1 0,1 4,0-5,-1-1,1 1,0 0,0-1,1 1,-1-1,0 1,0-1,1 0,-1 0,1 1,-1-1,1 0,0 0,-1-1,1 1,0 0,0 0,-1-1,1 1,0-1,0 0,2 1,49 3,-46-4,191-4,-196 4,1 0,-1 0,0 1,0-1,1 1,-1-1,0 1,0 0,0 0,0 0,0 0,0 0,0 1,0-1,0 1,-1-1,1 1,-1-1,1 1,-1 0,1 0,0 3,1 0,-1 0,-1 0,1 0,-1 0,0 1,0-1,0 0,-1 1,0 6,0 5,-2-1,0 0,-1 0,-1 0,-9 25,12-37,-1-1,0 0,0 0,0 0,-1 0,1 0,-1 0,1 0,-1-1,0 0,0 1,0-1,0 0,-4 1,-56 22,11-5,40-13,-1-1,0 0,-1-1,-25 7,29-11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7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1,'-3'119,"1"-42,11 128,-4-169,1 0,2-1,19 53,-23-78,0 1,1-1,0 0,1 0,0 0,0-1,1 0,0 0,1-1,0 1,0-2,1 1,0-1,0-1,14 8,-19-12,1-1,-1 1,1-1,-1 0,1-1,-1 1,1-1,-1 0,1 0,0 0,-1-1,1 1,-1-1,1 0,-1 0,1-1,-1 0,0 1,0-2,0 1,0 0,0-1,5-4,7-6,-1-1,0 0,23-30,-12 11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7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1 269,'4'-4,"6"-6,9-5,7 0,6-7,8 1,8 0,6-1,-3-1,-1-1,-5 4,-10 1,-7 3,-3 1,-3 2,-4 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29.7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913 789,'-16'1,"1"1,0 0,1 1,-1 1,0 0,1 1,0 0,-17 10,-106 66,107-62,-56 38,-150 129,202-155,0 2,3 2,1 0,1 2,2 2,-35 65,57-95,1 1,0 0,1-1,0 1,0 0,1 1,0-1,0 13,2-19,0 0,1 0,-1 0,1 0,0 0,0 0,0 0,1-1,-1 1,1 0,0 0,0-1,0 0,0 1,1-1,-1 0,1 0,0 0,0 0,0-1,0 1,1-1,4 3,8 3,0 0,0-2,0 0,1-1,0 0,19 1,109 9,-59-9,-75-5,0 0,1 0,0-2,-1 1,1-1,-1-1,0 0,0-1,1 0,-2-1,1 0,0 0,-1-1,0-1,19-12,-19 9,0-1,0 0,-1 0,0-1,-1 0,0-1,-1 1,0-2,-1 1,0-1,-1 1,7-28,4-36,-3 0,-4 0,-3-1,-3 0,-13-143,5 176,-3 0,0 0,-3 1,-2 0,-2 1,-1 0,-29-51,37 74,-10-19,18 37,0 0,-1 0,0 0,1 0,-1 0,0 0,1 0,-1 0,0 1,0-1,0 0,0 0,0 1,0-1,0 0,0 1,0-1,0 1,0 0,0-1,0 1,0 0,0 0,-1-1,-1 1,2 1,0 0,0 0,0 0,0 0,0 0,0 0,0 0,0 0,1 0,-1 1,0-1,1 0,-1 0,1 1,-1-1,1 1,0-1,0 0,0 1,-1-1,1 0,0 1,0-1,1 1,-1-1,1 3,5 44,-6-47,16 60,2-2,2-1,35 68,-20-45,-15-32,146 319,-132-304,2-1,3-2,72 86,-101-135,1 0,0-1,1-1,0 0,1-1,0 0,26 13,-28-17,0-1,0 0,1-1,-1-1,1 0,0 0,-1-1,1 0,0-1,22-3,-27 3,-1-1,0 1,0-1,0-1,-1 1,1-1,0 0,0 0,-1-1,1 0,-1 0,0 0,0 0,0-1,0 0,-1 0,0 0,0-1,0 1,0-1,0 0,5-11,36-76,-3-1,49-166,-76 211,105-378,-100 327,-4 0,6-138,-21 213,-1 0,-1 0,-2 0,0-1,-1 2,-14-45,15 60,0 0,-1 0,0 0,0 0,-1 1,0 0,-1 0,1 0,-1 1,-1 0,1 0,-1 0,0 1,0 0,-1 0,1 1,-1 0,0 0,0 1,0 0,-17-4,7 4,0 1,0 1,0 0,0 1,0 2,0-1,0 2,0 0,0 1,-31 12,47-15,0 0,0 0,0 0,0 1,0-1,0 1,0-1,0 1,0-1,1 1,-1 0,1 0,-1 0,1 0,0 0,0 0,-1 0,2 0,-1 1,0-1,0 0,1 1,-1-1,1 0,0 1,0-1,0 0,0 1,0-1,1 4,1 8,0 0,1 0,10 26,-9-30,27 72,3 0,81 136,122 133,-192-290,2-3,3-1,72 63,-71-76,2-2,83 50,-115-80,1 0,0-2,1 0,0-1,1-2,-1 0,2-2,-1 0,0-2,27 1,2-11,-31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0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1073 1,'-13'1,"-1"1,1 1,0 0,0 0,-20 10,6-3,-175 70,-15 5,-229 46,384-106,43-15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2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0,'1'72,"3"-1,3 0,21 92,54 135,122 291,161 278,-175-429,282 548,-426-899,-12-28,-3 2,-3 2,-2 0,20 76,-46-136,0-1,1 1,0-1,-1 1,1-1,0 0,1 1,-1-1,0 0,0 0,1 0,-1 0,1 0,0 0,0 0,0 0,2 1,-4-3,1 0,0 1,-1-1,1 0,-1 0,1 0,0 0,-1 0,1 0,0 0,-1 0,1 0,0 0,-1 0,1 0,0-1,-1 1,1 0,-1 0,1-1,0 1,-1 0,1-1,0 1,14-25,-9 2,-1-1,-1 0,-1 1,-1-1,-1 0,-3-40,0 15,-12-492,0-332,19 963,30 163,-10-99,34 444,-58-590,0 4,0 0,-1-1,0 1,-4 18,4-27,-1-1,1 1,-1-1,0 0,0 1,0-1,0 0,0 0,0 0,-1 0,1 0,-1 0,1 0,-1 0,0-1,0 1,0 0,0-1,0 0,0 1,0-1,0 0,0 0,-1 0,1 0,0-1,-1 1,-3 0,-47 3,-1-3,-57-5,0 0,42 3,-682-13,1-39,725 50,16 3,-1-1,1 1,-1-2,1 0,0 0,-1 0,1-1,0-1,1 1,-10-6,18 8,-1 1,0-1,1 0,-1 1,1-1,-1 1,1-1,-1 0,1 1,-1-1,1 0,0 0,-1 1,1-1,0 0,0 0,-1 0,1 1,0-1,0 0,0 0,0 0,0 0,0 1,1-1,-1 0,0 0,0 0,0 1,1-1,-1 0,0 0,1 1,-1-1,1 0,-1 1,1-1,-1 0,1 1,1-2,28-23,41-16,104-46,-56 31,863-399,-146 128,-807 316,-9 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3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13 904,'-1'1,"0"-1,1 0,-1 1,0-1,1 1,-1-1,0 1,1-1,-1 1,0 0,1-1,-1 1,1 0,0-1,-1 1,1 0,-1-1,1 1,0 0,-1 0,1 0,0-1,0 1,0 0,0 0,0 0,0 0,28-3,-15-1,891-232,-748 188,666-218,-420 131,-373 122,-29 12,0-1,0 1,0 0,0 0,0 0,0 0,0 0,0-1,0 1,0 0,1 0,-1 0,0 0,0-1,0 1,0 0,0 0,0 0,0 0,-1 0,1-1,0 1,0 0,0 0,0 0,0 0,0-1,0 1,0 0,0 0,0 0,0 0,-1 0,1 0,0 0,0-1,0 1,0 0,0 0,0 0,-1 0,1 0,0 0,0 0,0 0,0 0,-1 0,1 0,0 0,0 0,0 0,0 0,-1 0,1 0,0 0,0 0,0 0,0 0,0 0,-1 0,1 0,0 0,0 0,0 0,0 0,0 1,-1-1,-57 1,36 0,-127 3,-1-8,-180-26,78-16,-211-26,430 71,26 1,0 0,0 0,0 0,0-1,1 0,-1-1,-7-2,14 4,-1 0,1 0,0 0,-1 0,1 0,0 0,-1 0,1-1,-1 1,1 0,0 0,-1 0,1-1,0 1,0 0,-1 0,1-1,0 1,-1 0,1-1,0 1,0 0,0-1,-1 1,1 0,0-1,0 1,0-1,0 1,0 0,0-1,0 1,0-1,0 1,0 0,0-1,0 1,0-1,14-11,25-3,-2 7,1 0,1 3,-1 1,1 2,63 5,196 35,-252-31,673 142,-678-138,0 1,-1 2,66 33,-95-41,-1 0,0 0,0 1,0 1,-1-1,0 1,-1 1,1 0,-2 0,1 0,-1 1,-1 0,0 1,0 0,-1-1,-1 2,7 19,0 33,-2 0,-3 1,-3 99,-29 195,17-276,0-1,3-33,1 1,3 72,6-111,1-13,5-15,1-9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4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1,'85'196,"-67"-160,53 109,59 127,-117-238,-12-27,2-1,-1 1,1 0,0-1,1 0,-1 0,6 6,-7-10,0 0,0 0,0 0,1-1,-1 1,1-1,-1 0,1 0,0 0,-1 0,1 0,0 0,0-1,-1 1,1-1,0 0,0 0,0 0,0 0,-1-1,1 1,3-1,157-31,92-12,-216 41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5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5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1,'9'11,"0"1,0 0,-1 1,-1 0,8 16,13 24,284 362,-284-382,0-1,-21-26,0 1,0 0,-1 0,0 0,0 1,-1 0,0 0,0 1,-1-1,0 1,4 15,-8-9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28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52,'205'-13,"-88"3,-7 2,391-13,-450 26,-36 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36.6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0 418,'13'-2,"0"0,0 0,-1-2,1 1,-1-2,0 0,12-6,11-4,101-35,190-43,-91 28,67-13,-275 71,-1-1,0-1,44-23,-33 16,-15 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54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2681 0,'0'2,"-1"-1,1 0,-1 1,0-1,0 0,1 1,-1-1,0 0,0 0,0 0,0 0,0 0,-1 0,1 0,0 0,0 0,-2 1,-31 16,24-12,-102 64,-182 152,228-168,-532 474,506-439,4 5,-97 132,153-181,2 2,1 1,3 1,2 1,3 1,1 0,-23 104,31-57,4 0,5 0,10 107,-6-168,8 86,34 173,49 115,-69-318,126 484,41 172,-63-252,-31-136,-83-292,-3 1,2 77,6 50,3 34,-15-151,0-41,-6-37,1-1,-1 0,0 1,1-1,-1 0,1 1,-1-1,1 0,-1 0,1 0,0 1,0-1,-1 0,1 0,0 0,0 0,0-1,0 1,1 0,-1 0,0 0,0-1,0 1,2 0,-2-1,0 0,-1 0,1-1,0 1,-1 0,1 0,-1-1,1 1,0 0,-1-1,1 1,-1-1,1 1,-1-1,1 1,-1-1,1 1,-1-1,0 1,1-1,-1 1,0-1,0 0,1 1,-1-1,0 0,0 1,0-2,6-23,-5 18,124-628,-25 136,-70 314,-41 265,-26 227,-39 640,75-873,2-53,-1-1,-1 0,0 0,-2 1,-5 19,7-38,0 0,0 0,0 0,-1 0,1 0,-1 0,1-1,-1 1,0 0,1-1,-1 0,0 1,0-1,0 0,0 0,-1 0,1 0,0 0,0 0,-1-1,1 1,0-1,-1 1,1-1,0 0,-1 0,1 0,0 0,-4-1,-11-1,1-1,-1 0,-16-6,26 7,-357-110,64 19,-681-169,967 259,1 0,1 1,0-2,0 0,1 0,-14-7,24 10,-1 0,1 1,-1-1,1-1,-1 1,1 0,0 0,0 0,0-1,-1 1,1 0,0-1,1 1,-1-1,0 1,0-1,1 0,-1 1,1-1,-1 0,1 1,0-1,0 0,-1 1,1-1,0 0,1 0,-1 1,0-1,0 0,1 1,-1-1,1 0,0 1,-1-1,1 0,0 1,0-1,0 1,0 0,0-1,0 1,0 0,3-2,8-10,1 1,0 0,1 1,0 0,1 1,18-9,12-8,623-414,-501 338,299-135,-447 227,1 0,-2-1,0-1,18-16,26-19,-42 34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06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8 691,'0'0,"0"0,-1 0,1 0,0 0,0 0,-1 0,1 0,0 0,0 0,0 0,-1 0,1 0,0 0,0 0,0 0,-1 0,1 0,0 0,0 0,0 0,-1 0,1 0,0 0,0-1,0 1,-1 0,1 0,0 0,0 0,0 0,0-1,0 1,-1 0,1 0,0 0,0-1,0 1,0 0,0 0,0 0,0-1,0 1,0 0,0 0,7-10,20-10,-26 19,556-318,-244 151,-297 159,206-106,-187 101,43-8,-54 15,-23 7,-1 0,1-1,0 1,0 0,0 0,0-1,-1 1,1 0,0 0,0 0,0 0,0 0,-1 0,1 0,0 0,0 1,0-1,-1 0,1 0,0 1,0-1,0 0,-1 1,1-1,0 1,-1-1,1 1,0-1,-1 1,1 0,-1-1,1 1,-1 0,1-1,-1 1,1 0,-1 0,0-1,0 1,1 0,-1 0,0 0,0-1,0 1,0 0,0 0,0 0,0 0,0 0,0-1,0 1,0 0,0 0,-1 0,1-1,-1 2,-17 57,14-47,-85 221,-58 176,53-103,63-221,-65 125,-128 186,192-345,-2-3,-3 0,-72 72,222-232,-100 102,0 0,0 1,1 0,0 1,1 1,0 0,0 1,0 0,32-6,10-5,160-62,181-57,-295 108,338-104,-420 124,-1-1,-1-1,1-1,32-23,-40 24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08.1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1 277,'0'-3,"0"0,1 1,0-1,0 0,0 1,0-1,0 1,0-1,1 1,-1 0,1-1,-1 1,1 0,0 0,0 0,0 0,0 0,4-2,50-30,-33 21,23-14,119-78,-154 98,0 0,1 0,0 2,0-1,0 2,1 0,17-4,-11 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09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0 384,'6'2,"-1"0,0 0,1 1,-1-1,0 1,0 0,0 1,-1-1,1 1,-1 0,6 7,1-1,8 8,56 47,-3 4,86 105,-130-147,-15-25,-12-2,-1-1,1 0,-1 0,1 1,-1-1,1 0,-1 0,1 0,-1 0,0 0,0 0,1 1,-1-1,0 0,0 0,0 0,0 0,0 0,0-1,-2-30,-2 1,0-1,-2 1,-11-31,-12-68,21 53,4-1,8-128,-4 202,0 0,1 0,-1 0,1 0,0 0,0 0,1 1,-1-1,1 0,-1 1,1-1,0 1,1-1,-1 1,1 0,-1 0,1 0,0 0,6-4,-3 4,-1 0,1 1,0-1,0 1,0 1,0-1,1 1,-1 0,0 0,0 1,10 0,13 2,-1 2,1 1,-1 2,35 11,-60-17,38 11,-1-1,0 2,-1 1,0 2,-1 2,53 33,-50-21,61 58,-48-48,-43-34,0 1,0 1,11 11,-9-5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17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1437 462,'0'0,"0"-1,0 0,0 1,0-1,0 0,0 1,0-1,0 0,0 1,0-1,-1 1,1-1,0 0,0 1,-1-1,1 1,-1-1,1 1,0-1,-1 1,1-1,-1 1,1-1,-1 1,1 0,-1-1,1 1,-1 0,0-1,1 1,-1 0,1 0,-1 0,0-1,1 1,-1 0,0 0,1 0,-1 0,0 0,1 0,-1 0,1 0,-1 1,0-1,1 0,-1 0,0 0,1 1,-1-1,1 0,-1 1,1-1,-1 1,0 0,-31 22,-4 25,-40 72,14-19,-206 269,196-284,-4-2,-93 77,154-148,0-2,-1 1,-1-2,0 0,0-2,-1 1,0-2,0-1,-1 0,0-1,0-1,0 0,0-2,-1 0,1-2,-1 0,1-1,-28-5,35 3,0 0,0-1,1-1,-1 0,1 0,0-1,1 0,-1-1,1-1,1 1,-1-2,1 1,1-1,-15-19,14 15,-1-1,2 0,0 0,1-1,0 0,1 0,0 0,2-1,0 0,-3-27,5 31,2 0,0 0,0 0,1 0,2-13,-1 19,0 0,0 0,0 0,1 1,0 0,0-1,0 1,0 0,1 0,0 0,0 1,6-5,19-16,1 2,2 1,0 1,58-26,150-52,-198 83,76-28,131-32,-204 66,1 1,-1 3,1 1,0 3,0 1,64 8,-103-6,0 1,-1 0,1 0,-1 1,1 0,7 4,-11-5,-1 0,0 0,1-1,0 1,-1-1,1 0,0 0,-1 0,1 0,0 0,0 0,0-1,0 1,0-1,0 0,0 0,-1 0,1-1,0 1,0 0,0-1,0 0,0 0,0 0,-1 0,1 0,0-1,-1 1,1-1,-1 1,0-1,4-4,8-6,2-3,1 1,0 0,34-20,-29 21,-1-1,-1-2,-1 0,0-1,-1 0,-1-2,-1 0,0-1,-1 0,13-27,7-16,-4-2,31-86,-59 143,0 1,-1-1,0 0,0 0,-1 1,1-15,-2 20,0 0,0 0,-1 0,1 0,-1 1,1-1,-1 0,0 0,1 1,-1-1,0 1,0-1,0 1,0-1,-1 1,1-1,0 1,-1 0,1 0,-1-1,1 1,-1 0,1 1,-1-1,0 0,1 0,-1 1,0-1,0 1,1-1,-1 1,0 0,0 0,-2-1,-11-1,0 1,0 0,0 1,0 0,0 2,-16 2,26-3,1 0,-1 1,1-1,0 1,-1 0,1 0,0 0,0 1,0-1,1 1,-1 0,0 0,1 0,0 1,0-1,0 1,0 0,1-1,-1 1,1 1,0-1,0 0,-1 6,-124 362,126-366,-1-1,0 1,0-1,-1 1,1-1,-1 0,0 0,-1 0,1-1,-1 1,0-1,-6 6,5-7,1-1,-1 1,0-1,0 0,-1 0,1-1,0 0,0 1,-1-2,1 1,-1-1,1 0,-9 0,-87-5,79 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5:59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1 712,'-1'-2,"2"-1,-1 1,0-1,0 0,1 1,0-1,-1 1,1-1,0 1,0-1,0 1,1 0,-1-1,0 1,1 0,0 0,-1 0,1 0,0 0,4-2,-2 1,1 0,0 1,0-1,0 1,1 1,-1-1,0 1,1 0,8-1,5 1,1 1,0 0,0 2,30 6,-1 3,0 2,0 2,-2 2,0 3,-1 1,-1 2,-1 3,47 35,-61-38,-1 1,-2 1,0 2,-2 0,-1 2,-1 1,-2 0,0 2,-3 1,0 0,21 61,-28-63,0 1,-3 0,-1 0,-1 1,-1 0,-2 0,-3 65,-2-115,-1 0,-1 0,-1 1,-6-17,-2-9,-44-186,10-3,10-1,-11-339,47 536,2 22,-1 0,0 1,-1-1,0 0,-1 0,-1 1,0-1,-1 1,-6-15,10 26,0 1,0 0,0-1,-1 1,1-1,0 1,0 0,-1-1,1 1,0 0,-1-1,1 1,0 0,-1 0,1-1,0 1,-1 0,1 0,-1 0,1-1,0 1,-1 0,1 0,-1 0,1 0,-1 0,1 0,0 0,-1 0,1 0,-1 0,1 0,-1 0,1 0,-1 0,1 0,0 1,-1-1,1 0,-1 0,1 0,0 1,-1-1,1 0,0 0,-1 1,1-1,0 0,-1 1,1-1,0 1,0-1,0 0,-1 1,1-1,0 1,0-1,0 0,0 1,0-1,-1 1,1-1,0 1,0-1,0 0,1 2,-9 32,3 18,2 0,3-1,11 91,-7-116,0-1,2-1,1 1,1-1,1 0,1-1,2 0,0 0,26 35,-1-14,3-1,2-2,1-2,2-2,1-2,2-1,1-3,2-3,59 25,-94-46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00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1,'-2'1,"0"0,1 1,-1-1,0 1,1-1,-1 1,1 0,-1-1,1 1,0 0,0 0,0 0,0 0,0 0,0 0,1 0,-1 0,1 0,-1 0,1 5,-3 2,-4 17,1 1,1-1,2 1,1 0,0 1,4 26,23 163,-19-182,1 0,2 0,1-1,2 0,1-1,2 0,21 34,-21-45,0 1,2-2,1 0,1-1,0-1,1-1,1-1,1-1,0 0,26 12,-16-12,1-1,0-2,1-1,0-2,67 11,-17-11,115-1,-127-4,-48-1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01.1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1 336,'11'2,"0"0,0 1,0 1,-1 0,1 0,-1 1,0 0,0 1,16 12,5 2,8 3,-1 2,-1 2,-1 2,-1 1,-2 1,-1 2,36 48,-63-74,0 0,-1 0,0 1,0-1,-1 1,1 0,1 9,-7-14,-6-9,-8-11,-4-16,2 0,2-1,-17-47,-28-116,52 165,-2-7,-18-67,26 95,2 1,-1 0,2-1,-1 0,1 1,1-1,3-18,-3 25,1 0,0 0,0 1,0-1,0 1,1-1,0 1,-1 0,1 0,0 0,0 0,1 1,-1-1,0 1,1 0,0 0,-1 0,1 0,0 1,0-1,0 1,0 0,7-1,12-2,0 1,47 0,-52 3,10-1,117-3,176 17,-286-9,0 2,-1 1,0 2,40 16,-57-18,-1 0,0 2,0 0,-1 0,0 2,-1 0,0 0,-1 1,0 1,11 15,8 16,-1 1,37 78,31 101,-38-80,-44-111,-3-9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01.9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3,'54'0,"-14"-2,-1 2,1 2,0 1,-1 2,65 18,-6 11,-3 5,-1 4,-2 4,-3 4,-2 3,-2 5,-2 3,-4 3,122 131,29 78,-188-215,-2 1,61 125,-89-158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14.0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2215,'1'-4,"-1"-1,1 1,0 0,0-1,1 1,-1 0,1 0,0 0,0 0,0 0,1 1,-1-1,1 0,0 1,0 0,4-4,9-7,1 0,21-12,-5 3,673-551,-568 447,198-235,-235 237,335-386,-413 485,-2-1,0-2,-2 0,-1-1,23-54,-39 82,-1 0,0 0,0 0,0 0,0-1,-1 1,1 0,0-1,-1 1,0 0,1-1,-1 1,0-1,0 1,-1 0,1-1,0 1,-1 0,1-1,-1 1,-2-4,1 4,0 0,0 1,0-1,0 0,-1 1,1-1,-1 1,1 0,-1 0,0 0,1 0,-1 1,0-1,0 1,1-1,-1 1,0 0,-3 0,-91 0,-136 16,15 0,203-19,24-5,24-6,53-7,1 5,165-11,-202 23,-19 1,29-2,109 3,-148 6,-9 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23.2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0 713,'1'4,"-1"0,1-1,0 1,0 0,0 0,1-1,-1 1,1-1,0 1,0-1,0 0,0 0,3 3,40 40,-33-35,228 241,-160-162,4-3,166 133,-233-208,0 0,1-1,0-1,1-1,0-1,1 0,0-1,0-1,0-2,1 1,-1-2,1-1,0-1,0 0,0-2,0 0,35-8,-1-4,0-3,-1-2,87-43,147-99,161-145,-17-29,267-187,-641 485,-37 24,-1-1,-1 0,0-1,18-18,-37 32,0 0,1 0,-1 0,0-1,1 1,-1 0,0 0,0-1,1 1,-1 0,0 0,0-1,0 1,1 0,-1 0,0-1,0 1,0 0,0-1,1 1,-1 0,0-1,0 1,0 0,0-1,0 1,0 0,0-1,0 1,0-1,0 1,0 0,-1-1,1 1,-13-1,-21 11,-77 23,-1-5,-214 26,-238-16,177-16,685-42,182-15,-417 26,-43 5,-1 1,1 1,0 0,0 2,0 0,0 1,25 5,-42-5,0 0,-1 1,1-1,0 1,-1-1,1 1,0 0,-1 0,0 0,0 0,1 0,-1 1,-1-1,1 1,0-1,-1 1,1 0,-1 0,0-1,1 1,-1 0,-1 0,1 0,0 5,1 9,0-1,-2 1,-2 26,1 7,17 91,6-1,42 143,-13-60,-45-194,-3-9,1 0,0 0,2 0,0-1,1 1,1-2,17 29,-10-30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24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1060,'1'-2,"0"0,0-1,1 1,-1 0,0 0,1 0,0 0,-1 0,1 0,0 1,0-1,0 1,0-1,0 1,1 0,2-2,-1 0,333-198,-167 96,880-513,-1012 597,-7 3,1 2,67-25,-97 41,0-1,-1 0,1 1,0-1,0 1,-1-1,1 1,0 0,0 0,0 0,0 0,-1 0,1 0,0 1,0-1,0 1,-1-1,1 1,0 0,-1-1,1 1,2 2,-3-2,0 1,0-1,0 1,0 0,0 0,0-1,-1 1,1 0,-1 0,1 0,-1 0,0 0,0 0,0 0,0-1,0 1,0 3,-3 12,-1 0,0 0,-13 29,13-35,-184 422,47-120,-204 634,264-710,56-164,-39 121,63-192,1 0,-1-1,1 1,-1 0,1 0,-1 0,1 0,0 0,0 0,0 0,0 0,0 0,1 0,-1 0,1-1,0 3,0-3,-1-1,1 1,-1-1,1 0,0 0,-1 1,1-1,-1 0,1 0,0 0,-1 0,1 0,0 0,-1 0,1 0,0 0,-1 0,1 0,0 0,-1 0,1-1,0 1,-1 0,1 0,-1-1,1 1,0 0,-1-1,1 0,9-6,0 0,-1-1,14-13,168-182,57-57,-188 204,1 2,95-61,-136 102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24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25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0,'12'9,"0"1,0 0,-1 0,-1 1,0 1,0-1,10 18,-7-12,142 229,-90-134,272 457,60 100,-391-659,92 137,-77-119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25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1559,'0'-4,"1"1,0-1,0 0,0 0,0 1,1-1,-1 1,1-1,0 1,0 0,0-1,5-4,35-35,-36 37,67-59,102-69,90-42,570-307,25 48,-770 390,115-68,-193 106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49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0 732,'1'4,"0"-1,0 1,0-1,1 1,-1-1,1 1,0-1,0 0,0 0,0 0,0 0,4 3,5 8,285 383,51 75,-323-442,-19-25,0 0,-1 1,1-1,-1 1,0 0,-1 0,1 1,3 8,-11-13,-5-8,-7-10,-402-406,364 368,26 26,0-2,3 0,0-2,-27-46,41 57,1 1,1-2,0 1,2-1,1 0,0 0,2-1,0 0,0-23,2 17,2 1,1 0,1 0,1 0,1 0,2 1,1-1,1 1,1 1,1-1,27-47,0 16,69-84,-81 113,0 2,2 0,1 2,48-33,-60 48,1 1,0 0,1 1,0 1,0 0,1 2,0 0,0 1,0 1,0 0,0 2,1 0,30 3,-36 0,1 0,-1 1,0 1,0 0,0 1,-1 0,0 1,0 0,0 1,-1 1,1 0,-2 1,0 0,0 1,0 0,-1 0,-1 1,14 21,-7-5,-1 1,-1 0,-2 2,-1-1,-2 1,10 48,-9-16,-2 0,-1 84,-7-105,-2 1,-2-1,-1 1,-3-1,-1-1,-27 75,23-84,-2-1,0 0,-2-1,-2 0,0-2,-2 0,-1-1,-46 42,63-65,7-6,12-17,24-26,-18 27,0 1,2 1,0 1,0 1,2 0,0 2,0 1,1 1,1 1,0 1,0 2,0 0,54-5,-67 11,0 1,0 1,0 0,0 1,0 0,-1 1,1 0,-1 1,0 0,0 1,0 1,19 11,-16-6,-1 0,-1 0,0 1,-1 1,0 0,-1 1,0 0,13 23,-6-2,-2 1,-1 0,-2 1,-1 0,-2 1,-2 1,7 67,-13-85,-1-1,0 0,-1 1,-1-1,-2 1,0-1,0 0,-2 0,-1-1,0 1,-1-1,-1-1,-1 1,-1-1,-1-1,0 0,-1 0,-14 15,-2-2,-2-2,-62 48,77-66,0-1,0-1,0 0,-1-1,0-1,0 0,-1-1,0-1,-28 4,11-5,0-2,0 0,0-3,0 0,0-2,1-2,-1-1,1-2,1-1,-52-23,74 28,1-1,0 0,1 0,0-1,0 0,0 0,1-1,0 0,0 0,1-1,0 0,1 0,-7-14,-3-11,2-1,-12-52,21 73,-2-30,9 28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0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1,'2'11,"0"-1,1 1,0 0,1-1,0 1,1-1,0 0,0-1,11 15,8 17,-2 2,110 204,-97-188,3-2,49 57,-73-99,-1-5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0.9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41,'0'-9,"0"-6,0-2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1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1,'1'8,"1"0,0 0,1 0,0 0,0 0,1-1,-1 1,8 9,1 4,47 87,5-2,4-4,5-2,4-4,158 153,-212-229,0-1,1-1,1-1,0-1,1-1,30 11,-36-18,0-1,1-1,-1 0,1-2,0 0,1-2,-1 0,0-1,27-3,-27-2,-5-2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2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778 185,'-50'36,"3"2,1 2,1 2,-75 94,-116 211,179-252,4 2,-66 170,118-263,0 0,0 0,0 0,1 1,-1-1,1 0,0 1,1-1,-1 0,0 1,1-1,0 0,0 0,1 0,-1 0,1 0,0 0,0 0,0 0,3 3,5 7,1-1,1 0,22 19,-15-14,-2-2,0-2,1 1,31 17,-41-27,1 0,0-1,0-1,0 1,0-1,1-1,-1 1,1-2,-1 1,1-2,10 1,-18-1,0-1,0 1,0 0,0-1,0 0,0 1,0-1,0 0,0 0,0 0,0 0,-1-1,1 1,0 0,-1-1,1 1,-1-1,1 0,-1 1,0-1,0 0,0 0,0 0,0 0,0 0,1-4,1-5,0-1,-1 1,1-23,-1 13,12-164,-11-204,-5 232,2 151,0 0,0 0,1 0,-1 0,1 0,0 0,3-5,-4 10,0 0,1 0,-1 1,1-1,-1 0,1 0,-1 1,1-1,-1 0,1 1,0-1,0 1,-1-1,1 1,0-1,0 1,-1 0,1-1,0 1,1-1,0 1,1 0,-1 0,0 0,0 1,0-1,0 0,0 1,0 0,0-1,0 1,0 0,2 1,43 25,66 50,4 2,-37-32,2-4,3-4,0-3,153 41,-157-61,-74-15,-1 0,0-1,1 1,-1-1,1-1,-1 0,1 0,-1 0,0 0,9-4,-13 4,-1 0,0 0,0 0,0 0,0 0,0-1,0 1,0 0,0 0,0-1,0 1,-1-1,1 1,0-1,-1 1,0-1,1 1,-1-1,0 1,0-1,1 0,-1 1,-1-1,1 1,0-1,0 1,-1-3,-14-48,11 42,-16-43,-3 1,-3 1,-55-85,18 48,-76-83,42 61,-4 5,-139-111,229 212,12 15,12 24,-12-31,41 78,3 0,3-3,66 80,-45-70,4-3,4-3,3-4,142 108,-163-135,-44-33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15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3458 2245,'-2'-4,"1"1,-1 0,1-1,-1 1,0 0,0 0,-1 0,1 0,-1 1,1-1,-1 1,0-1,0 1,0 0,0 0,0 0,0 1,-5-3,-3-2,-455-270,29 19,-293-197,-487-306,1011 640,-68-46,228 140,45 25,1 1,-1 0,1 0,-1 0,0-1,1 1,-1 0,0 0,1 0,-1 0,0 0,1 0,-1 0,0 0,1 1,-1-1,1 0,-1 0,0 0,1 1,-1-1,1 0,-1 1,1-1,-2 1,2 0,-1 1,1-1,-1 1,1-1,0 0,0 1,-1-1,1 1,0-1,0 1,0-1,1 0,-1 1,0-1,0 1,1-1,0 2,19 61,34 74,-2-8,-52-130,0 1,0 0,0-1,0 1,0 0,0 0,0-1,1 1,-1 0,0-1,0 1,1 0,-1-1,0 1,1 0,-1-1,1 1,-1-1,0 1,1-1,0 1,-1-1,1 1,-1-1,1 1,0-1,0 1,1-23,-7-39,-6-2,3-1,3 0,6-113,-1 175,0-1,0 1,1 0,-1-1,1 1,0 0,-1 0,1 0,0 0,0 0,1 0,-1 0,0 0,1 0,-1 0,1 0,-1 1,1-1,0 1,0-1,0 1,0 0,2-1,0 0,1 0,0 1,0 0,0 0,0 0,0 1,0-1,0 1,0 0,6 2,12 1,-1 2,0 1,33 12,-55-18,104 44,23 8,-91-40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3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641 0,'-9'2,"0"0,0 0,0 1,1 0,-1 1,1 0,-1 0,-7 6,-15 6,-75 36,-110 47,209-96,-94 40,92-38,-1 1,1-1,0 2,1-1,-1 1,1 1,-13 15,10-8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4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0 770,'37'-2,"0"-1,0-2,-1-1,1-2,-1-2,54-22,195-106,-253 121,312-188,-321 185,-23 19,0 1,0 0,0 0,0-1,0 1,1 0,-1-1,0 1,0 0,0-1,0 1,0 0,-1-1,1 1,0 0,0 0,0-1,0 1,0 0,0-1,0 1,-1 0,1 0,0-1,0 1,0 0,0 0,-1-1,1 1,0 0,0 0,-1 0,1-1,0 1,-1 0,1 0,0 0,0 0,-1 0,1 0,-1-1,-51-3,37 4,-134-7,87 2,0 3,1 2,-1 3,-64 11,122-13,1 0,-1 1,1-1,-1 1,1 0,0 0,-1 0,1 0,0 1,0-1,1 1,-1 0,1 0,-1 0,1 0,0 0,0 0,0 1,0-1,1 1,-1-1,1 1,0 0,0-1,0 6,-3 13,1 0,2 0,0 28,1-24,0-17,-2 41,3 0,13 95,-12-132,1 0,0 0,1 0,0-1,1 1,1-1,0 0,0-1,1 0,1 0,0 0,0-1,1 0,0 0,1-1,14 11,-13-14,-1-1,1-1,-1 1,1-1,1-1,-1 0,0-1,1 0,-1-1,1 0,0-1,-1 0,1-1,17-3,-5 0,0-1,0-1,-1-2,0 0,43-23,-53 23,-1 0,0-2,-1 1,0-2,0 1,-1-1,0-1,-1 0,-1 0,12-21,-1-6,-1 1,19-61,42-196,-69 243,-3 0,-1-1,-4-93,-9 108,-2 31,-2 21,2 8,0 0,1 1,2 0,0 1,2 0,0-1,2 1,1 0,0 1,2-1,1 0,6 33,-4-41,0 1,0-1,2 0,0-1,1 0,1 1,0-2,0 0,2 0,0 0,0-1,2 0,-1-1,2-1,-1 0,1 0,1-2,21 13,-11-10,-16-9,0 1,-1 0,0 0,0 1,9 7,-14-9,1-1,-1 1,0 0,0 0,0 0,-1 0,1 0,-1 0,1 1,-1-1,0 1,0-1,-1 0,1 1,-1-1,0 6,0 109,-2-59,8 68,3-58,35 128,-43-193,0 0,0 0,0-1,1 1,-1 0,1-1,0 1,0-1,0 1,1-1,-1 0,1 0,0 0,-1 0,1-1,1 1,-1-1,0 0,1 0,-1 0,1 0,-1 0,1-1,0 1,0-1,0 0,-1-1,1 1,0-1,0 1,0-1,0 0,0-1,0 1,0-1,0 1,0-1,0 0,0-1,-1 1,5-3,16-6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6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1216 665,'-13'2,"0"1,0 0,1 1,-1 0,1 1,-1 0,1 1,1 0,-12 9,-9 2,-89 52,2 6,3 5,5 4,3 6,-144 152,251-241,-121 140,106-120,1 0,2 0,0 1,1 1,-11 30,22-51,0 1,0 0,0 0,1-1,-1 1,1 0,-1 0,1 0,0 0,0 0,0 0,0-1,1 1,-1 0,1 0,0 0,0-1,0 1,0 0,0-1,3 6,-1-6,0 1,0 0,0-1,0 1,1-1,-1 0,1 0,-1 0,1-1,0 1,0-1,-1 0,9 1,11 1,1-1,-1-2,1 0,28-5,-45 5,71-9,0-4,106-30,-131 26,-1-1,-1-3,-1-2,59-37,-100 54,0 1,-1-1,1-1,-1 0,-1 0,0 0,11-14,-15 15,0 0,0 0,0 0,0 0,-1-1,0 1,-1-1,1 0,-1 1,-1-1,1 0,-1-11,-3-45,-3 0,-2 0,-20-75,18 103,-1 1,-2-1,-1 2,-1 0,-2 1,-1 1,-24-31,33 51,5 7,1 0,-1 0,1 0,0-1,1 1,-1-1,1 1,-1-1,1 0,1 0,-2-7,3 12,-1-1,1 1,0 0,0-1,0 1,0 0,0-1,0 1,0 0,1-1,-1 1,0 0,0-1,0 1,0 0,0-1,0 1,1 0,-1 0,0-1,0 1,0 0,1 0,-1-1,0 1,0 0,1 0,-1-1,0 1,1 0,-1 0,0 0,1 0,-1 0,0-1,1 1,-1 0,0 0,1 0,-1 0,0 0,1 0,-1 0,0 0,1 0,-1 0,0 0,1 1,-1-1,0 0,1 0,-1 0,0 0,1 0,-1 1,0-1,0 0,1 0,-1 1,22 13,-21-13,65 55,99 108,-52-47,-97-101,171 155,-156-146,1-1,2-2,0-1,49 21,-73-38,1-1,0 0,1 0,-1-1,0-1,1 0,-1 0,1-1,-1-1,1 0,-1-1,0 0,0 0,0-1,0-1,14-6,11-6,-1-2,0-2,41-31,-39 27,-2-2,0-2,-2-1,38-44,-62 64,-2-2,1 1,-1-1,-1 0,0 0,-1-1,0 1,0-1,-1 0,-1-1,0 1,-1-1,0 1,-1-1,-1 0,0 0,0 1,-1-1,-4-19,-2 7,-1 0,-1 1,0 0,-2 1,-15-24,-77-107,75 114,-158-195,150 195,-3 3,-1 1,-70-49,99 78,0 1,0 0,-19-7,28 12,0 1,0-1,0 1,0-1,0 1,0 0,0-1,0 1,0 0,0 1,0-1,0 0,-4 1,6 0,-1 0,0-1,0 1,0 0,1-1,-1 1,0 0,1 0,-1 0,0 0,1 0,0-1,-1 1,1 0,-1 0,1 0,0 0,0 0,-1 1,1-1,0 0,0 0,0 0,0 0,0 0,1 0,-1 0,1 2,4 23,3 1,0-1,1-1,20 39,-15-33,138 274,-124-259,1-1,3-2,1 0,53 51,-51-61,110 99,-120-112,1-2,1 0,0-2,35 15,59 29,-98-46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7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0 580,'1'-3,"-1"0,1 0,0 0,0 0,0 0,0 0,1 1,-1-1,1 0,0 1,0-1,-1 1,2-1,-1 1,0 0,0 0,3-2,49-33,-50 35,115-62,158-61,-188 87,551-202,-618 233,-13 4,0-1,0 1,0 1,1 0,-1 0,1 1,-1 0,1 1,13 1,-22-1,0 0,0 0,0 1,0-1,0 0,0 1,0-1,-1 1,1-1,0 1,0 0,0-1,0 1,0 0,-1-1,1 1,0 0,-1 0,1 0,-1 0,1 0,-1-1,1 1,-1 0,1 0,-1 0,0 0,0 0,1 1,-1-1,0 0,0 0,0 0,0 0,0 0,-1 1,-13 43,10-34,-95 215,5-14,6 36,-89 399,113-414,84-263,1 2,1 0,2 1,1 1,51-40,-53 45,192-157,-167 142,3 3,87-45,-133 75,0 1,0-1,0 1,0 0,0 1,0-1,1 1,-1 0,0 1,1-1,-1 1,1 0,-1 0,0 1,1-1,6 3,3 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7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0,'4'0,"6"0,1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8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0,'4'1,"-1"0,0 1,0-1,0 1,0 0,0 0,0 0,0 0,-1 0,1 1,-1-1,1 1,-1-1,0 1,0 0,3 6,0-1,47 61,109 149,216 225,-32-112,-331-318,11 11,-6-5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6:59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1 561,'11'-11,"0"0,1 1,0 0,1 0,0 2,18-10,364-169,21-10,-402 189,-1-1,0 0,16-14,18-14,-28 25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0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561 8,'0'-7,"1"16,0 17,7 43,8-27,1 0,2-1,2 0,1-2,2-1,2-1,2-1,1-1,35 33,16 7,3-4,146 95,-224-162,26 18,-30-22,0 1,0-1,0 1,0 0,-1-1,1 1,0 0,0-1,-1 1,1 0,0 0,-1 0,1 0,-1 0,1 0,-1 0,0 0,1 0,-1 0,0 0,1 0,-1 0,0 0,0 0,0 2,-1-3,0 1,1 0,-1-1,0 1,0-1,1 1,-1-1,0 0,0 1,0-1,0 0,0 1,0-1,0 0,0 0,0 0,1 0,-1 0,0 0,0 0,0 0,0 0,0-1,0 1,-2-1,-26-9,25 9,-238-112,37 15,-463-141,589 221,52 14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1.8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1667 284,'0'-2,"0"-1,-1 1,0-1,1 1,-1-1,0 1,0 0,0 0,-1-1,1 1,0 0,-1 0,0 0,1 0,-4-2,-34-27,33 27,-38-25,-1 3,-2 2,0 2,-1 1,-1 3,-1 3,0 1,-1 2,0 3,-56-3,-17 5,-1 6,0 4,-131 23,168-14,-141 39,224-50,1 0,0 1,0-1,0 1,0 0,0 0,0 0,0 0,0 1,1-1,-1 1,1 0,0 0,-3 4,5-4,0-1,0 0,0 1,1-1,-1 1,1-1,0 1,-1-1,1 1,0-1,1 1,-1-1,0 0,1 1,-1-1,1 1,0-1,0 0,0 1,0-1,0 0,0 0,1 0,-1 0,3 3,8 12,0-1,1 0,1 0,1-1,0-1,1-1,0 0,1-1,1 0,-1-2,2 0,0-1,0-1,0-1,1 0,0-2,0 0,39 3,40 6,192 2,-197-29,-76 10,0-1,0 2,0 0,0 2,33 2,19 10,0 4,105 37,129 71,-35-14,-214-88,-38-14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2.9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22,'0'4,"1"-1,0 1,0 0,0-1,0 1,1-1,0 1,-1-1,1 0,0 0,1 1,-1-2,0 1,1 0,0 0,3 2,60 44,-36-28,137 102,63 51,-202-145,-23-23,0-1,0 0,1 0,0 0,11 7,-17-11,1-1,-1 0,0 0,1 0,-1 0,1 0,-1 0,1 0,-1 0,0 0,1 0,-1-1,1 1,-1 0,0 0,1 0,-1 0,0-1,1 1,-1 0,1 0,-1-1,0 1,0 0,1 0,-1-1,0 1,1 0,-1-1,0 1,0 0,0-1,1 1,-1-1,0 1,0 0,0-1,0 1,0-1,0 1,0 0,0-1,0 1,0-1,0 1,0-1,0 0,1-25,-1 23,-2-65,0 19,1 1,3-1,1 1,3 0,13-54,-18 99,-1 0,1 0,0 0,0 0,0 0,1 0,-1 0,0 1,1-1,0 0,0 1,0-1,0 1,0 0,0 0,1 0,-1 0,1 0,-1 0,1 0,0 1,0 0,-1-1,1 1,4-1,-1 2,1 0,-1 0,1 1,-1 0,1 0,-1 0,0 1,1 0,-1 0,0 1,7 3,89 48,-2 4,-3 4,112 95,-183-137,0 2,-2 1,0 1,-2 1,-1 1,21 33,-32-43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17.0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1 637,'0'-1,"1"0,-1 0,1-1,-1 1,1 0,-1 0,1 0,0 0,0 0,-1 0,1 0,0 1,0-1,0 0,0 0,0 1,0-1,0 0,1 1,-1-1,0 1,0 0,0-1,0 1,1 0,-1 0,0 0,2 0,41-5,-39 5,128-13,172-39,-58 8,117-20,-360 63,1 1,-1-1,0 0,0-1,0 1,0-1,0 0,4-2,-8 4,1-1,-1 1,0 0,0 0,0 0,0 0,0-1,1 1,-1 0,0 0,0 0,0-1,0 1,0 0,0 0,0-1,0 1,0 0,0 0,0-1,0 1,0 0,0 0,0-1,0 1,0 0,0 0,0 0,0-1,0 1,0 0,-1 0,1 0,0-1,0 1,0 0,0 0,-1 0,1-1,0 1,0 0,-1 0,-21-10,-214-45,27-14,-207-55,386 118,20 5,-1-1,1 0,-1 0,1-1,0-1,0 0,0 0,0-1,-14-9,23 13,0 0,0 0,1 0,-1 0,0 0,1 0,-1 0,1-1,-1 1,1 0,-1 0,1 0,0-1,0 1,-1 0,1 0,0-1,0 1,0 0,1 0,-1-1,0 1,0 0,1 0,-1 0,1-1,-1 1,1 0,-1 0,1 0,0 0,-1 0,1 0,0 0,0 0,0 0,0 0,0 0,0 1,0-1,0 0,1 0,6-4,-1 0,1 0,0 0,12-4,5 1,0 1,0 1,1 1,0 1,0 1,0 2,42 2,5 4,104 23,-160-24,-1 0,1 1,-1 1,0 0,0 1,-1 1,25 17,-33-20,0 0,0 1,-1-1,0 1,0 1,0-1,-1 1,0 0,-1 0,1 1,-1 0,-1-1,1 1,-1 0,-1 1,0-1,2 11,-2 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3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1814 124,'0'-3,"-1"0,1 1,-1-1,0 1,0-1,0 1,0 0,0-1,-1 1,1 0,-1 0,1 0,-1 0,0 0,0 0,0 1,0-1,0 0,0 1,0 0,-4-2,-55-24,54 24,-30-8,-1 0,-1 3,1 1,-1 2,-1 2,-40 1,-10 6,-137 22,112-4,1 6,2 4,1 5,1 5,3 4,2 6,-130 84,234-136,-7 5,0-1,1 1,0 1,0-1,0 1,1 1,-1-1,-6 10,13-15,-1 0,1 0,0 0,-1 0,1 0,0-1,0 1,0 0,-1 0,1 0,0 0,0 0,1 0,-1 0,0 0,0 0,0-1,0 1,1 0,-1 0,0 0,1 0,-1 0,1-1,-1 1,1 0,-1 0,1-1,0 1,-1 0,1-1,0 1,0-1,-1 1,1-1,0 1,0-1,0 0,0 1,-1-1,1 0,2 1,44 9,-41-9,607 43,-306-30,-187-7,225 42,-336-47,-1 0,1 0,0 1,-1 0,1 1,-1-1,0 2,0-1,-1 1,1 0,-1 1,0 0,-1 0,1 0,-1 1,0 0,-1 0,0 1,0-1,0 1,-1 0,0 1,-1-1,0 1,0-1,2 13,1 6,-1 0,-2 0,0 0,-2 1,0-1,-2 1,-2-1,0 0,-2 0,-12 41,13-59,-1 1,0-1,-1 0,0 0,0-1,-1 1,0-2,-1 1,1-1,-2 0,1 0,-1-1,-9 5,-17 8,-1-1,-42 14,64-26,-462 161,400-145,-2-5,0-2,0-4,-110 1,158-12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4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338 790,'3'-1,"0"1,0-1,0 0,0 0,0-1,0 1,0 0,5-4,6-3,313-182,-273 156,-21 13,2 0,-1-1,51-46,-76 60,0-1,0-1,-1 1,-1-1,0-1,0 1,-1-1,0-1,-1 1,-1-1,1 0,-2 0,3-12,-3 7,-1 1,-1-1,0 1,-1-1,0 1,-2-1,-3-16,4 28,0 0,0 0,-1 0,0 0,0 0,0 1,-1-1,1 1,-1-1,0 1,-1 0,1 0,0 0,-1 1,0-1,0 1,0 0,-1 0,1 0,-1 1,1-1,-1 1,0 0,0 0,0 1,-6-2,-7 1,0 1,-1 0,1 1,0 1,-1 0,1 2,0 0,0 1,-30 11,-12 9,-78 42,115-55,-46 25,1 2,1 4,3 2,-89 80,144-116,1 1,0-1,0 2,1-1,0 1,1 0,0 1,1-1,0 1,0 0,1 0,1 1,0-1,0 1,1 0,1 0,0 0,1 0,0-1,0 1,1 0,1 0,0 0,1-1,0 1,1-1,0 0,1 0,0 0,0 0,2-1,-1 0,9 10,257 282,-187-214,-36-33,-3 1,59 94,58 134,-70-118,-61-102,-23-42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5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0 205,'4'0,"10"-4,20-2,21-3,23-10,23-5,8-3,2-2,-4 5,-13 2,-17 5,-18 5,-15 4,-14 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6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173 747,'-6'0,"-8"0,0 0,1 0,-1 2,0 0,-15 4,25-5,0 1,0-1,1 1,-1 0,0 0,1 0,0 1,-1-1,1 1,0 0,1 0,-1 0,0 0,1 0,0 1,-1-1,1 1,1 0,-1-1,1 1,-1 0,0 4,1-1,-1-1,2 1,-1-1,1 1,0 0,0-1,1 1,-1 0,2-1,-1 1,1-1,0 1,0-1,1 0,-1 0,1 0,1 0,-1-1,1 1,0-1,1 0,-1 0,7 6,11 9,2-1,-1-2,49 28,-69-43,65 37,2-3,1-3,77 23,-99-40,1-3,-1-2,2-2,-1-2,89 0,-135-7,0 0,1 0,-1 0,0 0,0-1,0 0,1 0,-1 0,0 0,0-1,0 0,-1 1,1-1,0-1,-1 1,1 0,-1-1,4-3,-5 2,0 1,-1 0,1-1,-1 1,0-1,0 1,-1-1,1 0,-1 0,1 1,-1-1,0 0,0 1,-1-1,1 0,-1 1,0-1,0 0,0 1,0-1,-3-3,-13-31,-1 0,-2 1,-2 1,-1 1,-2 1,-1 1,-2 2,-62-56,73 73,-1 1,0 1,-1 0,0 2,-1 0,0 1,-32-10,9 8,0 2,-77-7,96 13,0-2,0 0,0-1,1-2,-1 0,2-2,-1 0,2-1,-1-2,2 0,-24-19,44 32,-1-1,1 1,-1 0,1-1,0 1,-1 0,1-1,0 1,-1 0,1-1,0 1,0-1,-1 1,1-1,0 1,0-1,0 1,0-1,-1 1,1-1,0 1,0-1,0 1,0-1,0 1,0-1,0 1,1-1,-1 1,0 0,0-1,0 1,1-2,16-11,37-6,-45 16,81-23,0 3,112-13,187 3,-292 29,0 5,-1 3,1 5,-2 4,1 5,-2 3,-1 5,133 54,154 113,-16 28,-322-194,-37-24,3 2,1 0,-1 1,-1 0,1 0,6 7,-13-12,-1 0,1-1,-1 1,1 0,-1-1,1 1,-1 0,0 0,1-1,-1 1,0 0,0 0,1 0,-1-1,0 1,0 0,0 0,0 0,0 0,0-1,0 1,-1 0,1 0,0 0,-1 1,0-1,0 1,-1-1,1 1,-1-1,0 0,1 0,-1 0,0 0,1 0,-1 0,0 0,0 0,0-1,0 1,-3 0,-16 3,1-1,-1 0,1-2,-1 0,1-1,-1-1,0-1,1-1,-1-1,1 0,-30-12,27 7,0-1,1 0,0-2,1-1,1 0,0-2,0 0,2-1,-24-27,35 35,1-1,0-1,0 1,1-1,0 0,1 0,0-1,0 0,1 1,-2-20,0-12,0-64,3 30,-37-245,10 110,28 205,1 4,0 1,-1 0,1-1,0 1,0-1,0 1,0 0,0-1,0 1,0-1,1 1,-1 0,0-1,1 1,0-3,5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7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1 474,'27'2,"0"0,1 2,-2 1,1 1,0 1,-1 1,-1 2,0 0,0 2,-1 1,33 23,27 16,127 106,-208-156,0 1,-1 0,1 0,-1 0,0 0,1 1,-2-1,3 4,-6 3,-18-13,9-2,0-1,0 0,1 0,-1-2,2 1,-16-16,-50-59,64 69,-29-35,-38-59,63 82,0 0,2-1,1 0,-15-48,26 72,0 0,0-1,0 1,1 0,-1-1,1 1,-1-1,1 1,0-1,0 1,0-1,0 1,1 0,-1-1,1 1,-1-1,1 1,0 0,0-1,0 1,0 0,0 0,1 0,-1 0,1 0,-1 0,1 0,0 0,-1 1,1-1,0 1,0-1,0 1,1 0,-1-1,0 1,0 0,1 1,-1-1,0 0,1 1,-1-1,1 1,-1 0,1 0,2 0,10-1,0 2,0 0,0 0,0 1,0 1,22 7,-3 3,0 0,-1 3,0 0,-2 2,0 2,51 41,147 162,-77-68,-151-154,0 0,0 0,0 0,0 0,0 0,0 0,0 0,0-1,0 1,1 0,-1-1,0 1,1-1,-1 1,0-1,3 1,-3-1,-1-1,0 1,1-1,-1 1,0-1,1 1,-1 0,0-1,0 1,1-1,-1 1,0-1,0 0,0 1,0-1,0 1,0-1,0 1,0-1,0 1,0-1,0 1,0-1,0 1,0-1,0 0,-1 0,-14-48,-46-87,40 93,1 0,2-1,-21-84,18 37,12 57,1 0,2 0,1-1,-1-65,6 98,0 0,0 0,0 0,0 0,1 0,-1 0,1 0,-1 0,1 0,-1 0,1 0,0 1,0-1,0 0,0 0,0 1,1-1,-1 1,0-1,1 1,-1-1,1 1,-1 0,1 0,2-1,-1 1,0 0,0 1,0-1,0 1,0 0,0 0,0 0,1 1,-1-1,0 1,0-1,0 1,0 0,4 2,11 6,0 0,0 1,28 22,-44-31,46 35,-2 1,-1 3,-2 1,65 82,-89-94,-5-5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8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1,'196'181,"75"71,-132-109,-115-118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09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1,'23'1,"0"1,0 1,-1 1,42 12,85 41,-115-43,68 27,218 95,-232-94,127 83,-201-117,0 2,0 0,-1 0,-1 1,0 1,0 0,-1 1,-1 0,0 0,-1 1,0 1,-1-1,-1 1,0 1,-1-1,-1 1,0 0,-1 1,3 32,3 93,-6 1,-16 150,-8-26,18-226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0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1 985,'5'-6,"-1"0,0 0,0 0,-1-1,1 1,-1-1,2-8,8-15,19-29,3 1,2 1,2 3,3 1,2 2,2 2,2 2,78-58,-59 55,3 3,2 4,2 2,2 4,1 3,109-32,-142 53,2 2,56-6,-82 15,0 0,0 2,0 1,-1 0,1 1,0 1,32 10,-45-11,1 1,-1 1,0-1,-1 1,1 0,-1 0,1 1,-1 0,0 0,-1 0,0 1,1 0,4 8,-4-4,1 1,-2 1,0-1,0 1,-1 0,0 0,2 18,0 13,-3-1,-2 1,-6 74,-4-34,-4 0,-3-1,-4-1,-3 0,-3-2,-52 105,11-52,-6-3,-157 209,226-331,-2 0,1-1,-1 0,0 0,-7 6,54-41,63-11,3 5,154-31,-76 21,15-6,-173 45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0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22,'10'-4,"0"0,0 1,1 0,-1 1,0 0,1 0,0 1,-1 1,18 1,-5 0,-1 2,0 1,32 9,-28-3,0 1,-1 1,0 1,0 2,-2 0,0 1,-1 1,0 2,-2 0,0 1,26 34,2 11,-2 2,63 125,-72-118,-2 2,-4 1,-4 2,-2 0,-5 2,12 85,-30-141,0 0,-1 1,-2-1,0 0,-2 1,-1-1,-1 0,-1-1,-1 1,-1-1,-1-1,-1 1,-18 28,17-34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3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42,'-20'-30,"17"18,16 19,9 14,-1 1,-1 1,31 46,-12-15,129 169,101 129,-244-319,-7-8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19.5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127 255,'1'175,"-17"425,6-247,10-332,-20-90,11-21,-43-471,31-1,21 556,0 1,0 0,1 0,0 0,0 0,0 1,0-1,1 0,0 0,0 1,0-1,0 1,1-1,0 1,0 0,0 0,0 0,1 1,-1-1,1 1,0 0,0 0,0 0,0 0,1 1,-1-1,1 1,0 1,-1-1,1 1,0-1,0 1,0 1,0-1,0 1,0-1,0 2,0-1,0 0,0 1,0 0,6 2,15 5,0 0,-2 2,1 1,-1 1,0 0,-2 2,41 32,-16-6,-2 1,54 65,173 249,-155-194,-106-146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4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1,'7'2,"0"0,0 0,0 1,0 0,0 0,0 1,-1 0,0 0,10 8,1 0,108 75,118 107,-204-159,-2 3,37 48,-57-65,-2 1,0 1,-2 0,0 1,-1 1,8 26,-16-36,0 0,-1 0,-1 0,0 1,-1-1,-1 1,0-1,-1 0,-1 1,0-1,-7 22,3-18,-1 0,-1-1,-1 1,-1-2,0 1,-1-1,-1-1,-15 16,6-9,-1-1,-1-2,-2 0,0-1,0-2,-2-1,0 0,-1-3,0 0,-1-1,-41 10,-124 14,119-25,-94 28,143-30,7-2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5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0 458,'6'1,"-1"-1,0 1,0 0,0 0,1 1,-1-1,-1 1,1 1,0-1,0 0,-1 1,8 6,49 48,-33-29,-7-8,11 9,-1 2,32 43,-58-66,-13-16,-15-20,-17-39,3-1,3-3,-32-93,54 132,1-1,2-1,1 0,-5-54,13 84,0 1,0-1,1 0,-1 0,1 0,0 1,0-1,0 1,1-1,-1 0,1 1,0 0,0-1,0 1,0 0,1 0,-1 0,1 1,0-1,0 1,0-1,0 1,0 0,1 0,-1 0,0 1,1-1,-1 1,1 0,7-2,10-2,0 1,1 1,-1 1,26 0,-41 2,59-1,0 4,0 1,0 4,83 21,-113-20,0 1,-1 3,0 0,-1 2,0 2,-1 1,-1 1,-1 2,35 31,-51-36,0 0,-2 1,0 0,-1 0,-1 2,0-1,-1 1,-1 1,8 31,-11-32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6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5,5 0,7 5,0 4,2 5,6 2,-3 3,-3 1,-6-3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6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160 120,'-9'-5,"-11"-5,-6-5,-4-5,0-3,4-2,7 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7.4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5,'0'-1,"0"1,0 0,0 0,0 0,0 0,0 0,0-1,0 1,0 0,0 0,0 0,0 0,0 0,0-1,-1 1,1 0,0 0,0 0,0 0,0 0,0 0,0 0,0-1,-1 1,1 0,0 0,0 0,0 0,0 0,0 0,-1 0,1 0,0 0,0 0,0 0,0 0,-1 0,1 0,0 0,0 0,0 0,0 0,0 0,-1 0,1 0,0 0,0 0,0 0,0 0,0 1,-1-1,1 0,0 0,0 0,0 0,0 0,0 0,0 0,0 1,0-1,-1 0,1 0,0 0,0 0,0 1,3 15,10 21,20 20,2-1,3-2,2-2,49 50,-14-16,-41-46,1-1,3-1,1-2,1-2,2-2,91 54,-123-80,1 0,0-1,1 0,-1 0,1-1,-1-1,1 0,0-1,1 0,-1-1,0 0,0-1,1 0,-1-1,18-3,78-16,196-44,-273 56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8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970 1021,'-21'-1,"0"1,0 2,0 0,1 1,-1 1,1 1,-1 0,-31 15,-23 16,3 4,1 3,2 3,2 2,2 4,2 3,3 2,-73 90,123-134,0 1,1-1,1 2,0-1,1 1,0 0,-5 21,11-33,0 0,0 0,0 1,0-1,1 0,-1 1,1-1,0 0,0 1,1-1,-1 0,0 1,1-1,0 0,0 1,0-1,0 0,1 0,-1 0,1 0,0 0,-1 0,1-1,1 1,-1 0,0-1,1 0,-1 0,1 1,0-1,-1-1,1 1,0 0,0-1,0 1,1-1,-1 0,0 0,0 0,6 0,200 24,-105-16,-73-5,29 3,1-2,78-4,-135-1,1-1,-1 0,0 0,1 0,-1 0,0 0,0-1,0 0,0 0,0 0,0 0,-1-1,1 1,-1-1,1 0,-1 0,0 0,0-1,-1 1,1-1,-1 1,1-1,-1 0,0 0,2-8,2-8,-1 0,-1 0,-1 0,1-32,1-5,99-518,-90 535,-14 39,0 1,0 0,0-1,0 1,1 0,-1 0,0-1,0 1,1 0,-1-1,0 1,0 0,1 0,-1 0,0-1,1 1,-1 0,0 0,1 0,-1 0,0 0,1 0,-1-1,0 1,1 0,-1 0,0 0,1 0,-1 0,1 0,-1 1,12 16,151 330,-155-334,-1 0,2-1,-1 1,2-2,0 1,0-1,1-1,21 16,-22-19,0-1,0-1,1 0,0 0,0-1,0 0,1-1,-1-1,1 1,-1-2,20 1,149-3,180-23,-349 23,-1 0,0-1,0 0,0-1,-1 0,1 0,0-1,13-8,-19 10,-1-1,0 1,0-1,0 0,0 0,-1 0,1 0,-1-1,0 1,0-1,0 1,0-1,0 0,-1 0,0 0,0 0,0 0,0 0,-1 0,1 0,-1 0,0 0,-1-7,-9-61,-2 2,-4-1,-25-69,34 117,-29-84,-5 2,-4 1,-4 3,-104-158,127 220,-1 1,-3 1,0 2,-2 1,-2 1,-1 2,-63-42,97 71,-1 1,1 0,-1 0,0 0,0 1,1-1,-1 0,0 1,0-1,0 1,0-1,0 1,0 0,-3 0,4 0,0 1,1-1,-1 0,1 0,-1 1,1-1,-1 1,0-1,1 1,0-1,-1 0,1 1,-1 0,1-1,-1 1,1-1,0 1,-1-1,1 1,0 0,0-1,0 1,-1 0,1-1,0 1,0 0,0 0,0 5,1-1,-1 1,1-1,0 0,0 1,1-1,-1 0,5 9,20 38,3 0,45 61,82 89,-131-171,206 224,-185-212,2-2,1-2,80 47,-109-76,1 0,0-1,0-1,0-2,1 0,0-1,0-1,1-1,40 1,41 6,22 1,-105-11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19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756 1,'-5'0,"-4"0,-11 0,-9 0,-10 0,-5 0,-9 4,-8 2,-7-1,-4 4,1 4,5 0,9 2,5-1,8-4,6-3,11-2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1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185 882,'15'-1,"-1"-1,1 0,-1-1,0 0,0-1,21-9,81-43,-89 42,-26 13,24-11,-1-1,-1-1,0-1,24-22,-42 33,-1 1,0-1,0-1,0 1,-1 0,1-1,-1 0,0 0,0 0,-1 0,0 0,0 0,0-1,0 1,-1-1,0 1,0-1,0 0,-1 0,0 1,0-1,0 0,-1 1,0-1,0 0,-3-8,2 9,0 1,0 0,-1 0,0 0,1 0,-1 0,-1 0,1 1,0 0,-1 0,0 0,0 0,0 0,0 1,0-1,0 1,-1 0,1 1,-1-1,1 1,-1 0,-7-1,-10-1,-1 1,0 1,-33 2,32 0,-2-1,1 2,0 0,0 2,-36 10,50-10,0 0,0 1,0 0,1 0,0 1,0 1,1-1,0 2,0-1,0 1,1 1,-8 9,4 0,-1 0,2 1,1 1,0-1,2 2,0-1,-9 38,13-42,1 1,1-1,0 1,1 0,1 0,0 0,1-1,1 1,1 0,9 29,-8-35,2-1,-1 0,1 0,1 0,0-1,0 0,1 0,0-1,1 0,0-1,0 0,0 0,1 0,0-2,0 1,15 5,11 3,0-1,1-2,65 11,111 6,379 1,-427-29,0-8,-1-7,253-56,-399 67,0 0,-1-2,0 0,0-1,18-10,-30 14,-1 0,0-1,1 1,-1-1,0 0,-1 0,1 0,-1 0,1-1,-1 1,-1-1,1 0,-1 0,0 0,0 0,0 0,0-1,-1 1,0-1,0-6,0-4,-1 1,-1 0,-1-1,0 1,-1 0,0 0,-11-27,-51-102,49 113,-156-281,130 246,-4 1,-81-89,120 146,-57-52,61 57,0 1,-1-1,1 1,-1-1,0 1,0 0,1 1,-1-1,-1 1,1-1,0 1,0 0,0 1,-1-1,1 1,-7 0,7 1,1 0,0 1,0-1,0 1,0 0,0 0,0 0,0 0,1 1,-1-1,1 1,0-1,-1 1,1 0,0 0,1 0,-1 0,0 0,1 0,0 0,0 1,-2 5,0 2,1 1,0-1,0 0,1 1,1 20,4-2,1 0,1 0,2 0,0-1,3 0,0 0,28 48,-1-12,93 118,-95-140,1-2,2-1,2-2,2-2,69 46,-108-79,1-1,-1 1,0 1,0-1,0 0,0 1,-1 0,1 0,-1 0,0 0,0 0,-1 1,4 7,-4-7,-1 1,-1-1,1 1,-1 0,0-1,0 1,0 0,-1-1,0 1,0-1,0 1,-3 6,-26 108,-22 198,46-267,4-39,0-2,1 1,0-1,0 0,1 1,2 11,-2-20,1 0,-1 1,1-1,-1 0,1 0,0 0,0 0,0 0,0 0,0-1,0 1,1 0,-1 0,1-1,-1 1,1-1,0 1,-1-1,1 0,0 0,0 1,0-1,0 0,0-1,0 1,0 0,0-1,0 1,0-1,3 1,16-1,0-1,0 0,0-2,-1 0,1-2,28-9,-22 6,38-9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2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1561,'-16'-1,"0"1,0 0,1 1,-1 0,1 1,-18 5,29-6,0 1,0-1,0 1,0 0,0 1,0-1,1 0,-1 1,1 0,0 0,0 0,0 0,0 1,0-1,1 1,-1 0,1-1,0 1,0 0,0 0,1 0,-2 9,0 2,1 1,1-1,0 1,1-1,1 1,0-1,1 1,1-1,1 0,0 0,0 0,2 0,0-1,10 18,2 1,2 0,2-2,0-1,47 49,-66-76,-1 0,1-1,-1 1,1-1,0 0,0 0,0 0,0 0,5 1,-7-2,0-1,0 0,0-1,0 1,0 0,0 0,0 0,0 0,-1-1,1 1,0 0,0-1,0 1,-1-1,1 1,0-1,0 1,-1-1,1 1,0-1,-1 0,1 1,-1-1,1 0,-1 0,1 1,-1-1,1 0,-1 0,0 0,0 0,1 0,-1 1,0-1,0 0,0 0,0 0,0 0,0 0,0-1,4-24,-2 0,0 0,-2-1,-3-35,-23-108,5 38,2 16,18 114,1 1,0 0,-1 0,1 0,0-1,0 1,0 0,0 0,0-1,0 1,0 0,0 0,1 0,-1-1,0 1,1 0,-1 0,1 0,-1 0,2-2,-1 2,0 1,0 0,-1-1,1 1,0 0,0-1,0 1,0 0,0 0,-1 0,1 0,0 0,0 0,0 0,0 0,0 0,0 0,0 1,-1-1,1 0,1 1,49 29,-47-27,20 14,332 223,-260-182,186 83,-278-139,88 32,-83-32,0 1,-1-2,1 1,0-1,0-1,0 1,0-1,14-3,-20 2,0 0,0 0,-1 0,1-1,0 1,-1-1,1 0,-1 1,0-1,1 0,-1-1,0 1,0 0,-1-1,1 1,0-1,-1 1,0-1,1 0,0-4,17-65,-18 65,21-129,-5-2,-7 0,-6 0,-21-220,8 278,-4 1,-3 0,-4 0,-3 2,-4 1,-2 1,-4 1,-44-69,-3 27,69 102,-1 1,0 0,-2 0,1 1,-26-16,37 26,0 1,-1-1,1 1,0 0,0 0,-1 0,1 0,0 0,-1 0,1 1,-1-1,1 1,-1 0,1-1,-1 1,1 0,-1 1,0-1,1 0,-5 2,5-1,0 1,0-1,0 1,0-1,1 1,-1 0,0 0,1 0,-1 0,1 0,0 0,0 0,0 0,0 0,0 1,0-1,0 4,-2 7,1 0,0 1,1-1,1 1,1 0,2 21,13 37,2 0,4-1,39 86,-38-100,223 500,-180-433,5-2,113 146,-175-256,0-1,1 0,1 0,0-1,0-1,1 0,0 0,22 11,-24-13,-1 1,1 0,-1 1,-1 0,0 0,0 1,13 20,0 1,80 116,-88-128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3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0 554,'18'-1,"-1"-1,0 0,0-1,0-2,20-7,16-3,935-289,-650 155,-288 126,-30 14,-13 5,0 0,0 0,1 1,-1 0,1 0,0 1,0 0,0 1,0 0,14-1,-21 2,0 1,0-1,0 0,0 0,0 1,0-1,0 1,0-1,0 1,-1-1,1 1,0 0,0-1,-1 1,1 0,0-1,-1 1,1 0,0 0,-1 0,1 0,-1 0,0 0,1 0,-1 0,0-1,1 1,-1 0,0 0,0 0,0 1,0-1,0 1,-6 38,-18 37,-3-2,-3-1,-42 72,5-8,-146 349,-26 56,193-443,-5-2,-4-2,-4-3,-4-2,-79 87,116-147,26-31,0 0,0 0,0 0,0 0,0 0,1 0,-1 0,0 0,0 0,0 0,0 0,0 0,0 0,0 0,0 0,0 0,0 0,0 0,1 0,-1 0,0 0,0 1,0-1,0 0,0 0,0 0,0 0,0 0,0 0,0 0,0 0,0 0,0 0,0 0,0 0,0 0,0 1,0-1,0 0,0 0,0 0,0 0,0 0,0 0,0 0,0 0,0 0,0 0,0 0,0 1,0-1,0 0,0 0,19-13,29-28,47-54,-13 12,-11 14,106-93,-150 140,1 2,1 0,1 2,56-25,-73 38,0 1,-1 1,1 0,0 1,0 0,1 1,-1 0,0 1,21 3,7 4,68 19,-19-2,57 8,1-6,157 7,-263-32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0.6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0 144,'4'0,"2"-4,8-2,6-4,4 0,6 2,-2-3,-1 1,-1 3,-1-3,0-3,0 0,0 2,-1 4,1 2,-4-2,-1 1,-5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4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4.5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1,'1'20,"0"0,2 1,0-1,1 0,2-1,11 31,59 107,-46-100,207 413,131 252,-295-577,-62-119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5.2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1 383,'0'-2,"1"1,-1-1,1 1,-1-1,1 1,0 0,-1-1,1 1,0 0,0 0,0 0,0-1,0 1,1 0,-1 0,0 0,0 1,1-1,-1 0,0 0,1 1,-1-1,1 1,2-1,38-10,525-63,-297 44,-71 7,393-60,-506 65,-2-4,140-55,-191 62,-23 12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6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1403 0,'-7'10,"1"-1,0 1,1 0,0 0,0 0,-5 21,5-19,-63 195,8 2,-58 394,115-582,-4 42,6-60,1 0,0 0,0 0,0 0,1 0,-1-1,1 1,-1 0,1 0,0 0,0-1,0 1,1 0,-1-1,1 1,2 2,-4-4,0-1,1 0,-1 1,0-1,1 1,-1-1,0 0,1 1,-1-1,0 0,1 0,-1 1,1-1,-1 0,1 0,-1 1,1-1,-1 0,1 0,-1 0,1 0,-1 0,1 0,-1 0,1 0,-1 0,1 0,-1 0,1 0,-1 0,1 0,-1-1,0 1,1 0,-1 0,1-1,-1 1,1 0,-1 0,0-1,1 1,-1 0,0-1,1 1,-1-1,0 1,1 0,-1-1,0 1,0-1,0 1,1-1,-1 1,0-1,0 1,0-1,0 1,0-1,0 1,0-1,0 1,0-1,0 0,-2-35,-6 18,-1-1,-1 1,0 1,-2 0,0 0,-1 1,-21-20,-111-93,7 23,-250-146,111 119,235 115,18 5,16 4,12 5,10 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7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734 23,'-69'-10,"16"1,26 7,-1 1,0 1,0 2,1 0,-1 2,1 1,0 2,0 0,1 2,0 1,0 0,1 2,1 2,0 0,0 1,2 1,0 1,-20 21,28-25,0 1,1 0,0 1,1 0,-9 18,18-30,1 0,1 0,-1 1,0-1,1 1,0-1,-1 1,2 0,-1-1,0 1,1 0,-1 0,1 0,0-1,1 1,-1 0,0 0,1 0,0-1,0 1,0 0,1-1,-1 1,1-1,0 1,0-1,0 0,0 0,0 0,1 0,-1 0,5 3,9 6,0-1,0-1,1 0,1-1,-1-1,1-1,36 10,-3-5,89 9,-126-19,12 1,0 0,0-2,1-1,-1 0,33-7,-53 6,-1 0,1-1,0 0,-1 0,1 0,-1-1,0 1,0-1,0-1,0 1,0-1,-1 0,1 0,-1 0,0 0,-1-1,1 0,-1 0,0 0,0 0,0 0,0 0,-1-1,0 0,-1 1,1-1,-1 0,0 0,0-6,19-238,-20 249,0 0,0 0,0-1,0 1,0 0,0 0,1 0,-1 0,0 0,0 0,1 0,-1 0,1 0,-1 0,1 0,0 0,-1 0,1 1,0-1,-1 0,1 0,0 1,0-1,0 0,0 1,1-1,-1 0,1 1,0 0,-1 0,1 0,0 0,-1 1,1-1,0 0,-1 1,1-1,-1 1,1-1,-1 1,1 0,1 1,9 6,0 1,0 0,11 13,-15-15,116 103,204 195,-301-277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8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1,'19'1,"-1"1,0 0,0 2,0 0,0 1,-1 1,19 8,114 64,-140-72,145 90,164 133,-292-208,-1 2,26 30,-60-67,0 0,1 0,1-1,-6-17,-29-90,38 113,-10-32,-7-43,17 71,1 0,1 0,0 0,0 0,2 0,0-1,4-21,-4 32,0 0,1-1,-1 1,1 0,0 0,0 0,0 0,0 1,1-1,-1 1,1-1,0 1,-1 0,1 0,0 0,0 0,0 0,1 1,-1-1,0 1,1 0,-1 0,0 0,1 1,-1-1,5 1,14-2,-1 1,1 1,27 4,-10-1,-11-2,0 1,0 1,0 2,30 8,-41-7,0 0,-1 1,0 1,0 0,-1 1,0 1,24 20,25 33,-3 3,92 127,-149-188,21 29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8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711 100,'-11'-10,"0"0,-1 1,0 0,-1 0,0 2,0-1,-1 2,0 0,0 0,0 2,-1-1,0 2,0 0,0 1,0 0,0 1,0 1,0 1,0 0,0 1,0 0,0 1,-26 9,6-1,-1 2,2 1,0 1,-36 24,59-33,0 1,1 1,0 0,1 0,-1 1,2 0,-1 1,1-1,1 2,0-1,0 1,1 0,0 1,1-1,-7 24,11-29,0 1,0 0,0 0,1 0,0 0,1 0,-1 0,1 0,1-1,-1 1,1 0,0-1,4 8,0-2,0-1,1 0,1 0,-1-1,2 0,13 14,11 4,0-1,2-2,45 25,349 175,-12-6,-406-213,-1-1,-1 1,1 0,-1 0,-1 1,14 13,-21-19,0 1,0-1,0 1,0 0,0-1,0 1,0 0,0 0,-1-1,1 1,-1 0,1 0,-1 0,0 0,0 0,0 0,0 0,0-1,0 1,0 0,-1 0,1 0,-1 0,1 0,-1-1,0 1,0 0,0 0,0-1,0 1,0-1,0 1,0-1,-1 1,1-1,0 0,-1 0,-2 2,-6 6,-1-1,-1 0,1-1,-1 0,-1-1,1-1,-1 0,-15 5,-114 20,90-21,-344 62,327-58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9.4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1050,'1'-10,"0"-1,0 1,1-1,1 1,-1 0,2 0,-1 0,1 0,1 1,0-1,0 1,8-9,11-13,1 2,30-28,0 0,-8 6,89-107,-119 135,-1 0,-1-1,-1-1,-1 0,12-33,-22 49,0 0,0-1,-1 1,0-1,-1 1,0-1,-1 0,0 1,0-1,-1 0,0 1,-1-1,0 1,-1 0,-5-16,2 14,0 0,-1 0,0 1,-1 0,0 1,-1-1,1 1,-2 1,1 0,-1 0,-19-10,14 9,0 1,0 0,-1 2,0 0,-1 0,1 1,-1 1,0 1,0 1,0 0,0 1,0 1,-1 0,-33 6,39-3,0 0,0 1,0 0,0 0,1 2,0-1,0 2,0-1,1 1,-1 1,2 0,-1 0,1 1,1 0,0 1,0 0,0 0,2 0,-1 1,1 0,-6 17,5-6,0 1,2-1,0 2,2-1,0 0,2 1,0-1,2 1,1-1,0 0,2 0,1 0,0 0,14 33,5 5,3 0,3-2,70 105,217 237,-167-222,-43-49,290 381,-393-506,13 17,-2 1,0 1,-1 1,-1 0,16 47,-25-51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29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1 379,'3'-1,"1"-1,-1 0,0 1,1-1,-1 0,0-1,0 1,0 0,0-1,2-3,11-7,31-15,2 3,84-32,-130 55,379-139,-307 118,1 3,0 4,93-8,-127 21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31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70 1026,'-3'0,"0"1,1 0,-1-1,0 1,0 0,0 0,1 1,-1-1,1 1,-1-1,1 1,-1 0,1 0,0 0,0 0,0 0,0 0,0 1,0-1,1 1,-1-1,1 1,0-1,0 1,0 0,0 0,0 0,0 5,-3 6,2 0,0 0,0 0,1 24,3-16,0 0,2 0,0 0,1-1,2 0,0 0,1-1,1 0,1 0,0-1,2 0,0-1,1 0,1-1,0 0,2-2,-1 1,2-2,0 0,1-1,0-1,1-1,0 0,1-2,0 0,1-1,42 10,-60-17,1 0,-1 0,0 0,1-1,-1 1,1-1,-1 0,1 0,-1-1,1 1,-1-1,0 1,1-1,-1 0,0 0,1-1,-1 1,0-1,0 1,0-1,0 0,-1 0,1 0,4-5,-4 2,0 0,0 0,-1-1,0 1,0-1,0 1,-1-1,1 0,-1 0,-1 0,1 1,-1-1,-1-11,1 6,-1 1,0-1,-1 1,0 0,-1-1,0 1,0 0,-1 1,-1-1,-6-11,-1 3,-1 2,-1 0,0 0,-20-16,-20-17,15 15,1-1,3-1,-48-63,81 97,0-1,1 0,-1 0,0 0,1 0,0-1,0 1,0 0,0-1,0 1,1-5,0 7,0 0,0 0,0 0,1 0,-1-1,0 1,1 0,-1 0,1 0,-1 0,1 0,0 0,-1 0,1 0,0 0,0 1,0-1,0 0,0 0,0 1,0-1,0 0,0 1,0-1,0 1,0 0,0-1,0 1,0 0,1 0,-1-1,0 1,0 0,0 0,2 0,15 0,1-1,0 2,0 1,-1 0,37 10,91 37,-103-33,27 9,-2 4,74 41,-122-59,1 2,-2 0,0 1,0 1,-2 1,0 1,0 0,-2 1,0 0,22 38,-34-49,1 0,-1 0,0 1,-1-1,0 1,0 0,1 14,-3-20,0-1,0 1,0 0,0 0,0 0,0 0,-1-1,1 1,-1 0,1 0,-1-1,0 1,0 0,1-1,-1 1,-1 0,1-1,0 0,0 1,0-1,-1 0,1 1,-1-1,1 0,-1 0,1 0,-1 0,1 0,-1-1,0 1,0-1,1 1,-1-1,0 1,0-1,0 0,0 0,-2 0,2 0,0 0,0 0,0-1,0 1,-1 0,1-1,0 0,0 0,0 1,0-1,0 0,1-1,-1 1,0 0,0 0,1-1,-1 1,1-1,-1 0,1 1,-1-1,1 0,0 0,-2-3,-19-54,21 58,-16-77,3-1,3 0,0-95,5 61,-24-777,30 861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1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0,'1'48,"3"-1,2 0,3 0,21 74,79 175,-92-252,44 110,7-3,127 206,-186-341,1-2,1 1,1-2,0 0,18 16,-9-13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32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1142,'6'2,"-1"0,1 0,0 0,-1 0,0 1,1 0,-1 0,0 1,6 5,2 0,4 3,1 1,-2 0,0 2,-1 0,0 0,-1 2,-1-1,0 2,13 24,-25-39,0 0,0-1,0 1,0 0,0 0,-1-1,1 1,-1 0,0 0,1 4,-8 0,-9-18,7 1,0-1,1 0,0-1,0 0,2 0,-1 0,2-1,-1 0,2 0,0-1,0 1,-2-28,4 24,1 0,0 0,1 0,2 0,-1 0,2 1,0-1,1 0,1 1,8-21,-2 17,0 0,1 0,1 1,1 1,1 0,0 1,1 0,1 2,1 0,0 1,1 0,0 2,1 0,26-11,-33 17,1 0,1 1,-1 0,1 1,-1 1,1 0,0 1,0 1,0 0,0 1,0 0,1 2,-1 0,-1 0,1 1,0 1,-1 1,0 0,0 0,0 2,0 0,19 14,-24-14,-1 0,0 1,0 0,-1 0,0 1,-1 0,9 16,31 75,-19-38,4 1,34 79,-63-138,-1-1,0 0,0 0,-1 1,1-1,-1 1,0-1,0 1,0-1,0 6,-1-9,1 1,0-1,0 1,0-1,0 1,-1-1,1 0,0 1,0-1,-1 1,1-1,0 0,-1 1,1-1,0 0,-1 1,1-1,0 0,-1 1,1-1,-1 0,1 0,-1 0,1 0,-1 1,1-1,-1 0,-22-10,10 0,1-1,0-1,1 0,0-1,1 0,0 0,1-1,-8-17,-52-124,55 120,2-1,2 0,1 0,2-1,1-1,2 1,2-1,5-73,0 83,1 0,2 0,1 1,1 0,1 0,1 1,2 1,1-1,0 2,2 0,1 0,30-33,-11 20,1 1,3 2,65-45,-101 77,-1 0,0 1,0-1,0 1,1 0,-1-1,1 1,-1 0,1 1,-1-1,1 0,-1 1,1 0,0-1,-1 1,1 0,0 0,-1 0,1 1,0-1,-1 1,1-1,-1 1,1 0,-1 0,1 0,3 3,0 1,1 1,-1 1,0-1,-1 1,1 0,7 14,-6-10,110 197,-28-46,-78-146,-9-13,1 0,-1 0,0 0,-1 0,1 1,0-1,-1 0,2 6,-3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0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1 868,'40'-27,"670"-388,-285 160,-327 197,87-48,-184 105,0 0,1 0,-1 0,1 1,-1-1,1 1,-1-1,1 1,-1 0,1-1,0 1,-1 0,1 0,2 0,-4 0,0 1,1-1,-1 0,1 1,-1-1,0 0,1 1,-1-1,0 0,0 1,1-1,-1 1,0-1,0 0,0 1,0-1,1 1,-1-1,0 1,0-1,0 1,0-1,0 0,0 1,0-1,0 1,0-1,0 1,0-1,-1 1,1 0,-21 49,16-39,-65 142,-95 315,0 181,123-469,16-69,-137 485,157-577,4-12,0-1,0 1,0 0,-1-1,0 1,0-1,0 0,-1 0,0 0,-9 9,13-15,-1 0,1-1,-1 1,1 0,0 0,-1-1,1 1,-1 0,1 0,-1-1,1 1,0 0,-1-1,1 1,0-1,-1 1,1 0,0-1,0 1,0-1,-1 1,1-1,0 1,0-1,0 1,0-1,0 1,0-1,0 1,0-1,0 1,0-1,0 1,0-1,0 1,0-1,-1-23,2 7,1 0,1 1,1-1,0 1,1 0,0 0,1 0,1 0,1 1,0 1,1-1,1 1,21-24,13-10,2 3,64-50,-93 81,70-57,3 4,146-82,-190 124,1 2,1 2,1 2,1 3,1 1,0 3,82-9,-124 20,0 0,0 0,0 1,0 0,0 0,0 1,-1 1,1-1,0 1,-1 1,1 0,-1 0,0 1,13 6,-8 3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0.6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1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1,'2'14,"1"-1,0 1,1-1,0 0,1 0,1 0,0-1,0 0,16 21,-6-7,631 1011,-577-922,-59-94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2.1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1 835,'2'-3,"0"0,0 0,1 0,-1 1,1-1,0 0,0 1,0 0,0 0,0 0,1 0,-1 0,0 1,5-2,1-2,607-305,-211 110,-357 176,-2-2,46-36,-82 57,0-1,0 1,1 1,-1 0,1 0,0 1,18-3,38-12,-42 8,20-7,-1-2,61-37,-84 41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39.6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2951 0,'-43'4,"1"2,-1 2,2 1,-1 2,-50 21,7-4,-673 242,543-177,-291 172,415-208,2 4,3 3,3 5,3 3,4 3,-130 165,160-176,2 3,2 1,4 2,3 2,4 1,2 2,4 0,3 2,3 0,-8 83,17-55,5 0,5 1,4 0,5-1,5 0,32 125,42 104,73 338,-121-458,110 350,-113-463,3-1,5-3,4-1,5-2,92 122,12-28,184 168,-165-178,504 596,-645-726,256 329,-196-265,134 123,-175-189,2-1,2-4,2-2,1-2,113 46,-40-30,259 63,-280-93,2-4,0-6,0-4,1-6,122-12,-126-5,167-42,-201 28,-65 21,0 2,0 0,1 0,-1 1,26-3,-22 5,-1 0,0-2,0 0,0-1,30-13,79-48,-61 30,63-32,-106 57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0.2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1,'10'0,"-1"1,1 0,-1 1,1 0,-1 1,1 0,-1 0,0 1,-1 0,16 10,4 5,45 41,-34-28,773 724,-686-625,-86-88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0.8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1 659,'0'-10,"1"0,1 0,0 0,0 1,1-1,0 1,8-18,40-61,-37 65,3-5,23-40,3 2,3 2,68-73,-104 128,0 0,1 1,1 0,-1 1,1 0,0 1,1 0,-1 1,1 0,0 1,0 1,1 0,19-2,15 2,0 1,70 8,-116-6,215 25,-2 9,268 79,-352-77,-2 5,189 88,-263-101,0 2,-2 2,-2 3,-1 2,-1 3,-3 1,75 85,-116-120,0 1,-1-1,1 1,-2-1,1 1,-1 1,1-1,-2 0,1 1,-1 0,-1-1,1 1,-1 0,0 0,-1 8,-1-3,-1 0,-1 1,0-1,0-1,-1 1,-1 0,0-1,-7 13,-334 538,214-379,105-150,-1-2,-2-1,-40 33,43-45,7-7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1.5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72,'-1'29,"1"-1,1 0,2 0,1 0,1 0,1 0,1-1,13 31,-4-24,2 0,1 0,1-2,1 0,3-2,0 0,48 44,-57-60,1-1,1 0,0-2,1 0,0 0,0-2,1 0,0-1,1-1,0-1,0-1,0-1,1 0,-1-1,40-1,-56-2,-1 0,1 0,0-1,-1 1,1-1,-1 0,1 0,-1 0,1 0,-1-1,1 1,-1-1,0 0,0 0,0 0,0-1,0 1,-1-1,1 1,-1-1,1 0,-1 0,0 0,0 0,-1 0,1-1,0 1,-1 0,0-1,0 1,0-1,0 0,-1 1,1-1,-1-7,0-10,-1 0,-1 0,-1 0,-11-41,13 58,-9-33,-1 0,-1 1,-3 0,0 1,-3 1,-31-48,36 63,-2 0,-1 1,0 0,-1 1,-1 1,0 1,-1 1,-1 0,0 1,-1 2,-35-16,41 21,-80-27,86 31,1 0,-1 0,1 1,-1 0,1 1,-1 0,0 0,1 1,-11 1,3 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2.4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16 451,'-1'0,"1"0,-1 0,0 0,1 1,-1-1,0 0,1 0,-1 0,1 1,-1-1,0 0,1 0,-1 1,1-1,-1 1,1-1,-1 0,1 1,-1-1,1 1,-1-1,1 1,0-1,-1 1,1 0,0-1,0 1,-1-1,1 1,0 0,0-1,0 1,0 0,0-1,-1 1,1-1,0 1,1 0,-1-1,0 1,0 0,0-1,1 2,10 28,3-13,2-1,-1 0,2 0,0-2,1 0,0-1,1-1,1 0,0-2,0 0,1-2,0 0,24 5,-44-12,1 0,0-1,-1 0,1 1,0-1,0 0,-1 0,1 0,0 0,0 0,-1 0,1-1,0 1,-1 0,1-1,0 0,-1 1,1-1,-1 0,1 0,-1 0,1 0,-1 0,0 0,1 0,-1 0,0-1,0 1,0 0,0-1,0 1,0-1,0 1,0-1,-1 1,1-1,-1 0,1 1,-1-1,1 0,-1 0,0-3,2-9,-1-1,-1 1,0 0,-3-17,2 23,-10-64,-2 0,-35-103,-11-50,62 222,6 10,15 20,-16-17,386 394,-378-389,-4-5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2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273 1,'-4'1,"1"1,-1 0,0 0,1 0,0 1,-1-1,1 1,0 0,0 0,0 0,1 0,-1 0,1 1,0-1,-3 7,-3 1,-90 139,85-128,1 2,1 0,2 0,-13 46,21-66,0-1,1 1,-1-1,1 0,-1 1,1-1,0 1,1-1,-1 1,1-1,-1 1,1-1,0 0,3 7,-3-8,1 0,0 0,0 0,0 0,0-1,0 1,0 0,0-1,1 0,-1 1,1-1,-1 0,1 0,-1-1,1 1,-1 0,1-1,0 1,-1-1,4 0,25 5,0 1,0 1,0 2,-1 1,0 1,-1 2,-1 1,50 32,-74-44,-1 0,0 1,1-1,-1 1,0 0,0 0,-1 0,1 0,0 1,-1-1,0 1,0-1,0 1,0 0,-1 0,0 0,2 7,-2-5,-1 0,0 0,0 0,0 0,-1 0,0 0,0 0,-1-1,0 1,0 0,-3 6,-4 6,-2-1,0 0,0-1,-2 0,0 0,-21 18,30-30,0-1,-1 0,1 0,-1-1,0 1,1-1,-1 0,0 0,0-1,0 1,-7 0,-64 3,17-1,-71 9,104-12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3.5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1,'4'1,"-1"0,1 0,0 1,-1-1,1 1,-1 0,0 0,1 0,-1 0,0 1,0-1,-1 1,5 4,3 3,179 143,46 42,283 332,-483-479,-28-37,1 0,0 0,1-1,13 14,-21-24,-1 0,1 0,-1 0,1 1,-1-1,1 0,-1 0,1 0,-1 0,1 0,-1 0,1 0,-1 0,1 0,-1 0,1 0,-1-1,1 1,-1 0,1 0,-1 0,1-1,-1 1,1 0,-1 0,0-1,1 1,-1 0,0-1,1 1,-1-1,0 1,1 0,-1-1,0 1,0-1,1 1,-1-1,0 1,0-1,0 1,0-1,0 1,1-1,-1 1,0-1,0 1,0-1,0 1,-1-1,1 0,6-38,-5 30,2-8,29-185,-23 163,1 0,2 0,18-38,-29 74,0 1,0 0,0 0,0-1,0 1,0 0,1 0,-1 0,1 0,-1 0,1 0,0 1,0-1,-1 1,1-1,1 1,-1-1,0 1,0 0,0 0,1 0,-1 1,0-1,4 0,-3 1,0 1,1 0,-1 0,1 0,-1 0,0 0,0 1,0-1,0 1,0 0,0 0,0 0,-1 0,1 1,-1-1,5 6,17 21,-1 1,-1 1,-2 0,19 41,56 143,-93-211,-1-2,58 154,-51-131,-1 1,-2-1,0 1,1 33,-5-55,-1 1,1-1,-1 0,0 1,-1-1,1 0,-1 1,0-1,0 0,0 0,0 0,-1 0,0 0,0 0,0 0,0 0,0-1,-1 1,0-1,1 0,-1 1,-1-1,1-1,0 1,-1 0,1-1,-1 0,0 0,0 0,0 0,0 0,0-1,0 0,0 0,0 0,-1 0,-6 0,-27 3,-1-2,0-2,1-1,-74-12,87 9,1-2,-1-1,1-1,1 0,-1-2,2-1,-1-1,-32-23,42 24,1-1,0 0,0-1,1 0,1 0,0-1,1-1,1 0,0 0,1 0,1-1,0 0,1-1,1 1,0-1,1 1,1-1,0-26,2 39,0 3,0 1,-1-1,1 0,0 0,0 1,0-1,0 0,0 0,0 1,0-1,1 0,-1 0,0 1,0-1,1 0,-1 0,0 1,1-1,-1 1,0-1,1 0,-1 1,1-1,0 0,5 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4.0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0,'0'9,"1"-1,1 0,-1 1,1-1,1 0,-1 0,1 0,1-1,0 1,7 11,8 9,31 34,-14-18,390 482,-303-391,34 41,-119-129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4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329 633,'4'-4,"-1"-1,1 0,-1 0,-1 0,1 0,-1-1,0 1,2-9,8-17,135-231,-143 253,0 1,-1-1,0 0,-1-1,0 1,0 0,-1-1,0 1,-1-1,0 1,0-1,-1 1,-1-1,1 1,-1 0,-4-11,3 13,1 1,-1-1,0 1,0 0,0-1,-1 2,0-1,0 0,-1 1,0-1,0 1,0 1,0-1,-1 1,0 0,1 0,-2 0,1 1,0 0,-1 0,1 1,-9-2,5 2,0 0,0 1,0 1,0 0,0 0,0 1,0 0,0 1,0 0,0 0,0 1,-13 6,9-2,1 0,0 1,1 1,0-1,0 2,1 0,-18 20,12-9,0 1,2 1,1 0,0 1,2 1,1 0,1 0,-13 49,19-56,0-1,2 1,0 0,0 1,2-1,0 0,2 0,5 32,-4-39,1 0,-1-1,2 1,0-1,0 0,1 0,0-1,1 1,0-1,0-1,1 1,0-1,0-1,1 0,11 8,-6-6,0-1,1 0,-1-1,2-1,-1 0,1-1,31 6,-16-7,0-1,0-2,38-3,-48 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5.6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303 115,'-2'-8,"0"-1,-1 1,1 0,-2 0,1 1,-1-1,0 1,-1-1,1 1,-7-7,9 12,0 0,0 0,0 1,1-1,-2 0,1 1,0-1,0 1,0 0,-1 0,1 0,-1 0,1 0,-1 0,1 1,-1-1,1 1,-1 0,1-1,-1 1,0 1,1-1,-1 0,1 0,-1 1,1 0,-1-1,1 1,-1 0,1 0,0 1,-1-1,1 0,0 1,0-1,0 1,0 0,0-1,0 1,-2 4,-6 5,1 0,1 0,0 1,1 0,0 1,-6 15,-8 23,3 0,2 2,2-1,-13 109,24-135,2 0,0-1,2 1,1 0,1 0,1-1,1 1,1-1,2 0,0-1,1 0,21 38,-23-51,0-1,1 1,0-2,1 1,0-1,0 0,1-1,0 0,0 0,1-1,0-1,0 0,1 0,19 6,-9-6,1-1,0-1,0-1,-1-2,1 0,1-1,27-4,-46 4,0-1,-1 1,1-1,0 1,0 1,-1-1,1 1,0 0,-1 0,1 0,-1 0,1 1,-1 0,0 0,5 3,-6-2,0 0,0 0,-1 0,1 1,-1-1,0 1,0 0,0-1,-1 1,1 0,-1 0,0 0,0 0,0 0,-1 0,0 0,1 0,-1 5,-1 50,-3 1,-2-1,-2 0,-3 0,-3-1,-23 62,29-95,3-8,0 0,-1-1,-1 0,0 0,-1 0,-15 21,22-36,0 0,0 0,0 0,0 0,-1 0,1 0,0 0,0-1,-1 1,1 0,0-1,-1 1,1-1,-1 1,1-1,-1 0,1 0,-1 1,1-1,-1 0,1 0,-1-1,1 1,-1 0,1 0,0-1,-1 1,1-1,-1 1,1-1,0 0,-1 1,1-1,0 0,0 0,0 0,0 0,-2-1,-11-13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6.1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0,'-4'0,"-2"5,1 5,1 5,1 5,1 7,5-1,2 0,5-1,0-4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6.5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45,'0'-4,"0"-6,0-5,0-1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7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1297 820,'-16'-5,"0"0,0 1,0 1,-1 1,0 0,1 1,-29 2,4-2,-18-1,-1 3,1 3,0 2,-97 23,120-19,1 2,0 1,1 1,0 3,1 0,1 2,1 2,-47 39,39-26,2 3,1 1,3 1,1 2,-42 70,58-83,1 0,2 0,1 1,2 1,0 0,2 1,1 0,2 0,1 0,0 44,4-70,0 0,0 0,1 0,-1 0,1-1,0 1,0 0,1 0,0-1,0 1,0-1,0 1,0-1,6 7,-5-9,0 1,0-1,0 0,0 0,1 0,-1 0,1 0,-1-1,1 0,0 0,0 0,-1 0,1 0,0-1,0 1,0-1,0 0,7-2,22-1,0-2,-1-2,1-1,33-13,118-58,-113 45,-2-3,79-56,-140 87,-1 0,1-1,-2 0,1-1,-1 0,0 0,-1 0,0-1,0 1,-1-1,0 0,0-1,-1 1,-1 0,1-1,1-14,-1-12,-2 0,0-1,-7-40,3 36,-8-64,-5 2,-5 0,-4 1,-4 1,-77-174,80 218,-2 1,-3 2,-58-78,87 129,-1-1,0 1,0 0,0 0,0 0,0 1,-1-1,1 1,-6-3,8 5,1-1,-1 1,1 0,-1 0,1 0,-1 0,1 0,-1 0,1 0,-1 0,0 0,1 0,-1 0,1 0,-1 0,1 0,-1 0,1 0,-1 1,1-1,-1 0,1 0,-1 1,1-1,0 0,-1 1,0 0,0 0,0 1,1 0,-1-1,0 1,1 0,-1 0,1 0,0-1,-1 1,1 0,0 0,0 0,1 1,0 7,2 0,-1-1,1 0,1 1,0-1,0-1,0 1,1-1,1 1,11 13,7 13,515 747,-482-710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49.09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2129,'2'-4,"0"0,0 1,0-1,0 1,0 0,1-1,0 1,0 0,-1 1,2-1,-1 0,5-2,5-6,167-155,-59 58,153-177,-272 284,5-8,1-1,-1 1,0-2,-1 1,5-12,-10 21,0-1,-1 0,1 1,-1-1,1 0,-1 1,0-1,1 0,-1 0,0 0,0 0,0 1,0-1,-1 0,1 0,0 1,-1-1,1 0,-1 0,0 1,0-1,1 0,-1 1,0-1,0 1,-1-1,1 1,0 0,0-1,-1 1,1 0,0 0,-1 0,1 0,-1 0,0 0,1 1,-1-1,0 0,1 1,-4-1,-13-4,1 1,-1 1,0 1,0 0,0 1,-1 1,-19 3,1 1,-1 2,-49 15,69-16,1 1,-1 0,2 1,-1 1,1 1,0 0,1 1,0 1,-19 18,25-20,0 1,1 0,0 1,1 0,0 0,0 1,1 0,1 0,0 0,1 1,0-1,1 1,-3 25,4-24,1 0,1-1,0 1,1 0,0 0,1-1,1 1,4 14,-4-19,1 0,0 0,1-1,-1 0,1 0,1 0,0 0,0-1,0 0,1 0,0-1,14 10,4 0,1-1,1-2,0 0,1-2,1-1,-1-1,1-2,50 7,26-3,113-3,-202-8,2 1,61 0,0-2,108-17,-166 15,0-1,-1-1,0 0,0-2,-1 0,0-2,0 0,0-1,-2 0,1-2,-1 0,-1-1,0-1,18-20,-22 18,-1 0,-1 0,-1-1,0-1,-1 1,-1-1,5-22,26-137,-31 134,14-71,-6-1,-5 0,-6-158,-4 266,0 1,-1-1,0 1,-1-1,1 1,-6-11,7 15,-1 1,0 0,1-1,-1 1,0 0,0 0,0-1,0 1,0 0,0 0,0 0,-1 1,1-1,0 0,-1 0,1 1,0-1,-1 0,1 1,-1 0,1-1,0 1,-1 0,1 0,-1-1,1 1,-1 0,1 1,-1-1,1 0,-1 0,1 1,-1-1,-1 1,-7 3,1 0,-1 1,1 0,0 0,0 1,1 0,0 1,0 0,0 0,1 1,-9 11,-9 15,-31 54,50-78,-20 35,2 2,2 0,2 1,3 1,1 0,3 2,2 0,2 0,-3 64,11-86,2-1,1 0,1 1,1-1,2 0,1-1,20 53,-18-59,1-2,1 0,1 0,0-1,2 0,0-1,1-1,0 0,1-1,1-1,23 16,-30-23,1-1,-1 1,1-2,0 0,1 0,18 5,-28-10,0 1,1-1,-1 1,0-1,1 0,-1 0,0 0,1 0,-1 0,1-1,-1 1,0-1,0 0,1 1,-1-1,0 0,0 0,0 0,0-1,0 1,0 0,0-1,0 1,-1-1,1 0,-1 0,1 1,-1-1,0 0,1 0,-1 0,0-1,0 1,0 0,-1 0,1 0,0-1,-1 1,0 0,1-5,4-47,-3 1,-2-1,-2 0,-10-55,8 68,-70-560,28 252,41 299,-2-12,-2 0,-33-116,37 160,-2 2,0-1,-1 1,0 0,-1 0,-1 1,-1 0,0 1,0 0,-2 1,0 1,0-1,-1 2,-28-18,21 16,1 0,0-2,0 0,2-1,0-1,1-1,1 0,-24-35,86 99,178 296,-27 19,-107-192,270 513,-340-640,-9-14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4.2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2825 286,'-1'-18,"-1"0,-1 0,-1 0,-11-33,9 34,1 1,1-1,1 1,0-1,-1-29,4 45,0 0,0-1,0 1,0 0,0-1,0 1,0 0,1-1,-1 1,0 0,1-1,-1 1,1 0,0 0,-1 0,1 0,0-1,0 1,0 0,0 0,0 0,0 0,0 1,0-1,0 0,0 0,2 0,0 0,0 1,0-1,0 1,-1 0,1 0,0 1,0-1,0 0,-1 1,1 0,0-1,4 3,11 5,-1 1,-1 1,18 12,-30-19,66 49,-2 2,94 98,94 149,-242-283,-1 0,-1 1,0 0,9 23,-19-36,0-1,0 0,0 1,0-1,-1 1,0-1,-1 1,1 0,-1-1,0 1,0 0,-1 0,1-1,-1 1,-1-1,1 1,-1-1,0 1,0-1,-1 0,-4 9,-9 3,1 0,-2-1,0-1,-1 0,-1-1,0-1,-1-1,-28 13,18-9,-194 101,-420 154,-260 21,897-290,-161 48,-208 66,255-72,-118 59,191-79,1 3,2 1,-82 68,100-72,2 1,0 1,2 1,1 1,2 1,-33 61,22-21,3 2,3 1,3 1,4 1,2 0,-5 86,3 464,57 311,170 982,-160-1611,149 500,-150-668,124 248,-122-295,4-1,5-4,96 112,-108-146,2-2,3-2,2-3,1-2,2-3,3-2,0-2,2-4,2-2,1-3,1-2,0-4,2-3,96 14,-66-19,1-5,0-4,1-4,152-21,-135 2,-1-5,-2-5,169-66,-69 3,273-161,180-159,-657 406,698-478,-593 395,-5-5,190-210,-293 296,1 0,-1-1,0 0,11-18,-17 25,0 0,0 0,-1 0,1 0,0 0,-1 0,1 0,-1 0,1 0,-1 0,0 0,0 0,0 0,0 0,0 0,-1 0,1 0,0-1,-1 1,0 1,1-1,-1 0,0 0,0 0,0 0,0 0,-2-1,-3-2,1 0,0 0,-1 1,0 0,0 1,0-1,-1 1,-11-4,-63-16,38 13,-847-191,-11 69,490 96,378 33,33 3,1 0,-1 0,0 0,0-1,0 1,0 0,0 0,0 0,0 0,0 0,1 0,-1 0,0 0,0 0,0 0,0 0,0 0,0 0,0 0,0-1,0 1,0 0,0 0,0 0,0 0,1 0,-1 0,0 0,0 0,0-1,0 1,0 0,0 0,0 0,0 0,0 0,0 0,0 0,0 0,0-1,0 1,-1 0,1 0,0 0,0 0,0 0,0 0,0 0,0 0,0-1,0 1,0 0,0 0,0 0,0 0,0 0,-1 0,1 0,0 0,0 0,0 0,18-8,30-6,1525-244,-179 123,-1374 134,11-1,1 2,46 5,-76-5,0-1,0 2,0-1,0 0,0 0,0 1,0-1,0 1,-1-1,1 1,0 0,0 0,0 0,-1 0,1 0,0 0,-1 0,1 1,-1-1,1 0,-1 1,0 0,0-1,0 1,0 0,0-1,0 1,0 0,0 0,-1 0,1 0,-1 0,1-1,-1 1,0 0,0 0,0 0,0 3,-2 5,-1 0,0 0,0 0,-1 0,-1-1,-6 11,1-1,-13 27,-48 96,-77 216,115-254,6 1,3 2,6 0,4 2,5-1,6 117,5-176,3 0,11 48,-10-71,1 1,1-2,1 1,1-1,17 28,-18-38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5.1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577 666,'0'-62,"-2"0,-3-1,-17-79,18 123,-1 0,-1 1,0-1,-1 1,-1 0,-1 1,-1 0,0 0,-1 1,-1 1,0 0,-1 0,-1 1,-27-22,27 27,0 1,-1 1,0 0,0 1,0 0,-1 1,-22-4,26 7,-1 0,1 0,-1 2,1-1,-1 2,1-1,-1 2,1 0,-1 0,-12 5,20-5,0 1,0 0,0 0,1 0,-1 1,1-1,0 1,0 0,0 0,0 0,1 1,0-1,0 1,0 0,1 0,-1 0,1 0,0 0,1 1,-2 6,-2 10,1-1,2 1,-1 38,4-20,1 0,2 0,2 0,2-1,1 0,2 0,17 39,-5-26,2 0,3-2,1-1,48 59,-12-29,119 113,87 43,-155-142,109 95,-217-181,1 2,-1-1,-1 1,1 0,-2 0,1 1,5 11,-11-17,1 0,-1 0,0-1,0 1,0 0,0 0,-1 0,0 0,0 0,0 0,0 0,0 0,-1 0,0 0,0 0,0 0,0 0,-1 0,1-1,-1 1,0-1,0 1,-3 4,-4 2,0 1,-1-1,0 0,-1-1,0 0,0-1,0 0,-1-1,-1 0,1-1,-1-1,-26 9,12-7,1-1,-1-2,0 0,-1-2,-44-2,55-1,0-1,0-1,0-1,0-1,1 0,-1-1,1 0,0-2,-21-13,1-3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3.5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0,'9'0,"0"1,0 0,-1 0,1 0,-1 1,1 1,-1-1,0 2,0-1,0 1,0 0,0 0,-1 1,0 0,0 0,0 1,9 10,21 19,-2 1,-1 2,-2 1,31 51,-60-86,6 13,1 0,0-1,2 0,0-1,0 0,1-1,1 0,1-1,28 19,-25-21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3.0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1 193,'6'-1,"1"-1,-1 0,1 0,-1-1,0 0,10-5,-2 0,61-23,0 3,117-26,-113 33,-43 8,-30 10,1 0,0 1,0 0,0 0,1 0,-1 1,9 0,2 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5.9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1,'-4'0,"-6"0,3 4,3 6,6 10,7 5,7 3,4 6,4 0,1 4,1 0,1-3,-5-3,-6-3,-5-1,-6-6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6.2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 26,'0'-4,"-5"-6,0 3,-1 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6.9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1 177,'14'2,"1"2,-1 0,0 0,0 1,0 1,-1 0,0 1,0 0,12 10,3 0,52 25,-39-21,-1 1,-1 3,35 28,-64-46,-7-9,-12-16,-21-27,6 14,-4-5,-35-61,57 88,1-1,1 0,-1 0,2 0,-1-1,1 1,1-1,0 1,0-1,1 0,1 0,0-12,1 21,-1-1,1 1,-1 0,1-1,0 1,0 0,0-1,0 1,1 0,-1 0,1 0,-1 0,1 0,0 0,0 0,-1 1,1-1,0 1,1-1,-1 1,0 0,0 0,1 0,-1 0,0 0,1 0,-1 0,1 1,-1 0,1-1,-1 1,1 0,-1 0,1 0,-1 1,5 0,10 1,-1 1,1 0,32 12,-46-14,62 22,-1 3,-2 3,0 3,-2 2,-2 3,98 81,-136-101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8.1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270 1022,'0'-2,"-1"0,1 0,-1 0,0 0,1 0,-1 0,0 0,0 0,0 0,0 0,-1 1,1-1,0 1,-1-1,1 1,-1-1,0 1,1 0,-1-1,0 1,0 0,0 0,0 1,0-1,0 0,0 1,0-1,0 1,-3-1,-1 0,-1 0,1 0,0 0,0 1,0 0,0 1,-1-1,1 1,-6 2,5 0,0 0,1 1,-1 0,1 0,0 1,0 0,0 0,1 0,0 1,0 0,0 0,1 0,0 0,-6 13,-4 10,-22 61,35-87,-2 5,-9 40,11-47,1 0,0 1,0-1,0 1,0-1,0 0,0 1,1-1,-1 0,0 1,1-1,-1 0,1 1,-1-1,1 0,-1 0,1 1,0-1,0 0,0 0,0 0,0 0,0 0,0 0,0 0,0 0,0-1,0 1,0 0,3 0,134 57,-2 7,165 105,-189-104,22 13,-4 6,197 168,-307-235,-1 0,-1 2,0 1,28 43,-39-52,0 1,-1 0,-1 0,0 1,0-1,-2 1,1 0,-2 0,0 0,0 28,-5-8,-1 0,-1 0,-2-1,-2 0,-1 0,-2-1,0 0,-31 52,-4-3,-113 145,78-125,-130 124,158-175,-1-2,-3-4,-127 75,170-110,0-2,-1 1,1-2,-1 0,-31 6,43-11,1-1,-1 1,0-1,0 0,1 0,-1 0,0-1,1 1,-1-1,1 0,-1 0,1 0,-1 0,1-1,0 0,-1 1,1-1,0 0,0 0,0-1,1 1,-1-1,0 1,1-1,0 0,0 0,-1 0,2 0,-1-1,0 1,1 0,-1-1,0-4,-6-22,2-1,1-1,1 1,1-1,2 1,6-57,-3 44,10-134,61-307,84-169,-51 231,-23-18,-75 368,-4 1,-2-1,-3 1,-13-82,7 120,-1 1,-1 0,-2 1,-2 0,-1 0,-1 2,-1 0,-2 0,-34-42,17 30,-1 1,-2 3,-2 1,-1 1,-59-37,94 69,-33-20,38 23,-1 0,0 1,1-1,-1 0,0 0,0 1,1-1,-1 1,0 0,0 0,0-1,0 1,1 0,-1 0,0 1,0-1,0 0,0 1,-2 0,3 0,1-1,-1 1,1 0,0-1,-1 1,1 0,0 0,-1-1,1 1,0 0,0 0,0-1,-1 1,1 0,0 0,0 0,0-1,0 1,1 0,-1 0,0 0,0-1,0 1,1 0,-1 0,0-1,1 1,-1 0,0-1,1 1,-1 0,1-1,-1 1,1-1,1 2,23 27,-22-26,84 79,124 90,-147-123,387 325,-354-283,-4 3,115 152,-180-205,-3 1,34 76,-35-68,-17-35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7:58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 1056,'413'-365,"-143"134,-210 177,16-13,84-95,-157 158,1 0,-1 0,1 0,-1-1,0 1,-1-1,1 0,-1 0,0 0,0 0,-1 0,1 0,-1 0,-1 0,2-9,-3 10,0 1,0-1,0 1,-1 0,1-1,-1 1,0 0,0 0,0 0,0 0,0 0,-1 1,1-1,-1 1,0-1,0 1,0 0,0 0,0 0,0 1,0-1,-1 1,-5-2,-7-3,0 1,-1 0,0 1,0 1,0 0,0 2,-1 0,1 1,0 0,0 2,-1 0,1 1,0 0,1 2,-1 0,1 0,0 2,-30 16,4 2,1 3,1 1,1 1,1 3,-47 52,28-23,3 2,2 2,4 2,2 3,4 1,-55 130,92-190,0 1,1-1,1 1,0 0,0 0,0 26,3-33,1-1,-1 1,1 0,1-1,-1 1,1-1,0 1,0-1,1 0,-1 0,1 0,0 0,1 0,-1-1,1 1,0-1,0 0,6 5,5 2,1 0,0-1,1 0,0-2,0 0,1 0,0-2,32 8,17-2,74 6,-91-13,559 36,-500-35,-106-6,0 1,1-1,-1 0,0 0,0 0,1 0,-1-1,0 1,0-1,0 0,0 0,1 0,-1 0,-1 0,1-1,0 1,0-1,0 0,-1 0,1 0,-1 0,0 0,1-1,-1 1,0-1,0 1,-1-1,3-4,5-11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0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178 236,'-1'-11,"0"-1,-1 1,0-1,-1 1,0 0,0 0,-2 0,-6-13,0 4,-1 0,0 1,-18-21,29 38,0 1,0-1,-1 1,1-1,0 1,-1-1,1 1,0 0,-1 0,0 0,1 0,-1 0,0 0,1 0,-1 0,0 1,0-1,0 0,0 1,0 0,-3-1,4 2,-1 0,1-1,-1 1,1 0,0 0,-1 0,1 0,0 0,0 0,0 0,0 0,0 1,0-1,0 0,0 1,0-1,0 1,1-1,-1 1,0 1,-3 12,0 0,1 0,0 0,0 18,1 1,1 0,1 1,2-1,10 55,-7-68,1-1,0 0,2 0,0-1,1 0,1 0,1-1,24 31,-10-20,1-1,2-1,1-2,1-1,1-1,1-2,40 21,252 99,-240-109,-79-30,0 0,0 0,0 0,0 1,-1 0,1 0,-1 0,0 0,1 1,-2-1,1 1,0 0,3 6,-5-7,-1 1,1 0,-1 0,0 0,0 0,0 0,0 0,-1 0,0 0,0 0,0 0,0 1,-1-1,1 0,-1 0,0 0,-3 6,-9 26,-1-2,-1 0,-2-1,-28 40,-96 117,89-124,12-12,13-17,-1 0,-2-2,-47 42,77-76,-1 0,0-1,1 1,-1 0,0-1,0 1,1 0,-1-1,0 1,0-1,0 0,0 1,0-1,0 0,1 1,-1-1,0 0,0 0,0 0,0 0,0 0,0 0,0 0,0 0,0 0,0 0,0-1,0 1,0 0,0-1,0 1,1 0,-1-1,0 1,0-1,0 0,1 1,-1-1,0 0,1 1,-1-1,0 0,1 0,-1 1,0-2,-8-12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0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1,'4'0,"6"0,5 0,9 4,4 6,11 5,7 5,8 7,4 4,1 4,3 2,-5-3,-8-1,-12-8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1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38 1463,'-4'-4,"0"0,0 0,0 0,1 0,-1 0,1-1,-5-8,7 11,1 0,-1 0,1 0,-1-1,1 1,0 0,0 0,0 0,0 0,0 0,0-1,1 1,-1 0,1 0,0 0,-1 0,1 0,0 0,0 0,0 0,0 1,2-3,5-5,-1 1,1 0,1 0,0 1,0 0,0 0,1 1,19-9,-26 14,84-43,123-44,107-20,-254 88,356-106,668-108,-1125 244,0 2,2 2,-37 18,36-16,-43 21,1 3,-130 91,161-96,1 3,1 1,3 3,1 2,-37 50,68-79,0 1,1 1,1-1,0 1,2 1,0 0,1 0,0 0,2 1,-4 24,7-34,1 1,0 0,0-1,1 1,0-1,0 1,1-1,1 0,-1 1,1-1,1 0,0-1,0 1,1-1,0 0,0 0,1 0,0 0,1-1,-1 0,1-1,9 7,-4-5,0 0,1-1,0 0,1-1,-1 0,1-2,0 1,23 3,-2-3,0-1,50-1,-79-3,0 0,1 0,-1-1,1 0,-1 0,0 0,0-1,12-4,-15 4,-1 0,1 0,0 0,-1 0,1 0,-1 0,0-1,0 1,0-1,0 0,0 0,-1 1,1-1,-1 0,0 0,0 0,0 0,0-1,0-4,4-36,-2 1,-3-1,-1 0,-9-58,4 47,-56-389,40 343,-4 2,-54-133,58 183,-1 0,-3 2,-60-84,69 109,0 1,-2 0,-1 1,0 1,-1 1,-1 1,-1 1,-47-25,585 296,-406-193,-4 5,157 130,-184-130,-3 3,-3 4,-3 2,88 129,-137-174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3.0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270 1672,'0'-6,"1"0,1 1,-1-1,1 1,0-1,0 1,0 0,1 0,0 0,0 0,0 0,1 1,0-1,-1 1,2 0,-1 0,9-6,-3 0,106-88,207-136,-217 161,857-590,-900 622,-36 25,0-1,-2-1,0-2,-1 0,-1-2,20-24,-42 45,0 0,0 0,0-1,0 1,-1 0,1-1,0 1,0-1,-1 1,1-1,-1 0,0 1,1-1,-1 1,0-1,0 0,0-1,0 2,0 0,-1 0,1 1,-1-1,1 0,-1 0,1 1,-1-1,1 0,-1 1,1-1,-1 0,0 1,0-1,1 1,-1 0,0-1,0 1,1-1,-1 1,0 0,-1-1,-5 0,0 0,0 1,0-1,1 1,-1 0,-11 3,-57 10,1 3,-97 35,-139 74,146-49,3 8,-233 161,309-183,2 4,4 4,2 3,4 3,-115 156,172-209,1 0,1 1,1 0,1 1,-10 33,19-51,1 1,0-1,1 0,-1 1,1 0,1-1,0 1,0-1,0 1,1-1,0 1,0-1,1 1,0-1,0 0,1 0,0 0,0 0,1 0,0-1,0 1,0-1,11 11,-3-6,0-1,1 0,1-1,-1-1,2 0,-1 0,20 6,115 30,-46-22,203 16,110-28,83-39,-404 17,-1-5,0-4,107-38,-163 45,-2-2,0-1,-1-1,60-43,-77 47,-1 0,-1-1,0-1,-1 0,0-1,-1-1,-2 0,1-1,-2 0,9-23,5-28,-3-1,-3-1,9-80,-12 63,38-124,-51 204,11-44,-14 52,1 0,-1 0,0 0,0 0,0 0,0 0,0 0,0 0,0 0,0 0,-1 0,1 0,0 0,0 0,-1 0,1 0,-1 1,1-1,-1 0,1 0,-1 0,1 0,-1 1,0-1,0 0,1 1,-1-1,0 1,0-1,0 0,1 1,-1 0,0-1,0 1,0 0,0-1,0 1,0 0,0 0,0 0,0 0,0 0,0 0,0 0,-1 0,-10 3,1 0,0 1,0 1,0 0,1 0,0 1,0 0,0 1,1 0,-15 14,8-7,-40 32,2 3,-76 90,103-107,3 1,0 1,2 1,2 1,1 1,-15 43,31-71,0 0,1 0,-1 0,2 0,-1 0,1 0,1 0,0 0,0 0,1 1,2 14,-1-19,0-1,0 1,0 0,1 0,-1-1,1 0,0 1,1-1,-1 0,1-1,-1 1,1 0,0-1,0 0,1 0,-1 0,1-1,-1 0,1 1,0-2,9 4,22 4,1-2,-1-1,1-2,0-2,1-1,-1-2,0-1,0-2,0-1,54-16,-63 12,-1-1,0-1,0-1,-1-1,0-2,40-30,-54 36,0-2,-1 1,0-1,0-1,-2 0,1 0,-2-1,0-1,0 1,-1-1,-1 0,0-1,-1 1,5-22,-7 10,0 0,-2-1,-1 1,-1 0,-1 0,-1 0,-1 0,-2 0,0 1,-2 0,-1 0,-1 1,-23-42,-15-12,-2 2,-95-110,-85-70,174 201,-2 3,-89-62,143 111,-37-21,40 23,0 0,-1 1,1-1,-1 0,0 1,1-1,-1 1,0-1,1 1,-1 0,0-1,1 1,-1 0,0 0,0 0,1 1,-1-1,0 0,1 1,-1-1,0 1,-1 0,2 0,1 0,0 0,0 0,0 0,-1 0,1 0,0 0,0-1,0 1,1 0,-1 0,0 0,0 0,0 0,1 0,-1 0,0 0,1-1,-1 1,1 0,-1 0,1 0,-1-1,1 1,-1 0,1-1,0 1,0 0,-1-1,2 1,28 27,-27-25,62 47,2-3,2-3,79 37,-26-14,557 344,-489-281,252 222,-404-317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4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1 809,'71'-4,"0"-3,-1-3,84-23,-96 20,670-155,-11-44,-694 204,218-85,-214 80,0-1,-1-1,0-1,-1-1,-1-1,25-26,-42 37,-1 0,-1 0,1 0,-1-1,0 0,4-11,-8 17,0 1,0-1,0 1,-1-1,1 1,-1-1,1 0,-1 1,0-1,0 0,1 1,-1-1,0 0,-1 0,1 1,0-1,0 0,-1 1,1-1,-1 1,1-1,-1 0,0 1,0-1,0 1,0 0,0-1,0 1,0 0,0-1,0 1,0 0,-1 0,1 0,0 0,-1 0,1 0,-4-1,3 2,-1-1,0 1,1-1,-1 1,0 0,1 0,-1 0,0 0,1 0,-1 1,1-1,-1 1,1 0,-1-1,1 1,-1 1,1-1,-1 0,1 0,0 1,0-1,0 1,-4 3,-4 6,-1 0,2 0,-10 13,19-23,-47 67,4 2,-38 82,-56 159,81-171,6 3,6 3,7 1,6 1,-13 168,42-276,-2 0,-2 0,-1-1,-3 0,-1 0,-22 51,19-69,9-34,12-42,1 27,2 0,1 1,1 0,2 0,0 2,33-43,6 2,67-65,-18 30,216-164,-227 201,2 4,3 4,108-45,-154 81,-17 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3.6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1,'6'1,"0"1,0 1,-1-1,1 1,-1 0,0 0,0 0,0 1,0 0,-1 0,7 7,7 5,18 11,-1 2,-1 2,-2 0,-1 2,50 70,-63-79,2-1,1-1,0-1,2-1,40 29,-41-33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4.5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0,'4'0,"2"0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5.0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1,'2'4,"0"0,0 0,0-1,0 1,1 0,0-1,0 1,0-1,0 0,0 0,7 5,-7-6,405 312,25 23,-296-209,194 235,-301-324,-9-9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5.8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0 474,'581'-210,"-336"120,-193 71,23-6,-1-4,110-62,-169 82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09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1180,'0'1,"0"0,0 0,1 0,-1 0,1 0,-1 0,1 0,-1-1,1 1,-1 0,1 0,-1-1,1 1,0 0,0-1,-1 1,1 0,0-1,0 1,0-1,0 1,-1-1,1 0,0 1,0-1,0 0,0 0,2 1,32 3,-31-4,47 2,-1-2,79-11,104-29,-79 12,954-158,897-140,-430 134,-1267 158,512-91,-12-42,-744 153,194-49,-221 48,-33 11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1.3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29,'-3'4,"0"0,0-1,1 1,0 0,0 1,0-1,0 0,1 1,-1-1,1 1,0-1,1 1,-1-1,1 1,0 0,0-1,0 1,1 6,1-2,-1-1,1 1,0-1,0 0,1 0,1 0,-1 0,1 0,5 7,-5-9,0-1,1 0,0 0,0 0,0 0,1-1,-1 0,1 0,0 0,0-1,0 0,1 0,-1-1,1 1,0-1,-1-1,1 1,11 0,-9-2,0 0,0-1,0 0,0 0,-1-1,1 0,0-1,-1 1,0-2,1 1,-1-1,-1 0,1-1,7-6,202-167,-214 175,0 1,0-1,0 1,0-1,-1 0,1 0,-1-1,4-4,-6 7,0 1,0-1,0 1,0-1,1 1,-1-1,0 1,0-1,0 1,0-1,0 1,0-1,0 1,0-1,-1 1,1-1,0 1,0-1,0 1,0-1,-1 1,1-1,0 1,0-1,-1 1,0-1,-22-7,-8 8,0 0,0 2,-55 10,-43 3,110-15,-35 5,38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2.9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251 152,'1'-1,"-1"0,0 0,0-1,0 1,0 0,1 0,-2-1,1 1,0 0,0 0,0 0,-1-1,1 1,0 0,-1 0,1 0,-1 0,1 0,-1 0,0 0,1 0,-1 0,0 0,0 0,0 0,0 0,0 0,0 1,0-1,0 0,0 1,0-1,0 1,0-1,0 1,-1 0,1-1,0 1,0 0,-1 0,1 0,0 0,0 0,0 0,-1 0,1 0,-1 1,-2 0,0 0,1 1,-1-1,0 1,1 0,0 0,-1 0,1 1,0-1,0 1,0 0,1-1,-1 1,-2 4,0 1,0 1,1-1,0 1,0 0,1 0,0 1,0-1,1 0,-2 20,4-26,0-1,0 1,0 0,0 0,1 0,-1 0,1-1,0 1,0 0,0 0,0-1,0 1,1-1,-1 1,1-1,-1 1,1-1,0 0,0 0,0 0,0 0,0 0,1 0,-1-1,0 1,1-1,0 0,-1 1,1-1,0 0,-1 0,1-1,0 1,0-1,0 1,5-1,1 1,0-1,0 0,0 0,0-1,0 0,0-1,0 0,0 0,0-1,-1 0,1 0,13-8,-4-1,0-1,-2-1,1 0,17-21,-29 31,118-114,-121 117,0 0,-1 0,1-1,-1 1,1 0,-1-1,1 0,-1 1,0-1,0 0,0 1,0-1,0 0,1-2,-3 3,1 1,0-1,0 0,0 1,0-1,0 1,0-1,0 0,-1 1,1-1,0 1,-1-1,1 1,0-1,-1 1,1-1,0 1,-1-1,1 1,-1 0,1-1,-1 1,1 0,-1-1,1 1,-1 0,0 0,1-1,-2 1,-7-2,0 0,0 0,0 1,-17 0,11 0,-148-22,105 13,-64-4,4 12,90 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3.7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0,'0'4,"0"6,5 1,0 3,1 4,2 2,1 3,3 1,-1 1,2 1,-1 0,2 4,-2 1,-3-4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4.3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1,'0'4,"9"6,2 5,5 5,2 3,4 6,2 3,-4-1,0 0,1-2,-4-1,0-6,-3-2,-4-4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5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1,'2'14,"1"-1,1 1,1-1,-1 0,2 0,0 0,1-1,0 0,11 14,-3-1,130 231,-140-246,0 0,0 1,-1-1,-1 1,5 19,-5-9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6.2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1 637,'26'-2,"0"0,-1-2,1-1,26-9,2 0,485-135,-202 52,815-218,-1137 311,20-6,67-9,-79 17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4.3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0,'62'2,"1"3,-1 3,0 2,65 21,-11 4,125 58,-171-62,-3 3,0 3,120 89,-141-88,-1 1,-3 2,-1 2,-2 2,56 84,-73-85,-16-26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7.1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0 180,'25'-27,"2"2,1 1,39-27,-56 44,0 1,0-1,0 2,1 0,-1 0,1 1,1 0,-1 1,0 1,1 0,0 0,-1 1,16 1,-23 1,0-1,1 1,-1 0,0 1,0-1,0 1,0 0,0 0,-1 0,1 1,-1 0,1 0,-1 0,0 0,0 1,0-1,-1 1,1 0,-1 0,0 1,0-1,-1 1,1-1,-1 1,0 0,0 0,0 0,-1 0,0 0,0 0,0 0,0 1,-1-1,0 0,0 0,-1 1,1-1,-1 0,0 0,-1 0,1 0,-1 0,0 0,0 0,-4 5,-28 38,-2-3,-61 62,0-2,95-104,1 1,0-1,0 0,0 1,-1-1,1 1,0-1,1 1,-1 0,0-1,0 1,1 0,-1-1,1 1,-1 0,1 0,0 0,0 0,0 2,0-3,1 0,0 0,-1-1,1 1,0 0,-1 0,1 0,0 0,0-1,0 1,0 0,0-1,-1 1,1 0,0-1,1 0,-1 1,0-1,0 1,0-1,0 0,2 0,11 2,0-2,1 1,26-5,-21 3,5-1,0 0,31-7,-34 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8.2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0,'2'13,"0"-1,1 1,1-1,0 0,1 0,0 0,1-1,8 14,8 18,62 119,-52-103,-4-6,28 73,-47-94,9 62,-14-75,-2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8.9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0,'8'0,"8"0,5 0,7 0,4 0,0 0,3 0,9 0,1 0,2 0,-4 0,1 0,-5 0,-3 0,-8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19.8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0,'0'5,"4"4,2 7,4 8,4 4,9 11,0 7,5 8,6 4,2 1,2 2,-4-4,1-7,-7-1,-3-7,-5-7,-7-6,-6-7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0.7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1,'4'0,"6"4,2 6,6 5,1 5,1 2,-2 8,3-3,-1 3,0 1,1-5,-3-3,-5 0,-4-1,0-4,-1 0,-2-4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1.3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71,'0'-5,"5"0,0-5,5 0,4-3,5 1,2 3,-1 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2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54,'0'-3,"1"1,-1 0,0 0,1-1,0 1,0 0,-1 0,1 0,0 0,1 0,-1 0,0 0,1 0,-1 0,1 1,-1-1,1 0,0 1,0 0,-1-1,1 1,0 0,0 0,1 0,-1 0,0 0,0 1,0-1,0 0,1 1,-1 0,3-1,11-1,0 1,0 0,24 2,-32 0,105 9,0 4,132 36,-236-48,17 4,0 1,46 19,-67-24,0 0,0 0,-1 1,1-1,-1 1,0 0,0 0,0 1,0-1,0 1,-1 0,1 0,-1 0,0 0,0 0,-1 1,1-1,-1 1,0 0,-1 0,3 9,-3-9,-1 1,-1-1,1 1,-1-1,0 1,0-1,0 0,-1 1,0-1,0 0,0 0,-1 0,-4 6,-5 7,-2-1,-17 19,-20 27,51-63,-1 1,1 0,-1 0,1 0,-1-1,1 1,-1 0,1 0,0 0,0 0,-1 0,1 0,0 0,0 0,0 0,0 0,0 0,0 0,0 0,1-1,-1 1,0 0,0 0,1 0,-1 0,1 1,0-1,1 1,-1-1,0 0,1 0,-1 0,1-1,-1 1,1 0,-1 0,1-1,0 1,-1-1,4 1,8 1,0-1,0-1,16-1,-20 1,97-3,-84 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4.7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1137 1907,'-2'-1,"1"1,0-1,0 1,0-1,0 0,0 1,0-1,0 0,0 0,0 0,0 0,1 0,-1 0,0 0,1 0,-1 0,0 0,1 0,-1-3,-12-30,9 25,-43-96,-96-158,21 46,-334-609,419 766,-9-17,-3 1,-109-126,157 201,1 0,-1 0,0-1,0 1,0 0,0 0,0 0,0 0,0 0,0 1,0-1,0 0,0 0,0 1,-1-1,1 1,0-1,-1 1,1-1,0 1,-1 0,1 0,0 0,-1-1,1 1,-3 1,3 1,-1 0,1 0,0 0,0 0,0 0,0 1,0-1,1 0,-1 1,1-1,0 0,-1 1,1-1,0 1,0-1,1 3,12 213,0-56,-12-149,16 217,-13-203,2 0,0 0,2 0,0-1,2 0,17 31,-24-51,1-1,0 1,0-1,0 0,1 0,0 0,0-1,0 0,0 0,1 0,0-1,-1 1,13 4,-15-7,-1-1,1 1,-1 0,1-1,0 0,-1 1,1-1,-1 0,1-1,0 1,-1 0,1-1,-1 1,1-1,-1 0,1 0,-1 0,1 0,-1 0,0 0,0-1,1 1,-1-1,0 0,-1 0,1 1,0-1,0 0,-1 0,1-1,-1 1,0 0,1-1,-1 1,0 0,-1-1,2-4,4-16,-1-1,-2 0,0 0,-2 0,-1 0,-4-47,0-3,4 47,0-8,-1-1,-11-59,11 86,-1 0,-1 0,0 0,0 1,0-1,-1 1,-1 0,1 0,-1 0,-1 1,1 0,-1 0,0 0,-1 0,-12-9,17 15,0 0,0 0,0-1,0 1,0 1,0-1,0 0,0 1,-1-1,1 1,0-1,0 1,-3 0,-7 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5.3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1,'4'4,"6"6,5 5,5 5,7 3,0 2,-2 1,1 0,-6 0,0-4,-5-6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7.9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1062 1856,'0'-22,"0"0,-2-1,0 1,-1 0,-2 1,0-1,-1 1,-1 0,-17-35,-124-193,96 171,5-3,-44-98,75 144,-27-43,26 50,2-1,-18-44,-80-246,92 274,-2 1,-2 1,-2 1,-2 1,-35-39,-22-31,83 107,1 0,-1 0,0 0,-1 1,1 0,-1-1,1 1,-1 1,0-1,0 0,0 1,0 0,-1 0,1 0,-7-1,9 3,-1 0,1 0,0 0,-1 0,1 1,0-1,0 1,0-1,-1 1,1 0,0 0,0 0,0 0,0 0,0 1,1-1,-1 1,0-1,0 1,1-1,-1 1,1 0,0 0,0 0,-1 0,1 0,0 0,0 0,1 0,-1 0,0 1,1-1,-1 3,-12 31,8-26,1 1,0-1,1 1,-4 21,7-31,0-1,0 0,0 1,0-1,0 1,0-1,0 1,0-1,0 1,0-1,0 1,0-1,0 1,0-1,1 1,-1-1,0 0,0 1,0-1,1 1,-1-1,0 0,1 1,-1-1,0 0,1 1,-1-1,0 0,1 1,-1-1,1 0,-1 0,1 1,17-6,12-17,-25 16,0 1,0-1,0 0,-1 0,0-1,-1 1,1-1,-1 0,0 0,-1 0,0 0,0 0,1-9,-1-5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5.7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1 279,'22'-18,"-16"11,70-70,-57 55,0 1,2 1,0 0,2 2,0 1,1 0,25-12,-42 26,-1 1,1 0,0 0,-1 1,1 0,0 0,0 1,0 0,0 0,0 0,0 1,0 0,-1 1,1-1,0 1,-1 0,1 1,-1 0,11 6,-13-7,0 1,-1-1,1 1,0 0,-1 0,0 1,0-1,0 1,0-1,0 1,-1 0,0 0,0 0,0 1,0-1,0 0,-1 1,0-1,0 1,0-1,-1 1,1-1,-1 1,0 0,0-1,-1 1,1 0,-1-1,-2 8,-4 2,0 1,0-1,-1-1,-1 1,0-2,-1 1,-1-1,1-1,-2 0,-18 15,8-7,-32 38,44-46,0-1,0 0,-1-1,-14 9,226-69,-127 34,114-41,-27 7,-134 44,-5 3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28.7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17,'0'-5,"5"-1,5 1,1 5,3 2,4 6,-2 6,1-1,2 8,2 3,-3 3,0 0,2-4,-4-6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31.9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1763 3823,'-2'-21,"-1"1,-1 0,-1 0,-14-38,7 22,-17-45,-46-88,21 52,-160-357,-65-153,127 289,-31-74,132 268,36 96,-1 1,-3 0,-2 1,-1 2,-40-59,-64-85,24 51,32 47,63 77,1 0,0 0,0-1,1 1,1-1,0 0,1-1,-2-26,1 17,0 1,-8-26,7 37,-4-17,-1 0,-2 1,0 0,-24-36,36 64,0 0,0-1,0 1,-1-1,1 1,0-1,0 1,0 0,-1-1,1 1,0 0,-1-1,1 1,0 0,-1-1,1 1,0 0,-1 0,1-1,0 1,-1 0,1 0,-1 0,1 0,-1 0,1-1,0 1,-1 0,1 0,-1 0,1 0,-1 0,1 0,-1 0,1 0,-1 1,1-1,0 0,-1 0,1 0,-1 1,-8 21,6 31,3-53,-1 38,0-7,4 46,-2-68,1 0,-1 0,2 0,-1-1,1 1,0-1,1 0,0 0,9 14,7 4,1 0,1-2,1-1,1 0,1-2,0-1,2-1,32 18,-58-36,1 0,0 0,-1 0,1 0,0 0,0 0,-1 0,1-1,0 1,0-1,0 1,0-1,0 0,0 0,0 0,0 0,0 0,0 0,0 0,0-1,0 1,0-1,0 1,0-1,-1 0,1 0,2-1,-3 0,0 0,0 0,0-1,0 1,0 0,0-1,-1 1,1 0,-1-1,0 1,0-1,0 1,0 0,0-1,0 1,-1-1,1 1,-1 0,0-1,0 1,0 0,-1-3,-18-41,-3 0,-1 2,-33-44,-3-8,29 44,-1 1,-64-76,65 104,17 16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32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1 121,'7'-2,"-1"0,1-1,-1 0,0-1,0 1,0-1,0 0,-1-1,8-6,1-1,13-10,-20 15,0 1,1 0,0 1,0 0,12-6,-17 10,0 0,0 0,0 0,0 0,0 1,1-1,-1 1,0 0,0 0,1 1,-1-1,0 0,0 1,1 0,-1 0,0 0,0 0,0 0,0 1,3 2,50 28,-2 4,63 52,-113-86,0 2,-1-1,1 0,-1 1,0-1,0 1,0 0,-1 0,0 0,1 1,-1-1,-1 0,1 1,-1-1,1 1,-1 0,-1-1,1 1,-1 0,0 0,0-1,0 1,0 0,-1 0,0-1,-2 8,-4 5,0 0,-1-1,-1 0,-1-1,-18 23,2-1,169-88,-90 36,-31 10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35.8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1682 2399,'-169'-184,"76"79,-308-398,51-35,337 517,-7-10,2 0,1-1,-24-64,14 28,-3 2,-2 1,-3 1,-53-70,-35-63,101 161,-49-60,3 7,67 87,-22-27,23 28,-1 0,0 1,0-1,1 0,-1 0,0 1,0-1,0 0,0 1,0-1,1 1,-1-1,0 1,-1-1,1 1,0 0,0-1,0 1,0 0,0 0,0 0,0 0,0 0,0 0,0 0,0 0,-1 1,0-1,-6 61,8-60,0-1,-1 1,1-1,0 1,0-1,-1 1,1-1,0 1,0-1,0 1,0-1,0 1,0-1,0 1,0-1,0 1,0-1,0 1,0-1,0 1,0-1,1 1,-1-1,0 1,0-1,0 1,1-1,-1 0,0 1,1-1,-1 1,0-1,1 0,-1 1,1-1,-1 0,0 1,1-1,0 0,17-12,-9 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36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1,'4'0,"6"0,1 4,3 6,-1 6,2-1,2 7,3 3,2 2,-3 0,5 0,1 5,2-5,0-1,0-1,-5-1,-2-4,-4-6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39.0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2202 2459,'-2'-6,"0"1,-1 0,1 0,-1 0,0 0,0 0,-1 0,1 1,-7-6,-2-5,-27-39,-27-37,-137-147,60 110,94 88,2-2,2-2,2-2,-38-53,17-31,-15-4,-16-25,-133-134,205 261,0 0,2-2,2 0,-21-50,-39-66,72 139,-112-164,38 62,49 65,-2 2,-54-57,86 101,-1-1,1 1,-1 0,1-1,-1 1,0 1,0-1,0 0,0 1,0-1,0 1,0 0,-1 0,1 0,0 0,-1 1,-3-1,4 2,0-1,0 1,0 0,0 0,0 0,0 1,1-1,-1 1,0-1,1 1,0 0,-1 0,1 0,0 0,0 0,0 1,0-1,0 1,-1 2,-12 18,1-1,1 2,2-1,0 2,1 0,2 0,0 0,2 1,0 0,2 0,-1 33,6-55,-1 1,0-1,1 0,0 0,0 0,0 1,1-1,-1 0,1-1,0 1,0 0,1 0,-1-1,1 1,-1-1,1 0,4 3,-6-4,1-1,0 0,0 0,0 0,0 0,0 0,0 0,0 0,0-1,0 1,1-1,-1 0,0 1,0-1,0 0,1 0,-1-1,0 1,0 0,0-1,1 1,-1-1,0 0,0 1,0-1,0 0,0 0,0-1,-1 1,1 0,0-1,0 1,-1-1,2-1,2-5,0-1,0 0,-1 1,0-1,-1-1,0 1,-1 0,0-1,0 0,0-14,3-2,-5 25,1-1,-1 1,0 0,1 0,-1-1,0 1,0-1,1 1,-1 0,0-1,0 1,-1 0,1-1,0 1,0 0,-1-1,1 1,-1 0,1-1,-1 1,1 0,-1 0,0 0,0 0,0 0,1-1,-1 2,0-1,0 0,-2-1,0 1,0 0,-1 1,1 0,-1 0,1 0,0 0,-1 0,1 0,0 1,-1 0,1 0,-4 1,-93 36,77-28,0-1,0 0,-48 9,69-18,0 1,-1-1,1 0,-1 0,1 0,-1 0,1 0,-1 0,1-1,-1 1,-1-2,-1-2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40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61 104,'-1'-4,"-1"1,0 0,1-1,-1 1,0 0,-1 0,1 0,0 0,-1 0,-3-3,-7-9,10 11,0 0,1 0,0-1,0 1,0 0,0-1,0 0,1 1,-1-7,5 17,-1 0,1-1,1 1,-1-1,8 10,1 2,9 13,43 46,-44-54,-1 1,-1 0,23 40,-34-46,-1-1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49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1144 10,'0'0,"0"0,1 0,-1 0,0 0,0 0,1 0,-1 0,0 0,1 0,-1 0,0 0,0 0,1 0,-1 0,0-1,0 1,1 0,-1 0,0 0,0 0,1 0,-1-1,0 1,0 0,1 0,-1 0,0-1,0 1,0 0,0 0,1-1,-1 1,0 0,0 0,0-1,0 1,0 0,0 0,0-1,0 1,0 0,0-1,0 1,0 0,-1-1,1 1,0 0,-1-1,1 1,-1 0,1 0,-1 0,0 0,1 0,-1 0,1-1,-1 1,1 0,-1 1,1-1,-1 0,1 0,-1 0,1 0,-1 0,1 0,-1 1,1-1,-1 0,1 0,-1 1,1-1,-1 0,1 1,0-1,-1 1,-13 9,0 1,1 1,1 0,0 1,1 0,-15 21,3-3,-404 534,-56 70,385-526,98-109,0 0,0 0,0 0,0 0,0 0,-1 0,1 0,0 0,0 0,0 0,0 0,0 0,0 0,0 1,-1-1,1 0,0 0,0 0,0 0,0 0,0 0,0 0,0 1,0-1,0 0,0 0,0 0,0 0,0 0,0 0,0 1,-1-1,1 0,0 0,1 0,-1 0,0 0,0 1,0-1,0 0,0 0,0 0,0 0,0 0,0 0,0 1,0-1,0 0,0 0,0 0,0 0,1 0,-1 0,0 0,0 1,0-1,0 0,0 0,0 0,0 0,1 0,-1 0,0 0,16-2,36-13,-29 8,559-186,-18-45,-384 160,-40 14,107-42,-238 102,38-10,-46 14,1-1,0 1,0-1,0 1,0 0,0 0,0 0,0 0,0 0,0 1,0-1,-1 1,1-1,0 1,0 0,0-1,-1 1,1 0,3 2,-5-2,1 1,0-1,-1 0,1 1,-1-1,1 1,-1-1,0 1,0-1,1 1,-1-1,0 0,0 1,-1-1,1 1,0-1,0 1,-1-1,1 1,-1-1,1 0,-2 3,-17 36,13-28,-244 424,-7 15,193-309,-54 182,34-67,35-111,-15 52,64-197,-1 0,1 1,-1-1,1 0,-1 1,1-1,0 1,0-1,0 1,0-1,0 1,0-1,0 0,1 1,-1-1,1 1,-1-1,0 0,1 1,0-1,-1 0,1 0,0 1,0-1,0 0,0 0,0 0,0 0,0 0,0 0,0 0,0 0,1-1,-1 1,0 0,0-1,1 1,-1-1,1 1,-1-1,0 0,1 1,-1-1,1 0,-1 0,1 0,-1 0,0 0,3-1,10 0,1-1,-1 0,28-9,-34 9,152-44,227-53,-357 94,402-57,-409 61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1.5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315 0,'-1'11,"-1"-1,0 0,-1 1,0-1,0 0,-1 0,-1-1,-5 11,-9 21,-200 628,214-652,-5 22,2 1,-4 68,8-88,0-5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2.1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1,'18'0,"-1"2,0 0,0 1,0 1,31 10,80 43,1-1,-4-16,-67-24,-1 3,-1 3,105 56,-41 7,-101-69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7.7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0 256,'10'-7,"-1"0,1 1,0 1,0 0,1 0,-1 1,1 0,0 1,17-3,10-5,271-68,-209 45,-52 16,1 2,0 2,2 2,71-8,-104 21,-18-1,1 0,-1 1,0-1,0 0,1 0,-1 0,0 0,0 0,0 0,0 0,1 0,-1 1,0-1,0 0,0 0,0 0,0 0,1 1,-1-1,0 0,0 0,0 0,0 0,0 1,0-1,0 0,0 0,0 1,0-1,0 0,0 0,0 0,0 1,0-1,0 0,0 0,0 0,0 1,0-1,0 0,0 0,0 0,0 1,0-1,0 0,-1 0,1 0,0 0,0 1,0-1,0 0,0 0,-1 0,1 0,0 0,0 1,0-1,-1 0,1 0,0 0,0 0,0 0,-1 0,1 0,0 0,0 0,0 0,-1 0,1 0,-11 7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2.7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0,'-1'20,"1"-1,0 0,2 1,0-1,1 0,1 0,1 0,1 0,14 32,31 47,4-2,93 122,-129-197,-2-6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4.3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0 188,'2'-7,"1"0,0 0,0 0,0 0,1 1,0-1,0 1,0 0,11-11,-7 7,5-4,1 0,0 1,0 0,2 2,31-20,-47 31,1-1,-1 1,1-1,0 1,-1-1,1 1,0 0,0-1,-1 1,1 0,0 0,0 0,-1-1,1 1,0 0,0 0,-1 0,1 0,0 0,0 1,0-1,-1 0,1 0,0 0,0 1,-1-1,1 0,0 1,-1-1,1 0,0 1,-1-1,1 1,-1-1,1 1,-1 0,1-1,-1 1,1-1,-1 1,1 0,-1-1,0 1,1 0,-1 0,0-1,0 1,0 0,0 0,1-1,-1 1,0 0,0 0,0 0,0-1,-1 1,1 1,0 4,0 0,0 0,-1 0,0 0,0 0,-2 7,-7 15,1 1,2 0,0 0,2 1,2-1,-1 34,0-27,3-31,0 0,1 0,-1 0,1 0,0 0,0 1,1 6,0-11,-1 1,1-1,0 1,0-1,-1 0,1 1,0-1,0 0,0 0,1 0,-1 0,0 0,0 0,0 0,1 0,-1 0,1 0,-1-1,0 1,1-1,-1 1,1-1,0 1,-1-1,1 0,-1 0,1 0,2 0,2 1,-1-1,1 0,0-1,0 1,-1-1,1 0,-1-1,1 1,-1-1,1 0,-1-1,0 1,0-1,8-6,2-2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4.9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0,'7'1,"1"0,-1 0,0 1,1-1,-1 2,0-1,0 1,0 0,-1 0,7 5,65 49,-52-37,38 29,-3 3,92 102,-122-118,-2 1,-1 2,-2 1,-1 1,35 84,-44-67,-13-36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5.4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88,'4'0,"10"-4,7-6,4-1,3-3,0 1,-1 2,1 4,-2-2,-4 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8:56.2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91,'4'0,"6"-4,6-2,-1-4,3 0,-3-3,0 2,3-3,2 1,-2 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02.6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1 106,'4'2,"0"-1,0 2,-1-1,1 0,0 1,-1-1,0 1,1 0,3 5,5 3,63 47,-3 4,85 91,-156-151,1 0,-1 0,0-1,1 1,0-1,-1 0,1 1,0-1,0 0,-1 0,1 0,0 0,3 1,-4-2,0 0,-1 0,1 0,0 0,-1-1,1 1,0 0,-1 0,1 0,-1-1,1 1,0 0,-1 0,1-1,-1 1,1-1,-1 1,1-1,-1 1,0 0,1-1,-1 1,1-1,-1 0,0 1,1-1,-1 1,0-2,3-6,-1-1,0 0,-1 1,0-1,0-11,1-5,14-65,31-105,-46 192,0 0,0 1,0-1,0 0,0 0,0 1,1-1,-1 0,1 1,0 0,0-1,0 1,0 0,0 0,0 0,1 0,-1 0,0 1,1-1,4-1,-3 2,1 0,-1 0,1 0,-1 1,0 0,1 0,-1 0,1 0,-1 1,1 0,-1 0,6 1,11 6,0 1,-1 1,-1 0,25 18,-41-26,18 14,0 2,-2 0,0 1,-1 1,-1 1,17 26,42 49,-61-81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03.3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0 162,'0'-4,"5"-2,5 0,1-2,3-1,8-3,4 1,2-2,5 1,1-2,-1 2,2-2,0 2,-2 3,-2-1,-6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04.0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1 139,'4'0,"6"0,1-4,3-2,4 1,-2-4,1 0,2-2,2-5,1 2,-2-2,-1 2,1 3,1 4,-3-2,-4 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05.2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26 137,'-4'0,"-6"4,3 2,3-5,6-6,7-7,7-6,4 0,0-1,-1 3,2 4,-3 0,0 1,0 4,-2-2,-4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06.4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83,'2'-6,"1"1,0 1,0-1,0 0,1 1,-1 0,1 0,0 0,1 0,-1 1,1-1,9-4,-6 4,1 0,0 1,1 0,-1 1,1 0,-1 0,1 1,9 0,83 4,-80-2,8 2,0 1,0 1,-1 2,0 0,0 2,0 2,34 17,-60-27,-1 0,0 0,0 1,0-1,-1 0,1 1,0-1,0 1,-1 0,1 0,-1 0,1-1,-1 1,0 0,1 3,-1-4,-1 1,0-1,0 1,0-1,0 1,0-1,0 1,0-1,0 0,0 1,-1-1,1 1,-1-1,1 0,-1 1,1-1,-1 0,-1 2,-5 5,0 0,0-1,0 0,-1-1,-16 11,-5 5,16-10,-4 2,1 1,1 0,0 1,1 1,-23 36,37-53,0 0,-1 0,1 1,0-1,0 0,0 0,0 1,-1-1,1 0,0 0,0 1,0-1,0 0,0 1,0-1,0 0,0 0,0 1,0-1,0 0,0 1,0-1,0 0,0 1,0-1,0 0,1 0,-1 1,0-1,0 0,0 0,0 1,0-1,1 0,-1 0,0 0,0 1,1-1,-1 0,0 0,1 0,14 0,21-13,-35 12,13-6,-1 0,-1 0,14-11,-14 9,0 0,1 2,15-8,132-47,-141 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28.3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0,'9'1,"0"0,0 1,0 0,-1 0,1 1,0 0,-1 1,0 0,0 0,0 0,0 1,-1 1,11 9,12 12,47 54,-51-51,100 119,177 274,-289-403,-1-6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08.2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1 153,'0'-8,"0"-1,1 0,0 0,0 1,1-1,1 1,-1-1,1 1,7-14,-8 18,1 0,-1 1,1-1,0 1,0-1,0 1,0 0,1 0,-1 1,1-1,0 1,0-1,0 1,0 0,0 1,0-1,0 1,1 0,-1 0,8-1,8 1,0 2,1 0,-1 1,0 0,0 2,0 1,0 0,-1 2,0 0,0 1,33 20,-48-26,0 0,-1 0,1 0,-1 1,0 0,0 0,0 0,0 0,0 0,-1 0,1 1,-1-1,0 1,0 0,0 0,-1-1,1 1,1 7,-3-6,0 0,0 0,0 1,0-1,-1 0,0 1,0-1,-1 0,1 0,-1 0,0 0,-5 8,-7 9,-1 0,-1-1,-1-1,-34 31,41-41,-142 139,118-121,23-21,23-22,18-14,2 2,0 1,60-37,119-53,-144 81,15-8,-52 26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1.86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0 339,'91'-2,"71"2,-141 1,-1 1,0 1,0 1,-1 1,34 13,-42-13,0 1,-1 1,0-1,0 2,-1 0,0 0,-1 0,1 1,-1 0,-1 1,0 0,0 0,-1 0,-1 1,1 0,-2 0,0 1,4 12,4 23,-2 1,-2 0,2 53,-9-87,7 97,-7 138,2-691,57-155,-56 574,-2 13,0-1,0 1,-1 0,0-1,-1 1,0-1,-3-18,3 29,0 0,0-1,0 1,0 0,0 0,0 0,0-1,0 1,0 0,0 0,0 0,0-1,0 1,0 0,0 0,0 0,0-1,-1 1,1 0,0 0,0 0,0-1,0 1,0 0,0 0,0 0,-1 0,1 0,0-1,0 1,0 0,0 0,-1 0,1 0,0 0,0 0,0 0,-1 0,1 0,0 0,0 0,0 0,-1-1,1 1,0 0,0 1,0-1,-1 0,1 0,0 0,0 0,0 0,-1 0,-5 14,-1 22,3 10,3 0,1 1,2-1,14 82,-11-104,2-1,0 0,1 0,1 0,2-1,0-1,1 0,1 0,1-1,32 35,-31-39,1-2,1 1,0-2,1 0,0-2,1 0,1 0,-1-2,1-1,1 0,0-1,0-2,0 0,0-1,1-1,0-1,42-1,-10 2,-31 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2.6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 27,'1'-1,"-1"0,0 0,0 0,0 1,1-1,-1 0,0 0,0 0,0 0,0 0,-1 1,1-1,0 0,0 0,0 0,-1 0,1 1,0-1,-1 0,1 0,-1 1,1-1,-1 0,1 0,-1 1,1-1,-1 1,0-1,1 1,-1-1,0 1,1-1,-1 1,-1-1,1 2,1 0,-1-1,0 1,1 0,-1 0,0 0,1 0,-1 0,1 0,-1 0,1 0,0 0,-1 0,1 0,0 0,0 0,0 1,0-1,0 0,0 0,0 0,0 0,0 0,1 0,-1 0,0 0,1 1,7 23,1-1,0 0,2-1,1 0,1-1,1 0,16 19,5 11,-30-43,94 132,-87-126,1-1,1 1,0-2,1 0,0-1,29 17,116 73,-106-65,-39-28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3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0 186,'5'0,"-1"1,1 0,-1 0,0 0,1 0,-1 1,0-1,0 1,0 0,0 1,-1-1,6 4,43 42,-28-25,-2-4,-1 1,-1 0,-1 2,24 33,-43-54,0-1,0 0,0 1,0-1,0 1,0-1,0 0,0 1,1-1,-1 1,0-1,0 0,1 1,-1-1,0 0,0 0,1 1,-1-1,0 0,1 1,-1-1,0 0,1 0,-1 0,0 1,1-1,-1 0,1 0,-1 0,0 0,1 0,-1 0,1 0,-1 0,0 0,1 0,-1 0,1 0,-1 0,1 0,-1 0,1-1,5-21,-6-50,0 59,-3-54,1 34,1 1,1 0,9-63,-9 92,1 0,-1 1,1-1,0 0,0 0,0 1,1-1,-1 0,0 1,1-1,0 1,-1 0,1-1,0 1,0 0,1 0,-1 0,0 0,1 1,-1-1,1 1,2-2,-1 2,0 0,1 1,-1-1,0 1,0 0,0 0,0 0,1 0,-1 1,0 0,0 0,0 0,7 3,2 2,-1 0,0 0,0 2,0-1,-1 1,-1 1,1 0,12 14,143 166,-148-167,136 156,-136-161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4.4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24,'0'-1,"1"0,-1 0,0 0,1 1,-1-1,1 0,-1 0,1 1,0-1,-1 0,1 1,-1-1,1 1,0-1,0 1,-1-1,1 1,0-1,0 1,0 0,0 0,-1-1,1 1,0 0,1 0,27-5,-25 4,29-1,-1 0,1 3,0 0,0 2,-1 2,1 1,53 17,-30-3,-1 1,-1 4,71 42,-95-47,0 2,-2 0,-1 2,-1 1,-1 1,-1 1,-1 1,37 62,-3 12,61 153,-105-227,-4-5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5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1 538,'7'-1,"1"-1,0 0,-1-1,1 0,-1 0,0 0,0-1,0 0,9-7,16-8,750-450,-781 467,1 1,0-1,1 1,-1 0,0 0,0 0,0 0,1 0,-1 1,0-1,1 1,-1-1,1 1,-1 0,0 0,4 0,-5 1,0-1,1 1,-1 0,0 0,0 0,1 0,-1 0,0 0,0 0,0 0,0 0,0 0,-1 1,1-1,0 0,-1 1,1-1,0 1,-1-1,0 0,1 1,-1-1,0 1,0-1,0 1,0-1,0 3,0 23,-2 0,0 0,-2 0,-13 45,4-14,-54 390,57-374,-28 157,36-222,-2 1,1-1,-2 0,1-1,-1 1,0-1,-12 15,-17 30,20-31,12-19,-1 0,1 0,0 0,0 0,0 0,1 1,-1-1,1 1,0-1,0 1,0 0,0-1,0 1,1 4,0-7,1-1,-1 1,1 0,0 0,-1-1,1 1,0 0,-1-1,1 1,0 0,0-1,0 1,-1-1,1 0,0 1,0-1,0 0,0 1,0-1,0 0,0 0,0 0,0 0,0 0,0 0,0 0,0 0,0 0,0 0,0-1,-1 1,1 0,0-1,1 0,39-13,-36 12,327-147,-28 11,-153 72,-132 57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6.4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0 313,'0'-4,"0"-6,9-6,7 1,9-7,13-3,5-2,3-4,3 2,1-2,-3 4,-6 7,-5 2,-5 5,-7-1,-8 3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17.5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1 434,'17'1,"-1"1,1 0,-1 1,1 1,-1 1,-1 1,1 0,28 15,1 6,63 46,-98-65,3 0,-1 1,0 0,-1 1,0 0,0 1,-1 0,15 21,-64-88,12 8,1-1,2-1,3-2,2 0,3-1,1-1,3 0,-5-56,17 105,-1 1,1-1,0 0,0 0,0 1,0-1,1 0,0 1,0-1,0 1,1-1,-1 1,1-1,0 1,0 0,1 0,-1 0,6-6,-4 7,0 1,-1-1,1 1,0 0,1 0,-1 0,0 1,1 0,-1 0,0 0,1 0,-1 0,1 1,-1 0,1 0,0 0,-1 1,1-1,6 3,38 8,-1 3,0 1,-1 3,-1 1,-1 3,53 32,-63-29,-1 1,-1 2,-1 1,-2 1,-1 2,-2 1,0 1,-3 1,21 39,-36-55,-2-3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1.8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14920 11193,'-15'14,"-2"-2,0 0,0-1,-1-1,-34 14,-11 7,-2491 1145,1799-922,566-208,-3-7,-207 13,-342-19,0-34,323-1,-510-50,774 29,0-6,3-7,-289-108,389 123,-390-149,41 22,329 116,2-3,1-3,-93-70,-249-251,176 145,72 65,-87-71,240 213,0 0,0 0,-1 1,0 0,-13-5,22 10,-1 1,0-1,0 0,0 1,0-1,0 1,0-1,0 1,0 0,0 0,0 0,0 0,0 0,0 1,0-1,0 1,0-1,1 1,-1-1,0 1,0 0,0 0,1 0,-1 0,0 0,1 1,-1-1,1 0,-1 1,1-1,0 1,0 0,0-1,0 1,0 0,-2 2,-1 6,-1-1,0 0,-1 0,0 0,0-1,-1 0,0 0,-1 0,0-1,0 0,0-1,-10 6,4-5,-1 0,0-1,0 0,-1-1,1-1,-1-1,-21 3,-34 0,1-3,-1-3,1-4,-1-2,1-3,1-3,0-4,-87-31,37 3,2-5,2-6,-188-121,169 87,4-7,4-6,4-4,-144-165,193 185,3-4,4-2,5-4,3-1,5-4,5-1,-38-115,45 81,7-2,5-1,-13-176,9-429,32 673,42-1541,-22 1201,-4 85,30-1087,-43 1326,24-168,-25 253,0 0,-1 0,0 0,1 0,-1 0,0 1,0-1,0 0,0 0,0 0,0 0,-1 0,1 0,-1 0,1 0,-2-3,0 5,1 0,-1 0,1-1,-1 1,1 0,-1 0,1 1,-1-1,1 0,-1 0,1 1,-1-1,1 1,-1-1,1 1,0 0,-1-1,1 1,0 0,0 0,-1 0,1 0,-1 2,-308 222,235-173,40-26,0-2,-1-2,-1-1,-66 26,97-45,-1 0,0 0,0-1,0 0,0 0,0-1,0 0,0 0,0-1,0 0,0 0,0 0,0-1,0 0,1 0,-1-1,1 0,-1 0,1-1,0 1,0-1,1-1,-7-5,-8-11,1 0,0 0,2-2,-21-37,8 14,-55-81,5-4,7-4,-110-280,152 315,4-1,5-1,5-1,3 0,6-1,4 0,11-128,1 160,2-1,39-131,75-134,11-43,-33 80,-60 189,123-285,-154 379,1 0,1 1,0 1,29-29,12-14,-42 43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4.3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129 545,'-6'1,"1"-1,0 1,0 0,0 1,1-1,-1 1,0 0,0 0,1 0,-1 1,1-1,0 1,0 0,0 1,0-1,0 1,1-1,-1 1,1 0,0 0,0 1,1-1,-1 1,1-1,0 1,0 0,-1 8,-3 4,2 1,0 0,1 0,1 0,1 0,1 32,0-46,0-1,0 1,1 0,0-1,0 1,0-1,0 1,0-1,0 1,1-1,0 0,0 1,0-1,0 0,0 0,1 0,-1-1,1 1,0-1,0 1,0-1,0 0,0 0,0 0,0-1,1 1,-1-1,1 1,-1-1,1 0,-1-1,1 1,0-1,0 1,-1-1,1 0,0 0,4-2,0 2,0-1,1-1,-1 1,-1-1,1-1,0 0,0 0,-1 0,0-1,1 0,-1 0,-1-1,1 0,-1 0,0-1,10-11,-8 3,-1 0,-1 0,0 0,-1-1,-1 0,0 0,-1 0,-1-1,1-23,6-25,-10 12,0 43,1 0,0 0,0 0,0 0,3-10,-3 17,1 0,-1 0,1 0,0 0,0 0,0 1,0-1,0 0,0 0,0 1,1-1,-1 0,1 1,-1-1,1 1,0 0,-1 0,1-1,0 1,0 0,0 1,0-1,0 0,0 0,4 0,16-2,1 1,0 1,-1 0,1 2,0 1,-1 1,0 0,1 2,-1 1,-1 0,28 13,29 16,117 71,-179-97,95 61,-98-61,1 2,-1-1,-1 2,0 0,17 22,-24-20,-13-13,-20-14,6-5,1 0,1-1,1-1,1-1,-21-31,-70-122,107 171,-7-13,-33-52,4-2,3-2,-32-94,60 136,6 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0.1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84 289,'1'11,"0"1,1-1,0 1,0-1,1 0,1 0,0 0,7 13,52 83,-29-53,263 396,-294-446,-1-1,1 1,-1 0,0 0,0 0,0 0,-1 1,0-1,1 0,0 8,-2-10,-1-1,1 0,0 1,0-1,-1 0,1 1,-1-1,1 0,-1 0,0 0,1 1,-1-1,0 0,0 0,0 0,0 0,0 0,0 0,0-1,0 1,0 0,0 0,-1-1,1 1,0-1,0 1,-1-1,1 1,0-1,-1 0,1 0,0 0,-1 0,1 0,0 0,-1 0,1 0,-3-1,-2 1,-1-1,0-1,0 1,1-1,-1 0,0-1,1 0,0 0,0 0,0 0,0-1,0 0,1-1,-6-5,-14-13,-33-41,41 45,-26-31,1-1,3-3,-34-61,59 88,0-1,2-1,0 0,3 0,0-1,2-1,1 1,-3-55,7 49,3 0,8-58,-7 81,0 0,1 0,1 0,0 0,1 1,1 0,-1 0,2 0,0 1,11-15,-13 22,-1 0,1 1,0 0,-1-1,2 2,-1-1,0 1,0-1,1 1,-1 1,1-1,0 1,-1 0,10 0,-6 0,0 1,-1 0,1 0,0 1,-1 0,1 0,-1 1,1 0,8 4,-13-3,0-1,0 1,0 0,0 1,-1-1,1 1,-1-1,0 1,0 0,0 0,-1 1,0-1,1 0,-1 1,-1 0,1-1,-1 1,0 0,0 0,1 7,0 7,-1 1,0-1,-4 35,0-36,-1 0,0-1,-11 27,-4 14,-27 91,45-148,1 0,0 0,0 0,-1 0,1 0,0 0,0 0,0 0,0 0,0 0,1 0,-1 0,0 0,0 0,1 0,-1 0,0 0,1 0,-1 0,1 0,-1-1,1 1,0 0,-1 0,1-1,0 1,0 1,2-1,-1 0,0 0,0 0,1-1,-1 1,1 0,-1-1,0 0,1 0,-1 1,4-2,11 0,0-1,30-9,-32 8,228-41,-203 39,-1 2,1 2,0 2,48 6,-80-5,0 0,1 0,-1 1,0 0,0 0,0 1,-1 0,1 0,-1 1,0 0,0 1,-1-1,0 1,1 0,-2 1,1-1,-1 1,5 9,-5-7,0 0,-1 1,0-1,0 1,-1 0,0 0,-1 0,0 1,-1-1,0 0,-1 1,0-1,0 0,-4 21,2-24,-1 1,1-1,-2 0,1 0,-1 0,0 0,0-1,-1 1,-6 6,-55 52,49-49,-9 9,-1-1,-1-2,-1 0,-1-2,-1-1,0-2,-1-1,-60 21,67-29,-23 6,46-13,0-1,0 0,0 1,0-1,0 0,-1-1,1 1,0 0,0 0,0-1,0 0,0 1,0-1,0 0,0 0,0 0,0 0,-3-2,-4-8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5.7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692 2,'-3'-2,"-5"10,-6 12,14-20,-209 384,67-112,88-176,-116 188,134-241,26-31,-1 1,-14 24,16-22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6.5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0,'55'2,"-1"3,0 2,0 3,-1 2,73 26,490 200,-568-214,-1 2,-2 2,71 57,43 28,-143-103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7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1,'0'4,"0"10,0 11,0 10,0 12,4 15,1 19,5 7,4 3,9 2,0-1,5-4,2-13,-4-10,-3-12,0-11,0-8,-4-10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8.2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0 163,'8'-1,"0"-1,-1 0,1-1,-1 1,0-1,1-1,-1 1,-1-1,8-6,13-5,33-17,-9 5,62-23,-112 49,1 1,-1-1,0 0,1 1,-1 0,1-1,0 1,-1 0,1 0,-1-1,1 1,-1 0,1 1,-1-1,1 0,-1 0,1 1,-1-1,1 1,-1-1,3 2,-3 0,0-1,0 0,0 0,0 1,0-1,-1 0,1 1,0-1,-1 1,1-1,-1 1,0-1,1 1,-1-1,0 1,0 0,0 2,-2 10,0 0,-1 0,-9 27,7-25,-9 34,-23 84,-35 240,71-368,0-1,1 1,0 0,0 0,1-1,1 9,-1-13,-1 0,0-1,0 1,0 0,1-1,-1 1,0 0,1-1,-1 1,1-1,-1 1,1-1,-1 1,1-1,-1 1,1-1,-1 1,1-1,-1 0,1 1,0-1,-1 0,2 1,-1-1,1 0,-1-1,0 1,1 0,-1 0,0-1,1 1,-1-1,0 1,1-1,-1 1,0-1,0 0,0 0,0 1,2-3,236-208,-159 151,-59 45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8.7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0,'5'1,"-1"0,0-1,0 2,0-1,0 0,0 1,0 0,-1 0,1 0,0 0,-1 1,0-1,5 5,44 46,-34-34,66 79,124 187,-181-246,108 182,-80-126,-40-72,-2-8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29.3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1 435,'0'-4,"8"-6,12-6,15-8,10-9,7-7,6-5,6-4,6 2,-5 5,-5 5,-9 9,-8 5,-4 2,-7 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0.1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1 323,'16'-2,"1"-1,-1-1,0 0,0-1,0-1,-1-1,27-15,-8 6,204-114,-55 28,-157 89,-4 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1.8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937 0,'-4'0,"1"1,0 0,0-1,0 1,0 0,0 1,0-1,0 0,0 1,0 0,0-1,1 1,-4 3,-33 35,29-29,-474 517,142-144,340-383,1 0,-1 1,1-1,-1 1,1 0,0-1,0 1,0 0,0 0,0 0,0 0,-1 4,3-6,-1 0,1 0,-1 1,1-1,-1 0,1 0,-1 0,1 1,-1-1,1 0,-1 0,1 0,0 0,-1 0,1 0,-1 0,1 0,-1 0,1-1,-1 1,1 0,0 0,-1 0,1-1,-1 1,1 0,-1 0,1-1,59-30,-54 27,25-12,-1 2,2 1,0 1,0 2,1 1,0 2,1 1,0 1,0 2,35 2,276-25,-190 10,-145 15,0 0,0 1,1 0,-1 0,0 2,15 2,-23-3,0-1,0 1,-1 0,1 0,0-1,-1 1,1 0,0 1,-1-1,1 0,-1 0,0 1,1-1,-1 1,0-1,0 1,0-1,0 1,0 0,0 0,-1-1,1 1,0 0,-1 0,1 0,-1 0,0 0,0-1,0 1,0 0,0 0,0 0,0 0,-1 0,1 0,-1 0,1 0,-1-1,0 1,1 0,-3 2,-10 26,-31 51,2-4,-35 77,-90 264,165-412,0 0,0 1,1-1,0 0,0 1,0-1,1 0,0 1,0-1,1 1,0-1,0 0,3 11,-1-13,-1 0,0 0,1 0,0 0,0 0,0-1,0 1,1-1,-1 0,1 0,0 0,0 0,0-1,0 0,1 0,-1 0,0 0,9 2,19 2,0 0,0-2,0-2,0-1,63-6,1 1,-85 4,0-2,0 0,0 0,0-1,0 0,0-1,10-5,3 0,-2 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3.2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55,'4'1,"0"-1,0 1,-1 0,1 0,0 0,-1 0,1 1,-1 0,1-1,-1 1,0 1,5 2,38 38,-27-24,184 182,-170-159,-31-50,-5-7,-19-34,3-2,2 0,-16-85,32 134,1 0,0 0,0-1,0 1,0 0,0 0,0 0,0 0,1 0,-1 0,1 0,0 0,-1 0,1 1,0-1,0 0,0 0,1 0,-1 1,2-3,0 2,0-1,0 1,0 0,1 0,-1 0,1 1,-1-1,1 1,-1-1,6 0,10-1,0 1,0 1,31 1,-32 0,50 0,124 4,-185-3,0 0,-1 0,1 1,0 0,0 0,-1 1,1-1,-1 1,0 1,0-1,0 1,0 0,-1 1,0-1,1 1,-2 0,7 7,-2 1,-1-1,0 2,0-1,-2 1,0 0,9 27,-10-22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4.0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0 149,'4'0,"11"-4,6-6,4-1,2 1,1-2,0 2,-1-3,0-3,-1 2,-1 2,1 4,-1 3,0-2,0 0,0 2,-4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1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1,'-1'0,"-1"1,1-1,-1 1,1-1,-1 1,1 0,0 0,0-1,-1 1,1 0,0 0,0 0,0 0,0 1,0-1,0 0,0 0,0 1,1-1,-1 0,0 1,0 1,-13 36,12-33,-8 31,2-1,1 1,-3 68,10 115,1-193,1-1,2 1,0-1,2 0,0 0,13 31,-13-43,1 0,1 0,-1 0,2-1,0-1,1 1,0-1,1-1,0 0,0 0,27 17,-16-15,2-1,-1-1,34 10,41 20,-79-29,-2 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4.9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1 190,'12'-2,"0"1,1-2,-1 0,0 0,-1-1,1-1,-1 0,0 0,12-8,37-16,16 1,1 4,156-28,-207 46,-8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5.7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0 329,'17'-14,"0"0,1 1,28-15,10-7,48-35,80-59,-182 127,-1 1,0 1,0-1,0 1,0-1,0 1,-1-1,1 0,0 0,-1 1,1-1,0 0,-1 0,1 0,-1 0,0 1,1-1,-1 0,1 0,-1 0,0 0,0-2,-3-2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7.7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578 148,'-4'1,"0"0,0 0,0 0,1 0,-1 1,1-1,-1 1,1 0,-1 0,1 0,-4 4,-34 29,41-34,-68 61,-2-3,-3-2,-142 82,212-137,1-1,-1 1,0-1,1 0,-1 0,0 0,0 0,0 0,0-1,0 1,-4-1,6 0,0 0,0-1,0 1,0-1,1 0,-1 1,0-1,0 0,0 1,1-1,-1 0,0 0,1 0,-1 1,1-1,-1 0,1 0,-1 0,1 0,0 0,-1 0,1 0,0 0,0 0,0 0,0 0,0 0,0 0,0-1,0 1,0 0,0 0,0 0,1 0,0-1,3-41,-2 1,-2-1,-9-78,6 105,1 7,0-1,1 1,0 0,1-1,1-17,-1 25,1-1,0 1,-1 0,1 0,0 0,0 0,0 0,0 0,0 0,1 0,-1 0,0 1,1-1,0 1,-1-1,1 1,0-1,0 1,0 0,0 0,0 0,0 0,0 0,0 0,0 1,0-1,0 1,1-1,-1 1,2 0,12-2,-1 2,0 0,1 1,-1 0,0 2,20 4,91 34,-87-27,325 127,-137-51,-221-88,33 10,-38-12,-1 0,1 0,-1 0,1 0,-1 0,1 0,-1 0,1 0,-1 0,1 0,-1-1,1 1,-1 0,1 0,-1 0,1-1,-1 1,1 0,-1-1,0 1,1 0,-1-1,0 1,1-1,-1 1,1-1,-1-1,0 1,0 0,0 0,0 0,0 0,0-1,0 1,0 0,0 0,-1 0,1 0,0 0,-1 0,1-1,-2 0,-13-28,-2 0,-1 2,-38-47,-25-38,71 96,4 4,-1 1,0 0,-1 1,-1 0,1 0,-2 1,-15-14,22 22,1 1,-1 0,0 0,0 0,-1 0,1 1,0-1,0 1,0 0,0 0,0 0,-1 0,1 1,0-1,0 1,0 0,0 0,0 0,-5 2,-60 36,42-23,-33 22,41-25,-1-1,0-1,-33 14,26-16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39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483 17,'-2'8,"0"1,-1 0,0-1,0 0,-1 0,0 0,0 0,-1-1,1 0,-8 8,1 2,-296 417,288-408,-16 22,33-45,0-1,0 1,-1-1,1 0,-1 1,0-1,1-1,-1 1,0 0,0-1,0 1,-6 1,8-3,0 0,0-1,0 1,0 0,0-1,-1 1,1-1,0 1,0-1,1 1,-1-1,0 0,0 1,0-1,0 0,0 0,1 1,-1-1,0 0,1 0,-1 0,1 0,-1 0,1 0,-1 0,1 0,0 0,0 0,-1-1,1 1,0 0,0 0,0 0,0 0,0-2,-1-48,1 45,0-30,0 19,0-1,0 0,2 0,0 1,6-22,-6 35,-1 0,1 0,0 0,0 0,0 0,0 0,1 1,-1-1,1 1,0-1,0 1,1 0,-1 0,1 1,-1-1,1 1,0-1,0 1,0 0,0 1,0-1,0 1,0-1,1 2,8-2,34-2,1 3,65 6,-93-4,4 2,0 1,-1 2,0 0,35 14,-4-2,-52-17,0 0,0-1,-1 1,1-1,0 0,0 1,0-1,0 0,0 0,-1 0,1-1,0 1,0 0,0-1,0 1,-1-1,1 1,0-1,0 0,-1 0,1 0,2-2,-2 1,1-1,-1 0,0 0,0 0,0 0,-1 0,1 0,-1 0,1 0,-1 0,1-6,1-9,0 1,-2-1,0-32,-1 44,0-4,0 0,0 0,-1 0,-1 0,0 0,0 0,0 1,-1-1,-1 1,0-1,0 1,-1 0,0 1,0-1,-1 1,0 0,-1 0,0 1,0 0,0 0,-1 1,0 0,0 0,-16-8,0 1,1 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1.4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1 530,'199'-208,"-197"205,0 1,0-1,0 1,1 0,-1-1,1 1,-1 0,1 1,0-1,-1 0,1 1,0 0,0-1,0 1,0 0,1 1,-1-1,0 1,0-1,5 1,-4 1,0 0,0 1,0-1,0 1,0 0,-1 0,1 0,-1 1,0-1,1 1,-1 0,0 0,0 0,-1 0,4 6,19 25,-1 1,-2 2,-2 0,-1 1,-2 1,-2 0,-2 1,13 59,-19-27,-11-820,4 745,0-27,0 29,0 0,0 0,0 0,0 0,0 1,0-1,0 0,0 0,-1 0,1 0,0 1,0-1,-1 0,1 0,-1 1,1-1,0 0,-1 0,1 1,-1-1,1 1,-1-1,0 0,1 1,-1-1,-1 0,1 4,-1 0,0-1,1 1,0 0,0 0,0 0,0 0,0 0,0 0,1 0,-1 0,1 1,0-1,1 4,-2-3,1 8,-1-1,2 1,0 0,0-1,1 1,0-1,1 0,0 0,1 0,10 20,-5-15,0-1,1 0,1-1,1 0,0-1,20 18,-3-7,1-2,1-2,1 0,0-2,2-2,42 16,-18-13,2-2,116 18,124-12,-296-23,-1 0,1 0,0 1,-1-1,1 1,0-1,-1 1,1 1,-1-1,1 0,4 3,1 6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2.1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0,'-1'42,"3"1,1-1,2 0,2-1,2 1,20 57,-23-83,1 0,0-1,1 0,1 0,0-1,1 0,1 0,0-1,1-1,0 0,1-1,0 0,1-1,0 0,0-1,1-1,1 0,26 9,-13-9,-5-2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3.10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0 143,'25'1,"-1"2,1 0,-1 2,0 0,0 2,-1 0,40 20,-10-1,-1 3,50 38,-89-58,50 39,-60-45,0-1,0 1,0 0,-1 0,1 0,-1 0,0 0,0 1,0-1,0 1,-1-1,1 1,-1 0,0-1,0 1,0 6,-1-9,0-1,0 1,0 0,0-1,0 1,0 0,0-1,0 1,-1 0,1-1,0 1,0-1,-1 1,1-1,0 1,-1 0,1-1,-1 1,1-1,0 0,-1 1,1-1,-1 1,1-1,-1 0,0 1,1-1,-1 0,1 1,-1-1,0 0,1 0,-1 0,1 0,-1 0,0 0,1 0,-1 0,0 0,1 0,-1 0,0 0,1 0,-1 0,0 0,1-1,-1 1,1 0,-1 0,1-1,-1 1,0-1,1 1,-1 0,1-1,0 1,-1-1,-39-28,35 25,2 1,-137-121,126 110,2 0,0-1,0-1,1 0,2 0,-1-1,-12-32,19 39,1 0,0 1,1-1,-1-1,2 1,0 0,1-18,0 26,-1 0,0 0,1 0,-1 0,1 0,0 0,-1 0,1 0,0 1,0-1,0 0,1 0,-1 1,0-1,1 1,-1-1,3-2,-2 4,0-1,0 1,0-1,0 1,0 0,0 0,0-1,0 1,0 1,0-1,0 0,0 0,0 1,0-1,0 1,-1 0,1-1,0 1,0 0,0 0,-1 0,3 3,41 27,-2 3,-2 1,-1 2,40 49,27 25,-29-31,-62-59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3.7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1,'18'0,"0"1,0 0,0 2,0 0,0 1,-1 0,1 2,-1 0,32 17,64 44,-3 4,-4 6,-3 3,165 169,-260-241,14 13,0 1,-2 2,0 0,28 47,-39-51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5.5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0 443,'66'-62,"86"-64,1 1,-110 84,-27 24,1 2,0-1,27-16,-43 31,0 0,0 0,0 0,1 1,-1-1,0 1,0-1,1 0,-1 1,0 0,1-1,-1 1,0 0,1 0,-1 0,0 0,1 0,-1 0,0 0,1 0,-1 1,1-1,-1 0,0 1,0-1,2 2,-1-1,-1 1,1 0,-1-1,0 1,0 0,0 0,0 0,0 0,0 0,0 0,-1 0,1 0,-1 0,1 4,0 10,0 0,-1-1,-3 24,2-37,-8 55,-2-1,-3-1,-36 90,46-135,1 1,0 0,1 0,0 1,0-1,1 1,1-1,0 1,0-1,1 1,1-1,3 15,-5-23,1 1,1 0,-1 0,0-1,1 1,0-1,-1 1,1-1,1 0,-1 0,0 0,1 0,0 0,-1 0,1-1,0 1,1-1,-1 0,0 0,1 0,-1 0,1-1,-1 1,1-1,0 0,-1 0,1 0,0-1,0 1,0-1,0 0,0 0,0 0,-1-1,1 1,6-3,3 0,0-1,-1-1,1 0,-1 0,0-2,17-11,68-56,-39 28,-37 30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6.1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20,'4'0,"6"0,5 0,9 0,4 0,3 0,-1 0,-1 0,-5-4,-3-2,0 1,-4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2.0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331 0,'-13'1,"0"1,1 0,-1 1,1 0,0 1,0 0,0 1,0 0,1 1,0 1,0-1,1 2,0-1,-15 15,11-8,0 0,0 1,2 0,-1 2,2-1,1 1,0 1,-12 28,17-34,1 1,0 0,1 0,-1 14,3-24,1-1,-1 1,1 0,0 0,0-1,0 1,1 0,-1 0,1-1,-1 1,1 0,0-1,0 1,0-1,1 1,-1-1,0 0,1 1,0-1,-1 0,1 0,0 0,0 0,0 0,0 0,4 1,27 12,1-1,0-2,41 9,49 16,-114-33,1 1,-1-1,0 2,-1-1,1 1,-1 1,0 0,13 13,-20-17,1 0,-1 0,1 0,-1 1,0-1,0 1,0 0,-1-1,0 1,1 0,-1 0,0 0,-1 0,1 0,-1 0,0 0,0 0,0 0,0 0,-1 0,0 0,0 0,0 0,0 0,0 0,-4 6,-1 0,-1 1,-1-2,0 1,0-1,0 0,-1-1,-1 0,1-1,-1 1,-18 8,-22 19,44-31,1 0,0-1,-1 0,0 0,1 0,-1-1,0 1,-1-1,1-1,0 1,-12 0,0-2,0 0,-34-6,46 5,-18-2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0:59:47.2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0 283,'16'1,"0"0,0 1,0 1,-1 1,1 0,-1 1,0 1,0 0,-1 1,0 0,0 1,-1 1,0 0,0 1,-1 1,0-1,-1 2,12 15,-10 1,-13-28,-4-9,-37-92,26 71,2-2,1 0,1-1,-8-49,18 78,1 0,0 0,0-1,0 1,0 0,1 0,0 0,0 0,0 1,0-1,0 0,1 0,0 0,0 1,0-1,0 1,0 0,1 0,-1-1,1 1,0 1,0-1,0 0,0 1,1 0,-1 0,1 0,-1 0,1 0,0 1,0-1,5 0,13-5,0 2,1 1,0 1,31-1,-50 3,55-3,-1 2,110 12,-162-9,-1 0,0 0,1 1,-1 0,0 0,0 1,0-1,0 1,0 0,-1 0,1 1,-1-1,0 1,0 0,0 0,-1 1,1-1,4 10,-1-5,2 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02.2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7 523,'-4'-32,"4"29,-1 0,0-1,1 1,0 0,0 0,0 0,0 0,0-1,0 1,2-3,-1 4,0 1,0-1,0 1,0-1,1 1,-1 0,0-1,1 1,-1 0,1 0,-1 0,1 0,0 0,0 0,-1 1,1-1,0 0,0 1,0 0,-1-1,1 1,2 0,17-2,-1 1,1 1,-1 1,1 1,-1 0,38 11,-20-6,781 114,9-49,1163-18,-1360-82,717-123,-337-53,-39 7,189 78,5 127,-894 6,1013 35,484-66,-1633 12,494 0,-628 5,4 0,-1 0,0 0,0 1,0 0,0 0,0 0,0 1,5 2,-11 0,-10 0,-16 1,2-5,-1 0,1-2,-1-1,-28-7,23 4,-60-10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03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329 1,'-3'48,"-2"-1,-2 1,-15 48,8-34,3-9,-3-1,-3 0,-1-1,-3-2,-43 76,58-114,1-1,1 1,-1 0,2 0,-1 0,2 1,0-1,-2 17,3 10,3 49,1-19,-43 1422,32-1387,-19 375,25-452,-9 52,6-53,1 0,0 28,4 21,0-52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04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31,'0'11,"0"-1,0 1,0-1,2 0,-1 1,1-1,1 0,0 0,0 0,1 0,0-1,0 1,1-1,1 0,0-1,0 1,0-1,1 0,0-1,1 0,0 0,9 7,0-3,1-1,0 0,1-1,0-1,0 0,1-2,0 0,26 4,-45-10,1 0,0 1,0-1,0 0,0 0,-1 0,1 0,0 0,0 0,0 0,0-1,-1 1,1-1,0 0,0 1,-1-1,1 0,-1 0,1 0,-1 0,1 0,-1 0,1 0,-1-1,0 1,2-3,-1 1,-1 0,0 0,0-1,0 1,-1-1,1 1,-1-1,0 1,0-1,0 1,0 0,0-1,-2-3,-1-10,-2 1,0 0,0 0,-15-26,14 30,-1 0,0 0,-1 1,-1 0,1 0,-2 1,1 0,-2 1,-19-15,22 20,1 0,-1 0,0 1,0 0,0 0,0 1,0 0,-1 0,1 1,0 0,-1 1,1-1,-1 2,1-1,-1 1,1 1,-9 2,-15 4,-62 7,73-14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0.2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1,'-1'135,"3"154,2-215,26 136,-7-102,42 114,-60-210,-1-1,-1 1,1 0,-2 0,0 0,0 0,-1 1,-1-1,0 0,0 1,-2-1,-3 18,-3 26,2 0,2 0,7 98,-1-80,-2-73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1.5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0,'1'14,"1"1,0-1,1 0,9 27,3 8,89 317,-88-318,-7-10,-1-1,5 54,7 39,16 37,-31-140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2.5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1,'-1'0,"0"0,0 1,0-1,0 1,0-1,0 1,0 0,0-1,0 1,1 0,-1 0,0 0,1-1,-1 1,0 0,1 0,-1 0,1 0,-1 0,1 0,0 0,-1 0,1 0,0 0,0 0,0 0,0 1,0-1,0 0,0 0,0 0,0 0,1 0,-1 2,7 39,67 195,-42-145,23 116,-49-188,0-5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3.5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0 118,'10'-8,"-1"0,1 1,1 0,13-6,4-3,-12 6,-1 0,2 2,-1 0,25-8,-37 15,0-1,1 1,-1 0,1 0,-1 1,1-1,0 1,-1 0,1 0,-1 1,1-1,0 1,-1 0,1 0,-1 1,0-1,1 1,-1 0,0 0,0 0,0 1,5 3,0 3,-1 0,0 1,0 0,-1 0,0 0,-1 1,0 0,0 0,-2 1,7 20,-3 1,-2-1,3 58,-9-87,1 0,-1 0,1 0,0-1,-1 1,1 0,0-1,1 1,-1-1,0 1,1-1,0 1,-1-1,1 0,0 0,0 0,0 0,0 0,1-1,-1 1,0 0,1-1,-1 0,1 0,0 1,-1-1,1-1,0 1,-1 0,1-1,4 1,11 1,0-1,-1-1,1-1,19-2,-1 0,-3 1,-12 1,0 0,0 1,39 6,-39-1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4.5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 55,'0'-3,"1"1,-1 0,1 0,0 0,0 0,0 0,0 0,0 0,1 0,-1 1,0-1,1 0,0 1,-1-1,1 1,0 0,0-1,0 1,-1 0,1 0,0 0,1 0,-1 0,0 1,0-1,0 1,5-1,65-9,-70 10,56-3,91 6,-147-3,0 0,0 1,-1-1,1 0,0 1,0-1,0 1,0-1,0 1,-1 0,1 0,0 0,-1 0,1 0,-1 0,1 0,-1 1,1-1,-1 0,0 1,0-1,0 1,0 0,0-1,0 1,0 0,0 0,-1-1,1 1,-1 0,1 0,-1 0,0 0,1 0,-1 0,0 0,0-1,-1 1,1 0,-1 4,-2 7,0 1,-1-1,-1 0,-10 20,11-22,-113 216,-11 27,126-251,1 1,-1-1,1 1,0 0,0-1,0 1,1 0,-1 0,1 0,0 0,0-1,1 8,0-10,-1 1,1-1,0 0,0 0,0 1,0-1,0 0,0 0,0 0,0 0,1 0,-1 0,0-1,1 1,-1 0,0 0,1-1,-1 1,1-1,-1 0,1 1,-1-1,1 0,-1 0,1 0,-1 0,1 0,-1 0,1 0,-1-1,1 1,-1 0,1-1,1-1,64-19,-57 17,-1 0,1 0,0 1,0 0,1 1,-1 0,1 0,-1 1,1 1,12 0,-22 1,1-1,0 0,-1 1,1 0,0-1,-1 1,1 0,-1 0,1 0,-1 0,1 0,-1 0,0 0,1 0,-1 1,0-1,0 0,0 1,0-1,0 1,0-1,-1 1,1 0,0-1,-1 1,1 0,-1-1,0 1,1 0,-1 0,0-1,0 1,0 0,0 0,-1-1,1 1,0 0,-1 0,1-1,-2 4,-1 3,0 0,0 0,0 0,-1-1,-1 1,1-1,-7 8,-138 142,66-74,-126 145,183-198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5.7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227 0,'-5'1,"1"-1,-1 1,1 0,-1 1,1-1,-1 1,1 0,0 0,-1 0,1 0,1 1,-1 0,0-1,0 1,1 1,0-1,0 1,0-1,-3 6,-7 9,1 2,-16 34,20-38,-2 4,-8 17,-23 62,38-89,0 1,0-1,1 1,1-1,0 1,0-1,1 1,0 0,0 0,2-1,3 16,-5-23,1 0,0-1,0 1,0-1,0 1,1-1,-1 1,1-1,-1 0,1 0,0 0,0 0,0 0,0 0,0 0,0-1,1 1,-1-1,4 2,-2-1,1-1,-1 0,0 0,1-1,-1 1,1-1,-1 0,1 0,-1 0,1-1,4-1,12-4,0 0,0-2,0-1,18-10,-19 9,-13 6,-1 0,0-1,0 0,0 0,-1 0,1 0,-1-1,0 0,-1 0,0 0,0-1,0 0,-1 1,1-1,-2 0,1-1,2-10,2-14,-1 0,3-56,-8 76,-1 0,0 0,0 0,-4-17,-1 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2.9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0 113,'15'-1,"0"0,0-2,18-4,18-4,221-43,-206 45,-37 5,54-12,-66 10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17.2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4290 0,'-1220'0,"1154"4,0 2,0 4,1 2,-67 22,131-34,-86 12,67-10,1 0,-36 8,-72 24,-202 24,-136-15,273-20,-14 1,-344-22,306-31,120 10,86 12,-45-14,-16-3,79 19,4-1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20.8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247 262,'-23'35,"19"-10,6-35,7-44,38-94,-175 503,76-205,23-54,-7 20,36-116,0 1,0-1,0 1,0-1,0 1,0-1,0 1,-1-1,1 1,0-1,0 0,0 1,-1-1,1 1,0-1,-1 1,1-1,0 0,-1 1,1-1,0 0,-1 1,1-1,-1 0,1 0,-1 1,1-1,0 0,-1 0,1 0,-1 1,-4-17,4-32,1 46,2-148,-2-253,-19 238,19 163,0 0,0 0,0 0,0 0,0 0,1 0,-1 0,1 0,-1 0,1 0,0 0,-1 0,1 1,0-1,0 0,1 0,-1 1,0-1,0 1,1-1,-1 1,1-1,-1 1,1 0,0 0,0 0,-1 0,1 0,0 0,0 1,0-1,0 0,0 1,0-1,3 1,9-2,-1 2,1-1,-1 2,20 2,-6 0,23-3,-38-1,1 0,-1 1,1 1,-1 0,1 1,-1 0,0 1,0 0,0 1,12 5,-15-5,-1 0,2-1,-1 0,0 0,1-1,-1 0,19 1,-16-2,0 0,0 1,22 7,-32-8,0 0,-1-1,1 1,-1 0,1 0,-1 0,0 0,1 0,-1 0,0 0,0 0,0 0,0 1,0-1,0 0,0 1,0-1,0 1,0-1,-1 1,1-1,0 3,-1 0,0-1,1 1,-1-1,-1 1,1-1,-1 1,1-1,-1 1,0-1,-2 5,-4 9,-1-1,-1 0,-15 21,16-26,-20 32,-2-1,-1-2,-42 40,58-68,1-3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21.2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21.8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 1,'0'0,"0"0,0 0,0 1,-1-1,1 0,0 0,0 0,0 0,-1 1,1-1,0 0,0 0,-1 0,1 0,0 0,0 0,-1 0,1 1,0-1,-1 0,1 0,0 0,0 0,-1 0,1 0,0 0,0 0,-1-1,1 1,0 0,0 0,-1 0,1 0,0 0,-1-1,8 24,1-1,1 0,15 24,7 20,58 160,73 155,-137-327,-19-34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05.6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 1,'-3'0,"1"1,-1 0,0-1,1 1,-1 0,1 1,0-1,-1 0,1 1,0-1,0 1,0 0,0 0,0-1,0 1,0 1,1-1,-1 0,1 0,-1 1,1-1,0 0,0 1,0-1,0 4,-6 14,1-1,-4 27,5-24,-6 45,3 1,3 1,6 132,-2 54,-1-240,0 0,-2-1,0 1,-7 18,5-17,1-1,0 1,-2 23,3 48,4-63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07.8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1,'2'23,"1"-1,1 1,1 0,1-1,15 36,7 29,-2 18,-5 0,-5 2,6 186,-62 326,1 29,38-619,-2 0,-6 32,4-31,-2 50,6-51,0 36,2 0,16 104,-13-138,-1 0,-2 0,-1 1,-1-1,-11 58,7-53,-3 70,8 170,3-119,1-83,2-51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08.6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 16,'-4'0,"-2"-4,5-2,3 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0.7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280 49,'-25'0,"5"-1,-1 2,-30 3,46-3,1 0,-1 0,1 0,-1 0,1 1,0-1,0 1,-1 1,1-1,1 0,-1 1,0 0,1 0,-1 0,1 0,-5 6,8-8,-1-1,1 0,0 1,0-1,-1 1,1-1,0 1,0-1,-1 1,1-1,0 0,0 1,0-1,0 1,0-1,0 1,0-1,0 1,0-1,0 1,0-1,0 1,0-1,0 1,0-1,0 1,1-1,-1 1,0-1,0 1,1-1,-1 0,0 1,1-1,-1 1,0-1,1 0,-1 1,0-1,1 0,-1 0,1 1,-1-1,1 0,-1 0,1 0,-1 1,1-1,-1 0,1 0,-1 0,1 0,-1 0,1 0,-1 0,1 0,30-1,4-9,-1-3,-1 0,39-22,-10 4,-35 20,-32 16,-43 22,32-18,-23 14,-6 5,-2-2,0-3,-81 29,110-47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1.7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1,'2'9,"0"0,0 1,0-1,1 0,1-1,0 1,0 0,0-1,1 0,0 0,9 9,-6-6,0 1,-1 0,0 1,5 14,16 44,-16-46,12 43,-18-39,-5-21,0 0,1 0,0 0,0 0,1-1,0 1,0-1,1 1,0-1,0 0,1 0,5 5,-1-6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2.8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0 133,'160'6,"-156"-7,0 1,1-1,-1 0,0 0,1 0,-1 0,0-1,0 0,0 0,0 0,0 0,6-6,46-42,-21 17,7 7,-19 20,-22 6,-1 1,1-1,0 0,-1 0,1 0,-1 1,1-1,-1 0,1 1,-1-1,1 0,-1 1,0-1,1 1,-1-1,1 1,-1-1,0 1,0-1,1 1,-1-1,0 1,0-1,1 1,-1-1,0 1,0 0,0-1,0 1,0-1,0 1,0 0,0 0,-2 4,1 1,-1-1,-1 0,1 0,0-1,-1 1,0 0,0-1,-1 0,1 0,-1 0,0 0,0 0,-6 3,-3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5.3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321 649,'1'-25,"9"-48,1-5,17-269,-27 339,-1 0,0-1,-1 1,0 0,0 0,0 0,-1 0,-1 0,-3-9,5 14,-1 1,1-1,-1 1,0 0,1 0,-1 0,0 0,0 0,-1 0,1 0,0 1,-1-1,1 1,-1 0,1-1,-1 1,1 0,-1 1,0-1,0 0,1 1,-1-1,0 1,0 0,0 0,1 0,-1 1,0-1,-4 2,-3 0,1 1,-1 0,1 1,0 0,0 1,1-1,-1 2,1-1,0 1,-8 8,-73 77,71-70,8-11,-33 41,41-48,0 0,0 0,1-1,-1 1,1 1,-1-1,1 0,0 0,0 0,1 1,-1-1,1 0,-1 1,1-1,1 7,-1-8,1 0,0 0,0 0,1 0,-1-1,0 1,0 0,1-1,-1 1,1-1,0 1,-1-1,1 0,0 0,0 0,0 0,-1 0,1 0,0 0,0-1,1 1,-1-1,0 1,0-1,3 0,58 1,-18-6,-1-3,-1-1,55-20,-61 17,-34 11,-1 0,1 1,-1-1,1 0,0 1,-1 0,1-1,0 1,-1 0,1 0,0 1,-1-1,1 0,0 1,-1 0,1 0,-1 0,1 0,-1 0,1 0,-1 0,0 1,0-1,1 1,2 3,-2-1,0 1,0 0,0 0,0 0,-1 0,0 1,0-1,-1 0,1 1,-1 0,0 8,3 36,-4-40,0 1,1-1,0 0,0 0,1 0,1-1,-1 1,2 0,-1-1,1 0,6 10,10 9,-8-12,-1 1,12 23,-20-34,-1 0,1 0,-1 1,-1-1,1 1,-1 0,0-1,0 1,-1 0,-1 11,-2 9,-4 44,2 0,5 74,0-142,0 0,0 0,0-1,1 1,-1 0,1 0,0-1,0 1,0-1,0 1,0-1,0 1,1-1,-1 1,1-1,0 0,0 0,0 0,0 0,0 0,4 3,10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3.6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0,'4'2,"0"0,0 0,0 1,-1-1,1 1,-1 0,0 0,1 0,-2 0,1 1,0-1,2 5,3 2,121 164,-91-120,16 25,53 102,-98-164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4.0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2 104,'0'-16,"-1"7,1 1,0 0,0-1,1 1,3-13,-4 19,1 1,-1 0,1-1,0 1,-1 0,1 0,0 0,0-1,-1 1,1 0,0 0,0 0,0 0,0 0,1 0,-1 1,0-1,0 0,1 0,-1 1,0-1,0 1,1-1,-1 1,1 0,-1 0,0-1,1 1,-1 0,1 0,-1 0,1 0,-1 1,0-1,1 0,-1 1,0-1,3 2,8 1,-1 1,0 1,0 0,0 0,-1 1,0 1,0-1,0 2,16 16,-20-18,0 0,-1 1,0 0,0 0,0 1,-1-1,0 1,-1 0,0 0,0 0,0 1,-1-1,-1 1,2 11,-3-3,-1 0,0 0,-2 0,0 0,-1 0,0 0,-1-1,-1 0,-1 0,0-1,-14 22,35-55,0 0,2 1,0 1,1 0,0 2,1 0,1 0,33-17,-9 10,-27 14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5.5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0,'0'4,"0"6,0-3,4-3,2 3,-1 3,0 5,-2-4,-1-8,3-6,6-1,4 0,0 4,-6 7,-10 3,-5-2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6.3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0,'0'4,"0"6,4 5,6 5,5 3,1 6,1 3,3-1,1 4,2-4,-3 1,0-1,0-1,1-2,-3-1,-4-5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8.2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0,'3'48,"1"0,2-1,25 87,-6-50,48 108,-69-183,0 0,0 0,1-1,0 0,0 0,1 0,11 12,-13-17,0 0,1 0,-1-1,1 1,-1-1,1 0,0 0,0 0,0-1,0 0,0 0,0 0,0 0,0-1,9 0,40-2,-1-3,0-2,0-2,0-3,-2-1,1-3,-2-3,77-38,-119 52,0-1,0 0,0 0,-1 0,0-1,0 0,-1 0,0 0,0-1,-1 0,0 0,0-1,-1 0,0 1,0-1,-1-1,2-9,3-19,-1 0,2-76,-7 82,-3-19,1 38,7 43,1 1,1-1,1 0,1-1,29 51,77 106,-49-83,-54-81,-6-11,-1 1,-1-1,1 1,-2 0,5 13,-5-5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39.5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 1,'15'0,"-1"1,0 1,1 0,-1 1,0 0,14 7,-23-9,-1 1,1 1,-1-1,0 0,0 1,0 0,0 0,0 0,5 7,-8-8,1 0,-1 0,0 0,1 1,-1-1,0 0,-1 1,1-1,0 0,-1 1,1-1,-1 1,0-1,0 1,0 0,0-1,0 1,0-1,-2 5,7 1,-1-2,-15 5,5-8,0 0,0 0,-1 0,1-1,-1 0,1 0,-1-1,0 1,0-2,0 1,0-1,1 0,-1 0,-13-3,16 2,0 1,0-2,-1 1,1 0,0-1,0 0,0 0,0 0,1 0,-1-1,1 1,-1-1,1 0,0 0,0 0,0 0,0-1,1 0,-1 1,1-1,0 0,0 0,-2-7,-1-11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40.3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0,'0'5,"5"9,0 7,5 8,4 4,5 0,3 8,2 1,5 1,-2 3,3 2,1 1,-1-8,-5-6,-8-5,-5-8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43.0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2559 1,'-5'0,"0"1,0 0,0 0,0 0,0 1,0 0,0-1,1 2,-1-1,0 0,1 1,-7 5,-51 50,35-31,-1146 1069,1029-962,-236 211,-271 259,649-603,-49 43,93-68,1 2,0 2,85-26,3 15,159-17,139 7,-272 28,606-58,-735 74,-27-2,-1-1,1 0,-1 1,0-1,1 0,-1 1,0-1,1 0,-1 1,0-1,1 1,-1-1,0 1,0-1,1 0,-1 1,0-1,0 1,0-1,0 1,0 0,0-1,0 1,0-1,0 1,0-1,0 1,0 0,-2 4,0 0,-1 0,1 0,-1 0,0 0,-7 7,-48 76,-58 118,37-62,-698 1274,357-484,413-915,1-6,1 0,1 0,0 0,1 0,-2 20,5-32,0 0,0 0,0 0,-1 0,1 0,0 0,1 0,-1-1,0 1,0 0,0 0,0 0,1 0,-1 0,0 0,1 0,-1 0,1 0,-1 0,1-1,0 1,-1 0,1 0,0-1,-1 1,1 0,0-1,0 1,0-1,-1 1,1-1,0 1,0-1,0 0,0 1,0-1,0 0,0 0,0 0,1 1,4-2,0 0,0 0,-1 0,1-1,10-3,-9 2,489-204,-169 63,610-225,-457 221,-136 49,-297 83,-35 13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0.6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1519 1,'-2'17,"0"1,-2 0,0-1,-1 0,0 0,-11 22,-6 18,-148 531,101-368,-88 247,112-366,-4-3,-5-2,-96 132,140-214,0 0,-2-1,0 0,0 0,-1-1,-18 13,24-21,0 0,0 0,-1 0,1-1,-1 0,0-1,1 0,-1 0,0 0,0-1,-1-1,1 1,0-1,0 0,-13-3,-1-2,0 0,1-2,0-1,0 0,0-2,1 0,1-2,0 0,0 0,2-2,-31-30,20 16,2-1,1-2,1-1,2 0,-35-68,44 71,1 0,1-1,1-1,2 0,1 0,1 0,-2-50,8 66,0-1,0 0,1 1,1-1,1 1,0 0,1-1,1 2,0-1,1 0,1 1,0 0,0 1,2-1,0 2,0-1,16-15,1 6,1 0,0 2,2 2,0 0,58-24,166-50,-238 87,180-53,2 8,222-27,-261 62,-138 15,0 0,0 1,0 1,0 1,34 10,-43-9,0 1,0 0,-1 1,14 10,-15-10,1 0,-1 0,1-1,20 8,11-1,112 30,-124-42,-29 0,0 0,1-1,-1 1,0 0,0 0,1-1,-1 1,0 0,0 0,0-1,1 1,-1 0,0-1,0 1,0 0,0-1,0 1,0 0,0-1,0 1,0-1,0 1,0 0,0-1,0 1,0 0,0-1,0 1,0 0,0-1,0 1,0 0,-1-1,1 1,0 0,0-1,-1 1,-31-38,25 32,-96-109,4-4,-95-151,144 198,26 41,-1 1,-46-43,36 39,22 19,5 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3.0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0 495,'43'-48,"-32"34,1 0,27-23,-33 33,0-1,0 2,0-1,1 1,0-1,0 2,0-1,0 1,0 0,14-1,-10 2,-1 1,1 1,-1 0,1 0,-1 1,0 1,0 0,0 0,0 1,0 0,-1 0,1 1,-1 1,12 8,7 7,-2 1,0 2,25 28,-20-15,-1 1,-3 2,0 1,-3 1,-1 0,-3 2,18 52,-19-36,-2 0,-3 1,-2 0,-3 1,1 66,-10-93,-1-33,0-7,-2-56,-29-471,11 246,10 160,-2-91,11 192,-1 0,0 0,-9-27,10 42,33 124,174 336,-112-264,-83-164,41 76,-46-90,-1-1,1-1,0 1,1-1,-1 0,1 0,0 0,1-1,0 0,10 6,-13-9,0-1,0 1,0-1,-1-1,1 1,1 0,-1-1,0 0,0 0,0 0,0 0,0-1,0 0,5-1,54-24,-39 15,8-4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3.5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1,'-1'62,"0"22,4-1,15 99,-14-155,2 0,1-1,2 0,0-1,2 0,0 0,2-1,0-1,2 0,31 38,-28-44,0 0,0-1,38 24,7 4,-51-33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4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20,'54'-19,"-44"19,0 0,0 1,0 1,0-1,0 2,0-1,0 2,-1-1,0 1,1 0,8 7,18 11,45 36,-55-38,48 36,-4 4,-2 3,-3 2,-2 4,-4 2,81 127,-118-164,-2 2,-1 0,16 45,-30-67,-1 1,0 0,-1-1,-1 1,-1 0,0 1,-1-1,0 0,-1 0,-1 0,-6 27,3-24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4.5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0 611,'3'-2,"0"0,0 0,0 1,0-1,0 1,0-1,0 1,0 0,0 0,1 1,-1-1,0 0,1 1,-1 0,1 0,-1 0,0 0,1 1,-1-1,1 1,-1 0,0 0,0 0,0 0,1 1,4 3,7 2,-1 2,0 0,0 0,13 13,110 112,-105-102,-31-30,0-1,0 0,0 0,0 0,0 0,0 0,1 0,-1 0,0 0,0 0,1-1,-1 1,1 0,-1-1,0 1,1-1,2 1,-3-2,-1 1,1 0,0-1,-1 1,1-1,-1 1,0-1,1 1,-1-1,1 1,-1-1,0 1,1-1,-1 0,0 1,0-1,1 0,-1 1,0-1,0 0,0 1,0-1,0 0,0 1,0-1,0-1,-10-61,8 54,-16-73,4 21,2-1,-7-118,20 168,0 0,1-1,0 1,1 0,1 0,0 0,0 1,1 0,1-1,0 2,0-1,1 1,1 0,-1 0,2 1,-1 0,1 0,14-9,3-3,2 2,0 1,1 1,0 2,52-20,-63 28,0 1,1 1,-1 1,1 1,25-2,-37 4,0 1,-1 0,1 1,0 0,0 0,-1 0,1 0,0 1,-1 1,0-1,1 1,-1 0,0 0,-1 0,1 1,0 0,9 9,135 178,-113-139,216 274,-233-299,-5-5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5.2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1 348,'1'-6,"0"0,0 1,0-1,1 1,0-1,0 1,0 0,1 0,0 0,0 0,0 0,1 0,-1 1,1 0,0 0,1 0,-1 0,8-5,11-7,0 1,37-17,-52 28,69-36,2 4,1 3,125-32,-195 62,0 1,-1 0,1 1,0 0,0 1,0 0,0 1,0 0,0 0,0 1,-1 0,1 0,-1 2,1-1,-1 1,0 0,0 1,-1 0,0 0,1 1,-2 0,1 0,-1 1,0 0,0 1,-1-1,0 1,7 12,15 26,-2 1,-2 1,-3 1,19 59,46 212,-71-255,50 275,-63-319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6.2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1 449,'67'-3,"86"-16,-101 12,149-27,233-71,186-96,-543 172,58-17,-133 45,0 0,0 0,0 1,0-1,0 1,0-1,0 1,0 0,1 0,-1 0,0 0,0 0,0 1,0-1,0 1,0-1,1 1,1 1,-3-1,0 1,0-1,-1 1,1-1,-1 1,1-1,-1 1,0 0,1-1,-1 1,0-1,0 1,0 0,0-1,0 1,-1 0,1-1,-1 1,1-1,-1 1,1-1,-1 1,-1 1,-31 112,-27 163,37-155,-34 187,-95 392,149-693,-8 28,11-35,-1-1,1 0,0 0,0 0,-1 0,1 0,0 1,0-1,0 0,0 0,0 0,0 0,1 0,-1 1,0-1,1 0,-1 0,1 0,-1 0,1 0,-1 0,1 0,0 1,2-2,0 0,0-1,-1 1,1-1,0 0,-1 0,1 0,0 0,-1 0,1 0,-1-1,3-1,4-2,293-141,331-150,-631 295,0 0,1 0,-1 0,0 0,1-1,-1 1,0-1,0 0,0 1,0-1,3-4,-2-1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7.1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1 303,'52'20,"-35"-18,-1 0,0-1,0 0,1-2,-1 0,0-1,0 0,0-1,0-1,0-1,-1 0,1-1,-1-1,-1 0,0-1,15-10,65-41,-7 4,147-70,-201 112,-7 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8.1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80,'13'1,"0"0,0 1,0 1,0 0,-1 0,1 1,-1 1,0 0,0 1,-1 0,1 1,-1 0,12 11,15 14,-2 2,39 47,-11-11,-7-17,-38-38,-1 2,-1 1,0 0,26 37,-35-37,-11-15,-17-25,-7-29,3-1,3-1,1 0,3-2,-15-80,30 123,-1 0,1-1,1 1,1 0,-1 0,3-14,-2 24,1 0,-1-1,1 1,-1 0,1 0,0 0,0 0,0 0,0 0,0 0,1 0,-1 1,1-1,-1 0,1 1,-1-1,1 1,0 0,0-1,0 1,0 0,0 0,0 0,0 0,0 1,0-1,0 0,0 1,0 0,1-1,-1 1,0 0,0 0,1 0,-1 0,0 1,0-1,0 1,1-1,1 2,18 5,0 1,-1 1,0 1,-1 1,0 0,34 28,-33-25,14 10,-1 2,-1 1,-1 2,-2 1,-1 1,45 64,-64-79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46.4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1 472,'7'1,"1"0,0 0,0 1,0 0,-1 0,1 1,-1 0,0 0,1 1,-2 0,11 7,8 8,35 34,-50-44,13 12,-1 2,0 1,-2 0,-1 2,-1 0,-1 1,26 55,-45-148,-15-77,7 0,13-243,-3 377,1 0,0-1,1 1,0 0,0 1,5-11,-7 17,1 0,0 0,0 1,0-1,0 0,0 1,0-1,1 0,-1 1,1-1,-1 1,1 0,-1 0,1-1,0 1,-1 0,1 0,0 0,0 1,0-1,0 0,0 1,0-1,0 1,0 0,0 0,0 0,0 0,0 0,0 0,0 0,0 1,3 0,18 8,-1 1,0 1,0 1,-1 1,-1 1,33 29,-22-19,36 22,-51-37,0 1,-1 1,0 0,-1 1,0 0,0 1,-2 1,0 0,15 23,-18-19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47.0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0 136,'5'0,"5"-4,5-6,5-1,3-3,6-3,3-4,-1 3,0 3,-2 1,-5 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47.6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0 266,'14'-2,"-1"0,0 0,0-1,0-1,18-8,3 0,53-16,449-150,-507 166,-10 2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48.7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56 104,'-2'0,"1"1,-1 0,1 0,0-1,0 1,0 0,-1 0,1 0,0 0,0 1,0-1,0 0,1 0,-1 1,0-1,1 0,-1 1,0-1,1 1,0-1,-1 2,-11 40,11-38,-8 39,3 1,2 0,2 1,2-1,1 0,3 1,11 52,-14-92,0-1,0 1,0-1,1 1,0-1,0 0,0 0,1 0,0 0,0 0,0-1,0 1,7 6,-6-9,-1 1,1-1,0 0,0-1,0 1,0-1,1 0,-1 0,0 0,0 0,1-1,-1 1,1-1,-1 0,0-1,1 1,-1-1,4-1,61-12,-2-2,72-29,-118 37,0-1,0-1,-1-1,-1-1,0 0,31-28,-46 35,-1 1,1-1,-1 1,-1-1,1 0,-1 0,0-1,0 1,0 0,-1-1,1 1,-1-1,-1 1,1-1,-1 1,0-1,0 0,-1 1,0-1,0 1,0-1,-2-5,-3-11,-1 1,-1 0,-1 1,-13-24,8 19,-1 1,-1 0,-1 1,-1 0,-1 2,0 0,-2 1,-36-27,51 44,0 0,0 0,0 0,0 1,0 0,0 0,0 0,-1 1,1 0,-1 0,1 1,-1 0,1 0,-1 0,-12 3,0 2,0 1,1 1,-33 16,5-1,26-15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0:59.5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473 1438,'1'-7,"-1"-1,-1 0,1 0,-1 0,-1 1,1-1,-2 1,1-1,-1 1,-3-8,4 12,0 1,0 0,0-1,0 1,0 0,-1 0,1 0,0 1,-1-1,0 1,1-1,-1 1,0 0,0 0,0 0,0 0,0 0,0 1,0-1,0 1,0 0,0 0,0 0,0 0,0 1,0-1,0 1,0 0,-3 1,-8 2,1 1,-1 1,1 0,0 1,1 0,0 1,0 0,1 1,-1 0,-16 19,7-5,1 2,1-1,-31 55,32-44,0 2,3 0,1 1,1 0,-13 74,25-105,0 0,1 0,-1 0,1 0,0 0,1 1,0-1,0 0,1 0,0-1,0 1,0 0,1-1,0 1,0-1,1 0,-1 0,1 0,1 0,-1-1,1 1,0-1,0-1,1 1,-1-1,1 0,0 0,0 0,1-1,-1 0,8 3,14 4,-1-2,2 0,-1-2,1-1,0-1,0-1,46-2,-1-5,130-24,47-29,-220 47,-2 0,1-2,-1-1,-1-1,0-2,27-20,-44 27,-1-2,1 1,-2-1,0-1,0 1,-1-2,0 1,-1-1,-1 0,0 0,0-1,-2 0,0 0,0 0,-1-1,1-25,-2 22,-1-1,-2 1,1 0,-2 0,-1-1,0 1,-1 1,-1-1,0 1,-2-1,0 1,-1 1,-10-17,-3 3,-2 1,-1 0,-2 2,0 1,-2 1,-34-25,-15-2,-105-53,168 98,-39-24,50 29,1 1,0-1,-1 0,1 0,0 0,0 0,0-1,0 1,0-1,1 1,-1-1,1 1,-1-1,1 0,-1-5,2 7,0-1,0 1,0 0,0-1,1 1,-1 0,1 0,-1 0,1-1,-1 1,1 0,0 0,-1 0,1 0,0 0,0 0,0 0,0 0,0 0,0 1,0-1,2-1,32-17,-23 13,74-38,2 4,97-31,-137 57,1 1,0 2,0 3,1 1,92 1,-134 6,1 1,-1 0,0 0,1 1,-1-1,0 2,0-1,0 1,-1 1,1-1,-1 1,1 1,-1-1,11 10,-11-6,0-1,-1 1,0 0,0 1,0 0,-1 0,-1 0,1 0,-2 1,5 15,0 15,-1 0,-3 1,-1 0,-5 75,1-92,1-20,0 0,0 0,-1 0,1 0,-1 0,0-1,0 1,-1 0,1-1,-4 7,5-10,-1 1,1-1,-1 1,1-1,-1 1,1-1,-1 1,1-1,-1 0,1 1,-1-1,1 0,-1 0,0 1,1-1,-1 0,1 0,-1 0,0 1,1-1,-1 0,0 0,1 0,-1 0,0-1,-1 1,0-1,1 0,-1 0,0 1,1-1,-1-1,1 1,-1 0,1 0,0 0,0-1,-1 1,0-3,-20-28,2-1,1 0,-14-37,13 26,-246-617,253 627,2-2,2 1,0-1,3 0,-4-69,11 90,1 10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6.7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11621 0,'-632'15,"416"-5,-333 25,87 10,-45 6,2 34,-555 165,843-197,-721 139,37-38,204-29,353-52,24-4,-274 75,72-13,390-108,-129 29,-24 15,-135 39,28 0,-54 19,354-97,-2-4,-158 20,197-36,-53 11,51-8,0-2,-64 1,66-10,12-1,0 2,-76 12,92-8,-1-2,-31 1,48-4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01.4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1200 59,'20'-45,"-18"32,-14 34,-396 706,224-418,-331 549,498-833,2-2,1 0,0 0,2 2,-18 48,36-73,0-1,0 0,0 0,0 0,-1-1,1 0,0 0,7-4,25-7,66-8,180-14,-146 21,529-74,-176 21,-471 64,37-4,-54 7,0 0,-1-1,1 2,0-1,-1 0,1 0,-1 1,1 0,0-1,-1 1,1 0,-1 0,1 1,-1-1,4 3,-5-3,0 0,-1 1,1-1,-1 0,1 0,-1 0,0 0,1 1,-1-1,0 0,0 0,0 1,0-1,0 0,0 0,0 1,-1-1,1 0,0 0,-1 0,1 1,-1-1,1 0,-1 0,1 0,-2 1,-22 34,19-30,-16 22,-334 468,272-369,7 4,-61 144,107-203,-21 75,43-120,1 0,2 1,1 0,1 0,1 0,2 34,1-60,-1 1,0-1,1 1,-1-1,1 0,0 1,0-1,0 0,0 1,0-1,1 0,-1 0,1 0,-1 0,1 0,0 0,0-1,0 1,0-1,0 1,0-1,0 1,0-1,0 0,1 0,-1 0,0-1,1 1,-1 0,5 0,8 0,0 0,0 0,0-2,19-2,0 0,60-3,0-4,0-5,159-46,-111 15,225-107,-352 144,-1 0,1-1,-1 0,-1-1,18-18,-16 14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03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59,'4'1,"1"1,-1 0,0 0,0 0,-1 0,1 0,0 1,-1 0,0-1,5 6,0-1,23 23,0 1,-2 2,-2 1,-1 1,24 43,57 76,-106-153,-1-1,0 1,0-1,1 1,-1-1,0 0,1 1,-1-1,0 1,1-1,-1 0,1 1,-1-1,1 0,-1 0,0 1,1-1,-1 0,1 0,-1 0,1 0,0 1,-1-1,1 0,-1 0,1 0,-1 0,1 0,-1 0,2-1,5-13,-4-31,-3 41,-3-143,4-83,0 227,-1 0,1 1,0-1,0 0,1 1,-1-1,0 0,1 1,-1 0,1-1,0 1,0 0,0 0,0 0,0 0,1 0,-1 0,0 1,1-1,-1 1,1 0,0 0,-1 0,1 0,0 0,0 0,0 1,-1-1,1 1,5 0,12-2,-1 2,1 0,24 3,-37-2,22 2,0 1,43 12,-61-13,-1 1,1 0,-1 0,1 1,-1 1,-1-1,1 2,-1-1,12 12,-6-2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03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0 260,'11'-2,"-1"-1,0 0,0 0,0-1,0 0,0-1,-1 0,0 0,0-1,11-10,21-10,128-56,-93 49,15-9,-75 32,-5-1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04.4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1 162,'4'0,"2"-4,4-1,4-1,5-2,-2-5,5 0,0-3,-1 3,5-2,2 2,-3-1,-2 2,0 3,-1-2,-3 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05.9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80 223,'-4'2,"0"1,0-1,1 1,-1 0,1 0,-1 0,1 1,0-1,0 1,0-1,1 1,-1 0,-1 5,-1 1,0 0,0 1,1-1,1 1,0 0,1 0,0 0,0 1,1-1,1 14,-1-18,2 0,-1 1,1-1,0 0,0 1,1-1,0 0,0 0,1 0,0 0,0-1,1 1,0-1,0 0,0 0,9 9,-10-13,0 0,0 0,0 0,0-1,1 1,-1-1,1 0,-1 0,1 0,-1 0,1-1,-1 0,1 1,0-1,-1 0,1-1,-1 1,1-1,0 1,-1-1,6-2,10-4,-1 0,32-18,-25 12,12-3,-24 11,-1 0,0-1,-1 0,12-8,-20 11,0 1,0-1,0 1,-1-1,1 0,-1 0,1-1,-1 1,0 0,0-1,-1 1,1-1,-1 1,0-1,0 0,0 0,1-7,0-48,-4-58,-2 18,4 93,0 1,0-1,-1 0,0 1,0-1,-1 1,0-1,0 1,0 0,0 0,-1 0,-5-9,6 13,1-1,-1 1,1-1,-1 1,0-1,0 1,1 0,-1 0,0 0,0 0,0 1,0-1,0 0,0 1,0-1,0 1,0 0,-1 0,1-1,0 1,0 1,0-1,0 0,0 1,0-1,0 1,0-1,0 1,0 0,0 0,0 0,0 0,0 0,0 0,1 1,-1-1,-1 2,-8 7,0 0,1 1,0 0,1 1,-15 22,14-18,-1 0,-25 26,5-12,-40 51,60-66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09.4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0,'333'791,"-167"-373,-165-414,5 11,0-1,1 0,1 0,17 25,-23-36,1 0,-1 0,1-1,0 1,0-1,0 1,1-1,-1 0,0 0,1-1,-1 1,1-1,0 1,-1-1,1 0,0-1,0 1,0-1,0 1,0-1,-1-1,1 1,0 0,0-1,4-1,15-4,1-2,-1 0,0-2,27-15,82-57,-126 78,0 1,0-2,0 1,-1-1,0 0,1 0,-2 0,1-1,-1 1,7-11,-10 12,0 1,0-1,-1 0,1 1,-1-1,1 1,-1-1,0 0,-1 1,1-1,0 0,-1 1,0-1,0 1,0-1,0 1,-1-1,0 1,1 0,-1 0,0 0,-4-5,-80-103,56 74,1 0,-28-50,41 61,14 25,3 5,22 45,129 177,32 54,-171-253,-4-6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0.0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0 716,'53'0,"265"6,-256-1,1 3,-2 2,62 19,-109-26,0 2,0 0,-1 0,0 1,0 1,0 0,-1 1,0 0,-1 1,1 0,-2 1,1 0,-2 1,1 0,-2 0,1 1,-1 0,-1 1,0 0,-1 0,-1 0,0 1,0 0,-2 0,1 0,-2 0,2 23,-2 20,-2-1,-2 1,-3-1,-12 59,17-115,0 1,0-1,0 0,0 1,0-1,0 0,0 1,0-1,0 0,0 1,0-1,0 0,0 1,0-1,0 0,0 1,-1-1,1 0,0 1,0-1,0 0,0 1,-1-1,1 0,0 0,0 1,-1-1,1 0,0 0,0 0,-1 1,1-1,0 0,-1 0,1 0,0 0,-1 0,1 1,0-1,-1 0,1 0,-1 0,-9-16,-6-31,-144-800,76 347,78 477,4 33,4 42,2-27,2 0,0 0,2 0,20 43,55 89,-54-112,1-2,2 0,3-2,0-2,3-1,1-2,2-1,1-3,2-1,1-2,78 36,-122-64,42 21,1-3,0-1,2-2,51 10,-63-21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0.5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104 1,'-3'0,"1"1,-1 0,0 0,1 0,-1 0,1 0,-1 0,1 1,0-1,-1 1,1 0,0 0,0 0,0 0,1 0,-1 0,0 0,1 0,-1 1,1-1,0 1,0-1,0 1,-1 3,-5 12,1 0,-4 25,8-35,-10 63,4 1,2 0,3 0,4 0,3 0,3 0,27 122,-26-160,1-1,1 0,2 0,1-2,28 51,-33-68,1-1,1-1,-1 0,2 0,0-1,0 0,1-1,0-1,1 1,0-2,1 0,-1-1,2 0,26 9,-16-9,1-2,0 0,1-2,-1-1,0-1,1-1,40-6,17-7,81-25,-120 27,-15 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1.7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1 383,'5'0,"0"1,0 1,0-1,0 1,0 0,0 0,0 0,-1 1,1 0,-1 0,6 4,8 6,87 50,149 97,-194-118,-3 2,57 55,-104-90,0 1,-1-1,0 1,-1 1,0 0,-1 0,0 0,0 1,6 17,-13-28,0-1,0 0,0 0,0 0,1 1,-1-1,0 0,0 0,0 0,0 1,0-1,0 0,0 0,0 1,0-1,0 0,0 0,0 1,0-1,0 0,0 0,0 0,0 1,0-1,0 0,-1 0,1 0,0 1,0-1,0 0,0 0,0 0,-1 1,1-1,0 0,0 0,0 0,0 0,-1 0,1 1,0-1,0 0,0 0,-1 0,1 0,0 0,0 0,-1 0,1 0,0 0,0 0,-1 0,-17-7,-17-17,4-2,1-1,2-1,1-1,1-2,1-1,2-1,1 0,-20-43,21 30,1-1,2-1,3 0,1-1,3-1,-5-51,14 85,0 1,2-1,0 0,1 0,0 1,1-1,5-17,-5 29,-1-1,1 1,-1-1,1 1,0 0,1-1,-1 1,1 0,0 1,0-1,0 0,0 1,1 0,-1 0,1 0,0 0,0 0,0 1,0 0,0 0,1 0,-1 0,1 0,-1 1,1 0,0 0,5 0,22 0,1 1,-1 1,1 2,-1 1,0 2,0 1,0 2,38 15,-15-1,-1 2,-1 3,83 57,-81-44,-1 3,59 63,83 112,-44-47,-107-116,-34-38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2.4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0,'56'2,"0"2,-1 3,0 2,0 3,-1 2,-1 2,69 31,1 12,209 134,-257-140,-1 2,-4 4,-1 2,-4 4,-3 2,-2 3,57 88,4 24,-8 5,140 316,-236-462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8.3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938 29,'-51'-10,"9"0,-34 4,1 3,-1 3,0 4,-119 21,157-17,1 1,-69 27,93-31,0 1,0 1,1 0,0 0,1 1,0 0,0 1,1 1,0-1,0 2,-11 15,19-22,-1-1,1 1,0-1,1 1,-1 0,1 0,-1 0,1 0,0 0,1 0,-1 0,1 0,0 0,0 0,0 1,0-1,1 0,-1 0,1 0,0 0,1 0,-1 0,1 0,-1-1,1 1,0 0,0-1,1 0,-1 1,1-1,0 0,3 3,9 7,2 1,-1-2,2 0,-1-2,22 10,-22-10,78 37,127 46,108 17,-293-98,-22-7,-1 0,0 1,0 0,0 1,-1 1,20 15,-30-22,-1 1,0 1,0-1,0 0,0 0,0 1,0-1,-1 1,1 0,-1-1,0 1,0 0,0 0,0 0,0 0,0 4,-1-4,0 0,-1 1,0-1,1 0,-1 0,-1 0,1 0,0 0,-1 0,1-1,-1 1,0 0,0-1,0 1,0-1,0 0,0 0,-1 0,-3 3,-30 21,-2-1,-1-1,-60 26,10-6,71-35,-1 0,0-2,0 0,-1-2,0 0,0-1,-23 2,-18-3,-64-4,63-1,55 3,0-1,1-1,-1 1,0-1,1 0,-1 0,0-1,1 0,0 0,-1-1,-10-6,6-1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4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0 899,'1'-2,"-1"0,1 0,-1 0,1 0,0 0,0 0,0 0,0 1,0-1,1 0,-1 1,0-1,1 1,-1-1,1 1,1-2,33-23,-26 20,439-253,23 38,-207 100,-120 51,211-89,-355 158,0 0,0 1,0-1,0 1,0-1,0 1,0-1,0 1,1 0,-1 0,0-1,0 1,0 0,1 0,-1 0,0 0,0 0,0 1,1-1,-1 0,0 1,0-1,0 0,0 1,0-1,0 1,0 0,0-1,0 1,0 0,0 0,0 0,0-1,0 1,-1 0,1 0,0 0,-1 0,1 0,-1 0,1 1,-1-1,1 0,-1 0,0 0,1 0,-1 1,0 0,0 9,0-1,0 0,-1 0,-5 20,3-11,-151 789,86-551,-110 270,165-495,-42 120,54-151,1-1,-1 1,1-1,0 1,0 0,-1-1,1 1,0-1,0 1,0 0,-1-1,1 1,0 0,0-1,0 1,0 0,0-1,0 1,0 0,1-1,-1 1,0-1,0 1,0 0,1-1,-1 1,0-1,1 1,-1 0,0-1,1 1,-1-1,1 1,-1-1,1 0,-1 1,1-1,-1 1,1-1,0 0,-1 1,1-1,-1 0,1 0,0 0,-1 1,1-1,0 0,-1 0,1 0,0 0,-1 0,1 0,0 0,42-13,-34 10,416-133,-208 69,308-109,-456 146,-2-3,98-63,-146 84,4-1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5.1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1 573,'2'-5,"0"0,0 0,1 0,0 1,0-1,0 1,0 0,1 0,0 0,-1 0,9-5,-1-2,33-28,2 1,2 3,1 1,57-28,9-7,2-9,102-61,-199 131,-7 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6.3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0 217,'4'1,"-1"0,0 1,1-1,-1 0,0 1,0 0,0 0,0 0,0 0,3 4,6 3,122 77,-3 6,151 138,-273-221,37 38,-43-44,-1 0,0 0,1 0,-1 0,0 1,-1-1,1 1,0-1,-1 1,0 0,0-1,0 1,0 5,-1-9,0 0,0 1,0-1,0 0,0 1,0-1,0 1,0-1,0 0,0 1,0-1,0 0,0 1,0-1,0 0,-1 1,1-1,0 0,0 1,0-1,-1 0,1 1,0-1,0 0,-1 0,1 1,0-1,-1 0,1 0,0 0,-1 0,1 1,0-1,-1 0,1 0,0 0,-1 0,1 0,-1 0,1 0,-1 0,-19-9,-15-20,14 3,1 0,0-2,2 0,2-2,0 1,2-2,2 0,0-1,2 0,2 0,1-1,1 0,2-1,1 1,3-58,0 81,1 0,1 0,0 0,0 1,1-1,0 0,1 1,0 0,0 0,1 0,0 0,1 1,9-12,-10 15,-1 1,1 0,0 0,0 0,1 1,-1 0,1 0,0 0,0 1,0-1,0 1,0 1,0-1,0 1,1 0,-1 1,0 0,1-1,-1 2,0-1,1 1,7 2,11 4,-1 0,-1 2,1 1,-1 0,-1 2,0 1,-1 0,0 2,19 17,9 12,-1 2,51 65,-45-46,69 111,-87-127,-24-38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8.7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1651 0,'-2'1,"-1"0,1 0,0 0,-1 0,1 0,0 1,0-1,0 1,0-1,0 1,0 0,0 0,1 0,-1 0,1 0,-3 4,-1 1,-286 408,208-290,-148 226,-271 393,400-602,-244 321,338-453,6-8,1 1,-1-1,0 1,0-1,0 0,0 0,0 0,0 0,-1 0,1 0,-1-1,1 1,-1-1,0 1,-3 0,-2-5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9.2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1,'12'10,"1"-1,0 0,1 0,-1-2,1 1,1-2,27 9,-4 0,921 449,-554-256,31-25,-113-54,-299-117,-7-2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19.7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0,'1'90,"3"-1,5 1,32 140,137 367,-131-472,6-2,113 191,-126-252,87 106,-108-145,2-2,0-1,2 0,0-1,1-2,0-1,41 21,-57-33,0-1,0 0,0 0,0-1,1 0,-1-1,0 1,1-2,-1 1,17-2,-4-3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20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1 704,'25'-21,"2"1,0 2,1 0,0 2,41-17,-7 3,69-38,310-170,-218 81,-173 119,-3-9,-47 53,0 1,-1-1,1 0,-1 0,-1 0,-1 6,-121 504,10-29,88-381,5 1,-12 167,32-271,0 7,1 0,-1 0,2 1,1 14,-2-24,1 1,-1-1,0 0,0 0,0 0,1 0,-1 1,1-1,-1 0,1 0,-1 0,1 0,0 0,-1 0,1 0,0 0,0-1,0 1,0 0,0 0,0-1,0 1,0 0,0-1,0 1,0-1,0 1,0-1,0 0,0 1,1-1,-1 0,0 0,0 0,0 0,1 0,-1 0,0 0,0 0,0-1,1 1,-1 0,0-1,0 1,0-1,0 1,0-1,0 0,1 0,14-8,-2-1,1 0,-1-2,22-21,2-2,261-236,187-152,-433 387,-34 26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21.3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0,'11'1,"-1"0,1 1,-1 0,0 0,0 1,0 0,16 8,67 41,-69-38,117 76,-4 6,-4 6,-5 6,-4 5,137 165,-71-53,188 291,-221-292,-144-207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21.9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0 831,'2'-4,"0"0,1 0,-1 1,1-1,-1 1,1-1,0 1,1 0,-1 0,0 0,1 0,3-2,3-2,45-34,1 3,111-57,-93 56,11-8,727-390,-754 413,-45 19,0 1,-1-2,0 0,0 0,0-1,11-9,-18 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22.5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0 878,'3'-3,"0"1,1 0,-1 1,0-1,0 1,1-1,-1 1,1 0,5-1,8-2,157-59,52-18,-143 50,-1-4,93-55,-27 14,-46 27,255-133,-282 138,-1-3,105-87,-152 110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39.5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99,'4'0,"6"0,5 0,5-4,7-2,3-4,1 1,4 0,5 3,3 2,-1-3,-3-4,-4 0,-4 1,-2 3,-7 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25.0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7355 2740,'-2'4,"-1"0,1-1,-1 1,0 0,0-1,0 0,0 1,0-1,-1 0,0-1,1 1,-1-1,-6 3,-13 8,0-2,-1-1,0 0,0-2,-1-1,0-1,-1-1,-27 2,-31-2,-95-6,137 0,-46-3,0-4,1-4,-122-32,146 26,2-2,0-3,2-3,1-2,-78-51,-81-82,-216-208,338 284,94 84,-535-463,-33 34,425 337,-5 7,-175-76,211 116,-1 4,-2 6,-220-40,169 55,-198-1,-167 35,526-13,0 0,0 1,0-1,0 1,0 1,0-1,-5 3,8-2,1-1,0 1,-1 0,1 0,0 0,0 0,0 0,0 0,0 0,1 1,-1-1,1 1,-1-1,1 1,-2 5,-142 436,100-290,12-31,20-69,-2 0,-28 66,42-118,0 1,0-1,0 0,0 0,0 1,0-1,0 0,-1 0,1 0,-1 0,0 0,1-1,-1 1,0 0,0-1,0 1,0-1,-1 0,1 0,0 0,0 0,-4 1,3-2,0-1,-1 0,1 0,0 0,0 0,0 0,0-1,0 1,0-1,0 0,0 0,1 0,-1 0,1 0,-1-1,-1-2,-34-32,-203-182,236 214,-365-293,284 220,3-3,-79-101,108 120,39 47,1 0,0 0,2-1,0-1,0 0,2-1,0 0,-11-28,21 45,-1 0,1-1,0 1,0 0,0 0,0 0,0 0,0 0,0 0,0 0,0 0,0 0,0 0,1 0,-1 0,0 0,1 0,-1 0,1 0,-1 0,1 0,-1 0,1 0,0 1,-1-1,1 0,0 0,0 1,0-1,0 0,0 1,-1-1,1 1,0-1,0 1,0 0,0-1,0 1,0 0,1 0,-1 0,0-1,0 1,0 0,1 1,11-2,-1 1,0 1,18 3,-6-1,8-1,249 5,-245-9,-1-1,0-2,1-1,-2-2,63-22,-91 28,12-5,1-1,-2 0,1-2,-1 0,29-22,203-158,-227 173,-18 13,-1 0,1 0,0 1,0 0,1 0,-1 0,1 0,0 1,-1 0,1 0,0 0,10-2,-14 4,0 1,0-1,-1 0,1 1,0-1,0 1,-1-1,1 1,0 0,-1-1,1 1,-1 0,1-1,-1 1,1 0,-1 0,1 0,-1-1,0 1,1 0,-1 0,0 0,0 0,0 0,1-1,-1 3,0 26,0-27,-5 44,-1 1,-16 50,2-5,-35 244,15 2,3 467,42-264,-5-536,0 0,-1 0,1 0,-1 0,0 0,0 0,-1 0,-1 5,2-9,1 0,-1 0,1 0,-1 0,0 0,1-1,-1 1,0 0,0 0,1-1,-1 1,0 0,0-1,0 1,0-1,0 1,0-1,0 0,0 1,0-1,0 0,0 0,0 1,0-1,0 0,0 0,0 0,-1 0,1-1,0 1,0 0,0 0,0-1,0 1,0 0,0-1,0 1,0-1,1 0,-1 1,0-1,0 1,0-1,0-1,-28-20,1-2,2 0,-32-38,2 2,-261-281,33 32,264 289,0-1,2-2,-16-25,19 23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1.3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516 403,'-1'-4,"-1"-1,0 1,0-1,-1 1,1 0,-1 0,0 0,0 0,-1 0,1 1,-1-1,1 1,-7-4,0-2,-82-69,-165-107,164 122,78 55,12 9,19 24,639 754,-571-685,3-3,184 148,-232-211,2-2,0-2,2-2,58 23,-68-34,0-1,0-2,1-1,-1-2,2-1,65-1,-89-3,-1-1,0 0,1 0,-1-2,0 1,0-1,0 0,0-1,16-10,-20 11,0-1,-1-1,0 1,0-1,0 0,0 0,-1 0,0-1,0 1,0-1,-1 0,0 0,0 0,-1-1,1 1,1-10,2-15,-2-1,-1 0,-1 1,-2-1,-1 0,-2 0,-1 0,-1 0,-14-43,-10-16,-73-159,75 190,-2 2,-3 1,-2 1,-3 2,-87-97,108 135,5 6,1 0,1-1,-10-13,18 24,1-1,0 1,-1-1,1 1,0-1,-1 1,1-1,0 1,-1-1,1 1,0-1,0 1,0-1,-1 1,1-1,0 1,0-1,0 0,0 1,0-1,0 1,0-1,0 1,0-1,1 0,-1 1,0-1,0 0,15 2,23 16,590 391,-459-292,-51-28,-106-79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2.2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0 436,'1'-1,"0"0,-1-1,1 1,0 0,0-1,0 1,0 0,0 0,0 0,0 0,0 0,1 0,-1 0,0 0,1 0,-1 1,0-1,1 0,-1 1,1-1,-1 1,1 0,-1-1,1 1,-1 0,1 0,2 0,46-2,-50 2,20 2,0 0,0 2,0 0,-1 1,0 1,0 1,0 1,-1 0,0 1,18 13,24 18,75 68,-125-100,0 0,42 40,-51-46,1-1,0 1,-1 0,1 0,-1 0,0 0,0 0,0 0,0 0,0 0,0 1,0-1,-1 0,1 0,-1 1,1-1,-1 0,0 1,0-1,0 1,-1-1,1 0,-1 4,0-5,1-1,-1 1,1 0,-1-1,1 1,-1-1,1 1,-1-1,1 0,-1 1,0-1,1 0,-1 1,0-1,1 0,-1 0,0 1,0-1,1 0,-1 0,0 0,0 0,1 0,-1 0,0 0,1 0,-1-1,0 1,0 0,1 0,-1 0,0-1,1 1,-1 0,0-1,1 1,-1-1,1 1,-2-1,-25-20,27 21,-59-57,2-3,3-2,2-2,4-3,-70-127,111 182,-5-8,1 0,1 0,1-1,1 0,-10-42,17 61,1 0,1 0,-1 0,0 0,0 0,1-1,-1 1,1 0,0 0,0 0,-1 0,1 0,1 1,-1-1,0 0,0 0,1 1,-1-1,1 1,-1-1,1 1,-1-1,1 1,0 0,0 0,0 0,0 0,0 0,0 1,0-1,0 0,0 1,0-1,0 1,4 0,11-2,0 0,0 1,25 2,-31 0,194 10,0 10,247 58,-437-77,0 2,0 0,-1 1,0 0,0 1,0 1,0 0,-1 1,0 0,-1 1,0 0,0 1,-1 1,17 20,-18-19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2.7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0,'5'0,"5"0,5 0,5 0,3 4,1 2,7 4,5 4,1 0,-1 2,-3 3,2 1,-5-1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3.0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187 156,'-4'-8,"-15"-8,-7-5,-5-3,-1-2,1 4,6 0,7 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3.6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84,'-18'-16,"14"13,-1-1,1 0,0 1,0-1,0-1,0 1,1 0,0-1,0 0,0 0,0 0,-2-6,6 11,-1-1,1 1,-1-1,0 1,1 0,-1-1,1 1,0 0,-1-1,1 1,-1 0,1 0,-1-1,1 1,0 0,-1 0,1 0,-1 0,1 0,0 0,-1 0,1 0,0 0,-1 0,1 0,-1 1,1-1,0 0,-1 0,1 1,-1-1,1 0,-1 0,2 2,25 8,-27-9,108 53,106 73,-116-66,152 71,-238-128,0-1,-1 0,1-1,0 0,0-1,0 0,0-1,0 0,0-1,0 0,0-1,0 0,0-1,0 0,-1-1,0-1,14-7,17-9,-1-2,-2-3,39-31,161-108,-218 152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4.9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633 1185,'-7'0,"1"0,-1 1,1-1,-1 2,1-1,0 1,-1 0,1 0,0 0,0 1,1 0,-1 0,-9 8,5-3,1 1,1 0,0 0,0 1,1 0,-9 16,-31 56,-43 103,72-141,2 1,2 0,2 1,-8 63,19-102,0 0,1 0,0-1,0 1,1 0,-1 0,1 0,1-1,0 1,-1-1,2 1,-1-1,6 10,-5-11,1-1,0 1,-1-1,1 0,1 0,-1-1,0 1,1-1,0 0,0 0,0-1,0 1,0-1,1 0,-1-1,9 3,-5-3,0 1,1-1,-1 0,0-1,0 0,0 0,0-1,0 0,15-5,-20 5,-1 0,1 0,0-1,0 0,-1 0,1 0,-1 0,1-1,-1 1,0-1,0 0,0 0,-1 0,1 0,-1 0,1-1,-1 1,0-1,0 0,-1 1,1-1,-1 0,2-7,4-30,-2 0,-2-1,-1 1,-2 0,-3-1,-10-63,-4 27,-3 0,-42-105,61 181,0 0,1 0,-1 1,1-1,-1 0,1 0,0 0,-1 0,1 0,0-1,0 1,1 0,-1-2,1 3,-1 1,0-1,1 0,-1 0,1 0,-1 1,1-1,-1 0,1 0,0 1,-1-1,1 1,0-1,0 0,-1 1,1 0,0-1,0 1,0-1,1 1,4-1,1 0,-1 0,1 1,-1 0,1 0,10 2,4 0,384 42,-372-40,-27-3,0 0,-1-1,1 0,0 0,0 0,-1 0,1-1,0 0,-1 0,1-1,0 0,-1 0,0 0,1 0,-1-1,0 0,5-4,-5 3,-1-1,0 0,0 1,0-1,-1-1,0 1,1-1,-2 1,1-1,-1 0,0 0,0 0,-1 0,1 0,0-11,-2 2,0 1,0-1,-1 1,-1 0,0-1,-2 1,1 0,-1 0,-1 1,-1-1,0 1,0 0,-2 0,1 1,-11-12,-17-20,-2 1,-64-56,76 75,-533-452,546 466,-240-174,232 169,20 15,0 0,0 0,1 0,-1 0,0 0,0 0,0 0,0 0,0 0,0 0,0 0,0 0,0 0,0 0,0 0,0 0,0 0,0 0,0-1,0 1,0 0,0 0,0 0,1 0,-1 0,0 0,0 0,0 0,0 0,0 0,0 0,0 0,0-1,0 1,-1 0,1 0,0 0,0 0,0 0,0 0,0 0,0 0,0 0,0 0,0 0,0 0,0-1,36 19,258 183,-120-79,-12-9,186 120,-324-217,-7-2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5.3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1 260,'0'-5,"4"-5,6-5,1-5,7-3,5-2,3-1,1 0,1 4,3 2,-2 0,-3 3,-2 0,-4 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6.6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1163,'5'-2,"1"-1,0 1,-1-1,1-1,-1 1,0-1,0 0,0 0,-1-1,1 1,3-7,1 2,26-25,-2-2,-1-1,29-45,-59 78,1-1,-1 0,0 0,0 0,-1 0,1 0,0-6,-1 9,-1 0,0 0,0-1,0 1,0 0,0 0,0 0,0 0,-1 0,1 0,-1 0,1 0,-1 0,0 0,0 0,0 0,0 1,0-1,0 0,-2-1,2 2,1 1,0-1,-1 1,1 0,-1-1,1 1,-1 0,1-1,-1 1,0 0,1 0,-1-1,1 1,-1 0,1 0,-1 0,0 0,1 0,-1 0,1 0,-1 0,0 0,1 0,-1 0,1 0,-1 1,1-1,-1 0,1 0,-1 1,0-1,1 0,-1 1,1-1,0 0,-1 1,1-1,-1 1,1-1,0 0,-1 1,1-1,0 1,-1-1,1 1,0 0,0-1,-1 1,1-1,0 1,0-1,0 1,0 1,-7 34,8-28,-1-1,1 1,0-1,1 0,0 0,0 0,1 0,-1 0,1 0,1-1,-1 1,1-1,6 7,-3-4,1-1,1 0,-1 0,1-1,1 0,-1 0,19 8,-3-3,0-2,1-1,0-1,1-1,0-2,39 4,-28-7,1-2,-1-1,0-2,0-2,0-1,-1-2,1-2,-2-1,0-2,0-1,-1-2,41-26,-67 36,1-1,-1-1,0 1,0-2,-1 1,0-1,-1 0,0-1,0 1,-1-1,6-15,-6 10,0-1,-1 0,0 0,-2-1,0 1,-1-1,1-21,-4 7,-1 0,-1 1,-2-1,-1 1,-1 0,-1 1,-2-1,-17-34,8 26,-1 1,-2 1,-1 1,-2 1,-46-47,58 67,-1 0,0 1,-2 1,1 0,-1 1,-1 1,0 1,0 0,-1 1,0 1,0 1,-1 0,0 1,-23-2,38 7,-1-1,1 1,0 1,-1-1,1 1,0 0,0 0,0 0,-1 0,1 1,1 0,-1-1,0 2,0-1,1 0,-5 4,2 0,0 0,0 0,1 0,0 1,1-1,-1 1,1 0,-3 9,-1 5,0 0,2 0,1 0,0 1,-2 32,6-43,1 0,0 0,1 0,0 0,0-1,1 1,0 0,1-1,1 1,-1-1,2 0,10 18,-8-17,1 0,1-1,0 0,0-1,1 0,0 0,1-1,0 0,0-1,16 8,56 21,1-3,166 40,-179-54,8 1,107 34,-181-52,1 1,-1 1,0-1,0 1,0 0,0 0,-1 0,1 1,-1-1,0 1,-1 0,1 1,-1-1,0 0,0 1,-1 0,1 0,-1-1,-1 1,1 0,0 7,3 17,-2 0,0 0,-3 33,0-34,0 18,2 0,16 84,-18-128,1 0,0 0,0 0,1-1,-1 1,0 0,1-1,0 1,-1-1,1 1,0-1,1 0,-1 0,0 0,0 0,1 0,-1-1,1 1,0-1,-1 1,1-1,0 0,0 0,0 0,0-1,0 1,3 0,10 0,0 0,1-1,-1 0,17-3,2 0,-29 2,10 1,0-1,0 0,0-2,16-3,-15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8.0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279 1377,'-2'-10,"0"0,-1 1,0-1,0 1,-1 0,0 0,0 0,-1 1,-11-15,-2-6,17 27,0 0,0 0,1 1,-1-1,0 0,-1 1,1-1,0 1,0-1,-1 1,1 0,-1-1,1 1,-1 0,1 0,-1 0,0 0,0 0,1 1,-1-1,0 0,0 1,0 0,0-1,0 1,0 0,0 0,1 0,-5 0,4 1,0 1,0-1,-1 0,1 1,0-1,0 1,0-1,1 1,-1 0,0 0,1 0,-1 0,1 0,0 1,0-1,0 0,0 0,0 1,0-1,0 1,1-1,-1 5,-4 27,1 0,2 0,2 0,1 1,8 50,3-36,-11-47,-1-1,1 1,0 0,0-1,-1 1,1-1,0 1,0-1,0 1,0-1,1 1,-1-1,0 0,1 0,-1 0,1 0,-1 0,1 0,-1 0,1 0,0 0,-1-1,1 1,2 0,-3-1,0-1,0 1,1 0,-1-1,0 1,0-1,0 1,0-1,0 1,0-1,0 0,0 1,0-1,0 0,-1 0,1 0,0 0,0 0,-1 0,1 0,-1 0,1 0,-1 0,1 0,-1 0,1 0,-1 0,0 0,0-1,0 0,6-42,-6 38,-1-126,1-9,1 137,-1 1,0 0,1 0,-1 0,1 0,0 0,0 0,0 0,0 0,1 0,-1 1,1-1,-1 0,1 1,0-1,0 1,0 0,1 0,-1-1,1 2,-1-1,1 0,-1 0,1 1,0-1,0 1,0 0,0 0,0 0,0 0,0 1,0-1,0 1,0 0,0 0,0 0,1 0,3 1,14 1,1 1,0 2,-1 0,30 11,-29-9,97 34,106 28,-196-63,65 14,-84-19,0 1,0-2,0 0,-1 0,1-1,0 0,11-2,-19 2,0 0,-1 0,1 0,0 0,0 0,0 0,-1 0,1 0,-1-1,1 1,-1-1,1 1,-1-1,0 0,0 1,0-1,0 0,0 0,0 0,0 0,0 0,-1 0,1 0,-1 0,0 0,1 0,-1 0,0 0,0 0,-1 0,1 0,0 0,-1 0,0-3,-2-9,0-1,-2 0,-9-22,9 25,-43-100,-5 3,-5 2,-5 3,-4 2,-4 4,-5 2,-145-141,78 110,119 109,0 1,-1 1,-1 1,-38-16,62 31,1-1,-1 0,1 1,-1-1,1 0,-1 1,1 0,-1-1,0 1,1 0,-1 0,1 0,-1 0,0 0,1 0,-1 0,0 1,1-1,-1 1,-1 0,2 0,1 0,-1 0,0-1,1 1,-1 0,1 0,-1 0,1 0,-1 0,1 0,0 0,-1 1,1-1,0 0,0 0,0 0,0 0,0 0,0 0,0 0,1 2,1 9,1-1,1 0,0 0,6 12,-9-22,15 31,2-1,1-1,1-1,1 0,2-2,44 43,178 131,-174-147,159 114,-210-151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0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0,'4'0,"6"9,6 6,4 6,3 7,1 4,7 8,0 3,5 2,0 2,-1-7,-8-6,1-5,-4-2,-2-7,-5-2,-6-4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9.4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1025,'3'-1,"0"-1,0 1,0-1,-1 1,1-1,0 0,-1 0,0-1,1 1,-1 0,0-1,0 1,2-5,4-3,737-866,-715 840,-20 22,2 0,21-19,-33 32,1 0,-1 1,1-1,-1 1,0-1,1 0,-1 1,1-1,0 1,-1 0,1-1,-1 1,1-1,0 1,-1 0,1-1,0 1,-1 0,1 0,0 0,0-1,-1 1,1 0,0 0,-1 0,1 0,0 0,0 0,-1 1,1-1,0 0,-1 0,1 0,0 1,-1-1,1 0,0 1,-1-1,1 0,0 1,-1-1,1 1,-1-1,1 1,-1-1,1 1,-1 0,0-1,1 1,-1 0,0-1,1 1,-1 0,0-1,0 1,1 0,-1-1,0 2,4 53,-4-40,86 1109,-79-1006,-6-109,-1-1,1 1,-2 0,0-1,0 1,0-1,-1 1,-5 13,18-34,-1 0,2 1,-1 0,2 0,-1 2,16-10,88-43,-60 33,161-69,-125 59,-60 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39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1 281,'0'-5,"8"-5,8-1,5-7,3-1,2-1,5-2,2-5,3-3,-4 0,-3 5,-3 2,-1 1,-5 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0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1,'241'214,"-126"-115,111 109,-182-167,93 64,-121-96,0-1,1 0,-1-1,2-1,22 6,91 13,-82-17,-1-3,1-1,1-2,68-8,-114 6,0-1,0 0,-1 0,1-1,0 1,-1-1,1 0,-1 0,1 0,-1 0,0-1,0 1,0-1,0 0,-1 0,1 0,-1 0,4-6,5-11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1.3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869 0,'-8'1,"0"0,1 0,0 1,-1-1,1 2,0-1,0 1,-13 7,-54 37,55-33,-311 235,149-106,11-28,154-106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2.1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513 0,'1'10,"0"-1,0 1,1-1,0 0,1 1,0-1,7 15,37 60,-33-62,136 205,-7-12,-138-207,-3-3,0 0,1-1,0 1,0-1,0 0,1 0,-1 0,1 0,0 0,0-1,7 5,-38-39,-22-5,-1 1,-2 3,-104-48,-249-66,218 86,173 55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3.3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246 14,'0'0,"1"-1,-1 1,0-1,0 1,0 0,0-1,0 1,-1-1,1 1,0 0,0-1,0 1,0-1,0 1,0 0,-1-1,1 1,0 0,0-1,0 1,-1 0,1-1,0 1,-1 0,1 0,0-1,-1 1,1 0,0 0,-1-1,1 1,0 0,-1 0,1 0,-1 0,1 0,0 0,-1 0,1 0,-1 0,1 0,0 0,-1 0,1 0,-1 0,1 0,0 0,-1 0,1 0,-1 0,1 1,0-1,-1 0,1 0,0 0,-1 1,1-1,0 0,0 0,-1 1,1-1,0 0,0 1,-1-1,1 0,0 1,0 0,-24 22,-1 15,1 0,2 2,-25 60,24-49,8-20,8-19,0 0,1 1,1-1,0 1,1 1,0-1,1 0,0 1,-1 23,4-36,1 1,-1 0,0 0,1 0,0-1,-1 1,1 0,0-1,0 1,0 0,0-1,0 1,0-1,0 0,1 1,-1-1,0 0,1 0,-1 0,1 0,-1 0,3 1,1 0,0 0,0-1,0 1,0-1,0-1,0 1,0 0,7-1,-4 0,-1-1,1 0,-1 0,0 0,0-1,1 1,-1-2,0 1,-1-1,1 0,11-8,-13 6,-1 0,1 0,-2 0,1-1,0 0,-1 1,0-1,-1-1,1 1,-1 0,0 0,-1-1,2-7,0-13,0-54,-1 12,0 51,1-17,2 0,1 1,14-46,-20 78,1 1,-1-1,1 0,0 1,-1-1,1 1,0-1,0 1,0 0,0-1,1 1,-1 0,0 0,1-1,-1 1,0 0,1 0,-1 1,1-1,-1 0,1 0,2 0,0 1,-1-1,0 1,0 0,0 0,1 1,-1-1,0 1,0 0,0-1,0 1,5 3,7 3,-1 1,1 1,22 18,-31-22,157 116,-146-108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4.6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1 405,'27'1,"0"0,-1 2,1 2,-1 0,0 1,0 2,-1 0,37 19,-28-9,-1 1,-1 2,-1 1,-1 2,35 35,-89-124,3 12,5 17,2-1,1-1,2 0,-9-64,19 92,-2-14,0-1,2 1,1-1,1 0,1 1,6-32,-7 53,0 0,0 1,0-1,0 0,0 1,1-1,-1 1,1 0,0-1,0 1,0 0,0 0,0 0,0 0,0 1,1-1,-1 0,1 1,-1 0,1 0,-1-1,1 2,0-1,0 0,-1 0,1 1,0 0,3-1,-1 1,0 1,-1-1,1 1,0 0,-1 0,1 0,-1 1,0-1,1 1,-1 0,0 0,0 1,0-1,0 1,-1 0,7 6,50 55,25 27,156 130,-122-117,-106-93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5.4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254 254,'1'-25,"-2"0,-1 0,-1 0,-9-35,11 54,-2-1,1 1,-1 0,0 0,0 0,0 0,-1 0,0 1,-7-8,8 10,-1 0,1 1,0-1,-1 1,0 0,1 0,-1 0,0 1,0-1,0 1,0 0,0 0,0 0,0 1,-1-1,-6 1,6 1,-1 0,1 0,-1 0,1 1,0-1,0 2,0-1,0 0,0 1,0 0,1 0,-1 0,1 1,0-1,0 1,0 0,1 1,-1-1,1 0,0 1,0 0,-2 5,1-4,1 1,0 0,0 0,0 1,1-1,0 0,1 1,-1-1,2 1,-1 0,1-1,0 1,0 0,1-1,2 12,-1-15,0 0,1 0,-1 0,0-1,1 1,0-1,0 1,0-1,0 0,1 0,-1 0,1-1,0 1,0-1,-1 0,2 0,-1 0,7 1,12 4,-1 0,32 3,-36-7,244 36,-130-22,200 52,-315-64,-1 0,0 1,0 0,-1 2,0 0,24 17,-33-21,0 1,-1 0,0 1,0-1,0 1,-1 0,0 1,0-1,0 0,-1 1,0 0,0 0,-1 0,0 0,0 1,-1-1,1 11,-1-6,-1 0,0 0,0 0,-2 0,1 0,-2-1,1 1,-2 0,0-1,0 0,-1 0,0 0,-1-1,0 0,-12 16,7-13,0-1,-1-1,0 0,-1-1,0 0,0-1,-1 0,-1-1,1-1,-30 11,14-9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6.2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632 1818,'1'-24,"1"0,1 0,1 0,2 1,7-24,50-114,-47 123,90-201,69-180,-152 353,-4-1,-2-1,-3 0,7-103,-20 152,-1 0,0 0,-1 1,-2-1,1 1,-2-1,-7-20,7 30,0-1,0 1,-1 0,0 0,-1 1,0-1,0 1,-1 1,0-1,0 1,0 0,-1 1,-1-1,-14-7,4 4,-1 1,1 1,-2 1,1 1,-1 1,0 0,0 2,0 0,0 2,-1 0,1 1,0 2,-1 0,1 1,0 1,0 1,1 0,-1 2,1 1,1 0,-1 1,2 1,-1 1,1 1,1 1,-30 27,4 4,2 2,2 2,3 1,1 2,3 1,2 2,3 1,1 1,4 1,2 1,2 1,3 1,-8 65,20-99,0-1,2 1,0 0,5 34,-3-49,1 1,1 0,0 0,1-1,0 0,1 0,0 0,0 0,1-1,1 0,12 16,-1-8,1 0,1-1,0-1,1-1,1-1,45 22,155 54,-174-73,454 150,96 35,-536-177,-1 2,-1 3,64 43,-96-54,-1 2,-1 1,-1 1,-1 1,-1 1,-1 1,-1 1,18 31,18 50,-5 1,46 140,-9-20,-65-179,-16-35,-1 1,0-1,4 18,-8-18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7.8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3180,'0'-10,"1"0,0 0,1 0,0 0,1 0,0 0,0 0,1 1,7-14,5-4,35-44,-29 43,350-445,-78 101,-225 285,93-130,-135 176,-2 0,-2-2,27-70,-43 87,-2 0,0 0,-2 0,-1-1,-1 1,-1-1,-8-52,8 75,-1-1,1 1,-1-1,0 1,-1-1,1 1,-1 0,0 0,0-1,0 1,-1 0,1 1,-1-1,0 0,0 1,0 0,0 0,-1 0,1 0,-1 0,0 1,0-1,0 1,0 0,0 0,-1 1,-3-2,1 2,1-1,0 2,0-1,0 1,-1 0,1 0,0 1,0 0,0 0,-1 0,1 1,0 0,1 0,-1 0,0 1,1 0,-1 0,1 0,-7 6,3-1,1 1,0-1,0 1,1 0,1 1,-1-1,1 2,1-1,0 0,1 1,0 0,0 0,1 0,0 1,1-1,-1 19,3-20,0 1,0 0,1-1,0 0,0 1,1-1,1 0,0 1,0-2,1 1,0 0,1-1,0 1,1-1,0-1,0 1,0-1,14 13,1-5,1 0,0-2,1 0,1-2,0-1,0 0,1-2,45 11,16-2,115 10,653-5,-820-22,51-5,-79 4,-1-1,0 0,1 0,-1-1,0 1,0-1,0 0,0-1,0 1,-1-1,1 0,4-4,-7 5,-1 0,1 0,-1 0,0 0,0 0,0 0,0 0,0 0,-1 0,1-1,-1 1,1 0,-1-1,0 1,0 0,0-1,0 1,0 0,0 0,-1-1,1 1,-1 0,0 0,1-1,-1 1,0 0,0 0,-3-3,-3-7,0 0,-1 1,-13-15,20 24,-26-26,-1 0,-1 2,-1 1,-1 1,-2 2,0 1,-1 2,-1 1,-1 2,0 1,-43-11,-47-7,-257-30,324 55,-267-21,281 26,41 3,0-1,0 1,0-1,0 1,0-1,0-1,0 1,0 0,-6-4,9 4,0 0,0 0,0 0,0 0,0 0,1 0,-1 0,0 0,1 0,-1 0,1 0,-1-1,1 1,0 0,0 0,-1-1,1 1,0 0,0 0,0-1,0 1,0 0,0 0,1-1,-1 1,0 0,1 0,-1-1,1 1,-1 0,1 0,-1 0,2-2,8-13,0 1,1 1,0 0,1 0,0 1,25-20,-7 6,103-94,5 7,5 6,5 6,162-83,-293 176,7-5,1 2,0 0,38-11,-57 21,0 0,0 1,0 0,0 0,0 0,1 1,-1 0,0 0,0 1,0 0,0 0,0 0,0 0,0 1,0 0,0 1,0-1,-1 1,0 0,1 0,4 5,12 15,-1 1,0 0,-2 2,-1 0,17 35,13 17,70 109,-114-179,0-1,0 1,-1 1,0-1,3 11,-6-18,0 0,1 0,-1 0,0 0,1 0,-1 0,0 0,0 0,0 0,0 0,0 0,0 0,0 0,0 0,0 0,0 0,0-1,-1 1,1 0,0 0,-1 0,1 0,-1 0,1 0,-1-1,1 1,-1 0,1 0,-1-1,0 1,0 0,1-1,-1 1,0-1,0 1,0-1,0 1,1-1,-1 1,0-1,0 0,0 0,0 1,0-1,0 0,0 0,0 0,0 0,0 0,0 0,0 0,0-1,0 1,0 0,0 0,1-1,-1 1,0-1,-2 0,-11-5,0 0,0 0,1-2,-1 0,2 0,-1-1,1-1,-11-10,-3-6,1-1,-27-37,22 19,2 0,1-2,-38-96,34 57,-30-132,46 127,13 62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0.9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1,'35'0,"0"1,-1 3,1 0,-1 2,0 2,0 1,-1 1,0 2,-1 1,0 2,50 32,-39-17,-1 3,-3 0,0 3,-2 1,-2 2,52 75,-74-95,24 31,52 101,-76-112,-9-21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1:49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1 839,'13'1,"0"0,1 1,-1 0,0 1,0 0,16 7,-24-8,0 0,-1 0,1 0,-1 0,1 1,-1-1,0 1,0 0,0 1,-1-1,1 1,-1-1,0 1,1 0,-2 0,1 1,-1-1,1 0,2 8,-5-11,0 0,1-1,-1 1,0 0,0 0,0-1,1 1,-1 0,0 0,0-1,0 1,0 0,0-1,0 1,-1 0,1 0,0-1,0 1,0 0,-1-1,1 1,0 0,-1 0,-12-5,-14-23,20 15,1 0,0 0,1 0,0 0,0-1,2 0,-1 0,2 0,0 0,0 0,1-1,1 1,0 0,1-1,1 1,3-17,-3 24,1 1,-1-1,1 1,0 0,0 0,1 0,-1 0,1 1,0-1,0 1,1 0,-1 0,1 1,0-1,0 1,0 0,10-4,10-4,1 2,42-11,-42 14,25-8,0 2,1 3,1 2,0 3,-1 2,63 4,-111-1,0-1,0 0,0 1,0-1,-1 1,1 0,0 0,0 1,0-1,-1 1,1 0,-1 0,1 0,-1 1,0-1,0 1,0-1,0 1,0 0,-1 0,1 0,-1 1,0-1,0 1,0-1,0 1,-1 0,1-1,0 6,-2-10,-1 1,1 0,0 0,0 0,0 0,-1-1,1 1,0 0,0 0,-1 0,1 0,0 0,0 0,-1 0,1 0,0 0,-1 0,1 0,0 0,0 0,-1 0,1 0,0 0,0 0,-1 0,1 0,0 1,0-1,-1 0,1 0,0 0,0 0,0 0,-1 1,1-1,0 0,0 0,0 0,0 1,-1-1,1 0,0 0,0 1,0-1,0 0,0 0,0 1,0-1,0 0,-16-24,6-9,0 0,2 0,2-1,0 0,3 0,1 0,1-1,2 1,2-1,9-48,-11 77,1-1,-1 1,1 0,1 0,-1 0,1 1,0-1,0 1,1-1,0 1,0 0,0 0,0 1,1-1,7-5,-3 4,0 1,0 0,0 1,0-1,1 2,0-1,0 1,20-3,-8 4,1 0,0 2,0 0,0 1,0 2,0 0,-1 1,26 9,-25-6,0 2,-1 0,36 21,-51-26,-1 0,0 0,-1 0,1 1,-1 0,0 0,0 0,0 1,-1 0,0-1,0 2,0-1,-1 0,0 1,0-1,3 14,-3 2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06.6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 4,'0'0,"-1"0,1 0,0 0,0 0,0 1,-1-1,1 0,0 0,0 0,-1 0,1 0,0 0,0 0,0 0,-1 0,1 0,0 0,0 0,-1 0,1 0,0 0,0 0,-1 0,1 0,0 0,0-1,0 1,-1 0,1 0,0 0,0 0,0 0,-1-1,1 1,0 0,0 0,0 0,0 0,-1-1,1 1,0 0,0 0,0 0,0-1,0 1,0-1,-10 28,7 8,1-1,2 1,7 54,28 105,-28-159,184 716,-96-406,322 1402,-301-1239,279 1129,79-21,-214-966,42-21,-217-459,-10-39,-68-117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07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4434,'2'0,"1"-1,-1 0,0 1,0-1,-1 0,1 0,0 0,0-1,0 1,-1 0,4-3,10-8,122-54,177-59,-242 98,1486-475,-1037 346,3704-1149,-2597 818,866-270,-602 193,-454 164,-1391 388,-18 6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09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1607,'-10'-6,"10"5,0 1,0 0,0 0,0 0,0 0,0-1,0 1,0 0,0 0,0 0,0 0,0-1,0 1,0 0,0 0,0 0,0 0,0-1,1 1,-1 0,0 0,0 0,0 0,0 0,0-1,0 1,0 0,0 0,1 0,-1 0,0 0,0 0,0 0,0 0,0 0,1-1,-1 1,0 0,0 0,0 0,0 0,1 0,-1 0,0 0,0 0,0 0,0 0,1 0,-1 0,0 0,0 0,0 1,0-1,1 0,-1 0,0 0,0 0,0 0,0 0,0 0,1 0,-1 0,0 1,0-1,0 0,0 0,0 0,0 0,0 1,16 5,-1 1,0 0,0 2,-1 0,0 0,18 18,3 0,736 559,-428-311,-256-199,138 157,-214-219,57 72,-63-77,1-1,-1 1,-1 0,0 0,0 0,0 0,-1 1,2 11,-5-21,0 1,0 0,0 0,0 0,0 0,0 0,0 0,0 0,0 0,-1 0,1 0,0 0,0 0,-1 0,1 0,-1-1,1 1,-1 0,1 0,-1 0,0-1,1 1,-1 0,0-1,1 1,-1-1,0 1,0 0,0-1,1 0,-1 1,0-1,0 1,0-1,0 0,0 0,0 0,0 1,0-1,0 0,0 0,0 0,0-1,0 1,1 0,-1 0,0 0,0-1,0 1,-1-1,-8-1,1-1,0 0,0 0,-10-6,-59-34,-138-104,161 107,-773-520,755 514,-195-135,231 153,1-2,1-2,2-1,-51-66,72 82,1-1,1 0,1-1,0 0,1 0,2-1,0 0,-7-40,10 30,1 0,1 0,2-1,0 1,10-45,5 7,3 1,2 1,4 1,53-100,9 12,6 4,6 4,226-251,-308 377,42-41,-54 55,0 1,1 0,-1 0,1 1,0-1,0 1,0 1,1-1,10-2,-15 5,1 0,0 0,-1 0,1 0,0 0,-1 0,1 1,0 0,-1-1,1 1,-1 0,1 0,-1 0,1 1,-1-1,0 0,0 1,1 0,-1-1,0 1,-1 0,1 0,0 0,0 1,-1-1,0 0,1 0,1 4,4 9,-1-1,0 1,6 24,-11-34,59 299,-30-132,-7-71,9 50,-28-129,-2 0,-1 1,0-1,-5 39,1-44,-2 0,1 0,-2 0,0-1,-1 0,-13 21,-61 87,65-102,-105 137,69-95,3 3,-74 132,128-204,1 0,-1 0,1 1,0 0,0 0,1 0,-1 1,12-4,4-3,0 2,31-7,-4 7,0 2,0 3,0 1,1 3,-1 2,0 2,95 23,-48-2,-1 5,174 81,118 108,-23 30,-340-232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10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84,'-6'0,"-1"0,0 0,1 1,-1 0,1 0,-1 1,1-1,0 1,-1 1,1-1,-8 6,7-3,1 0,-1 1,1 0,1 0,-1 0,1 1,0 0,1 0,-5 8,-37 70,4 3,4 1,3 2,5 1,-21 105,44-165,2-1,1 1,2-1,1 1,1 0,6 46,-4-67,1 0,-1 1,2-1,0-1,0 1,1 0,0-1,0 0,2 0,-1-1,1 0,0 0,1 0,0-1,0 0,1-1,0 0,0 0,1-1,0 0,12 5,24 8,2-2,0-2,1-2,0-3,0-1,1-3,58 0,352-28,-392 16,131-13,366-86,-556 103,0 0,0-1,-1 0,1-1,-1 1,1-2,9-6,-16 10,0-1,-1 0,1 0,0 0,-1 0,1 0,-1-1,0 1,0 0,0-1,0 1,0-1,0 1,-1-1,1 1,-1-1,1 1,-1-1,0 0,0 1,-1-1,1 1,0-1,-1 0,1 1,-1-1,0 1,0 0,-2-5,-22-46,-2 1,-2 1,-57-74,61 89,-55-75,-139-147,155 193,-3 2,-3 4,-92-62,136 104,0 1,-1 1,-1 1,0 2,0 0,-1 2,-1 2,0 0,0 2,0 1,-1 2,0 1,-40 2,-188 31,251-31,1 1,-1-1,0-1,0 0,1 0,-1 0,-8-3,0-2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11.6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743 0,'-55'39,"2"3,2 1,-67 74,-110 169,188-228,2 2,-46 100,70-127,1 1,1 0,2 1,2 0,1 1,-5 66,12-92,0 0,1 1,0-1,1 0,0 0,0 0,1 0,0-1,1 1,0-1,0 1,1-1,1-1,-1 1,1-1,1 0,-1 0,1-1,1 0,9 7,-1-2,1-1,0-1,1 0,0-2,1 0,0-1,0-1,0-1,28 5,15-2,0-3,1-2,74-6,190-32,-232 23,-73 9,0 0,-1-1,1-2,21-7,-37 10,0 0,0 0,0 0,0 0,0-1,-1 0,0 0,0-1,0 1,0-1,-1 0,1 0,-1-1,-1 1,1-1,5-12,3-8,1 1,2 1,0 0,27-31,-30 40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14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1,'0'0,"-1"0,1 0,0 0,-1 0,1 0,-1 0,1 0,-1 1,1-1,0 0,-1 0,1 0,0 1,-1-1,1 0,-1 0,1 1,0-1,0 0,-1 1,1-1,0 1,0-1,-1 0,1 1,0-1,0 1,0-1,-1 0,1 1,0-1,0 1,0 0,1 21,12 21,59 111,1224 2224,139-72,-689-1093,-469-756,-142-233,-111-189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17.3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2387,'0'-2,"0"0,1-1,-1 1,1 0,-1 0,1 0,0 0,0 0,0 0,0 0,0 0,1 1,-1-1,0 0,1 1,-1-1,1 1,0-1,0 1,-1 0,1-1,0 1,0 0,0 0,0 1,0-1,0 0,0 1,1-1,-1 1,3-1,11-1,1 0,0 1,20 0,-9 1,122-11,159-35,144-57,-47-12,-5-18,405-195,-93 33,-535 236,2 8,209-32,346-13,96-17,-647 77,-3-8,-1-8,308-133,-119 5,152-64,-433 213,1 4,164-28,-238 52,0-1,0-1,16-7,33-9,-57 20,1 0,0 1,0 0,0 0,-1 1,1 0,0 1,-1-1,1 1,-1 1,1 0,-1 0,0 0,0 1,0-1,-1 2,0-1,10 9,9 10,-1 0,40 52,-54-63,114 151,119 207,76 198,-168-292,813 1252,-553-969,59 87,-128-101,-116-179,-206-334,3-1,0-1,2-1,1-2,1 0,1-2,40 28,-67-52,8 4,-1 1,0 1,-1-1,1 1,7 10,-14-16,0 1,0-1,-1 0,1 0,0 0,-1 1,1-1,-1 0,1 1,-1-1,0 0,0 1,1-1,-1 0,0 1,0-1,0 1,-1 2,0-3,0 1,0 0,0-1,0 1,0-1,0 1,-1-1,1 0,-1 1,1-1,-1 0,1 0,-1 0,0 0,1 0,-1 0,-3 1,-82 30,-123 28,1-1,-595 251,22 59,-45 89,26 41,768-479,-871 496,428-254,-704 312,853-427,-514 285,803-411,-21 9,-1-3,-2-3,0-2,-84 17,-290 50,431-88,0 0,0-1,0 1,0-1,1 0,-1 0,0-1,0 1,0-1,0 0,0-1,-4-1,7 1,0 1,0-1,0 0,0 0,0 0,0 0,0 0,1 0,-1 0,1-1,0 1,0 0,0-1,0 1,0-1,0 1,1-1,-1 0,1 1,-1-1,1 0,0 1,1-5,-1-43,2 1,3-1,1 1,16-57,-9 66,22-49,-13 37,40-89,-62 140,1 0,-1 0,0 0,1 0,-1 0,0 0,1-1,-1 1,0 0,0 0,0 0,0 0,0 0,0 0,-1 0,1-1,0 1,-1 0,1 0,0 0,-1 0,0-1,-7-5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1.3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1 934,'0'-3,"1"0,0-1,-1 1,1 0,1 0,-1 0,0 0,1 1,-1-1,1 0,0 0,4-4,32-32,-27 29,674-564,-478 412,-95 65,-98 89,-8 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1.9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0 884,'5'-1,"1"0,-1 0,0-1,0 1,0-1,0-1,0 1,-1-1,1 1,4-5,8-4,348-184,194-115,-533 294,0-1,-1-1,-1-1,-1-1,0-1,-2-1,-1-1,0-1,28-46,-41 59,1 0,0 0,0 1,20-17,-20 19,6-6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1.9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1,'-1'114,"5"179,0-242,2 0,3 0,24 82,-16-80,3-2,2 0,50 84,-58-114,0 0,2 0,0-2,2 0,0-1,0-1,2 0,0-2,1 0,32 17,-32-23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3.7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805 0,'-35'4,"2"0,-1 2,0 2,1 1,1 2,-34 15,-3 0,-372 146,439-171,-1 0,1 0,0 0,0 0,0 1,0-1,0 1,0-1,0 1,1-1,-3 3,4-3,0-1,-1 0,1 1,0 0,0-1,0 1,0-1,-1 1,1-1,0 1,0-1,0 1,0-1,0 1,0-1,1 1,-1-1,0 1,0 0,0-1,0 1,1-1,-1 1,0-1,0 0,1 1,-1-1,0 1,1 0,4 3,0-1,0 1,1-1,-1 0,1 0,8 3,-7-3,122 59,-2 6,-4 5,-3 6,120 102,1031 771,-1236-928,31 19,111 96,-161-123,-7-3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4.3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1167,'1'-3,"1"-1,0 1,0 0,0 0,0 0,1 0,-1 1,1-1,-1 1,1-1,0 1,0 0,0 0,4-2,4-4,1070-862,-814 651,-233 192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4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1,'9'0,"6"0,6 0,3 0,11 8,7 8,10 4,4 9,2 3,3 0,1-1,-7-1,-8-2,-8-5,-6-3,-9 0,-9-4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5.2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5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0 257,'44'-1,"57"3,-92-1,0 1,0 0,0 0,0 1,0 0,-1 0,0 1,16 9,228 159,-305-265,25 48,4 9,2-1,1 0,2-2,-21-60,39 96,0 1,0 0,1-1,-1 1,1-1,-1 1,1-1,0 1,0-1,0 1,1-1,-1 1,0-1,1 1,0-1,-1 1,1 0,0-1,0 1,0 0,1 0,2-4,-1 4,0 0,-1 0,2 0,-1 0,0 1,0 0,0-1,1 1,-1 1,0-1,1 0,-1 1,1-1,-1 1,1 0,5 1,44 5,0 2,0 2,91 32,-66-19,63 21,64 17,-163-51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6.3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0,'0'4,"4"2,6-1,6 4,4-1,3 0,1 1,-2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7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16,'0'-1,"0"1,0-1,0 0,0 1,0-1,1 0,-1 1,0-1,0 0,1 1,-1-1,0 1,1-1,-1 0,1 1,-1-1,1 1,-1-1,1 1,-1 0,1-1,-1 1,1 0,0-1,-1 1,1 0,-1-1,1 1,0 0,-1 0,1 0,0 0,-1 0,1 0,0 0,0 0,-1 0,1 0,1 0,29 8,15 18,-1 2,72 58,-35-24,142 90,373 190,-550-318,-9-3,1-2,1-2,58 18,-95-34,1 0,-1-1,1 1,-1-1,1 0,-1 1,1-2,-1 1,1 0,3-1,6-5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682 1,'-4'4,"-11"1,-6 1,-4 2,-11 5,-12 0,-10 3,-5 6,1 0,-3 0,2-3,3-1,7-3,9-1,6-2,11-3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8.2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530 380,'15'-14,"1"2,0 0,18-10,29-21,-32 18,3-2,54-54,-85 79,-1 0,1-1,-1 1,0-1,0 0,0 0,0 0,-1 0,1 0,-1 0,0 0,0 0,0-1,0 1,0 0,-1-1,1 1,-1 0,0-1,0 1,0-1,-1 1,1-1,-1 1,-1-4,0 3,0 1,-1-1,0 1,0-1,0 1,0 0,0 0,-1 1,1-1,-1 1,1-1,-1 1,0 0,0 0,0 1,-1-1,1 1,0 0,-6 0,-16-4,-1 2,-1 1,1 1,0 2,0 0,0 2,0 1,0 1,1 2,-1 0,2 2,-31 14,20-7,2 2,0 1,1 2,1 1,1 1,1 2,-53 57,70-67,1 1,0 1,1 0,-13 26,21-38,1 0,0 0,1 1,-1-1,1 0,0 1,0-1,1 1,0 8,0-11,1 0,-1-1,1 1,0 0,0-1,0 1,0-1,0 1,0-1,1 0,-1 1,1-1,0 0,0 0,0 0,0 0,0-1,0 1,0 0,4 1,5 3,0-1,1-1,0 0,0 0,0-1,22 2,86 3,-70-6,127 8,1-9,234-27,-362 19,1-3,-1-2,-1-2,69-29,-95 31,-7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29.0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1816,'35'-22,"2"2,0 2,0 1,2 2,0 2,1 1,0 2,0 2,1 2,49-2,-16 6,1 4,0 2,0 4,124 30,-65-2,235 98,116 93,167 66,-604-274,-34-12,1 0,-1-1,1-1,0-1,1 0,-1 0,0-2,27 2,-40-5,-1 1,0 0,0 0,1 0,-1-1,0 1,0-1,0 1,1-1,-1 1,0-1,0 0,0 1,0-1,0 0,0 0,0 0,0 0,-1 0,1 0,0 0,0 0,-1 0,1 0,-1 0,1-1,-1 1,1 0,-1 0,0-1,0 1,1 0,-1 0,0-1,-1-2,1-4,-1 0,-1 0,1 0,-6-13,5 14,-149-392,56 168,-215-717,131 374,122 397,43 131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3.4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127 1,'-2'0,"0"0,0 1,0-1,0 1,0 0,0 0,1 0,-1 0,0 0,1 0,-1 0,0 0,1 1,0-1,-1 0,1 1,0-1,-2 4,-20 34,22-35,-9 18,2 0,0 1,2-1,0 2,-2 25,-7 124,13-134,-3 36,4 1,8 79,-4-132,0 1,2-1,0 0,2 0,1-1,0 0,2 0,0-1,1 0,26 36,-23-43,0 0,0-1,1-1,1 0,0-1,0-1,1-1,28 12,-25-12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30.7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2183,'-42'2,"1"1,-1 3,1 1,1 2,-1 1,1 2,-43 20,34-9,1 1,1 2,2 3,0 1,-41 38,55-40,2 0,1 2,1 1,1 1,3 1,-27 48,40-64,1 1,1 1,1-1,0 1,1 1,2-1,0 1,0 0,2 0,1 0,0 0,2 0,0 0,7 36,-5-46,-1 0,2-1,-1 0,1 0,1 0,0 0,0-1,1 0,-1 0,2 0,-1-1,1 0,0 0,10 6,-5-4,1-2,-1 0,2 0,-1-1,1-1,-1 0,1-1,27 4,-10-4,1-2,-1-1,1-2,-1-1,0-1,1-1,-2-2,41-13,-45 9,0-1,0-2,-1 0,-1-2,0 0,-1-2,0 0,-2-2,0 0,-1-1,-1-2,-1 0,-1 0,-1-2,-1 0,-1-1,-1 0,-2-1,0 0,-2-1,0 0,-2-1,-2 0,0 0,1-47,-5 44,-3-1,0 2,-2-1,-2 0,0 1,-2 0,-2 0,0 1,-2 0,-21-36,32 62,-1 1,0-1,1 0,-1 1,1-1,0 0,0 0,0 1,1-1,-1 0,0-5,1 8,0 0,1-1,-1 1,0 0,0-1,0 1,1 0,-1-1,0 1,0 0,1 0,-1-1,0 1,1 0,-1 0,0 0,1-1,-1 1,0 0,1 0,-1 0,0 0,1 0,-1 0,1 0,-1 0,0 0,1 0,-1 0,1 0,26 6,251 96,213 68,-441-156,-21-4,1-2,54 7,-83-15,0 1,1-1,-1 1,0-1,1 0,-1 0,0 0,1 0,-1 0,0 0,1 0,-1 0,0 0,1-1,-1 1,0-1,1 1,-1-1,0 1,0-1,0 0,0 1,1-1,-1 0,0 0,0 0,0 0,-1 0,1 0,0 0,0 0,-1 0,1 0,0-1,-1 1,1 0,-1 0,1-1,-1 1,0 0,0-1,1 1,-1 0,0-1,0 1,0 0,-1-1,1 1,0 0,0-1,-1 1,1 0,-1 0,0-2,-5-12,0 0,-1 1,-15-26,17 33,-167-262,-225-269,-245-219,608 719,-121-135,150 169,7 6,12 17,28 28,23 13,2-3,2-2,117 68,249 100,-299-163,3-5,3-6,183 37,-302-81,-15-2,1-1,-1 0,1-1,0 0,0 0,-1 0,1-1,0-1,0 0,-1 0,18-4,-25 3,1 1,-1 0,1 0,-1-1,1 1,-1-1,0 1,0-1,0 0,0 1,0-1,0 0,0 0,-1 0,1 0,-1 0,1 1,-1-1,0 0,1 0,-1 0,0 0,0 0,-1-4,-10-52,9 50,-16-58,-3 2,-37-77,-73-117,103 207,-6-16,-4 1,-2 3,-72-88,93 132,19 24,29 35,22 18,3-3,3-2,2-3,2-2,2-3,2-2,1-4,82 36,-136-70,0 0,0-1,0 0,24 3,-34-6,-1-1,1 1,0-1,0 0,0 0,-1 0,1 0,0 0,0 0,-1 0,1 0,0-1,0 1,-1-1,1 0,0 1,-1-1,1 0,-1 0,1 0,-1 0,1 0,-1 0,0 0,1-1,-1 1,0 0,0-1,0 1,0-1,0 1,0-1,-1 0,1 1,0-1,-1 0,0 1,1-1,-1 0,0 0,0 1,1-1,-2 0,1-2,-2-14,-1-1,-1 1,-1 0,0 0,-1 0,-14-26,1-2,-24-66,-190-441,219 523,26 42,7 10,61 59,4-3,3-4,3-4,140 82,-184-125,2-2,0-2,77 25,-84-36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31.9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127 635,'35'-35,"-1"-1,-2-1,-2-2,38-62,-56 80,-1 0,0-1,-2-1,-1 1,0-1,-2-1,-1 1,-1-1,-1 0,0 0,-2-27,-1 47,0 1,0 0,0 0,-1-1,1 1,-1 0,0 0,0 0,0 0,0 0,0 0,-1 0,1 0,-1 0,0 1,0-1,0 1,0-1,0 1,-1 0,1 0,-1 0,1 0,-1 0,0 0,1 1,-6-3,-3 2,0 0,0 0,0 1,0 0,0 1,-18 1,18 0,5 0,-1 0,1 0,-1 1,1 0,-1 0,1 0,0 1,0 0,0 0,0 1,1 0,-1 0,1 0,0 0,0 1,1 0,-1 0,1 0,0 1,1-1,-1 1,-5 12,-4 12,1 0,2 0,-11 47,16-57,-48 233,48-220,2 1,1-1,1 0,3 1,8 56,-8-79,1 0,0 0,0 0,1 0,0-1,1 0,1 0,-1 0,1 0,1-1,0 0,0 0,1-1,0 0,1-1,-1 1,1-1,1-1,-1 0,1 0,0-1,1 0,-1-1,1 0,0-1,0 0,20 2,-26-5,0 0,0 0,0 0,0-1,0 0,0 0,0 0,-1-1,1 0,0 0,-1 0,1 0,7-6,3-4,0 0,19-20,17-15,-3 16,-26 20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33.9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1957,'1'-4,"1"1,-1-1,1 1,-1 0,1-1,0 1,0 0,0 0,1 0,-1 1,1-1,0 1,-1-1,1 1,5-3,6-7,492-391,-311 256,44-36,424-328,-22-22,-613 508,-6 5,0 0,43-26,-64 45,0 0,-1 1,1-1,0 1,0-1,-1 1,1-1,0 1,0 0,0-1,0 1,0 0,0 0,-1 0,1 0,0 0,0 0,0 0,0 0,0 0,0 0,1 1,-1-1,-1 1,0-1,1 1,-1 0,0 0,0-1,1 1,-1 0,0-1,0 1,0 0,0 0,0-1,0 1,0 0,0 0,0-1,0 1,0 0,-1-1,1 2,-20 48,18-45,-153 318,-121 269,-351 1042,614-1586,-7 19,42-136,0 33,1 0,2 2,39-42,-32 40,-17 18,0 1,2 1,0 1,0 1,2 0,0 1,0 1,34-16,-27 18,1 0,1 2,-1 1,1 2,1 0,43 0,45 5,1 7,166 29,-219-27,-40-5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34.2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0 952,'2'-7,"-1"0,1 1,0-1,1 1,0-1,0 1,0 0,0 0,1 0,8-8,1-6,81-113,167-180,-171 213,204-173,-251 239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34.7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1074,'5'-5,"9"-9,11-11,19-11,14-15,19-16,18-15,14-9,9-7,-1-9,-1-2,-2-4,-11 8,-16 9,-22 21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36.3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1285 1,'-2'31,"-2"0,0 0,-12 38,-3 23,-30 238,-48 265,29-329,54-223,-3 1,-1-2,-46 75,58-107,-1-1,0 0,0 0,-1-1,-1 0,1-1,-1 0,0 0,-1-1,1 0,-1 0,-1-1,1 0,-1-1,0-1,0 1,0-2,0 0,0 0,0-1,-1 0,1-1,-1 0,-18-3,0-2,1-1,0-1,0-2,1 0,0-2,1-2,0 0,-28-20,-143-104,178 121,0-2,2 1,0-2,1 0,1-2,0 1,-15-31,29 47,0 0,0-1,0 1,0 0,1-1,0 0,0 1,0-1,1 0,-1 1,1-1,1 0,-1 1,0-1,1 0,0 0,0 1,0-1,1 1,0-1,3-5,3-4,2 2,-1-1,2 1,-1 0,16-12,5-5,1 0,2 3,0 0,2 3,71-37,-84 51,-1 0,1 1,1 2,-1 0,1 1,0 2,1 0,-1 2,0 1,0 0,48 9,24 13,139 52,36 10,-190-64,104 22,-156-37,0-2,0 0,0-2,39-4,-66 3,0-1,1 1,-1-1,0 0,0 0,0 0,0 0,0 0,0 0,0 0,0-1,-1 1,1-1,0 1,-1-1,1 0,-1 1,0-1,1 0,-1 0,0 0,0 0,0 0,-1 0,1-1,0 1,-1 0,1-3,1-9,0 0,-1 0,-2-22,1 15,-6-638,6 649,1 1,-1 0,-1 0,0 0,0 0,-3-10,4 17,-1 0,0 0,0 0,0 0,0 0,0 0,0 0,0 0,-1 1,1-1,-1 0,1 1,-1-1,0 1,0 0,1 0,-1-1,0 1,0 0,0 0,0 1,0-1,-1 0,1 1,0-1,-3 1,-74-4,61 4,0 0,-1-1,1-1,-32-8,-26-10,55 16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43.2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1 508,'6'1,"1"0,-1 1,1-1,-1 1,0 0,0 1,0 0,0 0,5 4,2-1,76 44,130 96,69 83,126 88,-403-310,0 1,1-2,-1 1,1-2,1 1,-1-2,1 0,0 0,0-1,0-1,0 0,0-1,1 0,-1-1,0 0,1-1,-1-1,0 0,25-8,27-13,0-3,-1-3,-2-2,64-44,223-172,-346 244,222-183,58-41,-262 209,-21 18,1 0,-1 0,0 0,0-1,0 1,0 0,1 0,-1 0,0-1,0 1,0 0,0 0,0-1,0 1,1 0,-1 0,0-1,0 1,0 0,0 0,0-1,0 1,0 0,0 0,0-1,0 1,0 0,-1 0,1-1,0 1,0 0,0 0,0-1,0 1,0 0,0 0,-1 0,1-1,0 1,-5-1,1 0,0 0,-1 0,1 0,0 1,-1 0,1 0,-5 1,-725-41,503 20,185 18,32 2,1 0,-1-1,0-1,-25-6,39 8,-1 0,1 0,-1 0,1 0,-1 0,1 0,-1 0,1 0,0-1,-1 1,1 0,-1 0,1 0,-1-1,1 1,0 0,-1-1,1 1,0 0,-1-1,1 1,0-1,-1 1,1 0,0-1,0 1,-1-1,1 1,0-1,0 1,0-1,0 1,0-1,0 1,0-1,0 1,0-1,0 1,0 0,0-1,0 1,0-1,0 1,0-1,0 1,1-1,-1 1,0-1,0 1,1 0,-1-1,0 1,1-1,-1 1,0 0,1-1,-1 1,0 0,1-1,-1 1,1 0,-1 0,1 0,0-1,32-17,64-17,1 5,118-20,-200 46,648-127,15 49,-658 80,40 1,-60 1,-1 0,1 0,-1 0,1 0,-1 1,1-1,-1 0,1 0,-1 0,1 0,-1 1,1-1,-1 0,0 1,1-1,-1 0,1 1,-1-1,0 0,1 1,-1-1,0 1,1-1,-1 0,0 1,0-1,0 1,1-1,-1 1,0-1,0 1,0-1,0 1,0-1,0 1,0 0,0-1,0 1,0-1,0 1,0-1,0 1,0-1,-1 1,1-1,0 1,0-1,-1 1,1-1,0 0,0 1,-1-1,0 1,-20 28,17-25,-24 33,2 2,1 0,-31 69,-41 136,56-127,6 1,-37 237,67-303,-2-1,-3 0,-1 0,-25 64,20-86,8-16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45.0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70 1138,'-1'-2,"-1"1,0 0,1-1,0 1,-1-1,1 0,0 1,0-1,0 0,0 0,0 1,0-1,0 0,0-3,1 5,0-1,0 1,1-1,-1 1,0-1,0 1,0-1,1 1,-1 0,0-1,1 1,-1-1,0 1,1 0,-1-1,1 1,-1 0,1-1,-1 1,1 0,-1-1,1 1,-1 0,1 0,-1 0,1 0,-1 0,1-1,-1 1,1 0,-1 0,2 0,7 0,0 1,0-1,-1 1,1 1,11 2,32 14,0 2,-2 2,0 2,59 40,-74-43,79 46,-2 5,-5 6,158 144,-260-217,3 2,-1 1,1 0,-1 1,8 11,-15-19,1 0,0 0,-1 0,1 0,-1 0,1 0,-1 0,0 0,1 0,-1 0,0 1,1-1,-1 0,0 0,0 0,0 0,0 0,0 0,-1 1,1-1,0 0,0 0,-1 0,1 0,-1 0,1 0,-1 0,1 0,-1 0,1 0,-1 0,0 0,0 0,1-1,-1 1,0 0,0 0,0-1,0 1,0-1,0 1,0-1,0 1,0-1,0 0,0 1,-1-1,1 0,0 0,0 0,-2 0,-9 2,-1-1,0-1,1 0,-1 0,1-1,-1-1,1 0,-1-1,1-1,0 0,-13-6,-19-9,-62-38,39 17,2-3,1-3,3-3,2-2,3-3,1-3,3-1,3-3,3-2,-45-80,70 103,2-2,1 0,3-1,1-1,-11-63,19 69,1 1,2-1,2 0,2 0,1 1,13-74,-10 90,2 2,0-1,1 1,0 0,2 0,0 1,1 1,1 0,1 0,0 1,1 1,1 0,0 1,1 1,1 0,0 1,0 1,21-10,-10 7,1 1,0 2,1 1,0 1,0 2,1 1,-1 1,1 2,1 1,-1 1,46 6,-62-4,0 1,-1 1,0 0,1 1,-1 1,-1 0,1 1,-1 1,0 0,0 0,11 10,-15-9,-1-1,-1 1,0 0,0 1,0-1,-1 1,0 1,-1-1,0 1,-1 0,0 0,0 0,-1 1,0-1,1 18,0 15,-1-1,-3 1,-2-1,-1 1,-2-1,-18 67,-1-23,-3-2,-45 91,22-70,-4-2,-119 166,170-264,0-2,1 1,-1-1,0 1,1-1,-1 0,-1 0,1 0,-7 4,8-8,6-7,9-8,4 2,0 2,0 0,2 1,-1 0,2 2,39-14,2 4,65-12,-44 18,0 2,1 5,0 3,0 3,0 4,102 19,-40 4,-2 7,228 85,-304-93,-14-4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45.8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218 414,'-10'10,"0"0,1 0,1 0,0 1,0 0,1 1,1 0,0 0,0 0,1 1,1-1,0 1,1 0,0 1,1-1,0 22,0-16,2 1,0 0,1-1,2 1,-1-1,2 1,13 36,-13-45,0-1,2 1,-1-1,1 0,1 0,0-1,0 0,0 0,2-1,-1 0,1 0,0-1,0 0,1 0,10 4,19 7,1-2,0-1,1-3,1-1,0-2,0-2,0-2,68 0,-34-7,1-2,-1-5,142-33,-188 34,100-29,-117 32,1 0,-1-1,0 0,-1-2,0 1,0-1,12-11,-22 17,0 0,0 0,0 0,-1-1,1 1,-1 0,0-1,1 1,-1-1,0 1,0-1,-1 0,1 1,0-1,-1 0,0 1,1-1,-1 0,0 0,-1 0,1 1,0-1,-1 0,1 1,-1-1,0 0,0 1,0-1,-3-4,-4-6,-1 0,0 0,0 1,-15-15,8 9,-77-83,-5 4,-3 5,-5 4,-3 4,-217-124,309 198,0 1,-1 1,-1 1,1 0,-1 1,-25-4,37 9,0 0,0 0,1 1,-1 0,0 1,0 0,0 0,0 0,0 0,1 1,-1 1,1-1,-1 1,1 0,0 0,0 1,0 0,1 0,-1 0,-8 9,-44 46,8-9,-48 64,70-76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2:46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427 0,'-6'2,"1"-1,-1 1,1 0,0 0,-1 1,1 0,0 0,1 0,-1 0,0 1,1-1,0 1,-6 7,0-2,-24 25,1 1,1 1,2 2,2 0,1 2,-22 48,30-52,3 2,1 0,1 1,3 0,1 1,2 0,-5 61,12-92,0 1,1 0,0-1,1 1,0-1,0 1,1-1,0 1,1-1,0 0,1 0,0 0,0 0,1-1,0 0,0 0,1 0,0 0,0-1,1 0,0 0,0-1,0 0,1 0,0-1,0 0,1 0,0-1,-1 0,18 5,6 0,1 0,1-2,-1-2,1-1,47-1,-15-4,119-19,-144 11,-2-1,1-2,-1-1,-1-2,51-29,-62 29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4.4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326 0,'-6'1,"0"0,1 0,-1 1,1 0,0-1,-1 2,1-1,0 1,0-1,0 1,1 1,-1-1,1 1,-1 0,1 0,1 0,-1 0,0 1,1-1,-5 11,-5 7,2 0,0 1,-10 33,18-48,1 1,0-1,0 1,1 0,0-1,1 1,0 0,0 0,1-1,0 1,0 0,6 16,-2-12,1 1,0-1,1 0,0 0,1-1,0 0,12 12,14 10,1-1,2-1,63 41,-99-72,76 42,-58-34,-1 0,34 24,-50-32,-1 0,1 0,-1 0,1 0,-1 0,0 0,1 1,-1-1,0 0,0 1,0-1,0 0,0 1,0-1,0 1,-1 0,1-1,0 1,-1 0,0-1,1 1,-1 0,0 0,0-1,0 1,0 0,0 0,0-1,0 1,-1 0,1 0,-1-1,1 1,-1 0,1-1,-1 1,0-1,0 1,0-1,0 1,0-1,0 0,-1 1,1-1,0 0,-1 0,1 0,-3 2,-10 6,0-1,0 0,-1-1,-21 7,14-5,-53 32,63-33,0-1,-1 1,0-2,0 0,0-1,-1 0,0-1,0 0,0-1,-24 2,-187-9,203 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12.7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633 100,'-1'-3,"0"1,0-1,0 0,0 0,-1 0,1 0,-1 1,0-1,0 1,0-1,0 1,0 0,0 0,-3-2,-36-28,35 29,0-1,-1 1,1 0,-1 0,0 0,1 1,-1 0,0 1,0-1,-1 2,1-1,0 1,0 0,0 0,-1 0,-13 4,13-1,-1 0,1 1,-1 0,1 0,0 1,1 0,-1 0,1 1,0 0,0 0,1 0,0 1,-7 9,-20 32,2 0,2 2,2 2,3 0,-22 65,14-16,-36 202,54-213,-4 118,17-168,2-1,2 1,2-1,1 1,16 56,-18-84,0 0,1 0,1 0,0 0,0-1,1 0,0 0,1-1,0 0,18 17,-17-20,0-1,1 1,0-1,0-1,0 0,1 0,-1-1,1-1,0 1,0-2,1 0,16 2,35-1,0-2,1-3,114-19,184-62,-323 71,-1-2,-1-1,0-1,-1-3,-1-1,-1-1,-1-2,-1-1,-1-2,54-57,-76 73,-1 0,-1-1,0 0,0 0,-1-1,-1 1,0-1,0-1,2-13,-5 18,-1 0,0-1,-1 1,1 0,-2-1,1 1,-1-1,-1 1,1 0,-1 0,-1 0,0 0,0 0,0 0,-6-8,-19-28,-2 1,-1 1,-3 2,-1 2,-50-44,-216-149,83 90,186 123,-2 2,0 1,0 1,-70-17,75 25,-7-1,-45-15,61 15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13.46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0 156,'0'-2,"1"0,-1 0,1 0,0 0,0 0,0 0,-1 0,2 0,-1 1,0-1,0 0,0 1,1-1,-1 1,1-1,-1 1,1 0,0 0,1-1,38-21,-40 23,40-15,1 1,0 2,87-11,-87 16,-17 2,27-4,64-3,-102 11,-1 1,0 0,0 1,0 1,0 0,-1 0,1 1,0 1,-1 0,18 9,-26-10,-1-1,1 1,-1 0,1 0,-1 0,0 1,0-1,0 1,-1-1,1 1,-1 0,0 0,0 0,0 1,-1-1,1 0,-1 1,0-1,-1 1,1-1,-1 1,1-1,-1 1,-1-1,1 1,-2 4,-2 16,-1-2,-1 1,-17 40,10-27,-42 119,-45 145,83-239,3 1,-11 123,24-179,0 0,0 0,1 1,1-1,-1 0,1 1,0-1,1 0,0 0,0 0,0 0,1 0,0-1,0 1,1-1,0 0,0 0,0 0,1 0,0-1,0 1,0-1,1-1,0 1,9 5,6 5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13.96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1 100,'0'-4,"4"-2,1-3,1-6,2 1,5-2,1-3,-4 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14.5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26,'0'-4,"0"-6,0-1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1.96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0 473,'0'-11,"0"0,1 0,0 1,4-19,-4 26,0-1,1 1,-1 0,1 0,0 0,-1 0,1 0,1 1,-1-1,0 0,1 1,-1 0,1-1,0 1,-1 0,1 1,0-1,5-2,5-1,1 0,0 1,0 1,0 0,0 0,0 2,1 0,-1 0,0 2,1-1,-1 2,0 0,0 1,0 0,0 1,0 1,-1 0,1 0,-1 2,22 14,-16-9,0 2,-1 0,0 1,-1 1,-1 0,0 2,-1-1,-1 2,-1 0,-1 1,-1 0,12 28,-11-15,-2 0,-1 0,-2 1,4 46,-2 139,-9-192,5 14,-5-41,0 0,0 0,-1 0,1 1,0-1,0 0,0 0,0 0,0 0,1 0,-1 1,0-1,0 0,0 0,0 0,0 0,0 0,0 0,0 1,0-1,0 0,0 0,0 0,0 0,0 0,1 0,-1 0,0 0,0 0,0 1,0-1,0 0,0 0,1 0,-1 0,0 0,0 0,0 0,0 0,0 0,0 0,1 0,-1 0,0 0,0 0,0 0,0 0,0 0,1 0,-1 0,0 0,0 0,0 0,0 0,0-1,0 1,0 0,1 0,-1 0,7-21,32-191,54-220,-46 256,29-87,-76 260,1 1,-1 0,1 0,0-1,0 1,0 0,0 0,0 0,1 0,-1 0,3-3,-3 5,-1 1,0-1,1 0,-1 0,1 0,-1 1,0-1,1 0,-1 0,1 1,-1-1,0 0,1 1,-1-1,0 0,0 1,1-1,-1 0,0 1,0-1,0 1,1-1,-1 1,0-1,0 0,0 1,0-1,0 1,0-1,0 1,0-1,0 1,0 0,3 62,-15 112,5-125,3 1,3 0,4 52,-2-92,1 0,0-1,1 1,0-1,1 0,0 1,0-2,1 1,1 0,-1-1,1 0,1 0,0-1,0 0,1 0,0-1,0 0,1 0,0-1,0 0,0 0,1-1,-1 0,1-1,14 4,-6-4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2.5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1,'-8'226,"2"105,7-277,3 1,2-1,3-1,2 1,19 55,-23-90,0-1,1 1,1-2,1 1,1-1,0-1,1 0,0-1,2 0,0-1,0 0,1-1,1-1,0 0,1-2,0 1,24 9,11 3,-35-13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3.5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0 461,'4'1,"-1"0,1-1,-1 1,1 1,-1-1,0 0,1 1,-1 0,0 0,0 0,0 0,0 0,0 0,-1 1,1 0,3 5,38 54,-35-48,61 106,54 132,-114-225,-9-22,0-1,0 1,0-1,1 0,0 1,0-1,0 0,0 0,1 0,0-1,4 6,-7-9,1 0,-1-1,1 1,0 0,-1 0,1-1,-1 1,0 0,1-1,-1 1,1-1,-1 1,1 0,-1-1,0 1,1-1,-1 1,0-1,0 1,1-1,-1 1,0-1,0 0,0 1,0-1,0 1,0-1,1 1,-1-1,-1 0,1 1,0-1,0 0,2-24,-4-1,-2 0,0 1,-2 0,-9-26,-10-49,22 84,-35-239,33 200,2 1,7-95,-2 138,1 1,0 0,0 0,1 0,0 0,0 1,1-1,1 1,0 1,0-1,0 1,1 0,0 0,1 1,0 0,0 0,0 0,1 2,0-1,0 1,1 0,-1 1,1 0,0 0,0 1,0 1,1-1,-1 2,1-1,-1 2,1-1,-1 1,1 1,-1 0,1 0,14 5,-16-2,-1-1,0 1,-1 1,1 0,-1 0,0 0,0 1,0 0,-1 0,0 1,0-1,-1 1,6 9,9 16,27 60,-30-58,47 85,27 59,-67-117,-15-34,2-1,25 46,-24-55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4.1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1,'4'0,"-1"1,0 0,0 0,0 0,0 0,0 0,0 1,0-1,-1 1,1 0,0 0,-1 0,3 3,35 35,-29-28,76 83,-5 4,-4 3,-4 4,-5 2,63 134,-98-169,-29-57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4.64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1 357,'14'-1,"1"-1,-1-1,0 0,28-10,-4 1,390-114,175-46,-570 164,60-7,-69 13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5.15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0 240,'22'-3,"-1"0,1-1,-1-1,0-1,31-14,-5 3,477-126,-502 137,104-20,-98 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6.3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204 0,'-17'9,"1"0,0 0,1 2,0 0,-21 20,28-22,0 0,0 1,1 0,0 1,1-1,0 1,1 0,1 1,-6 16,5-11,1-1,0 1,2 0,-1-1,2 1,1 22,0-33,1-1,0 1,0-1,0 1,0-1,1 1,0-1,0 0,1 0,-1 0,1 0,0 0,1 0,-1-1,1 0,0 1,0-1,0-1,0 1,1-1,-1 1,9 3,9 3,0-1,1-1,0 0,42 6,97 4,-113-15,0 2,88 22,-134-26,0-1,0 1,0 0,-1 0,1 0,0 0,0 1,-1-1,1 1,-1 0,1 0,-1 0,0 0,0 0,0 0,0 0,0 1,0-1,2 5,-3-3,-1-1,0 1,1-1,-1 1,0 0,-1-1,1 1,0-1,-1 1,0-1,0 0,0 1,0-1,-1 0,1 0,-4 6,-4 6,-1-1,0 0,-1 0,0-1,-1-1,-1 0,0 0,0-1,-22 13,11-9,0-2,-1 0,0-2,-1-1,-31 9,-42 12,80-23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5.1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75,'4'0,"6"0,1-4,7-1,1-5,1 0,6 1,7 3,3-3,-2 2,-1 0,-3 3,-5 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6.5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1412 1,'-9'2,"-1"0,2 0,-1 1,0 0,0 1,1 0,0 0,0 1,-9 6,-7 4,-123 77,3 7,-239 215,339-276,3 1,1 3,-67 91,103-127,1-1,-1 1,2 0,-1 0,1 0,-1 0,2 0,-1 0,1 0,-1 10,2-13,0 0,0-1,1 1,-1 0,1 0,0 0,-1 0,1 0,1-1,-1 1,0 0,1-1,-1 1,1-1,0 0,0 1,0-1,0 0,0 0,0 0,0-1,1 1,-1 0,5 1,19 9,0-1,0-2,42 10,-40-13,0 3,0 0,31 15,-57-23,0-1,0 1,0 0,0 0,0 0,-1 0,1 0,0 1,0-1,-1 1,1-1,-1 1,1-1,-1 1,1 0,-1 0,0-1,0 1,0 0,0 0,0 0,-1 0,1 0,-1 1,1-1,-1 0,0 0,1 0,-1 0,0 1,-1-1,1 0,0 0,-1 0,1 0,-1 0,1 1,-1-1,0 0,0 0,0-1,0 1,0 0,-3 3,-6 7,-1-1,0 1,0-2,-1 0,-14 9,15-11,-81 61,-142 82,227-147,0-1,1 0,-1 0,-1 0,1-1,0 0,-1 0,1-1,-1 0,1-1,-11 1,13-2,0 0,1 0,-1 0,1-1,-1 1,1-1,-1 0,1 0,0-1,0 1,0-1,0 0,1 0,-1 0,1 0,0-1,0 0,0 1,-3-6,-9-14,0-1,2-1,1 0,0-1,2 0,2-1,0 0,1 0,2-1,1 1,-1-46,5 69,0 1,1 0,-1-1,1 1,-1 0,1 0,0 0,1 0,-1 0,0 0,1 0,0 0,-1 0,1 1,0-1,1 1,-1-1,0 1,1 0,-1 0,1 0,0 0,-1 0,1 1,0-1,0 1,0 0,0 0,0 0,1 0,-1 1,0-1,0 1,5-1,8 0,0 1,0 1,0 0,1 1,28 7,-19-1,0 0,-1 2,0 1,0 1,-1 1,-1 1,0 2,40 34,-37-26,-1 0,-2 2,0 1,-2 0,-1 2,26 48,-38-60,-1 0,-1 1,-1-1,0 1,-1 0,-1 1,0 20,-4 132,-3-73,3-9,4 253,2-267,2-1,28 114,-28-161,1 0,1 0,2-1,25 47,-31-64,0-2,0 1,1 0,0-1,0 0,1-1,0 1,0-1,1-1,0 1,0-1,0 0,0-1,1 0,0-1,-1 1,2-2,9 3,22 1,0-1,0-2,0-2,1-1,-1-3,0-1,50-12,-67 11,5-1,0 0,-1-2,0-1,0-1,-1-1,27-16,-34 12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9.0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1,'1'14,"1"-1,0 1,1-1,1 0,7 17,0 5,68 185,-9-28,9 26,-38-112,-31-79,-3-7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29.50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95 0,'5'5,"0"5,1 5,-2 5,-1 3,-1 1,-1 2,-1 0,0 1,-4-1,-6 0,-2-1,-2 5,-4 1,-2-1,-3 0,3-6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30.52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83,'75'-9,"-30"2,116-13,276-21,-383 39,-26-1,-1 2,1 1,0 2,40 6,-66-7,0-1,0 1,0 0,0 0,0-1,0 1,0 1,0-1,0 0,-1 0,1 1,0-1,-1 1,1-1,-1 1,1-1,-1 1,0 0,0 0,2 4,-2-2,0-1,0 1,0 0,-1 0,0 0,0 0,0 0,0 0,0 0,-2 7,-4 9,0 0,-2-1,-15 31,14-32,-358 704,250-499,117-223,0 1,0-1,-1 0,1 0,0 0,0 0,0 0,0 0,0 1,0-1,-1 0,1 0,0 0,0 0,0 1,0-1,0 0,0 0,0 0,0 0,0 1,0-1,0 0,0 0,0 0,0 1,0-1,0 0,0 0,0 0,0 0,0 1,0-1,0 0,0 0,0 0,0 0,1 1,-1-1,0 0,0 0,0 0,0 0,0 0,0 1,1-1,-1 0,0 0,0 0,0 0,0 0,1 0,-1 0,0 0,0 0,0 0,1 0,-1 0,0 0,20-6,41-27,-29 16,19-7,2 3,0 2,1 2,1 3,1 2,0 3,0 2,66 1,-95 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31.00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1,'7'2,"0"1,0 0,-1 0,1 0,-1 1,0 0,0 1,0-1,-1 1,1 0,5 8,-5-7,0 1,-1 0,0 0,0 1,-1-1,0 1,-1 0,5 14,15 74,-9-29,1 1,9 112,-7-43,-13-111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32.26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0 417,'4'-2,"0"1,-1-1,1 1,-1-1,0 0,1 0,-1 0,0-1,4-3,10-7,588-290,-462 238,-139 63,-1 0,1 1,-1-1,1 1,0 0,-1 0,1 0,0 0,0 1,0-1,0 1,0 0,-1 0,1 1,0-1,0 1,6 2,-6-1,-1 0,1 1,-1-1,0 1,0 0,0 0,0 0,0 1,-1-1,1 1,-1-1,0 1,0 0,0 0,-1 0,2 5,6 17,-2 1,-1-1,-1 1,2 42,-4 116,-4-127,1 1,-3 0,-12 64,9-95,0 0,-2-1,-1 0,-1 0,-2-1,-21 36,23-39,13-14,1-9,-1 0,0 0,1 0,-1-1,1 1,-1-1,0 0,6-2,-2 1,46-9,1 2,0 2,0 3,0 2,0 3,1 2,88 16,-122-15,0 0,-1 1,1 1,-2 1,29 14,-44-19,1 0,-1 1,0-1,0 1,-1-1,1 1,-1 0,1 1,-1-1,0 1,0-1,0 1,-1 0,1 0,-1 0,0 0,0 0,0 1,-1-1,1 1,-1-1,0 1,-1 0,1-1,-1 1,0 0,0-1,0 1,-1 0,-1 6,-2 2,-1 1,-1-1,0-1,0 1,-1-1,-1 0,0-1,-16 18,-85 77,20-34,-170 105,254-174,-33 19,-2-1,-48 17,62-27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33.7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25,'543'-19,"-526"17,-8 0,0 1,1 1,-1-1,13 2,-20 0,-1-1,1 0,0 0,-1 1,1-1,0 1,-1-1,1 1,-1 0,1 0,-1 0,1-1,-1 1,0 1,0-1,1 0,-1 0,0 0,0 1,0-1,0 0,0 1,0-1,-1 1,1-1,0 1,-1 0,1-1,-1 1,1 2,-1 20,0 0,-2 1,0-1,-2 1,-9 34,2-7,0 4,-53 315,51-271,2 177,11-264,1 0,0-1,1 1,0 0,1 0,1-1,0 1,8 15,-10-23,1-1,-1 0,1 0,0 0,0 0,1-1,-1 1,1-1,0 0,0 0,0 0,0 0,0-1,1 0,-1 1,1-2,-1 1,1-1,0 1,0-1,-1 0,1-1,0 1,9-1,8-2,1-1,-1 0,1-2,-1 0,-1-2,1 0,35-18,5-8,67-47,-51 28,-3-3,103-99,-175 151,18-21,-20 24,0-1,-1 1,1-1,-1 0,1 1,-1-1,1 0,-1 0,1 1,-1-1,0 0,0 0,1 0,-1 0,0 1,0-1,0 0,0 0,0 0,0 0,0 0,0 1,0-1,0 0,0 0,-1 0,1 1,0-1,-1-1,0 1,0 1,0 0,0-1,0 1,0 0,1 0,-1 0,0 0,0 0,0 0,0 0,0 0,0 0,0 0,0 0,1 1,-1-1,0 0,0 1,0-1,0 0,1 1,-1-1,0 1,0 0,1-1,-1 1,0-1,1 1,-1 0,1 0,-1-1,1 1,-1 1,-20 29,16-18,0 0,1 0,1 1,0 0,1-1,0 1,2 0,0 21,2-1,1-1,11 47,1-22,3-2,41 93,68 100,-58-118,-65-123,0-1,0 1,-1 0,0 1,-1-1,0 1,0-1,-1 1,0-1,0 1,-1 14,-1-19,0 1,0 0,-1-1,1 1,-1-1,0 1,0-1,-1 0,1 0,-1 0,0 0,0-1,0 1,-1-1,1 1,-1-1,0 0,1-1,-1 1,-1-1,1 1,-7 1,-167 74,-52 23,-2 5,210-96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37.27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361 32,'0'46,"3"-1,2 0,2 0,2-1,1 0,28 71,336 669,-227-500,-133-255,0 1,-2 0,9 34,-26-96,4 18,-1 1,-1 0,-5-19,-30-60,-4 1,-58-92,-124-163,7 11,179 274,21 37,2 0,0-2,2 0,0-1,2 0,-10-38,13 30,2 0,1 0,0-49,-24 181,-3 62,16-72,-35 113,42-172,-7 26,13-49,2-7,4-27,18-158,34-186,-55 371,0-1,1 0,0 1,-1-1,1 1,0-1,0 1,1-1,-1 1,0 0,1-1,0 1,-1 0,1 0,0 0,0 0,0 1,0-1,0 0,1 1,-1-1,0 1,1 0,-1 0,1 0,-1 0,1 0,0 1,-1-1,1 1,0 0,-1 0,1 0,0 0,0 0,-1 0,6 2,8 2,1 1,-1 1,0 0,30 17,-17-8,53 18,157 43,-26-12,-190-55,0 1,38 23,-60-32,-1-1,1 0,-1 1,0-1,1 0,-1 1,1-1,-1 1,0-1,1 1,-1-1,0 1,1-1,-1 1,0-1,0 1,1-1,-1 1,0-1,0 1,0-1,0 1,0 0,0-1,0 1,0-1,0 1,0-1,0 1,0 0,0-1,-1 1,1 0,-17 19,-27 10,-28 5,-2-4,-2-2,-123 28,43-12,120-34,-229 62,225-61,24-7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39.14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1,'-9'0,"-1"0,0 0,0 1,1 1,-1 0,-14 4,19-3,0-1,-1 1,1 0,0 1,1-1,-1 1,1 0,-1 0,1 0,0 1,1-1,-5 7,-12 21,1 0,2 2,-18 48,-28 110,62-189,-13 44,2 0,-7 62,18-105,1-1,0 1,1 0,-1 0,1 0,0 0,0-1,0 1,0 0,0-1,1 1,0-1,0 1,0-1,0 0,0 0,1 0,-1 0,1 0,0 0,0-1,0 1,0-1,0 0,1 0,6 3,9 3,0 0,0-1,40 7,-31-7,13 2,0-1,0-3,1-1,-1-2,1-2,0-2,-1-1,47-11,-82 13,-1 0,0-1,1 0,-1 0,0 0,0-1,-1 0,1 0,0 0,-1 0,0-1,0 0,0 0,0 0,-1 0,1-1,-1 1,0-1,0 0,-1 0,0 0,0 0,3-8,1-13,0 1,-2-1,3-50,-2 12,8-8,4-36,-17 97,1-1,-1 1,-1-1,0 1,0-1,-1 1,-4-12,5 20,-1 0,1 0,-1 0,0 0,1 0,-1 1,0-1,-1 1,1 0,0-1,-1 1,1 0,-1 0,0 0,-4-1,-50-20,12 6,28 10,1 0,-1 1,0 1,-1 1,1 0,-1 1,1 1,-1 1,-31 1,27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3.0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1,'2'38,"3"0,1 0,16 56,-6-29,-16-64,24 114,6-2,66 167,-75-225,-16-34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5.6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1,'0'4,"4"6,2 5,4 5,0 3,3 2,3 5,3 2,8 4,-2 0,0-2,-1-2,-3-3,-2-5,-4-4,-4 0,-5-3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4.5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20 326,'-20'-53,"20"49,0-1,0 0,1 0,-1 1,1-1,0 0,0 1,0-1,1 1,0-1,0 1,0 0,0 0,1 0,-1 0,1 0,0 0,0 1,0-1,7-4,10-10,1 2,34-22,-29 21,-2 1,0 0,44-18,-59 29,1 2,0-1,-1 1,2 1,-1-1,0 2,0-1,1 2,-1-1,17 2,-23 1,0-1,0 0,0 1,0 0,0 0,0 0,0 1,-1-1,1 1,-1 0,1 0,-1 0,0 0,0 0,-1 1,1-1,-1 1,0 0,0 0,0 0,0 0,0 0,-1 0,1 6,3 9,0 1,-2 1,2 35,-5 20,-2 0,-4-1,-3 1,-26 103,34-177,1 0,-1 0,1 0,-1 0,1 0,0 0,0 0,0 0,0 0,0 0,0 0,1 0,-1 0,1 0,-1 0,1 0,0 0,0 0,1 2,-1-3,0 0,0 0,1 0,-1 0,1 0,-1 0,1 0,-1-1,1 1,-1 0,1-1,0 0,-1 1,1-1,0 0,-1 0,1 0,2 0,10-1,0-1,0-1,0 0,22-9,-13 5,-7 2,239-77,-239 75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5.95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1775,'4'-1,"-1"0,0 0,0 0,-1 0,1-1,0 1,0-1,-1 0,1 0,-1 0,1 0,-1 0,2-3,8-6,0 2,852-707,-26-19,-789 690,-12 13,-1-1,-2-2,35-48,-67 81,-1 0,1 0,-1 0,1 0,-1 0,0 0,0-1,0 1,0 0,-1-1,1 1,-1 0,1-1,-1 1,0-1,0-4,0 7,0-1,-1 1,1-1,0 1,0-1,-1 1,1 0,0-1,-1 1,1-1,0 1,-1 0,1 0,-1-1,1 1,0 0,-1-1,1 1,-1 0,1 0,-1 0,1 0,-1-1,1 1,-2 0,-22 6,6 3,1 1,0 1,0 0,1 1,0 1,1 1,1 0,0 0,1 2,-15 22,-1 6,2 2,-37 85,37-60,2 1,4 0,4 2,2 0,4 1,2 0,5 1,2-1,4 1,13 86,-7-117,2 0,1-1,3 0,2-1,23 46,9 1,69 99,-103-169,14 21,40 80,-59-101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6.41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0 479,'2'-4,"-1"-1,1 1,-1 0,1 0,0 0,1 1,-1-1,1 0,-1 1,1 0,0 0,0-1,1 2,-1-1,6-3,7-8,71-68,182-128,-211 162,-43 34,0 1,26-16,-26 21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6.8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1,'4'0,"2"4,3 6,10 5,1 5,1 3,2-3,-3 0,-1-3,-4-1,-4-3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7.20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30 78,'0'-4,"-4"-10,-2-7,-4 0,0 3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8.2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0 376,'7'2,"0"0,-1 0,0 1,0 0,0 0,0 0,0 1,8 6,-9-6,30 20,-1 2,-1 2,-2 1,0 2,-2 0,-2 2,-1 1,-1 1,22 45,-42-68,4 9,-5-21,-3-13,1-12,1 0,1 0,1 1,1-1,1 1,2 1,15-33,91-150,-97 178,101-147,-106 158,1 2,0 0,1 0,0 2,2 0,-1 0,1 2,20-10,-32 18,0 1,0 0,1 1,-1-1,0 1,1 0,-1 0,1 1,0 0,-1 0,1 0,-1 0,1 1,-1 0,1 0,-1 1,0-1,1 1,-1 0,0 1,0-1,0 1,-1 0,1 0,-1 1,7 5,8 10,-1 1,-1 0,0 1,17 32,-8-15,158 211,-175-237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49.28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758 668,'-5'1,"0"1,1-1,-1 1,1 1,0-1,-1 0,1 1,0 0,0 0,1 0,-6 6,-11 7,-78 52,3 4,2 4,5 4,-110 127,194-202,-19 23,-25 40,43-61,1 1,0-1,0 1,1 0,0 0,0 0,1 0,0 1,0-1,1 1,0 11,2-15,0-1,0 1,0-1,1 0,-1 1,1-1,0 0,1 0,-1 0,1-1,-1 1,1-1,0 1,0-1,1 0,-1 0,1 0,0-1,-1 1,1-1,0 0,0 0,1 0,-1 0,7 1,12 4,1-1,0-1,32 3,-51-8,30 4,0-2,0-1,0-2,0-2,0-1,-1-1,0-2,0-2,54-20,-84 27,-1 0,1 0,-1-1,0 1,0-1,0 1,0-1,-1 0,1 0,-1 0,1 0,-1-1,0 1,0-1,-1 1,1-1,-1 0,1 0,0-4,1-10,0 0,-1 0,-1-19,1 6,5-102,-5 0,-17-144,4 184,-5 1,-3 0,-57-158,63 212,4 12,0 1,-2-1,0 2,-2-1,-22-31,19 42,9 15,6 1,1 0,0 0,0 0,0 0,0-1,0 1,1 0,-1 0,1 0,-1 0,1 0,0 0,-1-1,3 4,52 95,101 137,-114-178,313 502,-309-476,117 236,-150-290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0.81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120 204,'-82'-141,"48"83,30 53,6 8,17 32,133 265,-84-160,122 280,-61-129,-105-245,-15-31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1.65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0,'2'9,"0"0,1-1,0 1,0-1,1 0,0 0,1 0,0-1,7 11,6 8,155 236,-98-157,102 196,11 113,-155-339,-32-71,1 1,1-1,-1 0,0 0,1 0,0 0,0 0,6 5,-9-9,1 0,-1 1,0-1,1 0,-1 0,0 0,1 1,-1-1,0 0,1 0,-1 0,0 0,1 0,-1 0,1 0,-1 0,0 0,1 0,-1 0,1 0,-1 0,0 0,1 0,-1 0,1 0,-1 0,0-1,1 1,-1 0,0 0,1 0,-1-1,0 1,1-1,7-26,-8-8,-2 1,-1 0,-2 0,-1 1,-13-41,-10-62,25 105,-9-83,12 104,1 0,0 0,1 0,0 0,1 1,0-1,0 0,8-17,-8 24,0 0,0 0,1 0,0 0,-1 0,1 1,0-1,0 1,1 0,-1 0,0 0,1 0,-1 1,1-1,0 1,-1 0,1 0,0 0,0 0,0 1,-1 0,1 0,6 0,9 1,0 0,0 1,24 6,71 19,-2 4,-2 5,-1 4,-2 6,-2 4,130 83,-226-126,9 3,-1 1,-1 2,0-1,-1 2,0 0,16 20,-24-22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2.38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260 626,'1'-4,"2"-1,-1 0,0 1,1-1,0 1,0 0,0 0,1 0,-1 0,1 1,0 0,0-1,4-2,9-8,-1-3,500-482,-512 496,-1 0,1 0,0 0,-1-1,0 0,1 1,4-9,-11 11,1 1,-1 0,1 0,-1 0,0 0,1 0,-1 0,1 1,-1-1,1 1,-4 1,5-2,-39 11,0 2,1 1,0 2,1 2,1 1,1 2,1 2,1 1,1 1,1 2,-33 36,19-12,2 1,3 3,1 1,4 2,2 1,-28 66,40-73,-18 60,34-95,2 0,0 0,1 0,1 1,1-1,0 1,4 34,-2-47,1 1,0 0,0-1,0 0,1 0,-1 1,1-1,1-1,-1 1,1 0,0-1,0 0,0 0,0 0,1 0,-1-1,1 0,0 0,0 0,1 0,-1-1,9 3,13 4,0-2,0-1,40 4,-44-7,56 10,0-4,0-4,115-6,-190 0,0 1,-1-1,1 1,0-1,-1 0,1 0,0-1,-1 1,0-1,1 0,-1 0,0 0,4-3,2-6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7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1,'9'0,"1"1,-1 1,0 0,1 0,-1 1,0 0,-1 0,1 1,-1 0,1 1,-1 0,9 7,12 11,48 48,-36-30,8 7,-3 2,-2 3,-3 1,45 75,-72-105,-2 0,0 1,-2 1,0 0,-2 0,-1 0,-1 1,-2 0,3 35,-9-37,-2-3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2.87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1,'-4'0,"-6"4,-6 2,-8 4,-13 4,-9 9,-13 4,-19 3,-8 4,-7 4,-5-3,2 0,8-5,15-4,12-6,11-7,10-5,13-4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4.0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328 557,'6'-1,"1"-1,-1 1,1-2,-1 1,0-1,0 0,0 0,-1 0,1-1,-1 0,8-6,9-6,708-457,-725 470,0 0,-1 0,1 0,0 0,1 0,-1 1,0 0,1 0,-1 0,8-1,-12 3,-1 0,0 0,1 0,-1 0,0 0,1 0,-1 0,1 0,-1 0,0 1,1-1,-1 0,0 0,1 0,-1 0,0 1,1-1,-1 0,0 0,1 1,-1-1,0 0,0 0,1 1,-1-1,0 0,0 1,0-1,1 1,-1-1,0 0,0 1,0-1,0 0,0 1,0-1,0 1,0-1,0 0,0 1,0-1,0 1,0-1,0 0,0 1,0 0,-9 21,9-20,-26 47,-48 72,24-43,-489 927,467-850,-173 387,213-466,-4 0,-68 107,104-183,0 1,0 0,-1-1,1 1,0-1,-1 1,1 0,0-1,-1 1,1-1,-1 1,1-1,-1 1,1-1,-1 0,0 1,1-1,-1 1,1-1,-1 0,0 0,1 1,-1-1,0 0,1 0,-1 0,0 0,1 0,-1 0,0 0,1 0,-1 0,0 0,1 0,-1 0,-1-1,1 0,-1-1,1 1,0-1,-1 0,1 0,0 0,0 1,1-1,-1 0,0 0,1 0,-1-2,-9-61,9 57,1 0,0 0,0 0,1 0,0 0,0 0,1 0,0 1,0-1,6-12,-5 15,1-1,0 1,0 0,1 0,0 1,0-1,0 1,0 0,0 0,1 1,0-1,-1 1,10-3,6-2,1 0,0 2,0 0,0 2,29-3,116 1,-27 3,-24-12,-1-5,204-63,-284 72,0 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4.4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94,'8'-4,"8"-2,5 0,7 2,3-3,6-1,0-3,2 1,0 1,-4 3,2 2,-6-2,-4-1,-7 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5.01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0,'2'32,"0"1,2-1,2 0,14 48,53 123,-34-102,65 196,-25-64,135 276,-206-494,3 8,1 0,1 0,1-1,1-1,20 22,-31-39,1 0,0 0,0-1,0 0,0 0,1 0,-1-1,1 1,0-1,-1-1,1 1,0-1,0 0,0 0,0-1,0 0,0 0,0 0,10-3,4-1,1-1,-1-1,-1 0,24-12,-18 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5.67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1071 1,'-18'0,"1"2,-1 0,1 1,-1 1,1 0,0 1,1 1,-1 1,1 0,-19 13,-72 40,49-26,-88 37,129-64,-1-1,0-2,0 1,0-2,-1-1,1 0,-1-1,0-1,-29-3,20-2,1-1,0-1,1-1,0-1,-44-22,-6 4,30 12,31 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6.5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0,'1'44,"3"-1,1 0,2 0,1-1,23 65,199 469,-198-526,-32-49,1 0,0 0,0 0,-1-1,1 1,0 0,0 0,0-1,0 1,0 0,0-1,1 1,-1-1,0 0,0 1,0-1,2 1,-2-2,0 1,-1-1,1 1,0-1,0 1,-1-1,1 1,0-1,-1 0,1 1,0-1,-1 0,1 0,-1 1,0-1,1 0,-1 0,1 0,-1 0,0 0,0 1,0-1,1 0,-1 0,0 0,0 0,0-1,0-6,0 1,0-1,-1 0,0 1,0-1,-1 1,0-1,0 1,-1 0,0 0,0 0,-1 0,1 0,-2 1,-7-11,-10-9,-1 0,-28-25,41 42,-36-35,-102-72,121 98,-1 2,-1 0,0 2,-1 1,-53-15,-74-19,131 40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7.42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452 42,'-37'0,"0"2,0 1,0 2,0 1,-47 16,70-18,1 2,0-1,1 2,-1 0,1 0,0 1,-15 14,21-16,-1 1,2-1,-1 1,1 0,0 1,0-1,1 1,0 0,1 0,-1 0,2 1,-1-1,-1 10,3-12,0 1,0-1,1 1,0-1,0 1,1-1,-1 1,1-1,1 1,-1-1,1 0,0 1,1-1,-1 0,1 0,0-1,1 1,0-1,-1 1,2-1,-1 0,6 4,-2-2,1 0,1-1,-1 0,1 0,0-1,0-1,1 1,-1-2,1 1,0-2,0 1,14 0,-23-3,0 1,0-1,0 0,0 0,0 0,0 0,0-1,0 1,0 0,0-1,0 0,0 1,0-1,0 0,0 0,0 0,-1 0,1 0,0-1,-1 1,1 0,-1-1,1 1,-1-1,0 0,0 1,1-1,-1 0,0 0,-1 0,1 1,1-4,1-6,-1 0,0 0,-1 0,0 0,0-11,0-7,38-256,-39 284,0-1,0 0,0 1,0-1,1 1,-1-1,0 0,1 1,0-1,-1 1,1-1,0 1,0-1,-1 1,1-1,0 1,1 0,-1 0,0-1,0 1,0 0,1 0,-1 0,1 1,-1-1,0 0,1 0,0 1,-1-1,1 1,-1-1,1 1,0 0,-1-1,1 1,0 0,-1 0,1 0,0 0,-1 1,1-1,-1 0,1 1,0-1,-1 1,1 0,-1-1,1 1,-1 0,3 2,10 5,0 1,-1 0,0 1,13 13,-17-15,28 24,-2 1,54 65,-78-83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8.5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0,'6'1,"0"0,0 0,1 0,-1 1,0 0,0 0,0 1,-1 0,1 0,0 0,-1 0,6 6,57 52,-66-59,118 128,53 50,-170-177,0 0,0 0,0-1,0 1,1-1,-1 0,1 0,-1 0,6 1,-9-3,1 0,0 0,-1 1,1-1,0 0,-1 0,1 0,-1-1,1 1,0 0,-1 0,1 0,0 0,-1-1,1 1,-1 0,1 0,-1-1,1 1,-1-1,1 1,-1 0,1-2,7-22,-6-8,-6-57,2 66,0 0,2 0,0 0,2 0,5-27,-6 47,-1 1,2-1,-1 1,0-1,0 1,1-1,-1 1,1 0,0-1,0 1,0 0,0 0,0 1,0-1,0 0,1 1,-1-1,1 1,-1 0,1 0,-1 0,1 0,0 0,0 1,-1-1,1 1,0-1,0 1,-1 0,1 0,0 1,0-1,4 1,10 2,0 0,-1 1,1 1,16 7,-30-11,55 25,-1 3,-2 2,-1 3,55 44,-62-44,-36-26,25 17,-1 1,-1 1,43 47,-62-53,-6-2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3:59.25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0,'-5'1,"0"0,0-1,0 2,0-1,1 1,-1-1,0 1,1 0,-1 1,1-1,-1 1,1 0,0 0,0 1,1-1,-1 1,1-1,0 1,-1 0,2 1,-4 3,-1 5,0 0,0 1,1 0,1-1,-7 29,6-18,2 0,1 0,1 0,1 0,0 0,6 34,-4-46,2 0,0 1,0-1,1 0,1 0,0-1,0 0,1 0,1 0,0 0,0-1,1 0,1-1,9 10,5 0,1-1,33 19,28 20,-76-49,-1 0,0 1,0 0,-1 1,-1 0,1 0,-1 0,-1 1,0 0,-1 0,0 0,0 1,2 14,-2-4,-1 0,0 0,-2 0,0 0,-2 0,-3 28,1-32,-1 0,0-1,-1 0,-9 20,6-20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00.0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1111,'5'-1,"0"0,-1-1,1 1,-1-1,0 0,1 0,-1-1,0 0,0 1,-1-1,6-5,12-8,691-511,-529 384,-96 77,-8 8,93-92,-169 148,-1 0,1 0,-1 0,0-1,0 1,0-1,-1 0,1 1,-1-1,1 0,-1 0,0 0,0 0,0 0,0-4,-1 5,0 0,-1 0,0 1,1-1,-1 0,0 1,0-1,0 1,0-1,0 1,0-1,-1 1,1 0,0-1,-1 1,1 0,-1 0,1 0,-1 0,1 0,-1 1,0-1,1 0,-1 1,-3-1,-26-9,0 1,-1 2,0 1,-1 2,-55-1,-166 16,233-10,-17 2,1 1,0 2,0 1,1 2,0 1,0 2,-37 19,60-25,1 1,1 0,-1 0,1 2,1-1,-1 1,1 1,1 0,0 0,0 1,1 0,1 0,0 1,0 0,1 1,1-1,0 1,0 0,2 0,-1 1,2-1,-2 24,2-3,2-1,2 0,1 0,2 0,0-1,15 43,-5-30,2 0,2-2,45 76,-8-36,4-3,3-2,116 110,39-8,-54-49,-140-109,33 38,-46-46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49.19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1,'2'0,"1"0,0 0,-1 1,1-1,0 1,-1-1,1 1,-1 0,1 0,-1 0,0 1,1-1,-1 0,0 1,0 0,0-1,0 1,0 0,1 2,1 1,-1-1,-1 1,1 0,0 0,-1 0,0 0,-1 1,3 10,-2-8,-1 1,0-1,0 1,-1-1,0 1,-1 0,0-1,0 1,-1-1,0 1,-6 14,4-15,-7 18,16-23,14-11,-5 0,1 0,0 2,1 0,-1 0,1 2,0 0,0 0,1 2,-1 0,25 0,-30 2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01.33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1389,'6'-6,"2"1,-1-1,0 1,1 1,0 0,16-6,0-1,482-240,-143 69,-181 92,-203 140,18-44,1-1,0 0,1 1,-1 0,1-1,0 1,0 0,1-1,0 1,0 0,0 0,1-1,-1 1,2 0,-1-1,0 1,1-1,4 8,-2-6,0 0,1-1,0 0,0 0,1 0,-1-1,1 1,1-1,-1-1,1 1,13 6,6 0,0-1,1-1,0-1,0-1,1-2,38 3,-53-7,7 1,0-1,0 0,23-3,-39 1,-1 1,1 0,-1-1,1 0,0 1,-1-1,0-1,1 1,-1-1,0 1,1-1,-1 0,0 0,0 0,0 0,-1-1,1 1,-1-1,1 0,-1 0,0 0,0 0,0 0,2-4,-4 4,1 1,-1 0,1-1,-1 1,0-1,0 1,0-1,0 1,-1-1,1 1,-1-1,1 1,-1 0,0-1,0 1,0 0,0 0,0 0,-1-1,1 1,-1 0,1 1,-1-1,0 0,1 0,-1 1,0-1,0 1,0-1,-3 0,-9-6,-1 0,0 1,-25-8,15 5,-46-18,36 15,0-1,-61-37,93 50,0 0,1-1,-1 0,1 1,-1-1,1 0,0-1,0 1,0 0,0 0,0-1,0 1,1-1,-1 0,1 1,0-1,0 0,0 0,0 0,0 0,0 0,1 0,-1-3,2 2,0 0,0 1,1-1,-1 0,1 1,-1-1,1 1,0 0,0-1,1 1,-1 0,1 0,-1 1,1-1,4-3,13-9,0 2,1 0,0 1,33-12,65-23,245-59,-319 95,1 2,1 2,-1 2,91 3,-121 3,-1 1,1 0,-1 2,0 0,0 0,0 2,-1 0,16 8,-21-8,-1-1,0 1,0 1,0-1,-1 1,0 1,0-1,-1 1,0 0,-1 1,1 0,-2-1,8 18,-10-19,0 1,0-1,-1 1,0 0,0-1,-1 1,0 12,-1-19,1 1,0-1,0 1,0-1,-1 0,1 1,-1-1,1 1,-1-1,0 0,1 1,-1-1,0 0,0 0,0 0,0 1,0-1,-2 1,2-2,-1 1,1-1,-1 1,1-1,-1 0,1 0,-1 0,1 0,-1 0,1 0,-1-1,1 1,0 0,-1-1,1 1,-1-1,1 1,0-1,-1 0,1 0,0 1,-3-3,-12-9,1 0,0-1,0-1,2 0,-22-27,-53-90,67 98,-196-344,197 326,16 31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02.6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1 492,'1'0,"1"1,-1-1,1 0,-1 1,1-1,-1 1,1 0,-1-1,0 1,1 0,-1 0,0 0,2 2,-2-3,-1 1,1 0,-1-1,1 1,-1 0,1-1,-1 1,1-1,0 1,-1-1,1 0,0 1,-1-1,1 0,0 1,0-1,-1 0,1 0,0 0,0 1,0-1,-1 0,1 0,0 0,0 0,0-1,-1 1,1 0,0 0,0 0,-1-1,1 1,0 0,0-1,-1 1,1 0,0-1,-1 1,1-1,-1 1,1-1,0 0,-1 1,1-2,10-14,0 0,-2 0,0-1,10-26,-10 21,2 0,13-23,-18 37,0-1,0 1,0 0,1 1,0-1,1 1,-1 1,1 0,13-8,-17 12,1 0,0 0,0 0,0 1,1-1,-1 1,0 1,0-1,1 1,-1 0,0 0,0 0,1 1,-1 0,0 0,0 0,0 1,0 0,8 3,20 13,-1 2,-1 0,-1 2,-1 1,-1 2,27 30,-58-71,0 0,-1 1,-7-21,-10-20,3-1,-22-117,39 173,1-1,0 1,0-1,-1 1,1-1,0 0,0 1,0-1,1 1,-1-1,0 1,1-1,-1 1,1-1,-1 1,1-1,0 1,-1 0,1-1,0 1,1-1,-1 1,0 0,0 1,1-1,-1 1,0-1,0 1,1 0,-1 0,0 0,1-1,-1 1,0 0,1 0,-1 1,0-1,1 0,-1 0,0 1,2 0,9 4,0 0,-1 1,1 1,10 7,-11-6,145 107,-134-101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04.09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610 523,'-22'1,"-1"1,0 1,1 1,0 0,0 2,-35 14,24-5,1 0,0 2,-39 29,48-29,1 1,1 1,1 1,1 0,0 1,2 2,-19 29,26-34,0 1,0 0,2 0,0 1,2 0,0 0,1 1,1 0,1 0,-1 27,4-38,0 0,1 0,0 0,1 0,0 0,1-1,0 1,0-1,1 1,0-1,1 0,-1-1,12 16,-7-14,1 0,0 0,0-1,1 0,0-1,1 0,-1-1,26 11,4-3,0-1,1-3,1-1,-1-3,60 4,13-4,1-6,0-5,-1-4,0-6,169-43,-266 53,-2 1,0-1,-1-1,28-12,-41 17,1-1,-1 0,0-1,0 1,0 0,0-1,0 1,0-1,-1 1,1-1,0 0,-1 0,1 0,-1 0,0 0,1 0,-1 0,0 0,0-1,-1 1,1 0,0-1,-1 1,1 0,-1-1,0 1,0-1,0 1,0 0,0-1,-2-4,-7-21,-2 0,-1 0,-2 1,0 1,-2 0,-1 1,0 1,-2 1,-35-33,-20-14,-119-85,-15 19,174 116,30 17,0 1,-1-1,1 0,1 0,-1 0,0 0,1-1,0 1,-1-1,1 0,-4-8,6 11,1 0,0 0,0-1,-1 1,1 0,0 0,0 0,0-1,0 1,0 0,0 0,0 0,1-1,-1 1,0 0,1 0,-1 0,1 0,0-2,1 0,0 1,0-1,1 1,-1 0,0 0,1 0,0 0,-1 0,1 1,4-3,43-16,1 2,0 2,1 3,71-9,-76 13,479-59,-399 61,1 6,147 18,-232-13,0 3,0 1,67 23,-99-27,1 0,-1 1,0 1,-1-1,1 2,-1-1,0 1,0 1,-1 0,0 0,-1 1,0 0,0 1,-1 0,0 0,-1 0,9 20,-12-23,-2 1,1 0,-1 1,0-1,-1 0,0 0,0 0,-1 0,0 0,0 0,-1 0,0 0,0 0,-4 8,-7 15,-33 59,36-74,-69 112,-129 157,175-241,30-40,0 0,-1 1,1-1,-1 0,0 0,0 0,-6 4,9-8,0 1,0-1,1 0,-1 1,0-1,0 0,0 0,0 0,0 0,0 0,0 0,0 0,0 0,0 0,0 0,0 0,0-1,0 1,0 0,0-1,1 1,-1 0,0-1,0 1,0-1,1 0,-1 1,0-1,0 0,1 1,-1-1,1 0,-1 0,0 1,1-1,0 0,-1 0,1 0,-1 0,1 0,0-2,-16-34,2-2,2 1,-12-70,8 33,-14-49,-49-227,30-3,48 337,0 9,0 0,0 0,1 0,0 0,0 0,1 0,0 1,1-1,0 0,3-10,2 14,-2 9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05.58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1436,'0'-2,"1"1,-1 0,1-1,0 1,-1-1,1 1,0 0,0-1,0 1,0 0,0 0,0 0,0-1,0 1,0 1,1-1,-1 0,0 0,2-1,30-14,-31 15,52-19,104-25,-67 21,990-238,-170 137,-611 90,179-38,678-193,-1117 255,582-156,7 32,-351 100,125-26,-316 39,-19 4,1 2,122-10,-65 17,160-31,-277 38,-8 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09.81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2347,'-3'-158,"-7"0,-36-185,-52-512,95 795,-3 1,-2 0,-3 0,-2 1,-26-68,21 69,16 46,-1 0,0 1,-1-1,-1 1,1-1,-2 2,1-1,-11-13,-146-166,154 180,0 1,0 0,0 0,-17-11,24 18,-1 0,1 1,0-1,0 0,0 1,0-1,0 0,-1 1,1 0,0-1,0 1,-1 0,1-1,0 1,-1 0,1 0,0 0,0 0,-1 0,1 1,0-1,-1 0,1 0,0 1,0-1,-1 1,1-1,0 1,0 0,0-1,0 1,0 0,0 0,0 0,0 0,0 0,0 0,0 0,1 0,-1 0,0 0,1 0,-1 1,1-1,-1 0,1 0,0 1,-1-1,1 0,0 1,0-1,0 0,0 2,-2 14,0-1,1 1,1 0,1-1,3 21,19 88,-12-69,12 41,3-1,5-1,4-2,4-1,4-2,4-2,73 103,-92-146,-2 2,-2 0,-3 2,27 85,35 212,-51-195,-17-102,-12-41,0-1,0 1,-1 0,0 1,-1-1,1 0,-2 0,1 1,-1-1,-2 16,-2 22,4-44,-1-1,1 0,0 0,0 1,0-1,0 0,0 1,0-1,0 0,0 0,1 1,-1-1,0 0,1 0,-1 1,1-1,-1 0,1 0,0 0,-1 0,1 0,0 0,0 0,0 0,0 0,0 0,0-1,0 1,0 0,0 0,0-1,2 1,-2-1,0-1,-1 1,1-1,0 1,0-1,0 1,-1-1,1 0,0 0,-1 1,1-1,0 0,-1 0,1 0,-1 0,1 0,-1 0,0 0,1 0,-1 0,0 0,0 0,0 0,1-2,2-27,-3 11,-1-1,-1 1,-1-1,0 1,-8-22,-37-95,18 55,-130-421,18 53,108 338,-31-194,58 278,0 0,-2 1,-19-41,-4-8,18 37,-2 0,-1 1,-2 1,-24-34,37 66,6 15,8 18,114 203,192 418,-217-357,-92-269,-2 0,0 0,-2 0,-2 31,0-31,1 0,1 1,2-1,6 32,73 311,-78-329,-3 70,-1-81,-1-5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11.48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0,'-11'1,"0"0,0 1,1 0,-1 1,1 0,-1 1,1 0,0 1,0 0,1 0,-15 11,2 1,0 0,2 1,-27 30,28-25,1 0,1 1,1 0,2 2,0 0,-19 50,27-56,0 0,1 1,0-1,2 1,1 0,0 0,2-1,0 1,2 0,4 28,-4-41,0-1,1 1,0-1,0 1,1-1,-1 0,2-1,-1 1,1-1,0 1,0-2,1 1,-1 0,1-1,1 0,9 6,-7-6,0 0,1 0,-1-1,1 0,0-1,0 0,1 0,-1-1,0-1,1 0,20 0,-25-2,0 0,0 0,-1 0,1-1,0 0,-1 0,1-1,-1 1,0-1,0 0,0 0,0-1,-1 0,1 1,-1-2,5-4,6-10,-1 0,21-37,-12 18,-14 25,14-20,-2-1,-1-1,-1-1,22-63,-40 96,0 0,-1 0,1 0,-1 0,0 0,0 0,0-1,0 1,0 0,-1 0,0 0,1 0,-1 0,0 0,0 0,-1 0,1 0,-1 0,1 1,-1-1,0 1,0-1,0 1,0 0,-1-1,1 1,0 0,-6-3,-7-4,-1 1,0 0,0 1,-21-6,-12-6,29 9,4 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12.87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1,'0'4,"0"6,0 5,0 5,0 2,0 3,0 1,0 0,0 1,0-1,5 0,0-1,1 1,-2-1,-1 0,3-4,1-2,-1-4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16.13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1904 4908,'1'-23,"-2"0,0 1,-1-1,-2 1,0-1,-1 1,-10-25,-63-144,-72-190,-238-575,323 808,-165-409,85 95,112 353,-58-164,43 131,-100-285,-151-433,284 819,-1 2,-39-68,55 107,0-1,0 1,0 0,-1-1,1 1,0-1,0 1,0-1,-1 1,1 0,0-1,0 1,-1 0,1-1,0 1,-1 0,1-1,0 1,-1 0,1-1,0 1,-1 0,1 0,-1 0,1 0,-1-1,1 1,0 0,-1 0,1 0,-1 0,1 0,-1 0,1 0,-1 0,1 0,0 0,-1 0,0 1,-6 20,6 41,2-57,-1 16,0 4,1-1,6 33,-5-48,0-1,1 1,0-1,0 1,1-1,0 0,0 0,1-1,0 1,7 6,-4-4,7 8,0-2,0 0,21 15,-33-28,0 0,0-1,1 0,-1 1,1-1,-1 0,1-1,0 1,0-1,0 1,0-1,0 0,0-1,0 1,0-1,0 0,0 0,0 0,0 0,0-1,0 1,0-1,0 0,5-2,-6 0,0 1,-1 0,1 0,-1-1,1 0,-1 1,0-1,0 0,0 0,0 0,-1 0,1-1,-1 1,0 0,2-6,10-59,-12 56,-1 10,1 0,-1-1,0 1,0-1,0 1,-1-1,1 1,-1-1,1 1,-1 0,0-1,0 1,0 0,0 0,0-1,0 1,-1 0,1 0,-1 0,1 1,-1-1,0 0,0 1,0-1,0 1,0-1,0 1,0 0,0 0,0 0,-1 0,1 0,0 0,-1 1,1-1,-1 1,-3 0,-13-3,-1 2,1 0,-38 4,28-1,17-2,-1 0,1-1,0 0,0-1,0 0,0-1,0 0,0-1,-15-7,-1 1,28 10,-1 0,0 0,1-1,-1 1,1 0,-1 0,0 0,1 0,-1 0,0 0,1 0,-1 0,0 1,1-1,-1 0,1 0,-1 0,0 1,1-1,-1 0,1 1,-1-1,1 0,-1 1,1-1,-1 1,1-1,0 1,-1-1,1 1,-1-1,1 1,0-1,0 1,-1 0,1-1,0 1,0-1,0 1,0 0,-1 0,2 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17.299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1,'8'8,"8"8,5 9,-1 10,0 6,2 5,0 4,1-7,-2-3,-7-3,0-8,-2-4,-5-3,3-5,-2-1,-1-3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19.14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79,'0'-3,"-1"0,1 0,0 1,0-1,1 0,-1 0,0 0,1 0,0 0,0 1,0-1,0 0,0 0,0 1,1-1,-1 1,1-1,0 1,-1 0,1 0,0 0,1 0,-1 0,0 0,0 0,1 1,-1-1,1 1,0 0,-1-1,1 1,0 1,0-1,-1 0,1 1,0-1,0 1,0 0,5 0,-1-1,-1 1,1-1,-1 1,1 1,-1-1,0 1,1 0,-1 1,0-1,0 1,0 0,0 1,0 0,0 0,0 0,-1 0,10 9,-9-6,0 1,-1 0,0 0,0 0,0 0,-1 1,0-1,-1 1,0 0,0 1,-1-1,0 0,1 11,3 32,-4 0,-1 1,-6 51,4-87,-14 66,1-7,13-75,1 1,0-1,0 0,0 1,0-1,0 1,0-1,0 1,0-1,0 1,0-1,0 0,0 1,0-1,0 1,0-1,1 1,-1-1,0 0,0 1,0-1,1 0,-1 1,0-1,0 0,1 1,-1-1,0 0,1 1,-1-1,0 0,1 0,-1 1,1-1,-1 0,0 0,1 0,0 1,19-9,20-25,-37 31,50-49,-39 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0.8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51,'54'-12,"-5"0,317 6,-93 5,-95-7,224-4,-391 12,0 1,-1-1,1 2,18 4,-29-6,0 0,0 0,-1 0,1 0,0 0,0 1,0-1,0 0,-1 0,1 0,0 0,0 0,0 1,0-1,0 0,0 0,-1 0,1 0,0 1,0-1,0 0,0 0,0 0,0 1,0-1,0 0,0 0,0 0,0 1,0-1,0 0,0 0,0 0,0 1,0-1,0 0,0 0,0 0,0 1,0-1,1 0,-1 0,0 0,0 1,0-1,0 0,0 0,1 0,-1 0,0 0,0 0,0 1,0-1,1 0,-20 4,-2-2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22.27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2842 5916,'-1'-27,"-1"0,-1 0,-1 0,-16-50,-157-417,119 353,-275-643,34 119,271 601,-88-234,15 38,-28-23,-16-40,-30-93,-43-106,157 370,-106-190,119 242,38 75,-2 0,0 1,-1 1,-22-29,6 16,-13-15,-45-72,-66-103,30 49,113 162,3 2,-1 1,-1-1,0 2,0-1,-21-17,27 26,0 1,-1 0,1 0,0 0,-1 1,1-1,-1 1,0 0,1 0,-1 0,0 0,0 1,0 0,0-1,1 1,-1 1,0-1,0 1,0-1,0 1,1 0,-1 0,0 1,1-1,-1 1,1 0,-6 3,5-2,1-1,-1 1,0-1,1 1,0 0,0 0,0 1,0-1,0 1,1-1,0 1,-1 0,1 0,1 0,-1 0,1 0,-1 1,1-1,0 0,1 1,-1-1,1 0,0 1,0-1,0 1,0-1,1 1,0-1,0 0,0 0,1 1,-1-1,1 0,0 0,0 0,0 0,1-1,-1 1,1-1,0 1,0-1,0 0,0 0,1 0,-1-1,6 4,1 0,2-1,-1 1,0-2,1 0,0 0,17 3,-25-7,0 1,0-1,0 0,0 1,0-2,0 1,-1 0,1-1,0 0,0 0,0 0,0 0,-1-1,1 1,-1-1,1 0,-1 0,0 0,0-1,0 1,0-1,0 0,0 1,2-5,13-17,-2 0,17-35,-23 36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24.023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25,'3'-2,"1"-1,-1 0,1 1,-1 0,1 0,0 0,0 0,0 1,0-1,0 1,0 0,0 0,1 1,-1-1,0 1,1 0,-1 0,0 1,0-1,1 1,-1 0,5 1,0 1,1 0,-1 0,0 1,0 0,-1 1,1-1,-1 2,12 9,-5-2,-1 2,-1-1,0 1,-1 1,-1 0,0 1,12 25,-19-33,0 0,-1 0,0 1,0-1,-1 0,0 1,-1 0,0-1,0 1,-1 0,-1-1,1 1,-2 0,1-1,-1 1,-6 17,-35 88,43-114,-1 0,1 0,0 1,0-1,0 0,0 0,0 0,0 1,0-1,0 0,0 0,1 0,-1 0,0 0,1 1,-1-1,1 0,-1 0,1 0,0 0,-1 0,1 0,0 0,1 1,28 18,-3-1,-21-13,-1 0,-1 0,1 1,-1-1,0 1,-1 0,0 1,0-1,0 0,-1 1,0 0,-1-1,1 1,-1 15,-1-5,0 1,-2-1,0 0,-1-1,-8 26,6-26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26.18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0 330,'1'-7,"0"-1,0 0,1 0,0 1,0-1,0 1,1 0,0 0,1 0,0 0,0 0,0 1,1-1,0 1,0 0,0 1,9-7,7-6,1 2,1 0,40-20,-23 16,0 2,2 2,75-20,-85 29,0 1,1 1,0 2,0 1,57 4,-83-1,1 0,-1 0,0 1,0-1,0 2,0-1,0 1,0 0,-1 0,0 1,1 0,6 6,-10-7,-1-1,0 1,0 0,0 0,0 0,0 0,-1 0,1 0,-1 0,0 0,0 1,0-1,0 1,-1-1,1 0,-1 1,0-1,0 1,0-1,-1 1,1-1,-1 1,0-1,0 0,0 1,0-1,0 0,-3 4,-30 60,-3-2,-60 81,11-16,-256 440,332-556,1-1,19-17,10-9,1 1,0 1,1 1,0 0,42-11,121-16,-106 24,-23 0,-33 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34.9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1159,'1'-16,"1"0,0 0,1 0,10-28,4-18,9-57,5-20,-6-1,6-146,-30 280,-1-232,0 235,0-1,0 1,-1 0,0 0,1 0,-1 0,0 0,-1 0,1 0,0 0,-1 0,0 0,1 1,-1-1,0 1,0-1,-1 1,-3-4,5 6,1 0,-1-1,0 1,0 0,1-1,-1 1,0 0,0 0,0 0,1 0,-1 0,0 0,0 0,0 0,1 0,-1 0,0 0,0 0,0 1,1-1,-1 0,0 1,0-1,1 0,-1 1,-1 0,0 1,0 0,1 0,-1 1,0-1,1 0,0 1,-1-1,1 1,0-1,0 1,0 0,0 3,-1 6,0 1,1 0,0-1,1 1,0 0,1 0,1-1,0 1,1-1,0 1,1-1,0 0,8 16,2 0,1 0,1-1,1-1,28 32,-15-25,1-1,2-1,1-2,2-2,0-1,2-1,0-3,2-1,76 29,-29-21,1-4,2-4,161 18,-222-36,62 9,-85-11,-1 0,0 1,0 0,0 0,0 0,0 0,0 1,0-1,-1 1,1 1,-1-1,0 0,4 5,-6-6,-1 1,0-1,0 0,0 0,0 0,0 1,-1-1,1 0,-1 1,1-1,-1 1,0-1,0 0,0 1,0-1,0 1,-1-1,1 0,-1 1,1-1,-1 0,0 1,0-1,-2 2,-3 8,0-2,-1 1,-12 14,9-12,-66 82,-4-2,-159 141,220-219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36.1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1494,'0'7,"1"-1,-1 1,1-1,0 1,1-1,0 0,0 1,0-1,1 0,0 0,0 0,0-1,8 10,-4-6,1-1,0-1,0 1,1-1,0-1,1 1,14 6,10 2,1-1,1-2,65 14,201 24,-506-51,-19 0,221 1,-1 0,1 0,0-1,-1 1,1-1,0 1,0-1,-1 0,1 0,0 0,0 0,0 0,0 0,0-1,0 1,1-1,-1 1,0-1,1 0,-1 0,1 1,0-1,-1 0,1 0,0 0,0-1,0 1,1 0,-1 0,0 0,1-1,0 1,-1 0,1-1,0 1,0 0,0-1,0 1,2-4,0-10,1 0,1 1,0-1,11-22,-13 32,47-118,74-211,-107 278,-2 0,-3 0,-2-2,1-65,-10 97,-1 1,-1-1,-1 0,-2 1,-1-1,0 1,-2 1,-1 0,-1 0,-1 0,-1 1,-26-37,12 24,-2 0,-2 3,-58-56,-116-73,161 125,30 25,28 24,29 33,-1 1,-2 2,37 55,-43-55,128 171,192 246,48 39,-382-477,-7-5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36.7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1107,'8'-7,"1"0,0 1,0 0,16-7,10-6,358-198,-234 133,1186-586,-1176 599,-150 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37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1 800,'179'-106,"-71"39,98-54,661-369,-836 474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0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955 14,'3'-8,"-1"3,-8 10,-197 281,131-182,-428 576,335-460,152-201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1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1,'13'1,"1"1,-1 0,0 1,0 0,0 1,0 0,-1 1,1 1,-1 0,16 12,18 13,51 45,-64-49,959 752,-981-771,30 27,-34-26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2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0,'-1'1,"-1"-1,1 1,0-1,-1 1,1-1,0 1,-1 0,1 0,0 0,0 0,0 0,-1 0,1 0,0 0,0 0,1 0,-1 0,0 1,0-1,1 0,-2 2,-13 35,13-32,-32 103,5 1,4 2,-9 115,30-194,-11 114,14-129,1 0,0 1,2-1,0 0,9 32,-5-36,0 0,1-1,0 0,1 0,1 0,0-1,1-1,18 19,2-3,1-1,36 24,-44-37,0 0,1-1,1-2,39 12,-22-7,-25-8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1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0,'22'26,"-2"1,-1 1,-1 0,15 34,-3-7,33 49,41 78,-94-160,-1 1,8 35,-13-41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3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1 408,'25'-23,"1"2,1 1,56-32,-38 25,313-157,-241 130,-67 28,-63 65,-170 386,-3-5,184-416,0 1,0 0,0 0,1 0,0 0,0 0,-1 8,2-13,0 1,0 0,0-1,1 1,-1-1,0 1,0 0,0-1,1 1,-1-1,0 1,0-1,1 1,-1 0,1-1,-1 0,0 1,1-1,-1 1,1-1,-1 1,1-1,-1 0,1 1,0-1,1 1,0-1,0 0,-1 0,1 0,0 0,0 0,0 0,0 0,0 0,0-1,-1 1,4-2,49-15,-27 7,0 1,0 2,1 1,46-4,-34 8,-7 2,-1-2,44-9,-57 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3.9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1,'1'3,"1"0,-1 0,1-1,0 1,-1 0,1 0,1-1,-1 0,0 1,1-1,-1 0,1 0,4 3,1 2,86 84,-3 4,99 138,-133-158,64 112,-94-138,-2 1,-2 2,26 88,-44-121,-1 1,-1 0,1 27,-4-20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4.4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0 427,'8'-1,"0"0,0-1,-1 0,1-1,-1 1,1-1,-1-1,13-8,19-7,730-299,-645 267,-98 42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5.3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0 508,'8'-2,"0"1,-1-1,0-1,0 1,0-1,0-1,8-4,17-7,417-141,-167 61,-253 85,0-1,-1-2,0 0,-1-2,0-1,-2-2,0 0,0-2,26-28,-36 30,-4 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49.3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1239 1,'-5'1,"0"1,0-1,0 1,1 0,-1 1,1-1,-1 1,1 0,0 0,0 0,-6 8,-2-2,-366 341,209-185,-430 467,578-600,24-22,17-12,173-75,-136 51,2 3,87-23,-96 35,0 3,0 2,81 1,5 4,101 4,-234-3,-1 0,1 0,0 1,-1-1,1 1,-1-1,1 1,-1 0,0 0,1 0,2 2,-5-2,1-1,0 1,-1-1,1 1,-1 0,1-1,-1 1,1 0,-1-1,0 1,1 0,-1 0,0-1,0 1,1 0,-1 0,0 0,0 0,0-1,0 1,0 0,0 0,0 1,-2 4,0-1,-1 1,1 0,-1-1,0 1,-1-1,-4 7,-8 11,-17 42,3 2,3 1,-33 121,41-118,3 1,3 1,3 0,0 96,10-155,1 0,0 0,0 0,2 0,0 0,0 0,1 0,10 20,-12-30,1 1,0 0,0-1,0 0,1 1,-1-1,1-1,0 1,0 0,0-1,1 0,-1 0,1 0,0-1,0 0,0 1,0-2,0 1,0-1,0 1,1-1,-1-1,1 1,-1-1,8 0,321-38,-217 21,132-21,-3-11,318-105,-552 149,-11 4,0 0,1 0,-1 1,1-1,-1 0,1 1,0-1,-1 1,1 0,0 0,-1-1,1 1,3 1,-6 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0.6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1 360,'8'1,"0"2,-1-1,1 1,0 1,-1-1,0 1,0 0,0 1,0 0,-1 0,0 0,6 7,-8-8,57 54,-2 3,-4 2,77 113,-84-94,-48-82,0 1,0-1,0 0,1 1,-1-1,0 1,0-1,1 0,-1 1,0-1,0 0,1 1,-1-1,0 0,1 0,-1 1,1-1,-1 0,0 0,1 0,-1 1,1-1,-1 0,0 0,1 0,-1 0,1 0,-1 0,1 0,-1 0,1 0,3-13,-7-22,-16-34,-44-108,38 111,9 26,6 18,1-1,1 0,-9-47,16 64,0 0,0 1,1-1,0 0,0 1,1-1,0 0,0 1,0-1,0 1,1-1,0 1,0 0,0 0,1-1,0 2,0-1,0 0,1 1,-1-1,1 1,6-5,25-17,2 2,1 1,0 2,2 1,0 2,1 2,78-19,-108 33,9-4,-1 2,0 1,40-2,-56 4,1 1,0 0,0 1,-1-1,1 1,0-1,-1 1,1 0,0 1,-1-1,1 0,-1 1,0 0,1 0,-1 0,0 0,0 1,0-1,-1 1,1-1,-1 1,1 0,-1 0,0 0,0 1,0-1,1 5,29 94,-23-67,1-2,22 48,-23-62,-1-3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1.1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1 319,'4'0,"6"0,1-4,8-2,4-4,7-4,11-5,17-7,5-3,6-2,0 1,-4 1,0-3,-6 3,-10 3,-8 6,-11 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1.9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0 198,'15'0,"0"-2,0 0,0 0,-1-1,1-1,-1-1,22-9,6-7,43-27,19-11,-80 49,44-13,-51 19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3.3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83 311,'-3'0,"0"-1,1 1,-1 0,0 0,0 1,1-1,-1 1,0-1,0 1,1 0,-1 0,1 0,-1 0,1 0,-1 1,1-1,0 1,0 0,0-1,-1 1,2 0,-1 0,0 0,0 1,1-1,-1 0,1 1,0-1,-1 1,1-1,0 1,1-1,-1 1,0 0,1 0,0-1,-1 1,1 3,-4 23,1 0,1 0,2 0,1 0,5 39,-4-64,-1 1,0-1,1 0,0 0,0 0,0 0,1 0,-1 0,1 0,0-1,0 0,0 1,1-1,-1 0,1 0,-1-1,1 1,0-1,0 0,9 3,6 2,1 0,0-2,28 4,-19-3,56 11,0-4,1-4,0-3,154-10,-237 3,0 1,-1-1,0 0,1 1,-1-1,1-1,-1 1,0 0,0 0,0-1,1 0,-1 1,-1-1,1 0,0 0,0 0,-1 0,1 0,-1 0,0 0,1-1,-1 1,0 0,0-1,-1 1,1-1,0 1,-1-1,0 1,1-5,0-11,0 1,-1-1,-4-26,2 23,0-29,-3-1,-3 1,-1 0,-3 1,-1 0,-3 1,-2 1,-28-53,43 95,0 0,0 1,0-1,-1 1,0 0,0 0,0 1,0-1,0 1,-1 0,0 0,1 0,-1 1,0 0,0-1,-1 2,1-1,0 1,-10-2,-5 2,0 0,-1 1,1 1,-21 3,28-2,-1 0,0 1,1 1,-1 0,1 1,0 0,0 1,-12 8,-85 58,82-51,6-5,-2-1,1 0,-48 20,48-27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5.6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1480 8,'-1'10,"0"-1,0 1,-1 0,-1 0,0-1,0 0,0 1,-1-1,-6 9,-54 81,34-55,-287 485,-85 126,365-599,18-26,-40 46,58-75,-1 1,0 0,0 0,0-1,-1 0,1 1,0-1,0 0,-1 0,1 0,-1 0,1 0,-1-1,1 1,-1-1,1 0,-1 1,0-1,1 0,-1-1,1 1,-1 0,1-1,-1 0,0 1,1-1,0 0,-1 0,1 0,0-1,-1 1,-1-2,-9-6,0-1,0 0,1 0,-11-14,13 14,-22-22,-124-131,133 135,1 0,1-2,2 0,-20-40,30 51,1-1,1 1,1-1,-4-25,9 40,0 0,0 0,0 0,1 0,0-1,0 1,0 0,1 0,0 0,0 0,0 0,0 0,1 0,0 0,0 0,0 1,1-1,0 1,0-1,0 1,7-7,3 1,0 0,1 2,1 0,-1 0,1 2,27-9,101-20,-95 24,22-4,105-11,-153 24,1 2,-1 0,1 1,-1 2,0 0,1 1,-2 2,42 14,194 94,-236-107,0-1,0 0,0-2,1 0,38 1,-11-4,72-9,-113 7,-1-1,1 0,-1 0,0-1,1 0,-1 0,0-1,-1 1,1-2,-1 1,9-8,7-8,32-39,-26 28,22-21,-26 29,-1-1,-2 0,22-32,-40 51,-1 0,0 0,0 0,0 0,0-1,-1 1,1 0,-2-1,1 1,0-1,-1 1,0-1,0 1,-1-1,0 1,0-1,0 1,0 0,-1 0,0-1,0 1,-4-7,-7-10,-1 1,0 0,-32-33,4 4,-5-13,-131-160,163 209,3 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5.0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1160 337,'1'-18,"2"0,-1 1,2 0,11-32,-11 37,0 1,0 0,-1-1,0 0,-1 1,-1-1,0 0,0 0,-1 0,-1 0,0 0,-4-17,4 27,0 0,0-1,0 1,0 0,0 0,-1-1,0 1,1 0,-1 0,0 1,0-1,0 0,0 1,0-1,0 1,0 0,-5-3,1 2,0 0,-1 0,0 0,1 1,-1 0,-11 0,-6 1,0 1,-42 8,25 0,0 2,1 2,0 1,-67 35,-139 97,189-108,1 3,1 2,-50 53,81-71,1 0,1 2,1 1,1 0,2 1,1 2,-26 62,39-82,0 0,1 0,0 1,1-1,1 1,-1-1,2 1,0-1,0 1,1-1,3 14,-3-18,2-1,-1 0,0 0,1-1,0 1,1 0,-1-1,1 0,0 0,1 0,-1 0,1 0,0-1,0 0,0 0,0-1,1 1,0-1,-1 0,1-1,8 3,28 9,1-2,1-2,0-2,75 4,180-11,-217-8,160-33,-128 17,-92 20,-1-2,1 0,-1-2,-1 0,1-2,-1 0,-1-1,0 0,0-2,-1-1,26-23,-28 22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8.5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0 405,'19'0,"0"0,0 2,0 0,-1 1,1 0,-1 2,0 0,0 1,0 1,-1 1,0 0,28 19,-10-2,0 1,-1 3,-2 0,-1 2,-1 1,-2 2,40 62,-49-66,-2 2,-1 0,-1 0,-2 2,-2-1,0 2,-3-1,-1 1,5 69,-11-97,-1 35,0-40,0 0,0-1,0 1,-1 0,1 0,0-1,-1 1,1 0,-1-1,0 1,1-1,-1 1,0-1,0 1,0-1,0 1,0-1,-2 2,2-4,0 1,1-1,-1 1,0-1,0 0,1 1,-1-1,0 0,1 0,-1 0,0 1,1-1,-1 0,1 0,-1 0,1 0,0 0,0 0,-1 0,1 0,0 0,0 0,0 0,0 0,0 0,0-2,-4-33,-30-392,18 182,9 122,-4 24,5 61,-1-55,9 56,0-36,-2 69,-1 0,1 1,-1-1,0 0,0 0,0 0,-1 1,0-1,0 0,-5-7,6 14,0 1,0-1,0 1,0 0,0-1,0 1,1 0,-1 0,1 0,0-1,0 1,0 4,5 46,3 0,2-1,2 0,29 78,-27-85,3-1,1 0,39 64,-45-90,0 0,1-1,0-1,2 0,0-1,1 0,0-1,1-1,0-1,27 15,22 3,1-2,110 30,-144-49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4:59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1,'-6'8,"1"0,0 0,1 1,0 0,0-1,1 2,-3 12,-4 9,-28 83,6 1,4 2,6 0,5 2,5 0,4 141,7-228,3 0,0 0,2 0,14 53,-15-75,0 0,1-1,0 1,0-1,1 0,1 0,-1 0,1-1,1 0,0 0,0 0,0-1,1 0,0-1,0 1,1-2,0 1,12 5,9 2,1-1,0-2,0 0,1-3,1 0,56 3,-65-10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0.1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58,'12'1,"0"1,-1 0,1 1,-1 0,1 1,-1 0,0 0,0 2,-1-1,0 1,0 1,0-1,-1 2,0 0,0 0,0 0,9 13,8 11,-2 2,0 0,28 59,-50-90,14 22,-8-22,-3-16,-2-15,-2 0,0 0,-5-34,1 40,2-1,0 0,2 1,0-1,2 0,5-25,-7 46,-1-1,1 1,0 0,0-1,0 1,1 0,-1 0,0 0,1 0,-1 0,1 0,0 0,0 0,-1 1,1-1,0 1,1-1,-1 1,0 0,0 0,0 0,1 0,-1 0,1 0,-1 1,0-1,1 1,-1 0,1-1,-1 1,1 0,-1 1,1-1,-1 0,1 1,-1-1,1 1,-1 0,3 1,7 2,-1 1,0 0,-1 0,1 2,-1-1,17 15,62 63,138 169,-188-204,34 54,-60-81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0.8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1,'9'0,"1"1,-1 1,0 0,0 0,1 1,-2 0,1 1,0-1,-1 2,11 6,12 10,35 30,-43-33,35 32,-1 2,-4 3,69 89,119 201,-113-154,17-9,-113-144,-19-22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2.1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0 703,'2'-4,"0"0,1 0,-1 1,1-1,0 1,-1-1,2 1,-1 0,0 0,0 1,1-1,0 1,5-4,1 0,260-165,1 0,-97 36,18-13,-187 144,0 1,0 0,0 0,0 0,11-3,-15 6,0 0,-1-1,1 1,0 0,0 0,0 0,-1 0,1 0,0 0,0 0,0 0,0 0,-1 0,1 1,0-1,0 0,0 0,-1 1,1-1,0 1,0-1,-1 1,1-1,-1 1,1-1,0 1,-1-1,1 1,-1 0,1-1,-1 1,1 0,-1-1,0 1,1 0,-1 0,0 0,0-1,1 1,-1 0,0 0,0 0,0 0,0-1,0 1,0 0,0 0,0 0,-1 0,0 15,-1-1,0 0,-2 0,1 0,-9 20,-6 23,-15 71,-96 344,97-379,-4-2,-93 172,122-253,-7 15,19-22,13-10,30-21,61-43,-1 0,73-25,196-74,-318 145,11-9,-49 23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2.9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0 204,'1'-2,"-1"1,1-1,-1 1,1-1,-1 1,1 0,0-1,0 1,0 0,-1 0,1 0,0 0,1-1,-1 1,0 1,0-1,0 0,1 0,0 0,30-16,-28 15,18-8,32-16,1 3,66-19,-49 17,-54 17,0 1,1 1,25-4,-21 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4.0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0 149,'6'1,"0"0,-1 0,1 0,0 0,-1 1,1 0,-1 0,0 1,0 0,7 4,50 39,-39-28,301 253,-286-230,-36-39,0 1,0 0,-1 0,1 0,0 0,-1 0,0 0,0 0,0 0,0 0,0 1,-1-1,1 6,-1-9,0 1,0 0,-1-1,1 1,0-1,-1 1,1-1,0 1,-1-1,1 1,0-1,-1 1,1-1,-1 0,1 1,-1-1,1 0,-1 1,0-1,1 0,-1 0,1 1,-1-1,0 0,1 0,-1 0,1 0,-1 0,0 0,1 0,-1 0,1 0,-1 0,0 0,1 0,-1 0,0-1,1 1,-1 0,1 0,-1-1,1 1,-1 0,1-1,-1 1,1 0,-1-2,-28-16,17 6,1-1,1 0,0 0,1-1,1 0,-8-16,-35-95,41 101,0-1,2 0,1-1,2 0,0 0,1-1,1-51,3 74,0 1,1-1,0 1,0-1,0 1,0-1,1 1,-1 0,1-1,0 1,0 0,0 0,0 0,1 1,-1-1,1 0,5-3,-2 2,0 0,0 1,0 0,1 0,0 0,-1 1,1 0,12-1,1 0,-1 2,0 1,1 0,-1 1,37 7,-25-1,0 0,0 3,-1 0,-1 2,0 1,0 1,-1 1,-1 2,29 24,-44-28,-1 1,0 0,-1 1,-1 0,0 1,-1 0,10 31,4 2,-14-30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5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0 618,'87'-80,"3"5,3 3,4 4,112-59,-188 117,0 2,1 0,0 0,0 2,0 1,28-3,-16 3,58-18,-10-4,3 2,0 5,90-10,-133 24,-9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6.0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1 455,'10'-7,"0"-1,1 2,0-1,1 1,-1 1,1 0,0 1,15-4,15-5,307-150,-241 108,1 4,161-51,-233 93,-9 4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7.7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1596 0,'-2'1,"0"0,-1 0,1 0,0 0,0 0,0 0,0 1,0-1,0 1,0-1,-2 4,-5 3,-286 273,160-146,-152 143,-504 495,782-765,-21 22,29-29,0 0,0 0,0 0,0 0,0 0,0 0,0 1,1-1,-1 0,0 0,1 1,-1-1,1 0,-1 1,1-1,0 1,0-1,0 0,-1 1,2 1,1-2,1-1,0 0,0 1,-1-1,1 0,0 0,0-1,0 1,-1 0,1-1,0 0,0 1,-1-1,6-3,-4 3,422-129,-199 65,165-43,-250 71,-54 12,1 4,146-15,-230 35,-1 1,1 0,-1 0,0 0,1 1,-1 0,0-1,0 2,1-1,-1 0,5 3,-9-4,1 1,0 0,0-1,0 1,-1 0,1-1,0 1,-1 0,1 0,0 0,-1 0,1 0,-1-1,0 1,1 0,-1 0,0 0,1 0,-1 0,0 1,0 1,0-1,-1 1,1-1,0 1,-1-1,0 0,0 1,0-1,0 0,0 1,-2 3,-122 185,-18 31,121-184,-102 190,113-203,1 1,1 0,1 1,2 0,0 0,2 0,-1 36,4-60,1 1,0-1,0 0,0 0,1 1,-1-1,1 0,0 0,0 0,0 0,0 0,0 0,1 0,-1 0,1-1,0 1,0 0,0-1,4 5,-2-5,0 0,-1 0,1-1,1 1,-1-1,0 0,0 0,0 0,1 0,-1-1,0 0,1 0,-1 0,7-1,56-7,115-29,-72 11,-28 5,-57 13,-1 1,1 2,41-4,-41 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6.52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1 630,'12'-2,"0"0,0 0,-1-1,1 0,11-5,4-1,553-130,-167 47,-294 59,162-66,-224 73,-31 13,1 2,0 0,1 2,30-7,-42 13,48-6,-1-2,-1-4,109-39,-150 46,1 1,-1 1,1 1,1 1,30-2,74-16,-106 21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8.8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30,'11'1,"0"0,0 1,0 1,-1-1,1 2,-1-1,1 1,-1 1,-1 0,1 0,-1 1,14 11,11 11,55 57,-67-62,39 36,-29-29,-2 1,43 54,-56-49,-14-31,-4-28,1 20,-3-333,3 330,0 1,1-1,-1 1,1-1,1 1,-1 0,1 0,0-1,0 1,1 0,-1 1,1-1,0 0,0 1,5-5,-5 6,1 1,-1-1,1 1,0 0,-1 0,1 1,0-1,0 1,0 0,0 0,0 0,0 1,0-1,0 1,1 0,-1 0,0 1,0-1,0 1,7 2,6 1,-1 1,0 1,0 1,-1 0,0 1,0 0,0 2,13 11,102 97,-91-80,-23-22,-5-2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9.2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1 399,'9'-1,"-1"-1,1 1,-1-2,1 1,-1-1,0 0,13-7,16-6,594-223,-370 133,-229 93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09.8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1 395,'3'-1,"1"0,-1 0,0 0,0-1,0 1,1-1,-1 0,-1 0,5-3,12-7,53-21,103-31,-80 32,322-103,-164 57,-215 62,-24 9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0.9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33 78,'-1'0,"-1"0,1 0,0 0,0 0,-1 0,1 1,0-1,-1 0,1 1,0-1,0 1,0-1,-1 1,1 0,0-1,0 1,0 0,0 0,0 0,0 0,0 0,1 0,-1 0,0 0,0 0,1 0,-1 0,1 1,-1-1,1 0,-1 0,1 1,0-1,0 0,-1 1,1-1,0 0,0 0,0 1,1-1,-1 0,0 1,1 1,0 5,1 1,1-1,-1 0,1 1,6 9,7 12,2-1,1-1,1-1,1-1,38 36,136 104,-144-126,3-3,0-1,3-3,1-3,115 44,-162-71,-1 0,1 0,0-1,-1-1,1 1,0-2,0 0,0 0,0-1,0 0,0-1,-1 0,1 0,17-8,-20 7,-1-2,1 1,-1-1,0 0,0 0,0-1,-1 0,0 0,0-1,-1 1,1-1,-2-1,1 1,-1-1,0 1,0-1,-1 0,4-15,-2-3,-1 0,-1-1,-2 1,0-1,-4-33,1-2,1 50,0 0,0 0,-1 0,0 0,-1 0,-1 1,0-1,0 1,-1 0,0 0,-13-18,7 15,0 0,-1 1,-1 0,0 1,0 0,-2 1,-18-11,-9-1,-2 1,0 3,-1 1,-1 3,-48-10,63 19,-1 2,0 2,1 1,-1 1,0 1,-57 11,-28 1,95-12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3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1 308,'0'-13,"0"0,1-1,0 1,1 0,0 0,7-18,-6 25,0-1,0 1,1-1,0 1,0 1,1-1,0 0,0 1,0 0,0 0,1 1,0 0,8-5,17-10,1 1,0 2,1 1,62-19,-82 30,0 1,0 0,0 1,0 1,0-1,1 2,-1 0,0 1,1 0,-1 1,0 1,0 0,0 0,0 1,-1 1,14 7,-20-9,-1 1,-1 0,1 0,0 0,-1 1,0-1,0 1,0 0,-1 0,0 1,0-1,0 1,0-1,-1 1,0 0,0 0,-1 0,0 0,1 11,0 7,-2 1,0-1,-7 41,5-55,-1 0,1-1,-2 1,1 0,-1-1,-1 0,-6 11,-47 61,32-46,2-1,-121 155,182-221,3 2,61-38,-54 38,218-125,-87 54,-149 84,-6 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5.5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1 441,'0'-2,"0"-1,0 0,1 1,-1-1,0 1,1-1,0 1,0-1,0 1,0-1,0 1,0 0,1-1,-1 1,1 0,-1 0,1 0,0 0,0 1,2-3,1 1,0 0,0 0,0 1,1-1,-1 1,1 1,-1-1,11-1,7 1,-1 0,0 2,40 4,7 3,0 3,0 4,-1 2,-1 3,105 46,-165-63,-1 1,0 1,0-1,0 1,0 0,-1 0,1 1,-1 0,0-1,0 2,4 5,-7-7,-1-1,1 1,-1 0,0 0,0 0,0-1,-1 1,1 0,-1 0,0 0,0 0,0 0,0 0,-1 0,0 0,0 0,0 0,0-1,-1 1,-3 7,-9 16,-1-1,-1 0,-1-1,-1-1,-1-1,-27 26,45-48,0 0,0 1,0-1,0 0,0 0,0 0,0 0,0 0,0 0,0 0,-1-1,1 1,0 0,0-1,-1 1,1-1,-1 1,1-1,0 0,-1 1,1-1,-1 0,1 0,-1 0,1 0,-1 0,-1-1,1-1,1 0,0 0,-1 0,1-1,0 1,0 0,0-1,0 1,1 0,-1-1,1 1,-1-1,1 1,0-1,0 0,0-3,1-79,3-1,18-97,3-58,-24 217,1-149,-8 152,6 21,-1 0,1 0,0 0,0 0,-1-1,1 1,0 0,-1 0,1 0,0 0,-1 0,1 0,0 0,-1 0,1 0,0 0,0 0,-1 0,1 0,0 0,-1 0,1 0,0 0,-1 0,1 0,0 1,0-1,-1 0,1 0,0 0,-1 0,1 1,0-1,-1 0,-1 3,0-1,0 1,0 0,0-1,1 1,-1 0,1 0,-1 0,-1 6,-3 21,0-1,2 1,1 0,2 0,1 0,1 0,6 34,-5-52,1-1,1 1,0 0,1-1,0 0,0 0,1-1,1 0,0 0,0 0,1-1,0 0,1 0,0-1,0 0,0 0,1-1,1-1,-1 0,1 0,16 6,15 4,2-2,-1-1,2-3,59 7,-77-14,-5-1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6.1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0,'1'55,"3"-1,2 0,2 0,3-1,2 0,2-1,3-1,1 0,3-1,2-2,3 0,1-2,55 70,-37-61,3-1,1-3,3-2,3-2,67 44,-20-26,3-4,138 58,-225-111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7.0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0 286,'5'1,"-1"0,0 1,0 0,0-1,0 1,0 1,0-1,0 0,-1 1,1 0,-1 0,3 3,5 4,97 84,99 111,-185-182,1 0,-1 1,0 0,23 40,-38-46,-19-24,-22-28,4-16,3-2,2-1,2-1,-18-69,6 20,16 56,-19-63,34 97,1 0,1 0,0 0,1 0,0 0,2-20,0 30,-1 0,1 0,0 1,0-1,0 0,0 1,1-1,-1 1,1 0,-1-1,1 1,0 0,0 0,0 0,0 0,0 0,0 1,1-1,-1 0,1 1,-1 0,1 0,-1 0,1 0,0 0,-1 0,1 1,0-1,4 0,10 0,-1-1,1 2,29 2,-40-1,23 2,-1 2,0 1,0 1,-1 2,0 0,0 2,33 19,173 116,-175-107,-22-15,-6-5,0 0,-1 3,-1 0,-1 2,27 31,-42-39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7.6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17,'0'-1,"0"1,0-1,0 0,0 1,0-1,0 0,0 1,1-1,-1 0,0 1,1-1,-1 1,0-1,1 0,-1 1,1-1,-1 1,1-1,-1 1,1-1,-1 1,1 0,-1-1,1 1,-1 0,1-1,0 1,-1 0,1 0,0-1,-1 1,1 0,0 0,-1 0,1 0,0 0,0 0,-1 0,1 0,0 0,-1 0,1 1,0-1,0 0,32 13,7 15,-1 2,-2 2,52 56,-26-25,327 327,-274-263,119 170,-190-229,-13-12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19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0 639,'32'-18,"-1"-1,51-42,-24 17,60-41,277-221,-304 210,-91 96,1-1,-1 0,1 1,-1-1,1 0,-1 1,1-1,-1 1,1-1,0 1,-1-1,1 1,0-1,-1 1,1 0,0-1,-1 1,1 0,0 0,0-1,0 1,-1 0,1 0,0 0,0 0,0 0,-1 0,1 0,0 0,0 1,0-1,-1 0,1 0,0 1,-1-1,1 0,0 1,0-1,-1 1,1-1,-1 1,1-1,0 1,-1-1,1 1,-1 0,1-1,-1 1,0 0,1-1,-1 1,0 0,1 0,-1-1,0 1,0 0,0 0,1-1,-1 3,9 57,-9-52,55 1108,-55-1110,4 32,-4-38,1 1,-1 0,1-1,-1 1,1-1,0 1,-1-1,1 1,0-1,-1 1,1-1,0 1,0-1,-1 0,1 0,0 1,0-1,0 0,-1 0,1 0,0 0,0 0,0 0,0 0,-1 0,1 0,0 0,0 0,0-1,-1 1,1 0,0-1,0 1,-1 0,1-1,0 1,-1-1,1 1,0-1,0 0,73-39,144-68,-182 90,-1-1,-1-2,-1-2,37-32,-5 8,2 4,110-54,-77 44,-81 43,46-26,1 2,72-24,-126 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7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257 129,'-4'-2,"0"0,1 0,-1 0,1 0,0-1,-1 1,1-1,0 0,1 0,-1 0,-2-3,-7-8,10 13,-13-13,-1 1,-29-20,41 30,0 0,0 1,-1 0,1 0,0 0,-1 1,0-1,1 1,-1 0,0 0,1 1,-1 0,0-1,0 2,0-1,1 0,-10 3,12-2,0 0,0-1,0 1,0 0,0 1,0-1,1 0,-1 0,0 1,1-1,-1 1,1 0,0-1,-1 1,1 0,0 0,0 0,0 0,0-1,0 1,1 1,-1-1,1 0,-1 0,1 0,0 0,0 0,0 0,0 1,0-1,0 0,0 0,1 0,-1 0,1 0,0 0,0 0,1 3,2 5,0 0,1 0,0 0,1-1,0 0,8 10,12 10,0-1,2-1,1-1,1-2,0 0,2-3,1 0,1-2,0-2,2-1,0-2,52 14,-59-21,-5-2,0 1,39 15,-60-20,1 1,0-1,-1 1,1 0,-1 0,0 0,1 0,-1 1,0-1,0 1,-1 0,1 0,0 0,-1 0,0 0,0 0,0 1,0-1,0 1,-1 0,0-1,1 1,0 6,-2-6,-1-1,1 1,-1-1,0 1,0-1,0 1,0-1,-1 0,1 0,-1 1,0-1,0 0,0 0,0-1,0 1,-1 0,1-1,-1 1,-4 2,-7 6,-1-1,-26 13,28-16,-22 9,-2-1,0-2,-1-2,0-1,-65 8,13-2,60-10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20.4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0 310,'0'-5,"1"1,-1 0,1-1,0 1,0 0,0 0,0 0,1 0,0 0,-1 0,1 0,1 1,-1-1,1 1,-1-1,1 1,0 0,0 0,5-4,6-2,0 0,0 1,29-13,0 1,96-43,-93 45,0-3,47-29,-77 39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21.5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0 110,'7'0,"0"1,-1 0,1 0,-1 1,1 0,-1 0,1 0,-1 1,0 0,9 6,57 46,-47-34,260 227,-285-247,0-1,1 1,-1-1,0 0,1 1,-1-1,0 0,1 1,-1-1,0 0,1 0,-1 1,1-1,-1 0,0 0,1 0,-1 1,1-1,-1 0,1 0,-1 0,1 0,-1 0,0 0,1 0,-1 0,1 0,-1 0,1 0,-1 0,2-1,0-14,-11-35,6 38,-10-53,4 24,2-1,1 0,3 0,1-54,2 94,1-1,-1 1,1-1,-1 1,1 0,0-1,-1 1,1 0,1 0,-1 0,0-1,0 1,1 0,-1 1,1-1,0 0,-1 0,1 1,0-1,4-2,-2 2,1 0,0 0,-1 0,1 1,0 0,0 0,0 0,0 0,9 1,-1 0,1 1,-1 0,1 1,-1 1,0 0,25 9,-24-5,-1 0,-1 1,1 0,-1 1,0 0,-1 1,0 1,13 15,8 15,29 49,-5-7,41 44,-81-109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22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0 398,'0'-4,"1"1,-1 0,1 0,0 0,0-1,0 1,0 0,1 0,-1 0,1 1,0-1,0 0,0 1,0-1,0 1,1-1,3-2,52-34,-43 30,88-46,4 4,175-58,-148 59,-84 28,-34 15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23.5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1 187,'76'-40,"-55"26,0 2,1 1,1 1,0 1,0 1,48-10,-44 12,-1 0,0-2,39-16,-34 12,-12 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28.2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2 746,'-1'-27,"1"12,0 0,0-1,5-25,-3 36,-1 0,1 0,0 0,0 1,0-1,1 0,-1 1,1 0,0 0,1-1,-1 2,1-1,-1 0,9-5,-2 3,0 0,0 0,1 1,0 0,0 1,0 0,0 1,1 1,0-1,-1 2,1 0,0 0,0 1,0 0,-1 1,1 1,13 3,-11-3,-1 2,0 0,0 0,0 2,-1-1,0 2,0-1,0 2,-1-1,0 2,0-1,-1 2,0-1,13 18,-7-2,0 0,-2 1,-1 1,-1 1,-1-1,-2 2,-1-1,-1 1,-1 1,3 47,3-445,1 55,-12 268,3 1,1-1,2 1,15-48,-19 78,3-10,-3 44,-3 30,1 0,3 0,2 0,3-1,15 54,-19-86,1-1,1 1,0-1,1 0,1 0,0-1,1 0,1-1,0 0,1-1,0 0,1-1,1 0,0-1,0-1,1 0,30 14,62 17,-90-33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28.8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1,'-1'50,"1"7,11 109,-8-147,2 0,-1 0,2-1,1 1,0-2,1 1,1-1,0 0,19 25,-4-13,1-2,1 0,2-1,0-2,50 33,-16-19,125 55,-111-58,-49-22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30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30,'1'10,"0"-1,1 1,0-1,1 0,0 0,0 0,1 0,0 0,1-1,0 0,0 0,0 0,1 0,1-1,-1 0,1 0,8 5,9 8,1-1,1-1,52 27,-14-17,0-2,2-3,1-3,100 16,-139-30,-1-2,1-1,-1-1,53-3,-78 1,0 0,0 0,1 0,-1-1,0 1,0-1,0 1,0-1,0 0,0 0,0 0,0 0,0 0,0 0,0-1,-1 1,1-1,0 1,-1-1,0 1,1-1,-1 0,0 0,0 0,0 0,0 0,0 0,0 0,0 0,-1 0,1 0,-1 0,1-1,-1 1,0 0,0 0,0 0,0-1,-1 1,1 0,-1 0,1 0,-1 0,1 0,-1-1,-2-2,-4-12,-1 0,-1 0,-1 1,-15-21,16 25,-11-19,-2 0,-2 2,-46-46,61 67,-1 0,0 1,0 0,0 0,-1 1,0 0,0 1,-1 1,0 0,1 0,-1 1,0 0,-1 1,1 1,-16 0,-195 5,199-4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30.7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1,'28'-1,"0"1,-1 1,1 2,0 0,-1 2,0 1,47 17,-31-3,-1 2,0 2,-2 1,-1 2,-1 2,-1 2,-2 1,-1 2,-2 1,-1 1,-2 2,-1 1,26 51,-28-43,-1 1,-3 1,-2 2,-2-1,-2 2,-3 1,10 77,-20-103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32.2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1 643,'0'-2,"0"1,1-1,-1 0,1 0,0 1,-1-1,1 0,0 1,0-1,0 1,0-1,0 1,0-1,1 1,-1 0,0-1,3 0,30-21,-25 18,280-150,-140 79,103-52,130-71,-373 194,-2 1,-1 0,1 1,0 0,0 0,10-3,-17 6,1 0,-1 0,1 0,-1 0,1 0,-1 0,1 0,-1 0,1 0,-1 0,1 1,-1-1,0 0,1 0,-1 0,1 1,-1-1,1 0,-1 0,0 1,1-1,-1 0,0 1,1-1,-1 0,0 1,1-1,-1 1,0-1,0 0,0 1,1-1,-1 1,0-1,0 1,0-1,0 1,0-1,0 1,0-1,0 1,0-1,0 1,0-1,0 1,0-1,0 1,0-1,-1 0,1 2,-8 25,8-27,-23 57,-69 186,76-191,1 0,-10 75,22-114,0 0,-1 0,-1-1,0 1,-1-1,0 0,-11 15,-7 14,-21 45,-98 140,132-204,11-22,0 1,0-1,0 0,1 1,-1-1,0 0,0 0,0 1,1-1,-1 0,0 0,0 1,1-1,-1 0,0 0,1 0,-1 1,0-1,1 0,-1 0,0 0,1 0,-1 0,0 0,1 0,-1 0,0 0,1 0,-1 0,0 0,1 0,-1 0,0 0,1 0,-1 0,46-14,-34 10,166-66,112-34,-222 84,-42 13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35.8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357 608,'8'-5,"-1"-1,1 2,-1-1,1 1,13-5,22-13,248-156,-289 176,0 0,0 0,0 0,-1 0,1 0,0 0,-1-1,1 1,-1 0,0-1,0 1,0-1,0 0,0 1,-1-1,1 0,-1 1,1-1,-1 0,0 1,0-1,0 0,-1 0,1 1,-1-1,1 0,-1 1,0-1,0 1,0-1,-3-3,-4-11,-1 1,0 0,-19-23,21 30,-6-10,-1 1,-1 1,-1 1,0 0,-1 1,-29-20,33 27,0 0,-1 2,0-1,0 2,-1 0,1 0,-1 2,0 0,0 0,-25 0,16 1,0 1,0 1,0 2,0 0,0 1,0 2,1 0,-1 1,-40 18,56-20,0 0,1 0,-1 0,1 1,0 1,0-1,1 1,0 0,-10 11,13-11,-1 1,1-1,0 0,1 1,0 0,0 0,0 0,1-1,0 1,0 1,1-1,0 10,0 9,2 0,0 0,2 0,13 47,-12-59,-1-1,2-1,0 1,0-1,1 0,0 0,1-1,1 0,0 0,0-1,12 10,-13-14,0-1,0 1,1-1,0-1,-1 0,1 0,1-1,-1 0,0-1,1 0,-1 0,1-1,0 0,0 0,-1-1,1-1,10-1,-4-1,-1 0,0-1,0 0,-1-1,1-1,-1 0,-1-1,1-1,24-17,77-53,-103 71,-3 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8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1 187,'4'0,"6"0,6 0,8 0,4-4,3-6,3-1,6-3,-1-4,6-2,0 1,-3 5,-5 0,-9-2,-4 2,-3 3,0 0,-4 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37.4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1 498,'2'-2,"-1"-1,1 1,0 0,0 0,0 0,0 0,1 0,-1 0,0 1,1-1,-1 1,1 0,-1-1,1 1,4-1,15-9,140-101,-129 92,1 1,52-22,27-13,-31 8,97-59,-104 59,-48 32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38.3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1,'9'0,"-1"1,0 1,1 0,-1 0,0 0,0 1,0 0,-1 1,1-1,-1 1,0 1,0 0,8 7,11 10,43 51,-59-62,53 59,-2 3,-4 2,47 84,46 88,-136-221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0.2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0 424,'37'1,"-1"1,1 2,-1 1,-1 2,1 2,-1 1,0 2,-1 1,-1 2,0 1,39 26,-40-22,-2 2,0 1,-1 1,-1 2,-1 1,34 45,-46-51,-1 0,-1 0,-1 1,-1 1,-1 0,-1 1,-1 0,-1 0,-1 0,4 43,-11 23,0-69,0-1,1 0,5 32,-5-52,0 0,0 0,0 0,0 1,0-1,0 0,0 0,0 0,0 0,0 0,0 1,0-1,0 0,0 0,0 0,0 0,0 0,0 0,0 1,0-1,0 0,0 0,0 0,0 0,1 0,-1 0,0 0,0 1,0-1,0 0,0 0,0 0,0 0,0 0,1 0,-1 0,0 0,0 0,0 0,0 0,0 0,0 0,1 0,-1 0,0 0,0 0,0 0,0 0,0 0,1 0,-1 0,0 0,0 0,0 0,0 0,0 0,0 0,1 0,-1 0,0 0,0 0,0 0,0-1,8-11,3-22,-1-25,-3 1,-2-2,-6-94,1 25,11-168,1-134,-12 429,0-1,1 0,-2 1,1-1,0 0,0 1,-1-1,0 0,1 1,-1-1,0 1,-3-5,4 7,0 0,0 0,-1-1,1 1,0 0,-1 0,1 0,0 0,0 0,-1 0,1 0,0 0,-1 0,1 0,0 0,0 0,-1 0,1 0,0 0,-1 0,1 1,0-1,0 0,-1 0,1 0,0 0,0 0,-1 1,1-1,0 0,0 0,0 0,-1 1,1-1,0 0,-14 22,4 4,1 1,1 0,1 0,2 0,1 1,0 0,3 0,0 0,4 33,-2-53,0 0,1 0,0 0,0 0,1-1,0 1,0-1,1 1,0-1,0 0,1 0,0-1,0 0,0 1,1-2,0 1,0-1,8 5,14 10,1-2,1-1,35 13,2 3,-1-4,-47-22,-1 1,30 18,-35-18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0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0,'-1'68,"4"0,2-1,28 130,-10-114,3-2,4-1,4-1,3-1,55 85,-82-147,0-2,2 1,-1-1,2-1,0 0,0-1,1 0,0-1,23 12,-18-12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1.7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0,'0'5,"5"4,0 7,5 3,9 8,1 4,1 0,2 0,1 3,1 4,0 0,0-3,0 2,-3-1,-3-3,-3-2,-5-7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2.7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1,'9'2,"0"1,-1 0,1 0,-1 1,0 0,0 0,0 1,12 10,-10-8,16 12,-2 2,0 0,-1 2,-2 0,0 2,-2 0,0 1,22 45,58 144,-61-125,-9-21,35 137,-55-155,-7-30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4.4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1 337,'42'-37,"2"3,1 0,1 3,2 3,86-39,107-36,-240 103,0 0,-1-1,1 1,0 0,-1-1,1 1,0 0,-1 0,1 0,0 0,-1 0,1 0,0 0,0 0,-1 0,1 0,0 0,-1 0,1 0,0 0,-1 1,1-1,0 0,-1 1,1-1,0 0,-1 1,1-1,-1 1,1-1,0 1,7 25,-10 32,-24 230,17-213,-3 0,-33 111,40-169,-2-2,0 1,0-1,-17 24,15-25,0 1,0 1,2-1,-9 27,13-34,-14 39,18-46,0-1,-1 1,1-1,0 1,0-1,0 0,0 1,0-1,-1 0,1 0,0 0,0 0,0 0,0 1,0-2,0 1,0 0,0 0,0 0,-1 0,1-1,0 1,0 0,1-1,31-5,84-16,137-8,-231 28,76-17,-81 16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5.9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1 167,'0'-4,"0"-6,4-1,6-3,5 0,5 4,3 2,6 0,2 0,-4-3,-2 1,-1 2,-1-2,1 1,0-3,0 1,-4 3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7.67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0,'15'18,"0"1,-1 0,18 32,22 30,29 42,-53-75,-8-4,-15-23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8.8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1 330,'17'-2,"1"-1,0 0,-1-2,0 0,0-1,0-1,-1 0,0-1,17-12,39-17,260-112,-313 141,-1-2,-1 0,1 0,25-22,-41 27,-6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8.2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4 125,'-1'0,"1"0,0 0,0 0,0 0,0 0,-1 0,1 0,0 0,0 0,0 1,0-1,0 0,-1 0,1 0,0 0,0 0,0 0,0 0,0 0,0 1,0-1,0 0,-1 0,1 0,0 0,0 0,0 1,0-1,0 0,0 0,0 0,0 0,0 1,0-1,0 0,0 0,0 0,0 0,0 0,0 1,0-1,0 0,0 0,0 0,0 0,1 0,-1 1,0-1,0 0,0 0,0 0,0 0,0 0,0 0,0 1,1-1,-1 0,0 0,0 0,0 0,0 0,0 0,1 0,-1 0,0 0,0 0,0 0,0 0,1 0,19-3,24-11,4-4,2 2,88-15,105-2,-239 33,46-7,-22 3,48-1,-64 7,-7 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2:59.24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1,'4'0,"6"0,2 4,2 1,3 9,3 10,3 2,2 0,0 4,0 1,-3 1,-2-7,-4-2,-1-1,2-5,-2-4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49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0,'1'6,"-1"0,1 0,1 0,-1 0,1 0,0 0,0 0,1-1,0 0,4 7,42 55,-17-26,139 198,-159-223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52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0 176,'12'1,"0"1,0 0,0 1,0 0,0 0,-1 2,1-1,-1 1,0 1,-1 0,11 8,6 6,0 1,41 41,-57-50,0 0,-1 1,0 1,0-1,-2 1,0 1,0 0,-2 0,0 0,0 1,-2 0,0 0,0 0,-2 0,0 1,-1-1,0 1,-4 27,7-167,-14-128,6 201,1 1,-3 0,-12-53,9 82,5 33,6 35,8-19,24 47,-28-64,1-1,0 0,0-1,1 0,0 0,18 17,-21-24,1 0,0 1,0-2,0 1,0-1,1 0,-1 0,0-1,10 2,-10-3,-1 1,0 0,1 0,-1 0,0 0,0 1,0 0,0 0,0 1,-1-1,1 1,-1 0,8 7,-3 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53.2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0,'0'51,"-2"4,3-1,3 0,13 71,9-12,76 203,-84-273,2 0,1-2,3-1,1 0,1-2,3-1,53 54,-65-74,-5-4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54.7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74,'0'-4,"0"0,0 0,0 1,1-1,0 0,-1 1,1-1,1 1,-1-1,0 1,1-1,0 1,4-7,-5 9,1-1,0 1,0-1,0 1,0-1,0 1,0 0,0 0,0 0,0 0,1 1,-1-1,0 0,1 1,-1 0,0-1,1 1,-1 0,1 0,-1 1,0-1,1 0,2 2,7 1,0 0,0 1,0 1,-1 0,0 1,0 0,0 0,-1 1,0 1,0-1,-1 2,10 10,-14-13,1 0,-1 0,0 1,-1-1,1 1,-1 1,-1-1,1 0,-1 1,-1 0,0-1,0 1,0 0,-1 0,0 1,0-1,-1 0,0 0,-2 12,-4 2,-1 0,-1 0,0-1,-17 28,-3 9,28-58,-1 1,1 0,-1 0,1-1,-1 1,1 0,0 0,-1 0,1 0,0 0,0-1,0 1,0 0,-1 0,1 0,0 0,1 0,-1 0,0 0,0 0,0 0,0 0,1-1,-1 1,0 0,1 0,-1 0,1 0,0 0,0 0,1-1,-1 1,1-1,-1 1,1-1,-1 0,1 0,-1 0,1 0,-1 0,1 0,-1 0,1 0,-1 0,3-2,54-21,91-55,-142 75,0 0,0-1,-1 0,0 0,1-1,-2 0,1 0,0 0,-1 0,0-1,-1 0,1 0,3-7,1-5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55.5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1,'15'1,"-1"1,1 0,0 2,-1-1,0 2,0 0,0 0,23 14,8 7,46 36,-30-17,-3 3,-2 2,-1 3,-4 2,61 83,-97-115,-1 1,-1 0,-1 1,13 39,22 106,-14-44,-19-49,-12-55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57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0 356,'2'-4,"0"1,0-1,1 0,-1 0,1 1,0 0,0-1,0 1,1 0,-1 0,1 1,3-3,3-3,43-39,3 3,78-47,-14 37,-97 40,-12 6,1 0,0 1,1 1,-1 0,1 1,25-7,-37 11,0 1,0 0,0 0,0 0,0 0,0 0,1 0,-1 0,0 1,0-1,0 0,0 1,0-1,0 0,0 1,0-1,0 1,0 0,0-1,0 1,0 0,-1-1,1 1,0 0,1 1,-1 1,0 0,1 0,-1-1,0 1,0 0,-1 0,1 0,-1 0,1 5,-1 4,0 1,-1-1,-4 21,-26 88,18-76,2 0,-8 76,18-26,2-72,0 0,-2-1,0 1,-2-1,0 1,-2-1,-12 38,4-35,-2 0,0-1,-36 41,2-1,37-48,-22 30,3 1,-41 81,72-128,0 0,0 0,0 0,-1 0,1 0,0 1,0-1,0 0,0 0,0 0,0 0,0 1,0-1,0 0,0 0,0 0,0 1,0-1,0 0,0 0,0 0,0 0,0 1,0-1,0 0,0 0,0 0,0 1,0-1,0 0,0 0,0 0,1 0,-1 1,0-1,0 0,0 0,0 0,0 0,0 0,1 0,-1 0,0 1,0-1,0 0,0 0,1 0,-1 0,0 0,0 0,0 0,1 0,-1 0,0 0,0 0,0 0,1 0,-1 0,0 0,0 0,20-6,19-14,199-118,-214 125,1 1,0 0,0 2,1 1,1 1,51-8,-51 10,-1 0,0-2,-1 0,29-15,-34 12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5:59.1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0 209,'0'-5,"4"-5,11-1,5-3,6 1,1-2,1 2,-1-1,1 2,-6-2,-1-2,-1 1,1-1,1 2,-3 0,-5 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00.4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0 273,'2'-11,"1"0,0 1,0 0,1 0,0 0,1 0,9-15,-4 8,1 1,1 0,0 0,21-20,-26 30,0 0,1 0,0 0,0 1,0 0,1 1,-1 0,1 0,0 1,0 0,12-2,15-1,-1 0,68 0,-87 7,0 1,0 0,0 1,0 0,-1 2,1 0,-1 0,27 15,-16-5,-1 0,-1 2,0 1,-1 1,-1 0,-1 2,-1 1,-1 0,-1 1,24 40,-38-56,-1 0,0 1,0-1,0 1,-1-1,0 1,-1 0,0 0,0 0,-1 0,0 15,-2-10,0 0,-1 0,0 0,-1 0,-1-1,-9 20,-2-5,0 0,-2-1,-1-1,-1 0,-29 27,-6-6,56-43,8-5,9-4,135-51,173-39,-228 69,-74 21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01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0 349,'9'-1,"1"-1,-1-1,0 1,0-1,-1-1,1 0,-1 0,1-1,-1 0,9-7,10-5,109-62,158-65,-186 88,-92 48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02.6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1 267,'16'-2,"1"-1,0-1,-1 0,0-1,0-1,0 0,22-13,26-9,263-116,-215 105,-96 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00.9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1 100,'0'-2,"1"1,0-1,-1 1,1 0,0-1,0 1,0-1,0 1,0 0,0 0,0 0,0 0,1 0,-1 0,0 0,1 0,-1 0,1 0,-1 1,1-1,2 0,35-12,33-8,-40 11,1 1,1 1,50-4,-82 11,1 1,-1 0,1 0,-1 0,1 0,-1 0,1 0,-1 1,1-1,-1 1,0 0,1 0,-1 0,0 0,0 0,1 0,-1 1,0-1,3 4,-3-3,-1 0,0 0,0 0,0 1,-1-1,1 0,0 0,-1 1,1-1,-1 0,0 1,0-1,0 0,0 1,0-1,-1 0,0 4,-4 10,0 1,-1-1,-1 0,-14 24,11-21,-14 18,19-32,1 1,0 0,0 0,1 1,-1-1,-1 8,5-14,0 1,0-1,0 1,0-1,0 1,0-1,0 1,0-1,1 1,-1-1,0 1,0-1,1 1,-1-1,0 1,1-1,-1 0,0 1,1-1,-1 1,0-1,1 0,-1 0,1 1,-1-1,1 0,-1 0,1 1,-1-1,1 0,-1 0,1 0,-1 0,1 0,-1 0,1 0,-1 0,1 0,0 0,-1 0,1 0,29-1,-25 0,4 1,12-2,1 1,-1 1,1 1,31 5,-49-5,0 0,0-1,0 2,0-1,0 0,0 1,-1 0,1 0,0 0,-1 0,1 0,-1 1,0 0,0-1,0 1,0 0,0 1,-1-1,1 0,-1 1,0-1,0 1,0 0,-1 0,1 0,-1 0,0 0,0 0,-1 0,1 5,0-5,-2-1,1 1,0-1,-1 1,1-1,-1 0,0 1,0-1,0 0,-1 0,-1 4,-8 9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2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1,'0'9,"1"1,1 0,-1-1,2 0,-1 0,1 1,1-1,-1-1,1 1,1-1,0 1,11 13,6 5,2-1,31 27,-22-22,220 227,-242-245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3.6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0,'-1'84,"-3"0,-30 159,12-132,-29 120,40-195,-1 0,-2-1,-1-1,-27 44,32-62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4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0,'147'2,"182"25,-243-19,-62-8,0 2,0 0,0 2,0 1,-1 0,29 12,-34-7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5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1,'9'0,"-1"1,0 0,1 1,-1 0,0 0,0 1,0 0,0 0,10 7,66 47,-45-30,384 230,-319-198,-83-47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7.1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1 448,'0'-4,"1"-1,0 1,1 0,-1 0,1 0,-1 0,1 0,1 0,-1 0,0 0,4-3,33-38,-1 10,2 3,0 1,3 2,0 2,57-27,22-14,-11 3,-96 56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7.7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0,'1'7,"1"-1,0 0,0 0,0 0,1 0,0-1,0 1,0-1,1 0,0 0,0 0,0 0,5 4,10 13,55 80,96 116,-143-189,-17-18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1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0 867,'112'-101,"244"-168,-239 185,491-306,-569 368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0.3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151 175,'0'38,"2"-1,12 74,-10-93,1-2,0 1,1 0,1-1,1 0,0-1,1 0,17 23,-10-21,-10-12,-8-12,-94-184,-59-131,149 310,-2-7,16 30,63 102,28 51,-33-43,92 125,-105-187,-41-48,-1 0,0 1,-1 0,11 18,2 0,-10-16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3.0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7496 7989,'-7'1,"1"0,-1 1,1-1,-1 1,1 1,-13 5,-12 4,-758 183,601-163,-2-8,-239-1,364-23,1-3,-1-3,1-3,1-3,0-2,1-3,0-3,2-3,0-2,2-2,1-4,1-1,-92-72,-45-63,7-7,8-9,-176-234,32-48,33-21,196 327,-620-1181,461 847,226 442,-20-55,39 85,0-1,2 0,0 0,1-1,0-37,1-47,-3 1,-34-172,-17 47,-11 4,-148-340,84 288,-252-396,337 603,-62-72,80 111,-1 1,-2 1,-1 2,-38-26,-5-1,3-4,-108-112,-109-160,169 189,87 99,24 29,0 2,-1-1,-1 2,-17-15,29 26,0 1,-1 0,1-1,0 1,-1 0,1-1,-1 1,1 0,0 0,-1-1,1 1,-1 0,1 0,-1 0,1 0,-1 0,1 0,-1 0,1 0,-1 0,1 0,-1 0,1 0,-1 0,1 0,-1 0,1 0,0 1,-1-1,1 0,-1 0,0 1,-6 16,3 30,4-42,-24 364,-1 27,25-364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5.3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1 364,'-1'-38,"3"-1,9-59,-8 86,0-1,0 1,1 0,1 0,0 1,0-1,1 1,1 0,0 1,0-1,16-16,-18 23,0 1,0-1,0 1,0 0,1 0,-1 0,1 1,0 0,0 0,-1 1,1-1,0 1,1 0,-1 1,0 0,0 0,0 0,0 1,0-1,0 1,8 3,-3-1,0 0,0 1,0 0,0 1,-1 0,0 1,0 0,0 1,-1 0,12 11,-13-10,0 1,-1 0,0 1,0 0,-1 0,0 0,-1 1,0-1,-1 1,0 0,2 13,-2 0,-1 1,-1-1,-1 1,-3 33,-1-27,-1-1,-1 0,-1-1,-16 42,-53 109,52-130,22-48,-2 4,0 1,0 0,1 0,-3 15,4-22,1 1,0-1,0 1,0 0,0-1,0 1,0-1,0 1,0-1,1 1,-1 0,0-1,0 1,0-1,1 1,-1-1,0 1,0-1,1 1,-1-1,1 1,-1-1,0 0,1 1,-1-1,1 1,0-1,1 1,-1-1,1 0,0 0,-1 0,1 0,0 0,-1 0,1-1,0 1,-1 0,1-1,0 0,-1 1,4-3,172-90,-121 62,20-20,-61 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01.8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1,'12'1,"-1"0,1 1,0 1,-1 0,0 0,0 2,0-1,0 1,-1 0,0 1,0 1,11 8,18 17,53 54,-68-62,128 139,-130-135,-1 1,-1 0,-2 2,19 39,-29-45,-4-8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6.3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7,'0'-5,"-4"4,-2 5,-8 12,-1 6,-8 4,-3 11,-2 3,-5 3,-1 4,2-3,5-5,3-4,2-3,4-4,2-7,-2-6,3-6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6.8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1,'5'0,"5"4,5 2,9 4,5 4,5 5,10 2,11 3,0 6,3 1,-3 5,-8-4,-2-4,-10-1,-6-6,-3-7,-7-1,-6-2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7.3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57,'4'-5,"6"0,6-1,3-7,4-2,-2 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8.6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0 419,'1'-2,"0"-1,-1 1,1 0,0-1,0 1,0 0,1-1,-1 1,1 0,-1 0,1 0,0 0,-1 0,4-2,35-28,-27 21,49-34,1 3,3 2,112-49,2-3,-165 84,-10 5,-1 0,1 0,-1 0,1 1,0 0,0 0,0 0,1 1,-1-1,9 0,-13 2,-1 0,1 0,-1 0,1 1,-1-1,1 0,-1 0,0 0,1 1,-1-1,1 0,-1 0,0 1,1-1,-1 0,0 1,1-1,-1 0,0 1,0-1,1 1,-1-1,0 0,0 1,1-1,-1 1,0-1,0 1,0-1,0 1,0-1,0 1,0-1,0 0,0 1,0-1,0 1,0-1,0 1,0-1,-1 1,1-1,0 1,-10 24,9-23,-23 46,-64 134,-85 247,171-421,-1 1,2-1,-1 0,1 1,0-1,0 1,1-1,1 1,1 12,-2-19,1 1,0-1,0 0,0 1,0-1,0 0,0 1,0-1,1 0,-1 0,1 0,0 0,-1-1,1 1,0 0,0-1,0 1,0-1,0 1,1-1,-1 0,0 0,1 0,-1 0,0-1,1 1,-1-1,1 1,-1-1,1 0,-1 0,1 0,0 0,-1-1,5 0,19-4,0-2,-1 0,0-2,46-23,3 0,299-88,-331 106,-30 6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29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1 253,'0'-2,"1"0,-1 0,1 0,0 0,-1 0,1 0,0 1,0-1,0 0,0 0,1 1,-1-1,0 1,1-1,-1 1,1 0,2-3,38-22,-22 14,175-117,-141 91,-36 24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30.5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0,'160'143,"-94"-86,66 71,-122-116,0 1,-2 0,0 1,10 21,3 6,-13-28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31.6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1 617,'11'-2,"1"0,0-1,-1 0,0-1,1 0,-2-1,1 0,18-13,1 2,296-185,-139 79,-154 102,261-175,-279 183,-6 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32.27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1,'12'14,"0"1,12 22,5 5,87 117,133 167,-218-291,109 138,-129-157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36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1 227,'0'-3,"1"0,0 0,0 0,0 0,1 0,-1 0,1 0,0 0,-1 0,1 1,0-1,1 1,-1-1,0 1,1 0,-1 0,1 0,5-3,62-34,-53 31,-7 3,37-20,1 2,1 2,94-27,-137 47,1 0,-1 0,1 0,-1 1,1-1,-1 2,1-1,-1 1,1 0,-1 0,10 3,-13-2,0-1,0 1,0 0,0 0,-1 0,1 0,0 0,-1 1,0-1,1 1,-1 0,0-1,0 1,-1 0,1 0,-1 0,1 1,-1-1,0 0,0 0,0 1,-1-1,1 5,3 42,-3 1,-2-1,-8 53,8-92,-1 0,0 0,-1-1,0 1,-1-1,0 0,-1 0,-6 11,-7 5,-29 37,34-47,-3 12,16-28,0 1,0 0,0-1,0 1,0-1,0 1,0 0,0-1,0 1,0-1,1 1,-1 0,0-1,0 1,0-1,1 1,-1-1,0 1,1-1,-1 1,1-1,-1 1,0-1,1 1,-1-1,2 1,2 1,1-1,-1 1,1-1,0 0,-1-1,1 1,0-1,0 0,7-1,125-6,-72 2,1 2,124 13,-184-10,-1 1,1 0,-1 0,0 1,1 0,-1 0,0 0,0 1,0-1,0 1,-1 0,1 0,-1 1,0 0,0-1,0 2,0-1,-1 0,4 6,-4-4,0 1,-1-1,1 1,-2-1,1 1,-1 0,0-1,0 1,-1 0,0 0,0 0,-1 0,0-1,0 1,-2 8,-6 15,-2-1,0 0,-2-1,0-1,-3 0,0 0,-1-2,-2 0,-25 27,27-38,1-1,-2 0,1-1,-2-1,-36 16,8-3,5-4,23-12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38.0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0 385,'44'-41,"73"-54,-62 53,-11 5,2 2,2 2,0 3,78-37,-125 67,-1-1,1 1,-1 0,1-1,-1 1,1 0,-1-1,1 1,-1 0,1 0,0-1,-1 1,1 0,-1 0,1 0,0 0,-1 0,1 0,0 0,-1 0,1 0,-1 0,1 0,0 0,-1 1,1-1,-1 0,1 0,0 1,-1-1,1 0,-1 1,1-1,-1 0,1 1,-1-1,0 1,1-1,-1 1,1-1,-1 1,0-1,1 1,-1-1,0 1,0-1,1 1,-1 0,0-1,0 1,0 0,0-1,0 1,0-1,0 1,0 0,0-1,0 1,-1 1,-11 43,9-36,-32 83,-3-2,-75 126,106-200,0 1,1 0,1 1,1-1,0 1,-2 34,-7 27,-42 120,55-198,-1 0,1 0,-1 0,1-1,0 1,0 0,0 0,-1 0,1 0,0 0,0 0,0 0,0 0,1-1,-1 1,0 0,0 0,0 0,1 0,-1 0,0-1,1 1,-1 0,1 0,-1 0,1-1,-1 1,1 0,0-1,0 2,1-1,0 0,0-1,0 1,1 0,-1-1,0 1,0-1,0 0,1 0,-1 0,0 0,3 0,12-2,1-1,26-9,-32 9,106-27,-2-4,128-57,-222 80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03.1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0,'1'37,"1"0,3 0,1-1,1 0,2 0,2-1,14 35,-5-22,3-1,1-1,2 0,2-3,2 0,2-2,1-1,63 57,-39-44,-36-32,0-2,1 0,1-1,40 23,-43-32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38.8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0 196,'4'-4,"6"-2,6-4,-1-4,2-5,3 2,1-1,7-2,2-2,0 3,0 5,-6 1,-2 2,-5 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0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0 225,'1'-3,"-1"0,1 1,0-1,0 1,0-1,0 1,0 0,0-1,1 1,-1 0,1 0,0 0,0 0,2-3,36-28,-26 21,21-19,46-38,-74 64,0-1,1 2,0-1,0 1,1 0,-1 1,1 0,15-4,-22 7,1 0,-1 0,1 0,-1 1,0-1,1 1,-1-1,0 1,1 0,-1 0,0 0,0 0,0 0,0 0,0 1,0-1,0 1,0-1,0 1,-1 0,1 0,-1 0,1 0,0 2,6 9,-1 0,11 27,-5-13,13 25,20 56,-39-90,-1 1,-1 0,-1 0,0 1,-1-1,-1 40,-2-52,-2 0,1 1,-1-1,0-1,-1 1,1 0,-1 0,-1-1,1 0,-1 1,0-1,-1-1,-8 10,-8 7,-50 37,14-13,39-27,16-13,14-9,7-8,1-1,-2-1,24-20,40-27,-64 48,18-10,-32 21,-18 13,-32 22,-13 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2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0 344,'1'-2,"-1"0,1 0,0 1,-1-1,1 0,0 1,0-1,0 1,0-1,1 1,-1-1,0 1,1 0,-1 0,0-1,1 1,0 0,1 0,36-21,-29 16,179-79,-106 50,-31 17,-45 17,1-1,-1 0,1-1,-1 1,0-2,0 1,0-1,-1 0,1 0,-1-1,0 1,6-8,1-1,1 0,-1 0,2 2,0 0,31-18,-27 19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3.0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0 190,'5'0,"0"-5,5-1,4-3,5-6,3 1,6-2,2 2,2 3,-2-1,-5-2,-3 1,-5-2,-1 2,1 3,1 3,-1-1,-5 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3.9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0,'5'9,"0"6,9 6,6 12,8 8,4 7,5 3,0 6,3-3,-6-5,-4-4,-3-4,-2-6,-1-4,-4-2,-6-8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4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1 311,'7'-1,"1"-1,-1 0,0 0,0-1,0 0,0-1,-1 1,8-6,20-9,318-149,-200 92,-132 64,-4 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6.3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1,'0'5,"1"-1,0 1,0-1,0 1,1 0,-1-1,1 0,0 1,0-1,5 7,34 40,-28-34,262 270,-269-279,1 0,-1 0,0 1,6 11,1 3,-3-7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49.6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0 296,'1'-2,"-1"-1,1 1,0 0,0-1,0 1,0 0,0-1,0 1,1 0,-1 0,1 0,-1 0,1 0,0 0,2-2,34-26,-31 25,239-179,-238 178,-1 1,1 0,0 0,1 1,-1 0,11-3,-17 6,-1 1,1-1,-1 1,1 0,-1-1,1 1,-1 0,1 0,-1 0,1 0,-1 0,1 0,-1 0,1 1,-1-1,1 1,-1-1,1 1,-1-1,0 1,1 0,-1 0,0-1,0 1,1 0,-1 0,0 0,0 1,0-1,0 0,0 0,-1 0,1 1,0-1,0 0,-1 1,1-1,-1 1,1-1,-1 1,0-1,0 1,1-1,-1 1,0-1,-1 3,0 15,-1-1,-1 1,0-1,-2 0,0 0,-1 0,-12 25,5-11,-77 173,0 0,86-194,0 1,1 0,0-1,1 2,1-1,0 0,1 23,0-33,0 1,0 0,1-1,0 1,-1-1,1 1,0-1,0 1,0-1,0 0,1 0,-1 1,1-1,-1 0,1 0,0 0,2 1,-2-1,1-1,-1 0,1 0,-1-1,1 1,-1 0,1-1,0 0,-1 1,1-1,0 0,-1 0,1-1,0 1,-1-1,1 1,-1-1,1 0,-1 0,5-1,41-21,-39 18,0 0,0 0,1 1,-1 1,1 0,0 0,20-3,-20 7,-12 2,-17 0,9-5,1 0,0-1,-1-1,1 1,1-1,-1-1,1 0,0 0,0 0,0-1,0 0,1-1,0 0,1 0,0 0,-8-12,-7-12,2-2,-27-63,38 80,1-5,1 0,1 0,1-1,0 1,2-1,1 0,0 0,2 0,4-32,-5 49,1 0,0-1,0 1,1 0,-1 0,1 0,0 0,0 0,1 0,0 1,-1-1,1 1,1 0,-1 0,7-7,-4 7,1-1,-1 1,1 0,-1 1,1-1,0 1,1 1,-1-1,14-2,9 1,-1 2,1 1,0 1,42 5,-70-4,30 1,210 25,-199-20,1 3,-2 1,61 24,-97-33,0 1,0 1,0-1,-1 1,0 0,0 0,0 0,0 1,0 0,-1 0,0 0,0 0,0 1,-1 0,0 0,0 0,0 0,-1 0,0 0,0 1,0-1,-1 1,0-1,0 10,0 13,-2 0,-1-1,-1 1,-9 36,9-49,-10 59,-3-1,-50 138,65-209,-29 71,-3-2,-54 86,87-156,-1-1,1 0,-1 1,0-1,1 0,-1 0,0 1,0-1,0 0,0 0,0 0,0 0,0 0,0 0,-1 0,1-1,0 1,-1 0,1-1,0 1,-1-1,1 1,0-1,-1 0,-1 1,2-2,0 0,0 0,0 0,0 0,0-1,0 1,0 0,0 0,1-1,-1 1,0 0,1-1,-1 1,1-1,0 1,-1-1,1 1,0-1,0-1,-2-12,1-1,1 0,3-22,42-166,-44 200,0 0,1 0,0 0,0 0,0 0,0 1,0-1,1 1,0 0,-1 0,1 0,0 0,1 0,-1 1,0-1,1 1,-1 0,1 0,0 0,0 0,4-1,9-1,0-1,1 2,32-2,1-1,256-65,-102 21,-95 29,-86 15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0.3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1 933,'0'-4,"1"1,0-1,0 0,0 1,1-1,-1 1,1-1,0 1,0-1,0 1,0 0,0 0,1 0,2-2,45-41,-44 42,76-56,2 4,103-51,-86 51,523-260,-306 162,-175 83,-117 61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1.6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0 718,'1'-6,"-1"0,1 0,1 1,-1-1,1 0,0 1,0-1,1 1,-1 0,1-1,0 1,1 1,6-8,7-7,36-31,-34 33,606-470,-598 466,-22 15,2 1,-1 0,0 1,1 0,0 0,0 0,13-4,-20 8,1-1,0 1,0 0,0 1,0-1,0 0,0 0,-1 0,1 0,0 1,0-1,0 0,-1 1,1-1,0 1,0-1,-1 1,1-1,0 1,-1-1,1 1,-1 0,1-1,-1 1,1 0,-1 0,1-1,-1 1,0 0,1 0,-1 0,0-1,0 1,1 0,-1 0,0 0,0 0,0 0,0-1,0 1,0 0,0 0,-1 1,-4 43,-17 31,-4-1,-40 79,-104 193,0 1,42-98,137-260,0-1,1 1,0 1,0-1,1 2,0 0,16-9,-2 0,150-105,264-140,-408 249,46-15,-35 14,-25 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05.6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78,'5'-3,"2"-1,-1 1,0-1,1 2,0-1,-1 1,1 0,0 0,9 0,8-4,25-7,0 3,0 1,1 3,0 2,1 2,-1 2,0 3,0 1,83 19,-124-20,0 0,0 1,0 0,-1 0,1 1,-1 0,0 0,8 7,-14-11,0 1,-1-1,1 1,0-1,-1 1,1 0,-1-1,0 1,0 0,0 0,0 0,0 0,0 0,0 0,0 0,-1 0,1 0,-1 0,0 1,1-1,-1 0,0 0,0 0,-1 1,1-1,0 0,-1 0,1 0,-1 0,0 1,0-1,0 0,0-1,0 1,0 0,0 0,-1 0,1 0,0-1,-4 4,-2 0,0 0,0 0,0-1,0 0,-1 0,1-1,-1 1,-13 2,13-4,1 0,-1 1,1 0,-1 0,1 1,0 0,0 0,0 1,1 0,-8 7,6 5,16-8,-5-9,-1 1,0-1,0 0,0 0,0 0,1 0,-1 0,0 0,0-1,0 1,0-1,1 1,2-3,21-9,1 1,0 1,0 2,1 0,0 2,53-5,159-30,-61 6,-117 27,87-16,-124 18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3.8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5 619,'4'-1,"-1"0,1-1,0 1,-1-1,1 0,-1 0,0 0,6-5,7-3,54-35,82-67,-19 12,135-82,-128 75,-89 65,-158 115,-52 37,145-100,-1-1,0 0,-1-1,-21 8,-35 17,-3 17,-109 94,60-42,96-86,27-15,0-1,1 0,-1 0,0 0,0 0,1 0,-1 0,0 0,1 0,-1 0,0 0,0 0,1 0,-1 0,0-1,1 1,-1 0,0-1,1 1,-1 0,1-1,-1 1,1-1,-1 1,0-1,1 1,0-1,-1 1,1-1,-1 1,1-1,0 0,-1 1,1-1,0 0,0 1,-1-1,1 0,0 1,0-2,-3-12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4.6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0,'2'1,"-1"0,1 0,-1 0,1 0,-1 0,1 0,-1 0,0 0,0 0,0 1,0-1,0 1,1 1,4 4,184 206,57 60,-217-243,-2 0,-1 2,-2 1,-1 1,35 68,22 45,-72-130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6.4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1 658,'1'-16,"2"0,0 0,0 0,2 0,7-18,3-13,-9 25,5-19,29-74,-33 102,-1 0,2 0,0 1,0 0,1 1,0-1,1 2,0-1,16-11,5 0,0 2,2 1,0 1,2 2,-1 1,73-20,-50 22,1 1,1 4,100-3,-145 10,0 1,1 1,-1 0,0 1,0 1,0 0,24 9,-34-10,1 0,-1 0,-1 1,1-1,0 1,-1 0,1 0,-1 0,0 0,0 1,0-1,0 1,-1 0,1 0,-1 0,0 0,0 0,-1 1,1-1,-1 0,0 1,0-1,0 1,-1-1,0 1,1-1,-2 9,-1 0,0 0,-1 0,0 0,-1 0,0-1,-1 0,-1 0,-13 23,-69 87,65-92,-312 376,328-398,0 1,0-1,0 1,-8 17,56-43,-31 11,437-228,-330 176,-34 16,138-51,-219 92,0 0,1 0,-1 1,0-1,0 1,1-1,-1 1,0-1,1 1,-1 0,0 0,1 1,-1-1,0 0,0 1,1-1,-1 1,0 0,0 0,0 0,1 0,-1 0,0 0,2 2,-2 0,-1 0,1-1,-1 1,1 0,-1 0,0 0,0 0,0 0,-1 1,1-1,-1 0,1 0,-1 0,0 1,-1-1,1 0,-1 5,-2 2,0 1,0-1,-2 0,1 0,-1 0,0-1,-1 1,0-1,-10 11,-12 21,-11 22,-2-2,-3-2,-2-2,-86 82,128-135,0-1,0 1,-1-1,1 0,-1-1,0 1,0-1,0 0,0 0,-6 1,-6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7.3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0 770,'32'-27,"0"3,2 0,59-30,-13 7,245-160,281-169,-588 365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6:59.2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0 301,'6'-1,"-1"0,0 0,1 0,-1 0,0-1,0 0,0 0,0-1,-1 1,9-6,46-39,-36 28,-9 9,1 1,0 0,0 0,1 2,29-10,89-19,-74 21,74-24,63-16,-191 54,-1 0,1 0,0 0,0 1,0 0,0 0,9 2,-15-2,1 0,0 0,0 1,0-1,-1 0,1 1,0-1,0 1,-1-1,1 1,0-1,-1 1,1-1,-1 1,1 0,-1-1,1 1,-1 0,1-1,-1 1,1 0,-1 1,1 0,-1 0,0 0,0 0,0 0,-1 0,1 0,0 0,-1 1,1-1,-1-1,0 1,1 0,-3 3,-43 83,-90 128,5-11,88-131,-77 146,119-218,0 0,-1 0,1 1,0-1,1 1,-1-1,0 1,1-1,-1 1,1-1,0 1,0-1,0 1,0 3,1-5,0 0,-1 0,1-1,0 1,0 0,0 0,0-1,-1 1,1-1,0 1,0-1,0 1,0-1,1 1,-1-1,0 0,0 1,0-1,0 0,0 0,0 0,0 0,0 0,1 0,-1 0,0-1,0 1,0 0,0-1,0 1,0 0,1-2,25-6,-2-1,1-2,44-25,-38 19,47-19,96-36,75-23,-227 89,-2 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01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1 548,'0'-10,"0"0,1-1,1 1,0 0,0 0,1 0,0 0,6-13,2 3,0 1,27-33,11-5,2 3,96-79,-72 68,-68 59,-1 0,1 1,0 0,0 0,1 1,9-5,-16 9,1-1,0 0,0 1,0-1,0 1,0 0,0-1,0 1,0 0,0 0,0 0,0 1,0-1,0 0,0 1,0-1,-1 1,1 0,0 0,0-1,0 1,-1 0,1 0,0 1,-1-1,1 0,-1 1,0-1,1 1,-1-1,0 1,1 1,5 6,-1 1,0-1,-1 1,0 0,0 1,5 19,-9-25,-1-1,1 0,-1 1,0-1,-1 1,1-1,-1 1,1-1,-1 0,0 0,-1 1,1-1,-1 0,0 0,0 0,0 0,-1 0,1-1,-1 1,-4 3,-6 8,0 1,1 0,0 1,2 0,0 1,1 0,0 0,2 1,-6 21,7-23,0 1,-1-1,-1 0,-15 23,15-27,8-13,0 1,-1-1,1 0,-1 1,1-1,-1 1,1-1,0 1,-1-1,1 1,0 0,0-1,-1 1,1-1,0 1,0-1,0 1,0 0,0-1,0 1,0 0,0-1,0 1,0-1,0 1,0 0,0-1,0 1,1-1,-1 1,0-1,0 1,1 0,-1-1,0 1,1-1,-1 1,1-1,-1 0,0 1,1-1,-1 1,1-1,-1 0,1 1,-1-1,1 0,0 0,-1 1,1-1,-1 0,1 0,0 0,-1 0,1 0,-1 0,1 0,0 0,-1 0,1 0,-1 0,1 0,0 0,0-1,4 1,-1-1,1 0,0 0,-1 0,0-1,1 1,5-4,21-12,1 1,53-19,-54 24,0-2,-2-1,42-25,-50 25,-2 2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1.6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907 0,'-3'1,"-1"1,1-1,0 0,0 1,0 0,1 0,-1 0,0 0,1 0,-1 1,1-1,0 1,-1-1,1 1,-3 6,-3 1,-344 448,111-140,206-270,22-29,-1-1,0 0,-1-1,-1-1,0 0,-36 25,-16 10,51-43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2.4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0,'36'38,"272"267,-225-231,34 29,156 178,-160-152,-78-89,-19-23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3.0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0,'-1'176,"10"325,-2-431,2 0,3-1,3-1,3 0,29 69,-29-98,-1-7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4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0 290,'13'-2,"1"0,-1-1,0 0,0-1,-1-1,14-6,11-3,200-58,-54 19,-116 31,260-74,-325 96,-1-1,0 1,0 0,1-1,-1 1,0 0,1 0,-1 0,0 0,1 0,-1 0,0 1,1-1,-1 0,0 1,0-1,2 1,-3 0,1-1,-1 1,0-1,1 1,-1-1,1 1,-1-1,0 1,0 0,1-1,-1 1,0-1,0 1,0 0,0-1,0 1,0 0,0-1,0 1,0 0,0-1,0 1,0 0,-1 0,-21 46,15-34,-259 513,141-280,-57 132,180-374,0 1,0 0,0 1,0-1,0 1,1 0,-1 6,2-12,0 1,0-1,0 1,0-1,1 1,-1-1,0 1,0-1,0 1,0-1,1 1,-1-1,0 1,0-1,1 0,-1 1,0-1,1 1,-1-1,0 0,1 1,-1-1,1 0,-1 1,0-1,1 0,0 0,24-2,157-63,-3 13,164-42,-312 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3.2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1 426,'0'-3,"1"1,-1-1,1 1,0-1,0 1,0-1,0 1,0 0,0 0,1 0,-1-1,1 1,0 0,-1 1,1-1,0 0,0 0,0 1,0-1,1 1,-1 0,4-2,58-22,-57 23,586-160,7 33,-505 108,97-17,-189 38,0 0,-1-1,1 1,0 0,-1 0,1 0,0 1,0-1,-1 1,1-1,-1 1,1 0,3 2,-5-3,-1 0,0 1,0-1,1 0,-1 0,0 1,0-1,0 0,1 1,-1-1,0 0,0 1,0-1,0 0,0 1,0-1,0 0,0 1,0-1,0 0,0 1,0-1,0 0,0 1,0-1,0 1,0-1,0 0,0 1,0-1,-1 0,1 1,-18 15,-39 18,38-22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5.0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1,'4'2,"0"0,0 0,-1 1,1 0,-1 0,0 0,0 0,0 0,0 1,0-1,-1 1,1 0,1 5,5 3,244 380,-32 19,-172-316,-36-72,-6-10,0 0,-1 1,0-1,4 18,-6-12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5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24,'9'0,"6"0,6 0,12 0,13 0,7 0,7 0,7 0,5 0,2 0,2 0,-7-4,-12-2,-11 0,-10 2,-9 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16.6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0 254,'9'-1,"0"0,0 0,0-1,16-6,15-3,684-123,-545 89,8-1,-165 42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22.9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1,'1'8,"1"-1,0 1,0-1,1 0,0 0,1 0,-1 0,1 0,7 8,-1 2,106 171,129 241,-237-407,-1 0,0 0,-2 1,4 26,6 30,-8-58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23.6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27,'294'-13,"-21"0,226 14,-478-1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24.4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1,'2'1,"1"0,0 1,0 0,-1 0,1 0,-1 0,0 0,0 0,0 1,0-1,0 1,0-1,0 1,-1 0,1 0,0 3,4 3,336 565,-329-553,0 0,-1 1,-2 1,0 0,-1 0,-2 1,0 0,3 28,-8-32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25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1 157,'0'-4,"0"1,1-1,-1 0,1 1,0-1,0 1,1-1,-1 1,0 0,1-1,0 1,0 0,0 0,5-5,-1 2,1 0,-1 0,1 1,0 0,0 0,9-4,5 0,0 0,0 1,1 1,23-4,-17 5,0 2,0 1,1 2,-1 0,1 2,-1 1,0 1,0 2,0 0,0 2,-1 1,0 2,0 0,-1 2,-1 1,0 0,32 25,-21-12,52 51,-76-65,-1 0,0 1,0 0,-2 1,1 0,-2 0,11 25,-17-35,-1 0,0 1,0-1,0 0,0 0,-1 1,1-1,-1 0,0 1,-1-1,1 0,-1 1,1-1,-2 0,1 0,0 0,-1 0,1 0,-1 0,0 0,-1 0,1-1,-1 1,1-1,-1 1,0-1,0 0,-1 0,1-1,-7 5,-11 6,0-1,-1-1,-1-1,-34 11,-3 3,-397 167,454-189,8-2,28-3,59-10,-74 10,109-10,189 6,94-9,125-56,-525 70,0 1,0 0,0 1,13 1,-6 3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26.5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0 395,'12'-1,"0"-1,-1 0,1 0,0-2,14-5,18-5,708-136,10 55,-344 45,212-4,-575 47,-39 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27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0 456,'1'-2,"-1"0,1 0,0 1,-1-1,1 0,0 1,0-1,0 1,0-1,0 1,1 0,-1-1,0 1,1 0,-1 0,1 0,-1 0,3-2,36-18,-33 18,195-85,272-80,-372 135,25-9,139-26,-263 67,1 0,-1 0,1 1,-1-1,1 1,0 0,-1 0,1 1,-1-1,1 1,-1-1,6 3,-8-2,0 0,0 0,0 0,0 1,0-1,0 0,-1 1,1-1,0 0,-1 1,1-1,-1 1,1-1,-1 1,0-1,0 1,0-1,0 1,0-1,0 1,0-1,0 1,0 0,-1-1,1 0,-1 1,1-1,-1 1,0-1,1 0,-2 2,-19 49,-3-2,-45 72,9-15,-301 567,231-451,128-220,0 0,0 1,0-1,0 0,1 1,0-1,-1 1,0 6,2-9,0-1,0 1,0-1,0 1,0-1,0 1,0-1,0 1,0-1,1 1,-1-1,0 1,0-1,1 1,-1-1,0 1,1-1,-1 1,0-1,1 0,-1 1,0-1,1 1,0-1,21 2,239-52,470-154,-502 127,-200 67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2.0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10 167,'-1'0,"1"0,0 0,0 0,-1 0,1 0,0 0,-1 0,1-1,0 1,0 0,-1 1,1-1,0 0,-1 0,1 0,0 0,0 0,-1 0,1 0,0 0,0 0,-1 0,1 1,0-1,0 0,0 0,-1 0,1 1,0-1,0 0,0 0,-1 0,1 1,0-1,0 0,0 0,0 1,0-1,0 0,0 1,0-1,0 0,0 0,-1 1,1-1,0 0,1 0,-1 1,0-1,0 0,0 1,0-1,0 1,1-1,-1 1,1 0,-1-1,1 1,0-1,-1 1,1-1,0 0,-1 1,1-1,0 0,-1 1,1-1,0 0,0 0,-1 0,1 1,0-1,0 0,-1 0,1 0,1-1,56-6,104-28,-57 10,63-10,1 7,1 7,195 3,-363 18,9 0,0 0,0 0,-1-1,1 0,16-5,-13 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3.8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1 206,'135'-12,"-58"3,457-80,-148 17,-295 60,0 4,118 5,-187 4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2.6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1,'60'62,"-3"2,59 85,81 154,-189-291,-1 1,0 0,-1 0,0 0,-1 0,4 16,-6-9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4.4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26,'6'-4,"0"1,1 0,-1 0,1 1,0 0,0 0,0 0,0 1,0 0,1 1,-1 0,9 0,3-1,1 0,1 0,0 1,0 2,29 4,-40-4,-1 1,1 0,-1 0,0 1,0 1,0-1,0 1,-1 1,0 0,0 0,9 9,-10-9,-1 1,0 0,0 0,-1 0,0 1,0 0,-1-1,0 2,0-1,3 12,-5-14,-1 1,0-1,-1 0,1 1,-1-1,-1 1,1-1,-1 1,0-1,-1 0,1 1,-1-1,0 0,-1 0,-4 7,-138 242,142-250,1 0,0 0,-1-1,1 1,-1-1,0 1,0-1,0 0,-1 0,1-1,-1 1,0-1,0 0,0 0,-1 0,-5 3,61-37,22 7,112-24,-141 40,0 2,0 2,1 2,46 4,-87-2,-1 0,1 0,-1 0,0 1,1 0,-1 0,0 0,0 0,1 0,-1 1,0-1,0 1,-1 0,1 0,0 0,0 0,-1 0,0 1,1-1,-1 1,0-1,0 1,0 0,-1 0,3 4,-3-3,0 1,0-1,-1 1,1 0,-1-1,0 1,0 0,0-1,-1 1,0 0,0-1,0 1,0-1,-1 1,0-1,0 0,0 0,-3 5,-14 22,-1 0,-1-1,-2-1,-1-2,-1 0,-2-1,0-2,-48 33,64-51,-1 0,1-1,-1 0,0-1,0-1,0 0,0 0,0-1,-1-1,-18 1,8-2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5.1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1 352,'48'-8,"-16"0,431-78,-84 13,262-8,-343 47,-100-2,-85 14,-93 18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6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76,'9'-1,"-1"0,1-1,-1 0,1 0,-1-1,14-6,31-9,10 9,0 3,84 2,5-1,-79 0,7-2,102 6,-180 0,0 1,-1 0,1 1,0-1,0 0,0 1,-1-1,1 1,0-1,0 1,-1 0,1-1,0 1,-1 0,1 0,-1 0,1 1,-1-1,0 0,1 0,-1 1,0-1,0 1,0-1,0 1,0 0,0-1,-1 1,1 0,0-1,-1 1,0 0,1 0,-1 0,0-1,0 1,0 0,0 0,0 0,0 0,0-1,-2 4,-1 10,-1 0,-1 0,0 0,-10 18,2-5,-558 1275,564-1290,4-9,0 0,1 1,-1 0,1-1,0 1,1 0,-1 0,1 0,0 0,0 0,0 8,1-12,0-1,1 1,-1-1,0 1,1 0,-1-1,1 0,-1 1,1-1,-1 1,1-1,0 1,-1-1,1 0,-1 0,1 1,0-1,-1 0,1 0,0 0,-1 1,1-1,0 0,-1 0,1 0,0 0,-1 0,1 0,0-1,-1 1,1 0,0 0,-1 0,1-1,0 1,-1 0,2-1,34-13,-27 10,46-19,-39 15,1 1,0 0,36-8,136-31,-117 25,90-12,-137 30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7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0 334,'1'-9,"0"1,1-1,0 1,1 0,-1-1,1 1,1 0,0 1,0-1,0 1,1-1,8-8,8-10,43-39,-48 50,0 1,0 1,1 1,1 0,0 1,0 1,1 1,1 1,26-8,-36 13,-1 1,1 0,-1 1,1 0,0 1,-1 0,1 0,0 1,-1 0,1 1,-1 0,1 1,-1 0,0 0,0 1,0 0,-1 0,1 1,-1 0,0 1,0 0,9 9,1 4,-1 0,-1 0,-1 1,16 28,-23-33,0-1,-1 1,0 1,-2-1,0 1,0 0,3 26,-8-35,0 0,0 0,-1 0,0-1,0 1,-1 0,0 0,0-1,0 1,-1-1,0 0,0 0,-1 0,0 0,-7 9,-8 7,-1-1,-35 28,-11 13,61-56,-19 26,25-18,20-7,27-5,66-5,-23 0,-76 1,0 0,-1 0,1-2,0 0,-1 0,24-12,36-10,-39 15,-1 0,0-3,-1-1,51-30,-67 35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38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533 767,'234'328,"-8"-10,-204-285,-6-10,0 0,19 43,-31-48,-10-13,3-5,1 0,0-1,-1 0,1 1,0-1,0 0,0 0,0 0,0-1,0 1,-3-3,-45-38,3-3,1-2,-60-80,79 93,-130-164,8-7,10-7,-138-279,263 463,9 20,0 0,1 0,-1 0,2-1,-1 0,1 0,1 0,0 0,0 0,0 0,1-14,1 22,0 0,0 0,1 0,-1 0,1 0,-1 0,1 0,-1 0,1 0,-1 0,1 1,0-1,-1 0,1 0,0 1,0-1,0 0,0 1,0-1,-1 1,1-1,0 1,0-1,0 1,0 0,0 0,0-1,1 1,-1 0,0 0,0 0,0 0,0 0,0 0,0 0,0 1,0-1,1 1,44 14,348 198,-207-105,396 194,118 67,-644-335,65 53,-109-77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0.3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1404,'23'-20,"2"1,0 2,2 0,0 2,0 0,33-11,11-7,40-20,176-57,-219 89,2 3,0 4,0 2,75-2,88-5,-192 13,-1-2,-1-2,67-26,-88 30,0 1,0 0,1 1,-1 1,1 1,0 1,0 0,-1 1,1 1,0 1,0 1,18 5,7 3,-1 3,-1 1,75 39,-87-38,85 46,-99-52,-1 0,-1 1,0 0,25 27,-36-35,9 11,-15-20,-15-29,-1-10,-52-148,62 166,2-1,1 0,1-1,-2-56,7 83,0 1,0-1,-1 1,1-1,0 1,1-1,-1 0,0 1,0-1,0 1,1-1,-1 1,1-1,0 1,-1 0,1-1,0 1,0 0,-1-1,1 1,0 0,0 0,1 0,-1 0,0 0,0 0,0 0,1 0,-1 0,0 1,1-1,-1 0,1 1,-1-1,1 1,-1 0,1-1,-1 1,1 0,-1 0,1 0,0 0,-1 0,1 0,-1 1,1-1,-1 0,1 1,1 0,11 4,0 1,0 0,-1 0,17 12,-11-7,416 246,-409-240,23 13,-47-29,1 1,0-1,-1 0,1 0,0 0,0-1,0 1,0 0,0-1,0 0,-1 0,1 0,0 0,5-1,-6 0,1-1,-1 1,0-1,1 0,-1 1,0-1,0 0,-1 0,1-1,0 1,-1 0,1 0,-1-1,1 1,-1-1,1-2,16-48,-17 49,13-52,-3 0,8-112,-15-119,-4 192,1 69,-1-1,-1 1,-1-1,-1 1,-1 0,-2 0,-1 1,-12-33,19 58,0 1,0-1,0 0,0 0,0 0,0 0,0 0,0 0,0 0,0 0,1 0,-1 1,0-1,0 0,0 0,0 0,0 0,0 0,0 0,0 0,1 0,-1 0,0 0,0 0,0 0,0 0,0 0,0 0,0 0,1 0,-1 0,0 0,0 0,0 0,0 0,0 0,0 0,0 0,0 0,1 0,-1 0,0 0,0 0,0 0,0 0,0-1,0 1,0 0,0 0,0 0,0 0,1 0,-1 0,0 0,0 0,0 0,0-1,0 1,0 0,0 0,0 0,0 0,0 0,18 10,19 18,263 187,212 174,-498-376,8 6,38 44,-56-59,-1 1,1 0,-1 0,1 0,-1 0,-1 0,1 1,-1-1,0 1,0 0,-1 0,1 0,-2 0,1 0,0 10,-6 2,-3-5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2.4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1131,'-9'-15,"10"11,8 10,22 24,-2 1,48 66,-22-25,364 466,320 375,-552-726,-138-141,-44-40,-7-5,-17-9,-31-19,-239-160,-378-317,523 383,-195-211,285 272,3-4,3-1,3-2,2-2,4-3,-34-84,56 110,3-1,2 0,2-1,1 0,3-1,3 1,1-1,2 0,3 0,1 0,17-71,-11 86,1 1,1 0,2 1,2 1,22-36,-6 19,2 1,54-58,-60 76,2 1,0 2,41-27,-51 39,0 2,1 0,1 1,0 1,1 1,37-9,-50 16,0 1,0-1,-1 2,1 0,0 0,0 0,0 2,-1-1,1 1,-1 0,19 8,-15-4,0 0,0 2,-1-1,0 2,-1-1,1 2,11 12,6 11,-2 1,-2 1,-1 1,26 54,-39-72,-1 2,-1-1,-1 2,-1-1,-1 1,0 0,-2 0,0 0,-1 1,-2 0,0-1,-1 1,-5 35,-15 52,-4-1,-6 0,-80 193,104-289,-12 35,17-46,1 0,0 0,0 0,-1 0,1 0,0 1,0-1,0 0,0 0,0 0,0 0,1 0,-1 0,0 0,0 0,1 0,-1 0,1 0,-1 0,1-1,-1 1,1 0,-1 0,1 0,0 0,-1-1,1 1,0 0,0-1,0 1,0-1,-1 1,1-1,0 1,0-1,0 1,0-1,2 1,122 16,-39-7,132 23,282 39,2-34,-303-39,-171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476 5,'-25'0,"1"1,0 1,-1 1,-30 7,43-6,0 0,0 1,1 0,0 1,0 0,0 1,0 0,1 1,0 0,-11 12,0 5,0 1,2 1,1 1,2 0,0 2,2-1,1 2,2 0,1 0,1 1,2 0,1 1,1-1,0 51,6-65,0-1,1 1,1 0,0-1,2 1,0-1,1 0,0-1,1 1,1-1,1-1,0 0,1 0,22 25,-13-21,0 0,1-1,1-2,0 0,1-1,1-1,0-1,1-1,34 12,-37-17,1-1,-1 0,2-2,-1 0,0-2,1 0,-1-2,43-4,-36 0,0-2,0-1,-1-2,0 0,0-2,29-16,-11 1,-1-3,-2-1,0-2,-3-2,0-2,-3-2,39-49,-61 69,-1 0,-1-1,-1 0,-1-1,0-1,-2 0,8-23,-14 33,0 0,-1 0,0 0,-1 0,0-1,-1 1,0 0,-1-1,0 1,-1 0,0 0,-1 0,0 0,-1 0,0 0,-6-11,-2 0,-1 2,0-1,-2 2,0 0,-1 1,-1 0,-1 1,0 1,-1 1,-1 1,0 0,-1 2,0 0,-1 2,0 0,-1 1,0 1,0 2,-1 0,0 1,0 2,-27-2,19 4,0 0,0 2,0 2,1 0,-1 3,1 0,0 2,0 1,1 2,-31 15,-218 129,249-140,5-3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4.0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0,'-5'1,"1"0,-1 0,1 0,-1 0,1 1,0 0,0-1,0 2,0-1,0 0,0 1,1 0,-1 0,1 0,0 0,-1 0,2 1,-1-1,0 1,1 0,-1 0,-1 4,-5 9,1 0,1 1,-10 35,9-23,2 0,1 0,1 1,2 0,1-1,1 1,1 0,2 0,8 33,-7-45,2 0,0-1,1 1,1-1,0 0,2-1,0 0,0-1,2 0,0 0,1-1,1-1,0 0,0-1,24 15,-8-9,1-2,1-1,0-2,1-1,1-2,0-1,0-1,62 6,-17-7,1-5,146-11,-180 2,-9-1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0.0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3597 2389,'-25'-1,"0"-1,0-1,1-1,0-2,0 0,0-2,-24-10,-154-87,-174-134,-107-59,-35 28,393 194,-165-131,-91-57,-247-116,601 362,1 0,-37-35,73 74,-1 1,0 1,-2-1,-1 1,6 39,-11-55,-2 7,-10-21,-19-32,24 31,-141-206,124 174,1-1,2 0,-23-73,40 108,2 0,-1 0,1 0,0 0,0-1,1 1,0 0,0-1,0 1,2-9,-1 14,-1-1,1 1,-1 0,1-1,0 1,-1 0,1-1,0 1,0 0,0 0,0 0,0 0,0 0,0 0,0 0,0 0,1 0,2-1,-2 2,1-1,0 0,0 1,-1 0,1-1,0 1,0 0,0 1,-1-1,1 0,0 1,0 0,4 1,27 10,57 30,3 1,-35-20,-39-12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4.8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2541,'47'-3,"-1"-3,0-1,-1-2,49-16,-26 6,289-83,361-155,321-204,239-202,-44-73,-1058 619,23-13,-189 125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5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1466,'31'-28,"2"2,1 1,58-32,-72 45,781-408,32 71,133-13,-901 333,97-58,-60 30,-77 43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48.8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0,'1'207,"8"0,66 371,-73-570,16 76,35 105,-42-162,1 1,0-1,2-1,2 0,0-1,1-1,31 33,-27-35,1 3,2 0,1-2,0-1,2-1,33 21,35 17,-73-45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0.1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1,'8'2,"-1"0,1 0,0 1,-1 0,0 0,0 1,0 0,0 0,0 0,8 8,-1-1,73 48,-2 4,-3 4,132 139,46 105,-246-291,0 1,-2 0,0 1,-2 0,0 1,10 35,26 150,-28-114,23 150,-39-223,0-2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2.7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138 507,'-1'0,"1"0,-1 0,1 0,-1 0,1 0,-1-1,1 1,-1 0,1 0,-1-1,1 1,-1 0,1-1,0 1,-1 0,1-1,-1 1,1 0,0-1,-1 1,1-1,0 1,0-1,-1 1,1-1,0 1,0-1,0 1,0-1,0 1,-1-1,1 0,0 1,0-1,0 1,0-1,1 1,-1-1,0 1,0-1,0 1,0-1,0 1,1-1,-1 1,0-1,1 1,-1-1,0 1,1-1,15-27,0 8,1 1,1 0,0 1,2 1,0 1,1 1,32-18,-38 25,-1 1,1 1,1 0,-1 1,1 1,0 0,0 1,0 1,0 1,0 0,1 1,28 3,-38-2,-1-1,1 0,-1-1,1 1,-1-1,1-1,-1 1,0-1,0 0,0 0,0-1,0 0,9-6,8-6,40-35,-40 31,135-121,-158 140,1-1,-1 0,1 1,-1-1,1 1,-1-1,1 1,-1-1,1 1,0 0,-1-1,1 1,0-1,-1 1,1 0,0 0,-1 0,1-1,0 1,0 0,-1 0,1 0,1 0,0 14,-14 26,-184 346,130-265,-5 9,-353 617,264-485,158-259,0 1,0 0,1-1,-1 1,1 0,0 0,0 0,-1 7,2-10,0-1,0 1,0-1,0 0,0 1,0-1,0 1,0-1,0 1,0-1,1 0,-1 1,0-1,0 1,0-1,1 0,-1 1,0-1,1 0,-1 1,0-1,0 0,1 0,-1 1,1-1,-1 0,0 0,1 0,-1 1,1-1,24-7,45-27,136-45,82-3,-83 26,-140 36,166-41,-202 57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3.1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1 472,'4'-5,"6"0,10-5,14-4,10-9,6 0,11-5,17-10,9-8,10 0,1 0,-2-2,-6 8,-13 6,-15 5,-15 7,-15 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3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1 310,'8'-1,"-1"0,1-1,0 0,0 0,-1-1,14-7,9-2,496-163,-448 152,-32 10,0-2,50-24,-74 27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5.0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98 360,'-1'0,"1"0,-1 0,1 0,-1 0,0 0,1 0,-1 0,1 1,-1-1,0 0,1 0,-1 0,1 1,-1-1,1 0,-1 1,1-1,-1 0,1 1,-1-1,1 1,-1-1,1 1,0-1,-1 1,1-1,0 1,0-1,-1 1,1-1,0 1,0 0,2 25,21 20,-10-32,1-1,0 0,1-2,31 21,75 33,-82-45,-16-7,1-2,0 0,1-2,0 0,40 7,-52-14,0-1,0 0,0-1,0-1,0 0,-1-1,1 0,0-1,-1 0,0-1,1 0,-1-1,16-9,56-38,-3-4,-2-4,112-109,-153 134,-1-2,41-56,-76 91,0 0,0-1,0 1,-1-1,1 1,-1-1,0 0,1 0,-1 1,0-1,-1 0,1 0,0 0,-1 0,0 0,0 0,0 0,0 0,-1-5,0 5,-1 0,1 1,-1-1,0 1,0-1,0 1,0 0,-1 0,1 0,-1 0,1 0,-1 0,1 1,-1-1,0 1,0 0,0 0,-5-2,-26-7,-2 0,1 2,-1 2,-1 1,-41 1,16 3,1 4,-77 12,33 8,1 4,-153 63,54-18,194-69,0 0,0 0,0 1,0 0,0 0,1 1,0 0,0 1,1 0,-1 0,-11 13,12-6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6.2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0,'-11'13,"1"1,0 1,1-1,0 2,-11 28,1-2,-173 352,-187 362,371-741,-2 5,-1-1,0 0,-1-1,-27 30,31-42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7.05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1,'5'1,"1"1,-1-1,1 1,-1 1,0-1,0 1,0-1,0 2,-1-1,1 0,6 7,2 0,237 197,-54-44,-125-105,96 75,231 143,-320-235,-46-25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1.5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2619,'-19'15,"29"-33,29-36,57-62,127-118,-158 170,164-166,468-488,-501 488,7-8,-123 161,-55 54,-1 0,-1-1,-1-2,27-40,-46 61,0 0,-1 0,0-1,0 1,-1-1,0 0,0 1,0-1,0 0,-1-9,-8-63,2 26,5-11,2 45,-1 0,0-1,-2 1,0 0,-8-30,9 45,0 1,-1-1,1 0,-1 0,1 1,-1-1,0 1,0 0,0-1,-1 1,-3-3,0 0,50-9,0 3,-18 3,-1 2,2 1,37-3,-58 8,-1 0,1 0,0 0,-1 1,1-1,-1 1,1 1,-1-1,1 1,-1 0,0 0,0 0,0 1,0 0,0 0,0 0,-1 0,0 1,1 0,-1 0,6 8,3 10,-1-1,-1 2,-2-1,0 1,-1 1,8 37,-8-18,-2 1,1 80,-7-102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7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0,'2'54,"3"-1,1 0,3 0,3-1,2 0,34 85,-15-60,4-2,3-2,77 107,-71-117,77 80,-102-122,0-1,1-1,1-1,1-1,1-1,0-1,28 12,-31-19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8.7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32,'0'26,"0"0,9 50,-7-66,1 0,0-1,1 1,0-1,1 0,0 0,0-1,0 1,1-1,12 12,2 0,1-1,1-2,0 0,2-1,40 21,-25-18,2-1,78 22,-112-38,0 0,0 0,-1-1,1 0,0 0,0-1,0 0,0 0,0-1,7-1,-11 1,-1 0,0 0,0 0,0 0,0-1,0 1,0-1,0 1,0-1,0 0,-1 0,1 1,-1-1,0 0,1-1,-1 1,0 0,0 0,0 0,-1-1,1 1,0-1,-1 1,1 0,-1-1,0 1,0-1,0 1,0-1,-1 1,0-5,-2-15,0-1,-2 1,0 0,-2 0,0 1,-2 0,0 0,-1 1,-1 0,-1 1,-1 0,-1 1,0 0,-1 1,-1 1,0 0,-2 2,-23-18,31 27,0 1,0 0,0 0,0 1,-1 0,0 1,1 0,-1 1,0 0,0 1,1 0,-14 1,3 2,0 1,0 0,0 2,1 0,-24 11,29-11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9.2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1,'11'2,"-1"0,1 1,-1 1,0-1,0 2,-1-1,1 1,-1 1,0 0,-1 0,11 10,12 6,790 460,-796-469,25 15,-1 2,-2 2,56 49,-77-57,-1 1,-2 1,0 1,-2 1,-1 1,26 50,-20-27,14 24,-4 1,28 89,-56-139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7:59.8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1 933,'66'-70,"4"4,3 3,140-93,-63 68,199-85,171-40,-491 202,28-13,2 3,111-24,-135 42,-12 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0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0 407,'50'-3,"-1"-2,61-14,-19 3,479-100,-7-32,-432 112,-52 13,53-13,-107 32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1.2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0,'5'2,"-1"-1,1 0,-1 1,1 0,-1 0,0 0,0 1,0-1,0 1,0 0,-1 0,1 0,-1 1,0-1,0 1,0 0,0 0,3 7,7 6,307 410,2 1,-280-367,-32-40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1.80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0 505,'20'-1,"1"-2,-2 0,1-1,0-2,-1 0,29-12,-1 0,758-231,-716 224,-43 12,140-42,290-45,-448 96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2.4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0,'3'2,"1"0,-1-1,0 1,1 0,-1 1,0-1,-1 1,1-1,0 1,-1 0,1 0,3 6,2 2,203 256,-92-110,-35-49,153 181,-194-237,-32-33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3.9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1 354,'0'-12,"0"1,1-1,0 1,0-1,7-21,-6 27,1 1,0-1,0 1,0 0,1 0,0 0,0 1,0-1,0 1,1 0,-1 0,1 0,7-3,21-12,0 1,2 2,0 1,0 2,45-11,185-28,-156 36,173-4,-230 20,0 2,0 3,0 2,-1 2,73 23,-103-25,-1 2,0 0,0 0,-1 2,-1 1,1 0,22 21,-35-28,-1 0,1 1,-1-1,0 1,0 0,0 1,-1-1,0 1,-1 0,1 0,-1 0,-1 1,1-1,-1 1,0-1,-1 1,0 0,0-1,-1 1,0 0,0 0,-1 0,-3 15,-3-3,-1 1,-1-1,-1 0,0-1,-2 0,0-1,-16 19,-112 115,124-136,-216 204,-306 221,335-298,234-162,2 2,58-24,103-34,-32 19,1 8,3 6,338-38,-481 77,0-2,-1-1,1 0,36-18,-31 13,52-14,-68 22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4.5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1 773,'10'-9,"1"0,0 1,0 0,1 0,0 2,21-10,85-25,-97 35,1857-492,-1050 337,-805 159,-11 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5.3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103 231,'0'-33,"0"27,0 24,0 932,0-937,1-6,-1 1,0 0,0 0,-1 0,0-1,0 1,-1 0,0-1,0 1,-6 12,8-20,0 0,-1 0,1 0,0 0,0 0,-1 0,1 0,0 0,0 0,-1 0,1 0,0 0,0 0,-1-1,1 1,0 0,0 0,-1 0,1 0,0 0,0-1,0 1,-1 0,1 0,0 0,0-1,0 1,0 0,-1 0,1 0,0-1,0 1,0 0,0 0,0-1,0 1,0 0,0-1,0 1,0 0,0 0,0-1,0 1,0 0,0 0,0-1,0 1,0 0,0 0,0-1,-2-18,-23-540,-25-30,49 586,1-6,-1 0,1 0,0 0,1 0,2-10,-3 18,0-1,1 1,-1 0,0 0,1-1,-1 1,1 0,0 0,-1 0,1-1,0 1,0 0,0 0,0 0,0 0,0 1,0-1,0 0,0 0,0 1,0-1,0 0,1 1,-1-1,0 1,1 0,-1-1,0 1,1 0,-1 0,0 0,1 0,-1 0,0 0,1 0,-1 0,0 0,0 1,1-1,-1 1,0-1,0 1,2 0,10 5,-1 0,1 1,-1 0,-1 1,1 0,10 11,61 61,-80-78,115 129,-5 5,-6 5,105 183,-173-268,-23-39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5.5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478 207,'-11'2,"-1"1,1 0,0 1,0 0,0 1,1 0,-1 1,-15 11,8-6,-9 5,2 1,-24 20,42-31,0 0,0 0,1 0,0 1,0 0,1 0,0 1,0-1,1 1,0 0,-4 12,7-18,1 1,0 0,0-1,0 1,0-1,0 1,0-1,1 1,-1-1,1 1,0-1,0 0,0 1,0-1,0 0,1 0,-1 1,0-1,1 0,0 0,-1-1,1 1,0 0,0-1,0 1,0-1,0 1,4 0,8 6,0 0,1-2,20 7,-16-6,472 152,-480-156,1 1,0-2,0 0,0 0,0-1,14-1,-23 0,-1 0,1-1,0 1,0-1,0 0,0 0,-1 0,1 0,-1 0,1-1,-1 1,1-1,-1 0,0 0,1 0,-1 0,0 0,0 0,-1 0,1-1,0 1,-1-1,0 1,1-1,-1 0,0 1,0-1,0 0,-1 0,1-3,4-30,-1 0,-2-42,1-2,0 44,6-258,-9 290,0 0,0-1,-1 1,1 0,-1 0,0 0,0 0,-1 0,1 0,-1 0,0 0,0 1,0-1,0 1,-1-1,1 1,-1 0,0 0,-5-4,5 5,-1 0,0 0,0 1,0 0,0 0,0 0,0 0,0 0,0 1,0 0,0 0,-1 0,1 0,0 0,0 1,0 0,0 0,0 0,-6 3,-93 37,-107 61,39-17,81-42,-138 91,197-114,6-6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6.6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1 461,'0'-1,"1"-1,0 1,-1-1,1 1,0 0,0 0,0-1,0 1,1 0,-1 0,0 0,0 0,1 0,-1 0,0 1,1-1,-1 0,1 1,-1-1,1 1,-1-1,1 1,2-1,6-2,592-185,-64 24,-494 148,-5 1,0 1,1 2,81-13,-109 24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7.2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0,'1'13,"0"-1,1 0,0 1,1-1,0 0,1-1,9 21,48 77,-38-71,442 678,-428-665,-26-35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8.5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0 813,'0'-34,"1"0,2 0,2 0,0 1,3 0,0 0,2 0,2 1,26-53,-17 47,2 0,2 1,1 1,1 2,2 0,2 2,54-44,-67 62,0 2,1 0,0 1,1 1,0 1,0 1,33-9,-38 14,0 0,0 1,0 1,0 0,0 1,0 1,1 0,-1 1,0 1,-1 0,29 11,-20-3,0 0,0 2,-1 1,-1 1,0 1,-1 0,-1 2,0 0,-2 1,0 1,-1 1,23 40,-34-54,-1 1,0-1,-1 1,0 0,0 1,-1-1,0 0,0 1,-1-1,0 1,-1 0,0-1,0 1,-1 0,-3 14,1-12,-1 1,0-1,-1 0,-1-1,0 1,0-1,0 0,-2 0,1-1,-17 16,-51 41,-107 73,39-32,-201 181,342-287,-29 29,27-19,23-10,117-29,1 7,0 5,194 3,-313 13,1 1,-1 1,1 1,-1 0,0 2,-1 0,23 9,-33-11,0 1,0 0,0 0,-1 1,1 0,-1 0,0 1,-1 0,1 0,-1 0,0 0,-1 1,0 0,0 0,0 0,-1 0,0 1,4 14,-4-10,0-1,-1 1,-1-1,1 1,-2 0,0 0,-2 12,2-19,-1 1,0-1,-1 0,1-1,-1 1,0 0,0 0,-1-1,1 1,-1-1,0 0,0 1,0-1,-1-1,1 1,-1-1,0 1,-6 3,-508 266,388-211,64-32,-2-4,-97 25,140-45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09.2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0 701,'20'-1,"0"-1,0-1,-1 0,1-1,-1-2,22-8,110-55,-82 35,1106-466,-967 440,-188 55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0.3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790 15,'0'-1,"0"0,-1 1,1-1,0 0,-1 0,1 1,-1-1,1 0,-1 1,1-1,-1 0,0 1,1-1,-1 1,0-1,1 1,-1-1,0 1,0-1,1 1,-1 0,0 0,0-1,0 1,0 0,1 0,-1 0,0 0,0 0,-1 0,-28-1,11 5,-1 0,1 1,0 1,0 1,-33 17,-85 56,135-79,-47 31,1 2,1 3,2 1,2 2,1 2,3 2,-67 96,101-132,1-1,0 1,0 0,1 1,0-1,0 0,1 1,0 0,0 13,1-20,1 1,0-1,1 1,-1-1,0 1,1-1,-1 1,1-1,0 1,0-1,0 0,0 1,0-1,0 0,1 0,-1 0,1 0,0 0,-1 0,1-1,0 1,0 0,0-1,0 1,0-1,0 0,1 0,-1 0,0 0,1 0,-1 0,1-1,-1 1,1-1,4 1,9 0,1-1,-1 0,0-1,0 0,1-2,-1 0,27-9,108-49,-119 46,181-86,194-79,-404 179,0 0,0 0,0 0,0-1,0 1,0-1,-1 0,1 1,-1-1,1 0,-1 0,0-1,0 1,0 0,2-4,-3 4,-1 1,0-1,0 1,1-1,-1 0,-1 1,1-1,0 1,0-1,0 1,-1-1,1 1,-1-1,1 1,-1-1,0 1,1-1,-1 1,0 0,0 0,0-1,0 1,0 0,0 0,-1 0,1 0,0 0,0 0,-1 0,1 1,-3-2,-220-148,170 123,32 21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1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1 443,'1'-2,"0"0,0 0,1 0,-1 0,1 0,0 0,0 0,-1 0,1 1,0-1,0 1,1-1,-1 1,0 0,0 0,1 0,3-1,2-2,78-36,2 4,171-46,-202 65,557-134,-379 98,-190 40,-30 9,-1 0,1 0,16-1,-17 6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2.5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0 244,'7'-6,"1"0,0 0,0 1,0 0,1 0,0 1,0 0,15-4,83-15,-42 11,27-8,75-20,-121 28,1 3,65-4,-105 12,6-1,1-1,-1-1,0 0,18-8,34-9,-17 8,-26 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3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0,'5'0,"5"4,9 11,7 10,7 10,6 12,10 10,4 5,7 9,-3 4,2-1,-5 0,-8-5,-7-10,-5-6,-6-7,-2-9,-5-9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3.8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0 181,'49'-2,"0"-2,-1-2,1-2,66-21,223-45,-327 72,-1 1,0-2,0 0,0 0,0 0,-1-1,0-1,1 0,14-11,-10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8.9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 0,-1 0,1 0,-1 0,0 0,1 1,-1-1,0 0,0 0,0 1,2 2,3 4,219 212,-171-176,-40-34,0 0,-2 1,1 1,20 24,-22-23,-1-2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6.3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1 115,'0'-4,"4"-2,6 1,6-4,4 0,7 2,-1-3,0 1,-1 2,0 2,0-3,0 1,0-3,0 0,-5 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4.5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0,'2'7,"-1"-1,1 0,0-1,0 1,1 0,0 0,0-1,0 0,1 0,-1 0,8 8,-1 0,324 384,-234-301,-9-10,-77-70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6.7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1112 1,'-23'42,"-1"-1,-3-1,-1-1,-34 36,-139 129,123-132,-96 66,130-107,-1-3,-1-1,-1-3,-58 22,94-41,0-1,-1-1,0 0,0 0,0-1,0-1,-22 0,30-1,0-1,0 1,1-1,-1 0,0-1,1 1,-1 0,1-1,-1 0,1 0,0 0,0 0,0-1,0 1,0-1,0 1,1-1,-1 0,1 0,0-1,0 1,0 0,0-1,1 1,-1-1,1 1,0-1,-1-5,-2-4,2-1,-1 1,1-1,1 0,1-23,0 34,0 0,0 0,1 0,-1-1,1 1,-1 0,1 0,0 0,0 0,0 0,1 0,-1 1,1-1,0 0,-1 1,1-1,0 1,0-1,1 1,-1 0,0 0,1 0,0 0,-1 1,1-1,0 1,0-1,0 1,5-2,83-3,-26 2,55-7,0 5,127 11,-230-4,0 2,-1 0,0 1,1 1,-2 1,27 12,85 57,-90-51,0-1,44 18,-39-23,-22-8,1-1,1 0,-1-2,1-1,0 0,43 4,-49-9,-3 0,0 0,0-1,0-1,0 0,-1 0,15-4,-25 4,1 0,-1 0,0 0,1-1,-1 1,0 0,0-1,0 0,1 1,-2-1,1 0,0 0,0 0,-1 0,1 0,-1 0,1-1,-1 1,0-1,0 1,0 0,0-1,-1 0,1 1,-1-1,1 1,-1-1,0 0,0 1,0-1,0 0,-1 1,1-1,-1 1,-1-5,-11-39,-1 1,-3 0,-1 1,-29-49,31 60,-1 0,0-4,-2 0,-2 1,-39-51,57 83,-1 0,0 0,-1 0,1 1,-1-1,1 1,-1 0,-7-3,-8-1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7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1 289,'71'-4,"0"-4,-1-2,70-21,-38 9,568-131,-496 112,-135 31,-10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7.9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1,'0'4,"4"6,6 9,10 7,1 6,6 12,7 6,6 3,0 2,3-1,-7-5,-5-6,-7-7,-4-4,-1-4,-4-3,-4-5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19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1562 0,'-1'14,"-2"-1,0 0,-1 1,0-1,-1-1,0 1,-13 21,0 3,-41 83,-84 127,-91 102,228-341,-11 18,-48 68,-80 89,122-158,-2 0,0-2,-1 0,-1-2,-1-1,-1-1,-61 29,83-45,0 0,-1 0,1-1,0 0,-1-1,1 1,-1-1,0-1,0 1,1-1,-1-1,0 0,1 0,-1 0,1-1,-10-3,3-1,0-2,0 0,0 0,1-1,1-1,-22-21,-5-5,-112-112,135 130,1 0,1-1,1 0,0-1,2-1,-16-39,25 57,1 0,0 0,0 0,0 0,1 0,-1 0,1 0,-1-1,1 1,0 0,1 0,-1 0,0-1,1 1,0 0,-1 0,4-6,-2 7,-1 0,1 0,1 0,-1 0,0 0,0 0,1 1,-1-1,1 1,0 0,-1-1,1 1,0 1,-1-1,1 0,0 1,0-1,0 1,6 0,54-3,0 3,117 15,123 41,-233-42,226 50,191 35,-443-92,1-2,-1-2,80-4,-108 0,0-1,1-1,-1 0,0-1,0-1,-1 0,1-1,-1-1,-1 0,1-1,-1-1,-1 0,17-15,-26 20,-1-1,1 1,-1-1,0 1,-1-1,1 0,-1 0,0-1,0 1,-1 0,1 0,-1-1,-1 1,1-1,-1 1,1-1,-2 0,1 1,-1-1,1 1,-2-1,-2-9,-4-12,-2 0,-1 1,-16-30,21 43,-38-75,-15-36,-6 3,-105-147,146 236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26.8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26 406,'-20'-53,"18"46,1 1,0-1,0-1,1 1,0 0,0 0,0 0,4-13,-3 16,1 0,0 0,0 0,0 0,0 1,1-1,0 1,-1 0,1-1,0 1,1 0,-1 1,0-1,1 1,7-4,38-21,1 3,81-27,113-21,-184 56,-29 7,0 2,1 1,63-3,-83 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27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1 246,'18'-2,"0"0,-1-2,1 0,30-11,11-2,173-30,-129 29,183-57,-132 20,-139 49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29.2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1638 1,'-50'57,"-323"388,-159 89,479-487,-2-2,-3-3,-1-2,-82 41,133-77,1-1,-1 0,1-1,-1 1,0-2,0 1,0-1,0 0,0-1,-11 0,15 0,0-1,0 0,0 0,0-1,0 1,0-1,0 0,0 0,0 0,1 0,-1-1,1 1,0-1,0 0,0 0,0 0,0-1,0 1,1-1,-4-6,-18-38,2-1,2-1,2-1,3 0,2-2,2 1,2-1,-2-96,11 135,1-1,1 1,0-1,1 1,1-1,0 1,1 0,0 1,1-1,1 1,0 0,1 1,0 0,1 0,0 0,1 2,0-1,12-9,-13 14,0 0,1 1,-1 0,1 1,0 0,1 0,-1 1,0 1,1-1,19 0,14 0,59 5,-43 0,4-1,104 14,-142-10,-1 1,1 1,-1 1,0 1,-1 1,42 24,345 211,-147-103,-211-118,0-2,2-3,65 15,-97-27,-17-5,-1 0,1 0,0-1,-1 0,1 0,9 0,-14-1,0 0,1-1,-1 1,0 0,0-1,1 1,-1-1,0 1,0-1,0 0,0 0,0 1,0-1,0 0,0 0,0 0,0 0,0 0,0 0,0 0,-1 0,1 0,-1-1,1 1,-1 0,1 0,-1-1,0 1,1 0,-1 0,0-1,0 1,0-3,0-22,-1-1,-1 0,-2 1,0-1,-2 1,-15-43,8 24,9 31,-10-40,-2 1,-35-74,44 111,-2 1,0 0,0 0,-2 1,0 0,0 1,-1 0,-1 1,0 1,-1 0,0 0,-18-9,-45-25,38 21,-82-37,104 55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44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0,'61'0,"679"8,-7 45,145 101,-701-108,-3 7,316 144,-407-156,-2 3,-2 4,-2 3,-3 4,-2 2,-2 4,-3 3,76 94,13 39,-9 7,171 315,-293-468,-3 1,-2 0,-2 2,-3 1,-2 0,-2 0,-3 1,2 87,-11-69,-3 0,-3 0,-3 0,-3-1,-4-1,-26 73,2-40,-4-1,-5-3,-4-2,-91 128,-305 339,144-220,-186 229,403-458,5 4,6 4,-72 153,93-147,6 3,5 2,7 2,-28 179,44-152,8 0,7 1,17 232,1-301,1 65,-11-154,0 0,-1 0,0 0,-1 0,0-1,0 1,-1 0,0-1,0 0,-7 13,-4 0,0 0,-21 20,21-23,-619 694,35 31,476-568,7 5,-135 286,227-416,3 2,1 0,3 1,3 1,-12 81,22-103,2 1,1 0,1 0,2-1,1 1,1-1,2 0,1 0,1-1,24 50,6-11,-27-51,-2 0,0 0,9 23,-13-22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49.6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10 859,'2'7,"0"-1,1 1,0-1,0 0,0 0,1 0,0 0,0-1,1 1,-1-1,10 8,-5-4,87 90,125 98,123 71,-227-180,-31-25,44 35,-128-97,0 1,-1 0,1-1,0 1,0 0,-1 0,1 0,-1 0,0 1,1-1,-1 0,1 5,-2-6,0-1,0 0,0 0,0 1,0-1,0 0,0 0,0 1,0-1,0 0,0 0,0 1,0-1,-1 0,1 0,0 1,0-1,0 0,0 0,0 0,-1 1,1-1,0 0,0 0,-1 0,1 0,0 0,0 1,0-1,-1 0,1 0,0 0,0 0,-1 0,1 0,0 0,-1 0,-21-5,-11-12,0-1,1-2,1-1,-54-48,38 30,-340-312,321 281,4-3,3-2,-72-122,117 172,1 0,1-1,1-1,1 1,2-2,1 1,-5-35,10 48,1-1,1 0,0 0,0 0,2 1,0-1,1 0,0 1,1-1,0 1,2 0,-1 1,2-1,0 1,13-19,2 5,1 1,2 1,0 1,1 1,2 2,57-35,-42 31,2 2,0 3,2 1,58-15,-80 27,1 1,0 1,0 1,1 2,-1 0,1 2,26 3,-45-2,0 0,0 1,0 0,-1 0,1 0,0 1,-1 0,0 1,0 0,0 0,0 0,-1 1,0 0,0 0,0 0,0 1,-1 0,0 0,0 1,0-1,-1 1,0 0,-1 0,1 1,-2-1,1 1,2 8,-1 7,-1 1,0-1,-2 1,-1-1,-1 1,-1-1,-1 1,0-1,-2 0,-1 0,-1 0,-18 39,-3-3,-2-2,-3-2,-59 77,-115 114,174-212,-1-2,-2-1,-2-2,-72 43,108-71,-52 24,51-24,1 0,0-1,0 1,-1-1,1 1,0-1,-1 0,1 0,-1 0,1 0,0 0,-1 0,1-1,0 1,-1-1,1 0,0 1,0-1,-1 0,1-1,-2 0,-6-10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7.1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0,'-2'1,"0"-1,1 1,-1-1,1 1,-1 0,1 0,-1 0,1 0,-1 0,1 0,0 0,-1 1,1-1,0 0,0 1,0-1,0 1,0-1,1 1,-1-1,0 1,0 3,-13 39,8-4,2 1,1 0,2-1,6 54,31 160,-31-229,6 42,3-2,3 0,3-1,53 115,-69-169,1-1,0 0,1 0,-1 0,2-1,-1 0,1 0,1 0,-1-1,17 12,-6-11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0.1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1,'8'0,"8"8,5 4,3 3,2 4,9 7,7 7,6 4,7 2,2 0,1-2,-2 0,-1-6,-10-3,-9-3,-5-5,-5-2,-6-4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0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1,'15'1,"0"1,0 0,-1 1,1 0,-1 1,0 1,0 1,0 0,13 8,20 14,47 36,-75-51,-18-12,153 115,-129-95,-1 1,-1 1,38 48,-59-67,1-1,-1 1,0-1,0 1,0 0,0 0,-1 0,0 0,1 0,-1 0,-1 0,1 0,-1 0,0 1,1-1,-2 0,1 0,-2 7,0-5,0-1,0 1,-1 0,0-1,0 0,-1 0,1 0,-1 0,0 0,0-1,-1 0,-5 5,-98 88,40-36,-101 73,160-128,0-1,0 0,-1 0,-10 3,-2-2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1.65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0,'-5'0,"-5"3,18 16,14 14,49 57,-3-5,61 104,94 129,-219-314,-1 0,1 0,-1-1,1 1,0-1,1 0,-1 0,0-1,1 1,0-1,-1 0,1 0,0 0,0-1,0 0,0 0,0 0,0-1,1 1,8-2,7-1,1-1,-1-1,38-13,3 0,-33 12,-4 1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2.1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1 223,'0'-4,"4"-2,10-4,7-4,4-4,2 0,6 0,0-2,4 3,0-1,-3 0,3-3,2-1,-5 3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3.1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0 561,'56'-49,"1"2,67-40,11-8,-92 60,-25 19,0 2,1 0,1 1,0 1,0 0,1 2,24-9,88-33,-29 10,-67 21,-32 18,0 0,-1 0,1 0,0 0,1 1,-1 0,6-1,-10 3,-1 0,1 0,0 0,-1 0,1 0,-1 0,1 0,0 0,-1 1,1-1,-1 0,1 1,-1-1,1 0,-1 1,1-1,-1 0,1 1,-1-1,1 1,-1-1,0 1,1-1,-1 1,0-1,1 1,-1-1,0 1,0 0,1-1,-1 1,0-1,0 1,0 0,0-1,0 1,0-1,0 1,0 1,-3 27,-20 53,-61 144,44-125,-88 232,110-289,12-31,1-1,0 1,1 0,0 0,-4 27,9-39,-1-1,0 1,1-1,-1 1,0-1,1 1,-1-1,1 1,-1-1,1 1,-1-1,1 0,-1 1,1-1,-1 0,1 0,0 1,-1-1,1 0,-1 0,1 0,0 0,-1 0,1 0,-1 0,1 0,0 0,-1 0,1 0,0 0,-1 0,1 0,-1 0,1-1,-1 1,1 0,0-1,35-9,-28 7,437-145,-379 127,-46 11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3.5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1 290,'4'0,"6"-4,6-2,3-3,9-6,6-3,3-4,4-6,7-3,0 0,-4 0,-1 2,-4 5,-3 8,-9 1,-8 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4.1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1 399,'4'0,"2"-4,7-2,7-8,9-2,7-7,6-3,9-10,9-4,2-3,0 1,-7 4,-8 3,-8 9,-7 4,-4 5,-6 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4.7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1,'1'1,"1"0,-1 0,1 1,-1-1,1 1,-1-1,0 1,1 0,-1-1,0 1,0 0,0 0,-1 0,1 0,0 0,-1 0,1 3,4 9,61 124,161 299,-219-424,2 2,0 1,-1 0,8 22,-13-24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6.3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1,'-2'27,"-1"-1,-1 1,-2-1,0 1,-12 28,-9 36,-39 261,43-218,18-103,-16 75,19-95,-1-1,-1 1,0-1,-1 0,0 0,0 0,-7 9,0-7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7.1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1,'31'3,"1"1,-1 2,-1 2,1 0,-1 2,50 24,-28-12,425 207,-259-116,-168-84,-30-15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8.1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278 48,'0'-2,"0"0,0 0,0 1,0-1,0 0,0 0,-1 0,1 0,-1 1,0-1,1 0,-1 1,0-1,0 0,0 1,0-1,0 1,0-1,-1 1,1 0,0-1,-1 1,-2-2,1 2,0 0,0 0,0 0,0 0,0 1,0-1,-1 1,1 0,0-1,0 2,0-1,0 0,-4 1,1 0,0 1,-1-1,1 1,0 0,0 1,0 0,0 0,1 0,-1 0,1 1,0 0,0 0,-8 8,9-4,0-1,1 1,0 0,0 0,0 0,1 0,0 1,1-1,0 0,0 12,5 87,-3-103,0 5,1 0,0 0,1 0,0-1,0 1,1-1,0 0,1 0,0 0,0 0,0-1,1 0,0 0,1 0,7 5,16 13,0-2,44 25,-42-28,-18-11,-6-5,0 1,0 0,-1 1,0 0,0 0,9 10,-15-15,0 1,0 0,0-1,0 1,-1 0,1 0,0 0,-1 0,1 0,-1 0,0 0,0 0,0 0,0 0,0 0,0 0,0-1,0 1,-1 0,1 0,-1 0,0 0,1 0,-1 0,0-1,0 1,0 0,0-1,-1 1,1 0,0-1,-1 0,1 1,-1-1,-2 2,-12 13,-1-2,0 1,-1-2,-1-1,0 0,-1-1,-32 12,-115 39,127-48,22-10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8.1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4,'1'-3,"-1"6,4 20,16 82,3-43,2-1,3-1,3-2,2-1,3-1,73 86,-105-137,1-1,1 1,-1-2,0 1,1 0,0-1,0 0,0-1,0 1,13 2,-10-2,6 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8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0,'5'2,"0"0,1 1,-1 0,-1 0,1 0,0 0,-1 1,1-1,-1 1,0 0,-1 1,6 6,-1-1,164 203,-108-128,10 28,-64-98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9.3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3,'32'0,"-20"-1,1 0,-1 1,0 0,1 1,-1 1,0 0,0 0,0 1,0 1,0 0,19 11,29 24,-2 4,-2 2,-2 2,-3 3,47 57,202 298,-290-391,-1 0,-1 1,0 1,-1-1,6 20,-6-9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8:59.9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0 268,'0'-4,"5"-2,5-4,9-4,7 0,6-7,7-3,1 2,2 1,7-1,0 4,-1 0,-4-1,-5 3,-9 0,-5 3,-8 3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0.6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0 159,'5'0,"5"0,5-5,0-4,2-2,3-3,1 1,-2-2,-1 2,-2-1,-1 1,2 4,-2-2,1 2,-3-3,-3 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1.44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1,'102'187,"-56"-106,83 128,-22-37,-97-153,-3-2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2.1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0 311,'5'0,"1"-4,3-1,10-9,5-2,3-2,6-3,5-1,5-2,4-1,3-1,-4 1,-1-1,-3 5,-5 1,-4 4,-9 1,-7 3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2.92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0,'5'2,"0"0,0 0,0 0,-1 1,1-1,-1 1,1 0,-1 1,0-1,0 1,0 0,-1-1,5 8,3 1,262 284,-171-151,-82-115,-6-9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4.6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4 376,'-2'-65,"0"-47,3 101,0 0,0 0,1 0,1 0,0 0,0 1,7-15,-6 18,-1 1,1 0,1-1,-1 2,1-1,0 1,0-1,0 1,1 1,0-1,0 1,0 0,0 0,1 1,10-5,-7 5,1 0,0 1,0 0,0 1,0 0,0 1,0 0,0 0,16 4,-1 1,-1 2,-1 0,1 1,-1 2,-1 1,0 0,0 2,23 17,-39-25,1 1,-1 0,-1 0,1 1,-1-1,0 1,-1 1,1-1,-1 1,-1 0,0 0,0 0,0 1,-1 0,0-1,2 15,-4-7,0-1,-1 1,0 0,-1-1,-1 1,-1-1,0 1,-10 28,-139 312,59-155,82-160,11-41,0 1,0-1,0 0,0 1,0-1,0 1,0-1,0 0,0 1,0-1,0 0,1 1,-1-1,0 0,0 1,0-1,1 0,-1 1,0-1,0 0,1 0,-1 1,0-1,0 0,1 0,-1 0,0 1,1-1,-1 0,0 0,1 0,21-7,64-56,-21 13,-10 14,143-104,-176 126,0 0,0 1,40-15,-40 19,-1-1,0-1,-1-1,27-20,-33 19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5.4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1 459,'5'-1,"1"-1,-1 1,1-1,-1 0,0 0,0-1,0 1,0-1,8-6,15-8,288-119,-74 35,-144 59,-44 20,0-2,94-59,-139 77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8.8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25,'4'0,"6"0,5 0,5 0,3 0,2 0,1 0,4 0,2 0,-1-4,0-2,-3 1,0 1,-2 1,-5 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6.0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1,'0'4,"0"6,4 1,2 3,4-1,4 2,0 2,2 3,-2 2,1 6,-2 3,1-5,-1-2,0 0,-1-1,-3-4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7.07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0 339,'9'0,"6"-5,6-1,7-8,12-6,8 1,8-10,4-4,0-1,-2 2,-7 1,-2 2,-7 6,-5 7,-9 2,-6 3,-6-1,-5 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7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1,'1'8,"0"1,0-1,1 1,0-1,1 0,-1 0,8 14,34 57,-22-42,138 223,-62-107,-93-145,0 1,-1 1,0-1,0 0,4 19,-4-7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09.21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1 340,'1'-12,"0"1,1 0,0-1,0 1,2 0,-1 1,1-1,1 0,11-18,7-7,36-43,-29 40,-26 34,-1 0,1 1,1 0,-1 0,0 0,1 0,0 0,0 1,0 0,0 0,1 1,-1-1,1 1,-1 0,1 1,10-2,-13 2,0 1,0 1,0-1,0 0,1 1,-1-1,0 1,0 0,0 0,0 1,0-1,0 0,-1 1,1 0,0-1,-1 1,1 0,-1 1,0-1,0 0,0 1,0-1,0 1,0-1,0 1,-1 0,0 0,1 0,-1 0,0 0,0 0,0 5,3 9,-1 1,-1 0,-1 0,0 0,-1 0,-1 0,-1 0,0 0,-1 0,-1-1,-1 1,-1-1,0 0,-1-1,-1 1,0-1,-14 18,7-11,4-8,1 1,0 1,-10 25,19-41,1 0,0 0,-1-1,1 1,0 0,0 0,-1 0,1 0,0 0,0 0,0 0,0 0,0 0,1 0,-1 0,0 0,0 0,1-1,-1 1,0 0,1 0,-1 0,1 0,-1-1,1 1,-1 0,1 0,1 1,0-1,0 0,0 0,0 0,1 0,-1 0,0-1,0 1,1-1,-1 1,1-1,2 0,64-7,-66 6,42-5,1 2,0 2,-1 2,1 2,69 11,-112-13,0 1,0-1,0 1,0 0,0-1,0 1,0 0,0 1,0-1,-1 1,1-1,0 1,-1 0,1 0,-1 0,0 0,0 0,4 4,-6-4,1 0,-1 1,1-1,-1 0,0 0,1 0,-1 0,0 0,0 0,-1 0,1 1,0-1,-1 0,1 0,-1 0,0 0,0 0,0 0,0 0,0-1,0 1,0 0,0 0,-1-1,1 1,-1-1,-2 3,-11 11,-1-1,0-1,-1 0,-1-1,0-1,-1 0,-25 9,26-13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0.0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1 214,'8'0,"8"0,9-5,5-1,5-3,11-6,5-3,7 0,2 0,-5-2,2-1,-6 2,-6 5,-7 0,-6 3,-4 3,-6-1,-8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0.8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0,'1'35,"2"0,1 0,2 0,1-1,1 0,3 0,0-1,20 39,-18-40,-2 1,-1 1,-2 0,-1 0,3 41,-4-34,-3-19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1.88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800 1,'-4'0,"0"0,-1 1,1 0,0 0,0 0,0 1,0-1,0 1,0 0,0 0,0 0,1 1,-1-1,1 1,-1 0,1 0,0 0,0 0,-2 4,-7 9,2 1,0 0,-8 19,4-9,-583 1142,550-1085,32-67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2.5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0,'27'2,"-1"0,0 1,0 2,0 0,46 18,123 62,-64-24,684 333,-782-378,-26-13,-1 0,1 0,-1 0,1 1,-1 0,0 0,-1 1,1 0,-1 0,7 8,-3-2,1-1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3.0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0,'0'23,"5"178,-1-163,1 0,2 0,14 46,-6-40,2 1,1-2,3-1,1 0,3-1,1-2,2-1,1-1,2-1,1-2,56 46,-79-73,1-1,-1 1,1-2,15 7,-2-4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3.54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0,'4'5,"6"5,5 9,5 2,3 2,2 5,1 2,0 5,4 0,-2-1,2 2,0-1,0 3,-2-2,-1-6,-4-5,-7-1,-6-6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19.5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1,'5'4,"5"6,5 10,5 5,2 3,3 6,1 0,-4 0,3-2,-3-3,-5-1,-1-6,-4-2,-3 0,-3-4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4.1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1,'19'0,"0"1,0 1,-1 1,1 1,0 0,-1 2,0 0,0 1,24 13,-9-1,-2 2,0 1,48 46,-31-24,-3 2,-2 2,-1 3,-3 0,-3 3,56 106,49 175,-120-283,-7-21,-2-9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4.6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1 270,'0'-5,"0"-5,4-1,1-3,5 1,4-2,9-2,9-3,7-2,2-2,2-1,2 0,-2 4,-4 1,-4 4,-8 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5.3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0 123,'4'0,"6"0,6-4,3-6,4-1,2 1,1-2,0 2,1-3,-1 1,4 3,1-1,0 1,-2 1,-5 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6.02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1,'1'5,"1"-1,0 1,0 0,0-1,1 0,-1 0,1 1,0-1,0-1,6 7,4 5,185 273,-22-30,-133-205,-28-35,-1-1,14 23,-18-21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6.5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0 350,'5'-4,"4"-6,7-1,4-3,2-4,8-6,10-1,7-7,4 1,-2-3,4 4,-4 4,-5 1,-7 2,-4 3,-4 6,-7 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7.15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1,'4'1,"0"1,0 0,-1 0,1 0,-1 0,0 1,1-1,-1 1,0 0,-1 0,5 5,0-1,39 41,235 265,-100-51,-166-243,-1-4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8.3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0 354,'1'-4,"1"0,-1 1,1-1,-1 1,1-1,0 1,1 0,-1-1,0 1,5-4,3-5,20-27,1 2,72-68,-87 91,1 1,0 0,0 1,2 1,-1 0,1 2,1 0,0 1,29-7,-39 13,0 1,1 1,-1 0,0 0,0 1,0 0,0 1,0 0,0 0,0 1,0 1,-1 0,0 0,1 0,-2 1,1 1,0 0,-1 0,14 14,-4-3,0 2,-2 0,0 1,-1 1,-1 1,21 41,-29-50,-1-1,0 1,-1 0,0 1,-1-1,-1 1,0 0,0-1,-2 1,0 0,0 0,-1 0,-5 19,1-12,-2 0,-1 0,0-1,-1 0,-2 0,0-1,-21 29,11-20,0-1,-23 42,43-68,1-1,-1 1,1 0,-1-1,1 1,-1 0,1 0,0 0,0-1,-1 1,1 0,0 0,0 0,0 0,0-1,0 1,0 0,0 0,0 0,0 0,0 0,0-1,1 1,-1 0,0 0,1 0,-1-1,0 1,1 0,-1 0,1-1,-1 1,1 0,0 0,2 0,-1 0,0 0,1 0,-1 0,1-1,-1 1,1-1,-1 0,1 1,-1-1,5-1,6 0,0 0,0-2,21-5,-21 3,4 0,0-1,-1-1,0 0,0-1,-1-1,0 0,18-15,-1 1,-17 15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9.0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0 511,'3'-1,"1"-1,-1 1,0 0,0-1,0 0,1 0,-2 0,1 0,0 0,0 0,-1-1,1 1,-1-1,2-3,13-11,38-22,2 2,73-35,-74 42,34-16,157-58,-207 90,0 2,1-3,-2-1,0-2,44-28,-67 34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19.8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0,'47'47,"-1"2,-3 2,40 59,-52-62,-2 1,-2 1,22 58,2 35,-43-122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20.9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29,'29'-2,"46"-8,8 0,31 4,115 10,-226-4,-1 0,0 0,1 0,-1 1,0-1,1 1,-1 0,0 0,0 0,0 0,0 0,1 0,-1 0,-1 1,1-1,0 1,0-1,-1 1,1 0,0-1,-1 1,0 0,2 3,-1 0,-1-1,0 1,0-1,0 1,0-1,-1 1,0-1,0 1,0 0,0-1,-2 7,-3 11,-1 0,-1 0,-17 35,23-56,-16 33,10-22,1-1,1 1,0 0,0 1,-4 18,9-27,0 0,1 0,-1 0,1-1,-1 1,1 0,1 0,-1-1,0 1,1 0,0-1,0 0,0 1,0-1,0 0,1 0,4 4,7 7,1 0,20 13,-9-7,10 9,55 48,-83-69,-1-1,0 1,0 0,-1 1,0 0,0 0,-1 0,6 16,-10-21,0 0,-1 0,0 0,1 1,-1-1,-1 0,1 0,-1 0,1 0,-1 0,-1 0,1 0,0 0,-1 0,0-1,0 1,0-1,0 1,0-1,-1 0,-5 6,-7 7,-1-1,-34 25,32-26,-10 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0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1,'24'0,"-1"0,1 2,-1 1,1 0,-1 2,0 1,39 15,-22-3,-2 1,0 2,-2 2,0 1,-1 1,-2 3,-1 0,44 51,-68-68,0 1,-1 0,0 0,-1 1,0-1,-1 2,6 23,15 100,-24-125,1 12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21.66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14 711,'-1'0,"0"0,1 0,-1-1,0 1,1 0,-1-1,0 1,1 0,-1-1,1 1,-1 0,1-1,-1 1,1-1,-1 1,1-1,0 0,-1 1,1-1,0 1,-1-1,1 0,0 1,0-1,-1 0,1 1,0-1,0 0,0 1,0-1,0 0,0 1,0-1,0 0,0 1,0-1,1 0,-1 1,0-1,1 0,8-31,1 15,0 2,2-1,0 1,0 1,1 0,1 0,25-17,4-7,89-82,282-195,-409 311,1 1,-1-2,0 1,0 0,8-10,-4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22.3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0 653,'7'-2,"0"0,0-1,-1 1,1-2,-1 1,0-1,0 0,0 0,-1 0,9-9,-7 7,37-26,1 1,66-33,-62 38,0-3,53-42,201-139,-165 122,-101 61,-9 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23.89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42,'0'-1,"0"0,1-1,-1 1,0-1,0 1,0-1,0 1,0-1,-1 1,1 0,0-1,-1 1,1-1,-1 1,1 0,-1-1,0 1,1 0,-1 0,0-1,0 1,0 0,0 0,0 0,0 0,0 0,0 0,0 1,-1-1,1 0,0 1,-1-1,1 0,0 1,-1 0,1-1,-1 1,1 0,0-1,-1 1,1 0,-1 0,1 0,-1 1,1-1,-1 0,1 0,-2 1,-3 1,0 0,0 1,1-1,-1 1,1 0,-1 0,1 1,0 0,0-1,-4 6,-9 12,2 1,0 0,1 1,1 1,2 0,0 0,1 2,-7 28,0 10,2 1,-7 77,18-99,-21 196,24-198,2 0,2-1,11 74,-9-97,1-1,1 0,0 0,1-1,0 1,1-1,1-1,0 0,1 0,1-1,0 0,19 16,-22-21,1-1,1 1,-1-2,1 0,0 0,1 0,0-1,-1-1,1 0,1-1,-1 0,0 0,1-1,0-1,-1 0,1 0,0-1,20-3,-24 2,0-1,0 0,0-1,0 0,0 0,0 0,-1-1,0 0,0 0,0-1,0 0,-1-1,0 1,0-1,8-10,-7 7,-1-1,-1 1,0-1,-1 0,1 0,-2-1,0 1,0-1,-1 0,0 0,0-12,1-3,-2 1,-1-1,-3-25,2 43,0 1,-1-1,0 0,-1 1,1 0,-1-1,-1 1,1 0,-1 1,0-1,-1 1,0-1,0 1,-6-5,-4-4,-2 1,0 1,-36-22,47 32,0 0,1 0,-1 0,0 1,0 0,-1 0,1 1,0 0,0 0,-1 0,1 1,-1-1,1 2,-1-1,1 1,0 0,-11 3,-84 39,80-34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36.8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1 465,'76'-67,"4"5,116-71,-126 87,-18 11,7-5,68-34,-125 73,-1 0,1 0,-1 1,1-1,-1 0,1 1,0-1,-1 1,1 0,0-1,-1 1,1 0,0 0,-1 0,1 0,0 0,0 1,1-1,-2 1,-1-1,1 1,0 0,-1-1,1 1,0 0,-1 0,1-1,-1 1,1 0,-1 0,1 0,-1-1,0 1,0 0,1 0,-1 0,0 0,0 0,0 0,0 0,0 0,0 1,-1 8,-1 1,0-1,0 0,-6 15,5-14,-58 177,-8-3,-174 330,212-459,-26 64,56-119,0 1,1 0,-1 0,0 0,1-1,-1 1,1 0,0 0,0 0,-1 0,1 0,1 0,-1 0,0 0,1 3,-1-4,1-1,-1 1,1 0,0-1,-1 1,1-1,-1 1,1-1,0 1,-1-1,1 1,0-1,0 0,-1 1,1-1,0 0,0 0,-1 1,1-1,0 0,0 0,0 0,-1 0,1 0,1 0,8-2,0 0,0-1,-1 0,18-7,-11 3,95-29,159-31,-245 62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37.2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1 454,'4'-9,"10"-6,11-6,6-8,11-2,1-2,3-2,6 0,3-3,-3 1,-3 2,-5 4,-6 1,-4 7,-10 3,-3 5,-1 4,-4 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37.8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1 237,'4'-4,"6"-2,6-3,8-1,0-8,9-3,3-4,4 2,0 6,-3 2,0-2,-1 2,-2 0,-4 2,-2 4,-5-2,-7 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39.5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964 53,'-2'1,"1"-1,0 1,0-1,0 1,0-1,0 1,0 0,0-1,0 1,0 0,1 0,-1 0,0 0,0 0,1 0,-1 0,0 0,1 0,-1 0,1 0,0 0,-1 0,1 0,0 1,-1-1,1 0,0 2,-4 39,3-38,2 246,2-163,-12 151,4-213,-1-1,-1 0,0 0,-2 0,-1-1,-1-1,-1 0,-1 0,-29 37,24-36,-1-1,-2 0,0-2,-1 0,-1-1,-1-2,0 0,-30 14,46-27,0 1,-1-2,0 1,0-1,0 0,-1-1,1 0,-1-1,1 0,-1 0,1-1,-1 0,1-1,-1 0,1 0,-1-1,1 0,0-1,0 0,0 0,0-1,1-1,-1 1,1-1,0 0,0-1,-7-7,-7-7,0-1,2-1,0-1,1-1,-27-47,-63-140,100 191,4 10,-6-12,1 0,1-1,1-1,-6-29,13 49,0 0,0-1,1 1,-1 0,1 0,0-1,0 1,1 0,-1-1,1 1,0 0,0 0,0 0,0 0,1 0,0 0,0 0,0 0,0 1,1-1,-1 1,1-1,0 1,0 0,0 0,0 0,1 1,-1-1,1 1,-1 0,7-3,17-5,1 1,-1 1,1 2,1 1,44-3,-26 6,0 3,76 9,-90-4,-2 1,1 2,-1 1,33 16,119 65,-121-58,522 244,-576-274,0 0,0 0,0 0,0-1,0-1,0 1,1-1,12 0,-18-2,0 1,-1-1,1 1,-1-1,1 0,-1 0,1 0,-1 0,0-1,1 1,-1-1,0 1,0-1,0 0,0 0,0 0,0 0,-1 0,1 0,-1 0,0-1,1 1,-1 0,0-1,0 1,0-1,-1 0,1 1,-1-1,1-5,1-11,0-1,-2 1,0-1,-2 0,0 1,-1-1,-1 1,-10-32,-10-17,-34-64,48 110,-2-5,-5-10,-39-66,48 92,1 1,-1 0,0 0,-1 1,0 0,-1 1,0 0,0 1,-1 0,-16-9,10 7,-1-2,-30-24,39 27,0 1,-1-1,0 1,-1 1,0 0,0 0,0 1,0 1,-1 0,-20-4,11 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3.3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1,'-9'10,"0"1,1 1,1-1,-1 1,-9 26,-6 5,-140 256,-248 414,406-705,-7 11,-1 0,-27 29,25-33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4.0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1,'21'2,"-1"1,0 0,-1 2,1 0,-1 2,25 11,7 1,373 150,-159-58,-241-100,-5-1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4.6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1,'2'52,"3"0,2-1,2 1,2-1,3-1,2 0,1-2,4 1,30 54,7-4,4-3,4-3,88 96,-131-164,-4-8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0.8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1,'0'4,"0"6,4 5,2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6.7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443 251,'1'80,"-4"0,-20 118,17-154,-7 31,12-69,-1 0,1-1,-1 1,-1 0,1-1,-1 1,0-1,0 0,-5 6,7-10,0-1,-1 1,1 0,0 0,-1 0,1-1,0 1,-1-1,1 1,-1-1,1 1,-1-1,1 0,-1 0,1 0,-1 0,1 0,-1 0,0 0,1-1,-1 1,1 0,0-1,-1 1,1-1,-1 0,1 1,0-1,-1 0,1 0,0 0,0 0,0 0,-2-1,-42-43,38 37,-28-34,2-2,3-2,1 0,2-2,-29-71,33 80,18 34,1 0,1-1,-1 1,1-1,0 0,0 0,0 0,1-1,0 1,-2-12,5 17,-1-1,1 1,-1 0,1 0,-1-1,1 1,0 0,-1 0,1 0,0 0,0 0,0 0,0 0,0 0,0 1,0-1,0 0,0 0,0 1,0-1,1 1,-1-1,0 1,0-1,1 1,-1 0,0 0,0 0,1 0,-1 0,0 0,1 0,-1 0,3 1,47 7,-49-8,55 17,103 47,-97-37,69 20,190 59,-298-101,1 0,0-2,45 0,-68-3,0 0,0 0,0 0,0 0,0-1,0 1,0-1,0 0,0 1,0-1,-1 0,1 0,0 0,-1 0,1 0,0-1,-1 1,1 0,-1-1,2-2,-1 1,1-1,-1 0,0 0,-1-1,1 1,-1 0,1 0,0-9,0-7,-1 0,-1 0,-3-25,3 38,-2-18,-1 0,0 0,-2 1,-1-1,-10-24,14 42,-1 0,0 0,-1 0,0 1,0-1,0 1,-1 0,0 0,0 1,0-1,-1 1,0 0,0 1,0 0,-1-1,1 2,-1-1,0 1,0 0,0 1,-8-3,-108-42,98 41,11 1,-1 1,0 1,1 0,-26-1,36 4,0 0,0 0,0 1,0 0,0-1,0 1,0 1,0-1,0 1,1-1,-1 1,1 0,-1 0,1 1,0-1,-1 1,1-1,0 1,1 0,-1 0,1 1,-3 3,-12 22,2 2,-21 56,-10 21,34-84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7.5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1,'4'1,"1"-1,-1 1,0 0,1 1,-1-1,0 1,0 0,0 0,0 0,-1 1,1-1,4 5,40 38,-46-43,381 418,-286-300,137 221,-206-291,42 103,-60-124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8.0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0 361,'4'-5,"6"0,6-5,-1-5,6-3,9-4,7-2,1-1,8-5,4-2,-2 1,0 1,-9 1,-3 2,-2 5,-8 2,-8 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49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1 163,'4'0,"2"-4,3-2,5 1,1-4,5 0,4 2,-2-3,-1 1,1 1,1-1,0-4,1 0,-3-2,-2-2,1 1,-4 4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0.5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37,'0'-2,"0"0,-1 0,1 0,0 0,-1 0,1 0,-1 0,0 0,1 0,-1 0,0 0,0 0,0 1,-1-1,1 0,-3-2,4 4,0 0,0 0,0 0,0 0,0 0,0-1,0 1,-1 0,1 0,0 0,0 0,0 0,0 0,0 0,0 0,-1 0,1 0,0 0,0 0,0 0,0 0,0 0,-1 0,1 0,0 0,0 0,0 0,0 0,0 0,-1 0,1 0,0 0,0 0,0 0,0 0,0 1,0-1,0 0,-1 0,1 0,0 0,0 0,0 0,0 0,0 0,0 1,0-1,0 0,0 0,0 0,0 0,0 0,0 1,0-1,0 0,0 0,0 0,0 0,0 1,6 23,17 25,2 0,45 63,-42-67,-20-33,138 208,-136-208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1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0 363,'16'-12,"0"0,0 1,1 0,0 2,27-12,-16 8,71-27,-78 33,0-1,0 0,0-2,-2 0,1-2,21-15,96-75,-87 68,-28 18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2.2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1,'0'4,"0"6,4 5,6 5,6 7,3 3,4 6,2 5,5-1,2 2,0-2,-2-3,-1-5,-1-2,-6-3,-2-1,-5-6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4.1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0 439,'1'-21,"1"0,1 1,0 0,2 0,0 0,1 0,1 1,1 0,1 0,1 1,0 0,1 1,1 0,0 1,2 0,0 1,0 0,1 1,1 1,1 1,32-20,-29 24,1 1,0 1,1 1,-1 1,1 1,0 1,0 1,0 0,0 2,0 1,0 0,35 10,-49-10,0 0,0 1,0 0,0 1,-1-1,0 2,1-1,-1 1,-1 0,1 0,-1 1,0 0,0 0,-1 0,7 10,-7-6,0 0,0 0,-1 1,0 0,-1 0,-1 0,1 0,-2 1,1-1,-2 20,1-8,-2 0,-1 0,-1 0,0 0,-2 0,-1-1,0 0,-2 0,-1 0,0-1,-2-1,0 1,-1-2,-1 0,-1 0,-1-1,0-1,-1 0,-1-2,-21 16,16-13,17-11,17-11,367-169,-361 165,172-85,-162 74,-8 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4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1 744,'53'-47,"2"2,2 3,64-36,-23 15,45-32,4 6,267-116,-353 181,54-23,-101 38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6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906 0,'-2'10,"0"-1,0 0,-1 0,-1 0,0 0,0-1,0 1,-7 8,0 2,-239 434,175-331,-145 180,216-297,-5 6,0 0,-1-1,0 0,-21 16,28-24,-1 0,0 0,1 0,-1-1,0 0,0 1,1-1,-1 0,0-1,0 1,0-1,0 0,0 0,0 0,0 0,0-1,0 0,0 1,0-2,0 1,-4-2,-4-1,1-1,0-1,0 0,1 0,0-1,0 0,0 0,1-1,-11-12,16 14,-1 0,2 0,-1 0,1 0,-1 0,2-1,-1 0,1 1,0-1,0 0,1 0,0 0,0 0,1 0,0 0,0 0,2-10,2-8,1 1,2 0,0 0,2 1,22-43,72-103,-100 164,17-25,1 0,1 2,2 0,43-40,-63 66,-1 0,1 0,0 0,0 1,0-1,1 1,-1 0,0 0,0 0,1 1,-1-1,0 1,1 0,-1 1,0-1,1 1,-1 0,6 1,12 5,0 0,29 14,-4-1,105 36,217 113,-328-148,79 29,-101-44,0-1,0-1,0 0,1-1,0-1,37-2,-54 0,1 0,-1-1,0 1,1-1,-1 0,0 0,1 0,-1-1,0 1,0-1,0 1,0-1,0 0,0-1,-1 1,1 0,3-5,-2 2,-1 0,-1 0,1 0,-1 0,0 0,0-1,0 1,-1 0,0-1,1-6,-1-12,0 1,-2-1,-1 0,-5-26,7 46,-3-14,-1 0,0 0,-1 0,-1 1,0 0,-1 0,-1 1,-1-1,0 2,-1 0,-1 0,-19-21,19 25,-1 2,0-1,0 1,0 1,-1 0,-1 1,1 0,-1 1,0 1,-1 0,1 1,-1 0,0 1,0 1,-23-1,14 2,2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2.3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0 122,'1'-5,"0"0,0 0,1 0,0 1,-1-1,1 0,1 1,-1-1,1 1,0 0,0 0,4-4,-2 1,1 0,1 0,0 1,0 0,13-9,-17 13,0 1,0 0,0-1,-1 1,1 0,1 1,-1-1,0 0,0 1,0 0,0 0,0 0,0 0,0 0,1 1,-1-1,0 1,3 1,-1 0,1 0,-1 1,0 0,0 0,-1 0,1 1,-1 0,1 0,3 5,6 8,-1 0,-1 1,-1 1,10 21,-11-19,0 0,-2 1,0 0,-2 0,5 29,-17-22,2-6,4-23,0 1,1-1,-1 1,1-1,-1 1,1-1,-1 0,1 1,-1-1,1 0,0 1,-1-1,1 0,-1 0,1 1,0-1,-1 0,1 0,0 0,-1 0,1 0,0 0,-1 0,1 0,-1 0,1 0,0 0,-1-1,1 1,0 0,-1 0,1 0,-1-1,2 0,117-32,-96 27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7.7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0 406,'4'-2,"-1"1,0 0,-1-1,1 0,0 1,0-1,-1 0,1-1,-1 1,1 0,2-5,8-6,435-311,-408 296,-22 14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8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1,'3'1,"1"1,-1-1,1 1,-1 0,0 0,0 1,0-1,0 1,5 5,8 6,38 22,-3 3,-1 1,-3 3,81 92,-104-103,4 2,27 48,-39-54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09:59.7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2 407,'-1'-72,"3"-81,-1 146,0-1,1 1,0-1,0 1,1 0,0-1,1 2,-1-1,1 0,0 1,1-1,0 1,0 0,0 1,1-1,-1 1,1 0,1 1,10-7,-5 4,1 0,-1 1,1 0,0 2,0-1,0 1,1 1,0 1,-1 0,18 0,-22 1,0 1,0 1,0 0,-1 0,1 1,0 0,0 0,-1 1,13 6,-17-7,-1 0,1 1,-1-1,1 1,-1 0,0 0,0 1,0-1,-1 0,1 1,-1 0,0-1,0 1,0 0,0 0,-1 0,1 1,-1-1,0 0,-1 0,1 8,0 7,-1 0,0 0,-2 0,0-1,-1 1,-1 0,-10 26,-57 122,23-65,47-100,0-1,0 1,0 0,1 0,-1-1,0 1,1 0,-1 0,1 0,-1 0,1 0,0 0,0 0,0-1,0 1,0 0,0 0,1 0,-1 0,1 0,-1 0,1 0,0-1,-1 1,3 2,-1-2,1-1,0 0,-1 0,1 0,0 0,-1-1,1 1,0-1,0 0,0 0,0 0,-1 0,1 0,0 0,0-1,0 1,2-2,34-6,-1 2,1 2,0 2,39 2,-68 0,1 1,-1 1,0-1,0 2,0-1,0 2,0-1,-1 1,0 0,1 1,-2 0,1 1,0 0,-1 0,0 1,-1 0,0 0,0 1,0 0,8 13,-13-18,0 0,-1 1,1-1,-1 1,0 0,1-1,-2 1,1 0,0 0,-1-1,1 1,-1 0,0 0,-1 0,1 0,-2 7,0-5,-1 1,1-1,-1 0,-1 0,1 0,-1 0,0-1,-9 11,0-3,-1-1,0 0,0-1,-2 0,1-1,-22 10,-3-8,22-8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0.4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1 704,'17'-2,"0"-1,0-1,0 0,0-2,-1 0,0-1,0 0,28-19,-5 5,763-427,-699 379,31-18,-117 79,-2 3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2.3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 52,'-5'2,"2"0,-1 0,0 1,0-1,1 1,0 0,-1 0,1 0,0 1,1-1,-6 8,1-2,-113 133,-303 339,381-439,-2-1,-75 53,115-91,1-1,0 1,-1-1,0 0,1 0,-1-1,0 1,0-1,0 0,0 0,0 0,0 0,0-1,0 0,-1 0,1 0,0 0,-7-2,6 0,0 0,1 0,-1-1,1 1,0-1,0 0,0-1,0 1,1-1,-1 1,1-1,0 0,0-1,1 1,-4-5,-8-19,1 0,1-1,1 0,1-1,-8-49,-12-156,28 220,1-1,1 1,0 0,1-1,1 1,4-20,-5 31,1-1,-1 1,1 0,0 0,0 0,1 0,-1 0,1 0,0 1,0-1,0 1,0 0,1 0,-1 0,1 0,0 1,-1-1,1 1,0 0,1 0,-1 0,0 1,1 0,-1-1,7 1,2-1,1 1,-1 0,1 1,0 1,-1 0,1 1,-1 0,24 8,5 5,54 27,-11-4,-45-19,-1 2,-1 2,-1 2,49 41,67 44,-144-105,85 46,-85-46,0-1,1-1,-1 1,1-2,0 1,0-2,0 1,12-1,-18-1,0 0,1-1,-1 0,0 0,0 0,0-1,0 1,0-1,0 0,0 0,0 0,-1-1,1 1,-1-1,0 0,0 0,0 0,0-1,0 1,-1-1,1 1,-1-1,0 0,0 0,2-6,3-11,0 0,-2-1,6-40,-5 22,3-1,-2 0,-2-1,-2 0,-1 0,-3 0,-8-60,-6 54,5 28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3.6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1 249,'2'-5,"1"0,-1 0,1 0,0 1,1-1,-1 1,1 0,0 0,0 0,0 0,0 1,8-5,-9 6,24-17,1 2,1 1,1 1,61-21,-53 22,0-1,54-32,-92 46,1 0,0 1,-1-1,1 0,0 1,-1-1,1 1,0 0,0-1,0 1,-1-1,1 1,0 0,0 0,0-1,0 1,0 0,-1 0,1 0,0 0,0 0,0 0,0 0,0 1,0-1,-1 0,1 0,0 1,0-1,1 1,-1 0,-1 1,1-1,-1 1,1-1,-1 1,0-1,0 1,1-1,-1 1,0 0,0-1,-1 1,1-1,0 1,-1 1,-19 60,10-39,-14 32,-38 67,-10-10,-26 47,97-159,0 0,0 0,1 1,-1-1,1 0,-1 0,1 0,-1 1,1-1,0 0,-1 1,1-1,0 0,0 1,0-1,0 0,0 1,0-1,1 2,-1-3,1 1,-1-1,1 1,-1-1,1 1,0-1,-1 0,1 1,-1-1,1 0,0 0,-1 1,1-1,0 0,-1 0,1 0,0 0,0 0,-1 0,1 0,0 0,-1 0,1 0,1-1,4 0,1-1,-1 0,0 0,0-1,11-6,79-46,2 5,153-56,-192 89,-36 12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4.6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1 416,'1'-2,"0"-1,1 1,-1-1,1 1,0 0,0 0,0 0,0 0,0 0,0 0,1 1,-1-1,3-1,6-5,21-15,1 1,0 2,61-26,-39 19,442-194,-473 211,-8 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5.2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1 224,'22'-10,"0"1,1 0,0 2,0 1,26-4,133-20,194-36,-72-6,-287 68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5.8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0,'2'5,"-1"0,2-1,-1 1,0-1,1 0,-1 1,1-1,1 0,-1-1,5 5,0 2,212 273,-110-138,130 194,-229-319,-4-4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6.5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0 382,'5'-2,"0"1,0-1,0 0,0-1,-1 1,1-1,-1 0,0 0,0 0,6-6,9-6,60-37,1 3,172-74,-241 118,0-1,-1 0,1-1,-2 0,1 0,-1-1,9-11,16-11,-16 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3.6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0,'25'554,"-17"-492,2-1,3 0,3 0,2-2,3 0,52 103,-51-125,2 0,42 50,-51-70,1-1,0 0,1-1,0-1,2 0,31 17,-40-26,1-1,0 0,0-1,15 3,9 2,-18-3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07.6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0,'2'11,"0"0,1 0,0-1,1 1,0-1,1 0,0 0,0 0,11 13,-2-1,148 218,-10-15,-139-203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28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42 250,'0'0,"0"-1,0 1,0-1,0 0,0 1,0-1,0 1,-1-1,1 1,0-1,0 0,0 1,-1-1,1 1,0-1,0 1,-1-1,1 1,-1 0,1-1,0 1,-1-1,1 1,-1 0,1-1,-1 1,1 0,-1 0,1-1,-1 1,1 0,-1 0,1 0,-1-1,1 1,-1 0,0 0,1 0,-1 0,1 0,-1 0,1 0,-1 1,0-1,1 0,-1 0,0 1,0-1,-1 0,1 1,0-1,0 1,-1 0,1-1,0 1,0 0,0 0,0 0,0 0,0-1,0 2,0-1,0 0,0 0,0 0,1 0,-1 0,0 2,1 2,-1-1,1 1,1-1,-1 0,1 1,-1-1,1 1,1-1,-1 0,0 0,1 1,0-1,0 0,0-1,1 1,-1 0,1-1,0 1,0-1,4 4,9 9,1-1,27 20,52 30,2-4,3-4,121 48,-212-100,11 5,1-1,0-1,1-1,0-1,26 4,-47-10,0 0,0 0,0 0,0 0,0-1,0 1,0-1,0 1,0-1,0 0,0 1,0-1,0 0,0 0,-1-1,1 1,0 0,-1 0,1-1,-1 1,0-1,1 0,-1 1,0-1,0 0,0 0,0 1,0-1,0 0,-1 0,1 0,0 0,-1 0,1-4,1-8,-1 0,0 0,-1 0,-2-16,1 13,0-21,-1 1,-3-1,-16-67,15 88,0-1,0 2,-2-1,0 1,0 0,-2 0,0 1,-1 1,0-1,-15-12,10 14,-1 2,0 0,0 1,-1 0,0 2,-1 0,-32-8,-19-10,14 1,33 14,0 1,0 0,-1 2,0 0,-1 2,-29-4,50 10,0 1,1-1,-1 1,0-1,1 1,-1 0,1 1,-1-1,1 1,0-1,0 1,-1 0,1 0,0 0,1 1,-6 4,-42 53,21-22,-1-8,17-19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29.9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47 623,'-47'10,"64"-30,95-71,142-86,133-55,-199 131,-169 90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30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0,'7'1,"0"-1,0 1,1 1,-1-1,0 1,0 0,-1 1,1 0,0 0,-1 0,0 1,0 0,7 5,7 8,0 1,22 27,-10-9,272 299,-275-302,20 28,-32-37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31.9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 79,'-3'1,"0"-1,0 1,1 0,-1 0,0 0,1 1,-1-1,1 1,-1-1,1 1,0 0,0 0,0 0,0 0,0 0,0 0,-1 3,-1 1,0-1,0 1,1 0,0 0,0 1,-2 6,4-6,0 0,1 1,0-1,0 0,0 0,1 0,0 0,1 0,0 0,0 0,0 0,1 0,0-1,0 1,1-1,0 0,0 0,0 0,7 7,12 12,0-1,46 36,-40-35,-8-6,1-1,44 28,-61-43,1 0,-1 0,1 0,-1-1,1 0,0 0,-1-1,1 1,0-1,0 0,0-1,0 0,0 0,0 0,0 0,0-1,0 0,0-1,8-2,-10 2,-1 0,1 0,-1-1,1 0,-1 1,0-1,0-1,0 1,0 0,-1-1,1 1,-1-1,0 0,0 0,0 0,0 0,-1 0,0 0,0 0,0 0,1-7,0-12,-1 1,0 0,-4-24,2 14,1-11,1 22,-1 1,-1-1,-4-20,4 35,0 1,-1-1,0 1,0 0,0-1,0 1,-1 0,0 1,0-1,0 0,0 1,-1 0,0-1,0 2,-8-8,-5 1,0 0,-1 1,0 0,-1 2,0 0,0 1,0 1,-1 1,1 0,-1 2,0 0,0 1,-29 3,24-2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33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1 268,'2'-5,"1"1,1 0,-1 0,0 1,1-1,0 1,0 0,0 0,8-5,1-2,176-126,-115 85,-46 30,-15 12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34.0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0 148,'0'4,"5"-3,4-1,7-5,4-2,2-4,3 0,1-2,0 0,9-1,3 2,-2-2,3 2,-2 3,-2-2,-4 2,-2 2,-6 2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35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0,'0'10,"2"0,-1 0,1 0,1 0,0-1,0 1,1-1,0 0,1 0,0 0,8 11,13 14,40 43,-32-40,54 58,34 40,-80-87,-31-36,0 0,-1 0,0 1,11 21,-13-17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1.7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397 723,'-11'402,"-92"578,87-870,-72 395,22-242,68-294,0 1,-2-1,-2 1,-7-47,7 61,-28-230,-31-323,48 301,27-343,0 463,7 1,6 1,88-275,-104 390,-3 5,1 1,2 0,0 0,24-37,-34 61,-1 0,1-1,0 1,0 0,0 0,1 0,-1 0,0 0,0 0,1 0,-1 0,0 0,1 1,-1-1,1 0,-1 1,1-1,-1 1,1 0,-1-1,1 1,-1 0,1 0,2 0,-1 1,0 0,0 0,1 0,-1 1,0-1,-1 1,1-1,0 1,0 0,-1 0,4 4,8 8,-1 1,0 1,12 21,-15-23,52 66,97 98,-80-94,489 474,-365-388,241 208,-30 29,-409-403,5 7,0 1,0-1,-1 2,14 25,-22-36,0 0,0 1,0-1,0 1,0 0,0-1,-1 1,1 0,-1-1,0 1,0 0,0 0,0-1,0 1,-1 0,1-1,-1 1,1 0,-1-1,0 1,0-1,0 1,-1-1,1 0,-1 1,1-1,-1 0,0 0,0 0,0 0,0 0,0 0,0-1,-4 3,-19 9,0-1,-1-1,-1-1,0-1,0-2,-34 6,-6 2,-944 189,884-185,-181 53,302-70,4-2,1 1,-1 0,0-1,1 1,-1-1,0 1,1-1,-1 0,0 0,1 0,-1 0,0 0,1 0,-1 0,0-1,-2 0,1-4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3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0,'3'42,"2"0,2-1,2 1,24 70,-7-21,164 545,47 180,13 395,-68-291,59-15,59 47,51 155,-159-449,-185-614,-1 0,-2 67,2 16,9-4,6-1,5-1,5-1,86 215,-90-250,-24-70,0-1,2 0,0 0,0 0,1 0,1-1,0 0,1 0,14 18,-2-8,-1 1,19 30,-21-27,39 43,-40-48,-14-19,0 1,0-1,0 0,0 0,1 0,0 0,-1-1,1 1,4 2,1-2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4.6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229 0,'-5'4,"0"0,0 0,-1 0,1-1,-12 5,12-6,-1 1,1 0,-1 0,1 0,0 1,0 0,-7 7,6-2,1-1,0 1,1-1,0 1,0 0,1 1,0-1,0 1,1-1,1 1,0 0,0 0,1 0,0-1,1 13,1-6,0 0,1 0,0 1,1-2,1 1,1 0,0-1,11 20,-2-15,0 0,1-1,1-1,1 0,36 27,13 12,-65-56,-1 1,1-1,-1 0,1 0,-1 1,1-1,-1 1,0-1,0 1,1 0,-1-1,0 1,-1 0,1 0,0 0,0 0,-1-1,1 1,-1 0,0 0,1 0,-1 0,0 0,0 0,-1 0,1 0,0 0,0 0,-1 0,0 0,1 0,-2 3,-2-1,0 0,0 0,0 0,0-1,0 1,-1-1,1-1,-1 1,0 0,0-1,-6 2,-19 6,-1-1,0-2,-44 5,-39 9,90-15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5.7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3964,'1'-2,"1"0,-1 0,1 0,0 0,-1 1,1-1,0 1,0-1,0 1,0 0,0-1,0 1,1 0,-1 0,0 1,1-1,-1 0,3 1,5-4,60-22,103-23,-87 27,786-174,21 47,1172-111,16 101,-1148 115,654-49,-205-46,-359 33,922-166,-1689 231,1624-370,-1667 353,558-160,-322 74,470-145,12 51,-743 203,90-21,-265 52,1 0,-1-1,0 0,0-1,0 0,-1-1,19-14,-31 20,1 1,-1 0,1-1,-1 1,0-1,1 1,-1 0,0-1,1 1,-1-1,0 1,0-1,1 1,-1-1,0 1,0-1,0 0,0 1,1-1,-1 1,0-1,0 1,0-1,0 1,-1-1,1 0,0 1,0-1,0 1,0-1,0 1,-1-1,1 1,0-1,-1 1,1-1,0 1,-1-1,1 1,0 0,-1-1,1 1,-1-1,1 1,-1 0,1 0,-1-1,1 1,-1 0,1 0,-1-1,-38-14,24 10,-479-220,123 53,-250-67,442 183,-285-48,397 91,0 4,0 3,0 3,-101 7,163-3,6 1,18 1,31 1,499 27,-320-15,68 6,392 78,-685-99,-1-1,0 0,0 1,1 0,-1 0,0 0,0 0,0 0,0 1,0-1,0 1,0 0,0 0,-1 0,1 0,-1 0,1 1,-1-1,0 1,0-1,0 1,0 0,-1 0,1 0,-1 0,0 0,1 0,-1 0,-1 1,1-1,0 0,-1 0,0 1,0-1,0 0,0 6,11 1082,-33-787,20-271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1442,'7'1,"0"1,0-1,-1 2,1-1,-1 1,1 0,-1 0,0 1,0 0,-1 0,1 0,6 7,2 0,85 71,176 186,52 126,-246-286,83 143,-163-249,0 0,0 0,0 0,0 0,0 0,0 0,0 0,-1 0,1 0,-1 1,1-1,-1 0,0 5,0-6,0-1,-1 1,1-1,0 1,-1-1,1 1,-1-1,1 1,0-1,-1 1,1-1,-1 0,1 1,-1-1,1 0,-1 1,1-1,-1 0,0 0,1 0,-1 1,1-1,-1 0,0 0,1 0,-1 0,0 0,1 0,-1 0,1 0,-2 0,-5-2,-1 0,1 0,0 0,0-1,0 1,-13-9,-31-23,2-2,1-2,2-2,-49-56,64 64,-143-147,7-7,-262-386,387 505,3-3,-47-115,71 145,1-2,2 1,3-1,0-1,3 0,-1-56,8 77,0 1,1 0,1 0,1 0,1 1,1-1,1 1,1 1,11-23,-5 17,2 1,0 0,1 1,2 0,0 2,25-22,-4 9,2 3,2 1,0 2,2 2,1 2,1 2,52-16,-31 15,2 4,145-21,-167 35,-1 2,0 2,1 2,-1 3,73 14,-104-14,0 0,0 2,-1 0,0 0,0 2,0 0,-1 1,0 0,-1 1,20 17,-24-16,0 0,-1 0,0 1,0 0,-1 1,-1 0,0 0,-1 0,0 1,-1 0,-1 0,5 26,-5-10,-1 1,-2-1,-1 1,-2 0,-1-1,-1 1,-1-1,-18 52,3-23,-2-2,-3 0,-44 72,10-38,-4-2,-117 128,178-215,0 0,0 0,0 0,0 0,0 1,1-1,-1 1,1 0,-1-1,1 1,0 0,0 0,0-1,1 1,-1 0,1 0,-1 4,2-4,0 0,0 0,0 0,1-1,-1 1,1 0,0-1,-1 1,1-1,0 1,1-1,-1 0,0 0,1 0,-1 0,5 2,253 153,-162-102,36 12,-53-28,-60-26,-6-1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8.3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590 204,'2'-4,"1"-1,-1 1,1-1,0 1,0 0,0 0,0 0,8-6,-4 2,0 0,0 1,-1-1,0-1,0 1,-1-1,0 0,4-12,-8 19,0 0,-1 0,0 0,1 0,-1 0,0 0,0 0,0 0,0 0,0 0,-1 0,1 0,-1 0,1 0,-1 0,0 0,-1-3,0 3,0 0,0 0,0-1,-1 1,1 1,-1-1,1 0,-1 1,0-1,1 1,-1 0,0-1,0 1,0 1,-4-2,-11-1,-1 0,0 2,0 0,1 1,-1 1,0 0,1 2,-1 0,1 1,-29 10,9 0,1 2,0 1,-65 42,85-47,0 0,0 2,2 0,0 0,0 2,1 0,1 0,-21 37,29-46,2 0,-1 0,1 1,0-1,0 0,1 1,0 0,1 0,0 0,0 0,0-1,1 1,0 0,1 0,0 0,0 0,0 0,1 0,1-1,-1 1,1-1,0 1,1-1,0 0,0 0,9 11,-2-6,0-2,1 1,0-2,0 1,1-2,0 0,1 0,15 6,121 40,-124-46,-8-4,1 0,-1-1,1-1,0-1,-1 0,1-1,0-1,0-1,-1-1,22-6,27-9,90-40,-86 31,158-39,-215 60,-9 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9.2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 43,'-1'-14,"0"14,1-1,0 0,-1 0,1 0,0 0,0 1,0-1,0 0,0 0,0 0,0 0,0 0,0 1,0-1,1 0,-1 0,0 0,0 0,1 1,-1-1,1 0,-1 0,1 1,-1-1,1 0,-1 1,1-1,0 1,-1-1,1 0,0 1,-1-1,1 1,0 0,0-1,-1 1,1 0,0-1,0 1,0 0,0 0,-1 0,1 0,0 0,0 0,0 0,1 0,9-1,-1 1,0-1,1 2,-1 0,0 0,1 1,-1 0,0 1,10 4,13 5,44 26,3 7,121 92,64 76,-183-145,442 411,-429-387,-65-67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0:59.7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0 880,'4'0,"15"-4,25-10,26-16,23-15,34-18,38-18,22-14,7-2,7 1,2 9,-20 11,-29 14,-31 13,-28 10,-27 13,-24 10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00.4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1182 0,'-5'0,"-5"4,-14 11,-11 14,-13 16,-20 18,-19 6,-12 12,-6 7,-7 4,-2-5,7-8,12-9,9-13,16-11,15-13,17-9,14-8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02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1,'21'0,"1"0,-1 1,0 1,0 1,0 1,-1 1,1 1,26 12,426 210,-428-193,-44-38,0-1,-1 1,1 0,-1-1,0 1,0-1,0 1,0-5,0 6,-2-16,1 0,1-1,1 1,1 0,3-19,-4 33,0 1,-1 0,1 0,1-1,-1 1,0 0,1 0,0 0,-1 0,1 0,0 1,1-1,-1 1,0-1,1 1,-1 0,1 0,0 0,0 0,0 0,0 1,0-1,0 1,0 0,0 0,1 0,-1 0,0 0,1 1,-1 0,0-1,1 1,-1 0,7 2,7 1,-1 0,1 1,-1 1,0 1,0 0,21 13,89 58,-101-60,24 20,-36-26,0-1,0-1,27 15,-39-23,-1-1,0 0,1 0,-1 0,0 0,1 0,-1 0,0 0,1 0,-1 0,0 0,1 0,-1 0,0 0,1 0,-1 0,0 0,1 0,-1 0,0 0,1 0,-1-1,0 1,1 0,-1 0,0 0,0-1,1 1,-1 0,0 0,0-1,1 1,-1 0,0 0,0-1,1 1,3-19,-5-24,1 38,0-1,-1-7,0 0,1 0,1-1,4-23,-4 32,1 0,0 0,0 0,1 0,0 1,-1-1,1 1,1-1,-1 1,1 0,0 0,-1 1,2-1,8-5,-8 5,-1 1,2 0,-1 0,0 0,1 0,-1 1,1 0,0 0,-1 1,1 0,0 0,0 0,0 0,11 1,-5 3,-1-1,1 1,-1 1,0 0,-1 0,18 11,-14-9,0 2,-1-1,0 2,0 0,-1 1,0 0,19 21,-19-16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08.52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582 4,'-53'0,"-143"5,172-3,1 1,0 2,0 0,0 1,1 1,-25 12,33-12,1 0,-1 1,1 1,1 0,-22 20,29-25,1 1,0 1,-1-1,2 1,-1-1,1 1,0 0,0 0,0 1,1-1,0 0,0 1,1 0,-1-1,1 11,0-9,1 1,1-1,-1 0,1 0,1 0,0 0,0-1,0 1,4 8,-3-11,0 0,0-1,0 1,1-1,0 1,0-1,0 0,0-1,1 1,0-1,-1 1,1-2,9 5,129 60,269 86,-409-152,1 0,-1 0,1 0,-1 0,1-1,-1 1,1-1,-1 0,1 0,-1 0,1-1,0 1,-1-1,1 0,-1 0,0 0,1 0,5-3,-7 1,1 0,-1 1,1-1,-1 0,0 0,0 0,0 0,0-1,0 1,-1 0,0-1,0 0,0 1,0-1,0 1,-1-1,1 0,-1-3,3-55,-2 0,-13-110,10 157,0 1,-1 0,-1 0,0 0,-1 0,-1 1,0-1,-1 1,-11-17,13 24,0 0,0 0,-1 0,0 1,0 0,0 0,0 0,-1 1,0 0,1 0,-2 1,1 0,0 0,-1 1,1-1,-1 2,0-1,-14 0,-135 3,64 1,88-2,1 0,0 0,0 1,0-1,0 1,0 0,0 0,0 0,0 1,0-1,0 1,0 0,1 0,-1 1,1-1,0 1,-1-1,1 1,-3 4,2-2,1 1,0 0,0-1,0 1,0 0,1 1,0-1,0 0,1 0,0 1,-1 8,2 3,0 1,0 0,2-1,1 1,0-1,1 0,13 35,-16-50,1 1,0-1,0 1,0-1,0 1,1-1,-1 0,1 0,0-1,0 1,0 0,0-1,1 0,-1 0,1 0,-1 0,1 0,-1-1,1 1,0-1,0 0,0 0,0-1,0 1,0-1,0 0,0 0,0 0,4-1,-3 0,0 0,0 0,-1 0,1 0,0-1,-1 0,0 0,1 0,-1 0,0-1,0 0,0 0,0 0,-1 0,1 0,-1-1,0 0,0 1,0-1,-1 0,1-1,-1 1,0 0,2-6,-3 8,-1 0,1 0,-1-1,1 1,-1 0,0 0,0-1,0 1,0 0,0 0,-1-1,1 1,0 0,-1 0,0 0,0 0,1 0,-1 0,-1 0,1 0,0 0,0 0,-1 0,1 0,-1 1,1-1,-1 1,0-1,1 1,-1 0,0 0,0-1,0 1,-2 0,-4 1,17 9,19 10,45 11,1-3,1-4,90 16,-67-15,-80-20,52 12,-67-16,0 1,0-1,0 1,0-1,0 0,0 0,0-1,0 1,0-1,-1 1,1-1,0 0,0 0,0 0,-1 0,1-1,0 1,3-3,-6 3,1 0,-1 0,0 0,1 0,-1 0,0 0,1 1,-1-1,0 0,0 0,0 0,0 0,0 0,0 0,0 0,0 0,0 0,0 0,-1 0,1 0,0 0,0 1,-1-1,1 0,-1 0,1 0,-1 0,1 1,-1-1,0 0,1 1,-1-1,0 0,0 1,-1-2,-32-23,31 23,-11-6,1 0,-2 2,1 0,-1 0,0 1,0 1,0 1,-16-3,-21 1,-57 2,-40-4,115 4,20 2,-1-1,1 0,-27-8,41 10,-1 0,0-1,0 1,0 0,1-1,-1 1,0-1,0 1,1-1,-1 1,0-1,1 1,-1-1,0 1,1-1,-1 0,1 0,-1 1,1-1,0 0,-1 0,1 1,0-1,-1 0,1-1,0-8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3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3035 1,'-1'11,"-1"1,-1-1,0 0,0 0,-1 0,-1 0,1 0,-11 15,0 3,-327 604,-27-14,15-29,-296 573,92 47,358-646,-132 311,320-848,-4 10,-1-1,-2 0,-1-1,-50 63,67-95,3-2,-1 0,0 0,1 0,-1-1,0 1,0 0,0 0,0 0,0-1,0 1,0 0,0-1,0 1,0-1,-3 1,4-3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4.2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2241 1,'-6'8,"0"0,1 1,0 0,0 0,1 1,1-1,-1 1,-2 14,-4 10,-283 858,-96 276,-100 113,254-679,-11 23,-202 544,443-1155,-74 232,76-221,9-29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0.2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1 105,'47'-29,"-41"24,1 0,0 0,1 1,-1-1,1 2,0-1,0 1,15-3,16-2,122-16,-143 22,1 1,-1 1,1 0,-1 2,1 0,26 7,-42-8,0-1,0 1,0 0,1 1,-1-1,0 0,0 1,-1 0,1 0,0 0,0 0,-1 0,0 0,1 0,-1 1,0 0,0-1,0 1,0 0,-1 0,1 0,-1 0,0 0,1 0,-2 0,1 0,0 1,-1-1,1 0,-1 1,0-1,0 6,-3 7,0 0,-1-1,-1 0,0 0,-12 24,5-11,-2 0,-1-1,-1-1,-1 0,-2-1,0 0,-2-2,-38 35,33-38,21-18,1 1,0 0,0 0,1 1,-1-1,0 1,-3 5,7-5,9-4,11-7,-17 6,263-80,-209 68,0 2,105-5,-143 15,-1 0,0-1,0-1,33-9,-44 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5.4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0 201,'7'-4,"0"-1,1 1,-1 0,1 1,0 0,0 0,0 1,0 0,10-2,24-7,44-21,121-39,-139 52,52-11,-98 26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5.1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1844 1,'-5'69,"-2"-1,-4 0,-31 110,9-41,-415 1605,-127 71,505-1606,-321 1033,306-916,-79 623,159-909,2-18,1 1,0-1,2 1,0-1,1 1,5 24,0-31,1-10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6.0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2433 0,'-1'9,"-1"0,0 0,0-1,0 1,-1-1,-1 0,1 1,-7 8,-7 20,-271 828,56 23,195-740,-397 1693,-23 86,16-409,186-681,226-734,-169 502,182-567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6.8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0,'24'391,"-8"-199,53 3125,-88-754,51-1907,-32-652,1 4,0-1,-1 1,0 0,0 0,0 0,-1 0,-1 0,-2 8,-1-4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7.7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1,'3'47,"2"0,2-1,19 71,-7-37,127 849,-67 11,-57-648,73 1410,-67-1096,142 1311,-147-1690,45 292,-61-491,-3-13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18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1235 1,'0'10,"-1"0,-1 1,0-1,0 0,-1 0,-8 18,-5 20,-178 743,133-520,-34 143,-242 1121,48 16,107-222,150-942,25 561,8-921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21.2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0 687,'9'0,"-1"1,1 1,0 0,-1 0,1 0,-1 1,0 0,0 1,0 0,11 7,11 10,35 31,-29-23,665 612,-75 74,-249-238,-367-464,-4-6,0 0,0 0,0 1,-1 0,0 0,-1 0,0 1,0-1,-1 1,4 15,-7-23,0 0,0 0,0 1,0-1,0 0,0 0,-1 0,1 0,0 1,-1-1,1 0,0 0,-1 0,1 0,-1 0,0 0,1 0,-1 0,0 0,0 0,1 0,-1-1,0 1,0 0,0-1,0 1,0 0,0-1,0 1,0-1,0 1,-1-1,1 0,0 1,0-1,0 0,0 0,-1 0,1 0,0 0,0 0,0 0,0 0,-3-1,-5 0,0-1,1 0,-1 0,-16-7,-15-9,0-2,1-1,1-3,-62-50,-128-134,186 167,-207-212,-341-444,507 584,-73-130,132 201,2-2,2 0,2 0,2-2,2 0,-14-88,26 117,0 1,2-1,0 0,1 0,0 1,2-1,0 1,1-1,0 1,12-26,-8 25,2 0,0 0,1 1,1 1,0 0,1 0,0 1,30-22,8-2,1 3,2 2,2 2,1 3,0 2,2 3,1 2,1 4,0 1,2 4,-1 2,1 3,71 1,-112 6,1 1,-1 1,0 1,0 1,0 0,0 2,28 12,-38-13,0 1,0 1,-1 0,1 1,-2 0,1 1,-1 0,0 0,-1 1,0 0,-1 1,0 0,9 16,-5-2,-1 1,-2 0,0 0,-1 1,-2 0,-1 1,-1-1,-1 1,-2 52,-4-18,-3-1,-3 0,-23 84,2-44,-4-1,-5-1,-96 174,53-137,-191 240,334-422,-33 25,1 0,0 2,2 1,0 2,1 1,1 1,0 2,1 1,0 1,54-7,20 4,0 4,118 6,-143 6,-1 4,0 3,0 4,-2 3,0 4,90 37,-144-48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21.9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223 287,'-19'22,"1"0,1 1,1 1,1 0,1 1,1 1,1 0,2 0,-15 56,6 5,-15 165,27-175,4 0,2 0,17 124,-12-169,2-1,1 0,2-1,1 1,1-2,2 0,1 0,1-1,1-1,1 0,34 38,-37-51,1-1,0-1,0 0,1-1,1-1,0-1,0 0,1-1,0-1,0 0,0-2,1 0,0-1,0-1,20 1,26-1,1-3,-1-3,69-11,-56 3,-2-3,129-41,-163 40,-1-1,0-3,-1-1,-1-2,-1-1,41-34,-62 43,-1-1,-1 0,0-2,-1 1,-1-2,0 0,-1-1,-1 0,-1 0,12-35,-14 28,0-2,-2 1,-2-1,0 0,-2 0,0 0,-5-43,-4 17,-2 1,-3 0,-1 1,-4 0,-1 2,-2 0,-3 1,-35-56,21 47,-3 2,-3 1,-2 3,-2 2,-2 1,-3 3,-1 2,-2 3,-106-61,145 93,-1 0,-1 1,0 1,0 1,-28-7,40 12,0 0,1 1,-1-1,0 1,1 0,-1 0,0 1,1 0,-1 0,0 0,1 1,0 0,-1 0,1 0,0 0,0 1,0 0,0 0,0 1,1-1,0 1,-6 6,-111 113,79-82,9-8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1:22.8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607 1,'-15'0,"0"1,1 1,-1 0,1 1,-1 0,1 1,1 1,-1 1,0 0,-13 8,7-1,1 0,1 1,0 0,1 2,-28 32,12-4,1 2,2 1,2 1,-31 77,33-63,2 1,-24 105,42-139,0 1,2 0,2 0,1 0,1 0,1 0,2 0,7 36,-6-51,1-1,0 0,1 0,0 0,1-1,0 0,2 0,-1 0,1-1,1-1,12 12,-7-9,2-1,-1-1,2 0,0-1,0-1,1 0,25 8,-4-5,1-2,0-1,1-3,-1-1,1-2,0-2,63-5,-70 0,-1-1,38-9,-59 9,0 0,0 0,-1-1,1 0,-1-1,0-1,-1 0,17-13,-16 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1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504 454,'9'-2,"-14"-5,-18-3,0 6,0 2,-1 0,1 1,-42 5,54-2,0 0,-1 0,1 1,1 1,-1 0,1 0,-1 1,1 0,0 1,1 0,-17 14,7-1,1 1,1 1,1 0,1 1,1 1,1 1,1-1,1 2,1 0,1 0,1 1,2-1,0 2,2-1,1 1,1-1,1 1,4 38,-1-38,1 0,2-1,1 1,1-1,1-1,2 1,0-1,15 26,-14-33,0 0,2-1,0-1,0 1,2-2,0 0,0-1,1-1,1 0,35 20,-21-19,0-1,1-1,0-1,1-3,0 0,0-2,1-1,56 0,-36-5,1-3,-1-2,-1-2,90-25,-123 26,0 0,0-2,-1 0,0-2,0 0,-1-1,0 0,-1-2,0 0,-1-1,18-20,-23 21,-1-1,0 0,-1 0,-1-1,0 0,-1 0,0-1,-2 0,0 0,0-1,-2 0,0 1,-1-1,0-26,-3 5,-2 1,-2 0,-1 0,-2 0,-2 1,-1 0,-1 0,-3 1,-34-60,20 45,-3 2,-2 2,-2 1,-2 1,-75-66,72 74,-2 3,-1 1,-1 3,-2 1,0 2,-2 3,-1 2,-1 1,0 4,-2 1,-55-8,92 21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2.18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55,'0'-2,"0"0,0 0,1 0,-1-1,1 1,0 0,-1 0,1 0,0 0,0 0,0 1,1-1,-1 0,0 0,1 1,-1-1,1 1,-1-1,1 1,0 0,0-1,0 1,-1 0,1 0,0 0,0 1,0-1,1 0,-1 1,0-1,3 1,10-3,0 1,0 1,24 1,-21 1,44-2,-5-1,65 7,-107-3,0 0,0 0,0 2,0 0,-1 1,0 0,0 1,0 0,17 12,-24-13,-1 0,1 1,-1 0,-1 0,1 1,-1-1,0 1,0 0,-1 1,0-1,0 1,-1 0,0-1,0 2,-1-1,2 13,0 12,-2-1,-1 1,-4 37,1-45,1 0,1 0,1 1,1-1,7 29,1-24,2 0,1-2,1 1,24 35,-26-45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6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0,'4'0,"6"0,5 0,1 9,5 6,4 6,7 12,1 8,4 7,4 7,4 4,-1-5,-5-3,-4-1,-3-1,-4-4,-6-10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2.6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26,'0'-5,"4"-4,2-2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3.1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31,'0'-4,"-5"-2,-1-4,1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4.4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655 0,'-141'3,"-268"41,400-43,0 1,1 0,-1 0,0 1,1 0,-15 7,21-9,0 1,0 0,-1 0,1 0,0 0,1 0,-1 0,0 0,0 1,1-1,0 1,-1-1,1 1,0 0,0-1,0 1,1 0,-1 0,1-1,-1 1,1 0,0 0,0 0,1 5,8 55,3-1,2 0,26 67,-16-52,20 69,7-1,6-3,7-2,120 195,-157-295,-9-14,-1 0,15 34,-24-39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4.8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52,'4'0,"6"0,6 0,3-4,4-2,7-4,1 0,1 2,-2 1,4 3,-5 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5.22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1,'4'0,"6"0,9 4,7 6,2 10,6 5,4 8,6 6,-1 1,-8-6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5.55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26,'-4'-4,"-2"-6,1-1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6.5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1 146,'21'3,"0"0,0 1,0 0,0 2,-1 1,20 9,13 4,-4-5,78 31,-112-39,-1 0,0 0,-1 2,0 0,0 0,16 16,-28-34,0-1,0 1,-1 0,-2-18,2 18,0-1,1 1,0 0,1 0,0-1,0 1,1 0,0 1,0-1,1 1,0-1,1 1,0 0,0 1,1-1,-1 1,12-11,-1 4,0 0,1 1,0 0,1 2,0 0,36-15,-45 23,0 0,1 1,0 0,-1 1,1 0,0 0,0 1,0 0,-1 1,1 0,0 1,0 0,-1 0,18 7,11 7,0 1,41 26,-57-31,14 8,13 7,60 43,-95-59,0 0,0 1,-1 1,-1 0,0 1,-1 0,0 1,10 19,8 26,-18-35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7.6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600 836,'-37'0,"-1"1,-55 10,78-8,0 1,0 0,1 1,0 1,0 1,0 0,1 0,-24 19,6-2,2 2,2 2,0 0,1 2,2 0,2 2,0 1,-31 66,49-90,1-1,0 0,0 1,1-1,1 1,-1 0,1 0,1 12,0-18,0 0,0 1,1-1,0 0,0 0,0 1,0-1,0 0,1 0,-1 0,1-1,0 1,-1 0,1 0,1-1,-1 1,0-1,1 0,-1 0,1 0,0 0,-1 0,1 0,0-1,5 2,22 6,1-2,0 0,0-3,1 0,56-2,-51-1,15 1,73 1,-111-4,0 0,0-1,0-1,0 0,0 0,18-8,-28 8,0 1,0-1,-1 1,1-1,-1 0,0 0,1 0,-2-1,1 1,0-1,-1 0,1 0,-1 0,0 0,0 0,-1 0,1 0,-1-1,0 1,0-1,0-5,1-14,0 1,-5-47,2 41,-5-44,-2-1,-28-108,-55-139,79 283,-69-204,59 186,-2 1,-38-62,44 91,11 21,8 17,19 34,1-1,3 0,1-2,36 46,0 3,169 238,-196-287,-3 2,-1 1,-2 1,32 78,-50-100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8.93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1 146,'5'-3,"1"0,0 0,0 1,0-1,0 1,0 1,0-1,0 1,1 0,-1 0,1 1,-1 0,8 1,14-3,1075-115,-1095 116,4-1,0 1,0 0,21 1,-32 0,0 0,1 0,-1 0,0 0,0 0,1 1,-1-1,0 0,0 1,0-1,1 0,-1 1,0-1,0 1,0 0,0-1,0 1,0 0,0 0,0 0,0 0,-1-1,1 1,0 0,0 0,-1 1,1-1,-1 0,1 0,-1 0,1 0,-1 0,0 1,1-1,-1 0,0 0,0 1,0-1,0 0,0 0,0 0,0 1,-1-1,1 0,-1 3,-6 13,-1 0,0-1,-1 0,-22 29,-5 9,-230 468,159-297,-10 32,-30 58,139-299,6-10,-1 0,0 0,0-1,0 1,-1-1,0 0,0 0,0 0,-10 8,10-13,6-6,8-9,1 6,0 1,1 0,0 1,1 0,-1 1,1 1,1 0,-1 0,17-2,128-19,7 15,178 10,-189 4,-126-3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9.2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0,'4'0,"2"0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7.4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0 306,'2'-19,"0"0,1 1,1-1,1 1,0 0,2 0,0 0,1 1,0 0,1 1,1 0,21-25,-27 36,1 0,0 1,0 0,0 0,0 0,0 0,1 1,0 0,0 0,0 1,0 0,0 0,0 0,0 1,1 0,-1 0,1 0,-1 1,1 0,10 1,-5 0,-1 1,0 0,-1 0,1 1,0 1,-1 0,1 0,-1 1,-1 0,1 1,13 9,-18-9,1-1,-1 1,0 1,0-1,0 1,-1 0,0 0,-1 0,0 0,0 1,0 0,-1-1,0 1,0 0,0 9,-1-10,-1 0,1 0,-1 0,-1 0,1 0,-1 0,0 0,-1 0,0 0,0-1,0 1,-1 0,0-1,0 0,-1 0,1 0,-8 8,-13 7,19-17,0 0,0 0,0 0,0 0,1 1,0 0,0 0,0 0,0 0,1 0,-3 8,6-12,0 0,1 0,-1 0,1 0,-1 0,1 0,-1 0,1 0,0 0,0-1,-1 1,1 0,0 0,0-1,0 1,0 0,0-1,0 1,0-1,0 1,0-1,0 1,0-1,0 0,0 0,0 1,0-1,0 0,0 0,0 0,2 0,43 2,-41-2,6-1,0 2,0 0,-1 0,1 1,0 0,-1 1,18 6,-24-7,-1 0,1 0,-1 0,1 0,-1 1,0-1,0 1,0 0,0 0,0 0,-1 0,1 1,-1-1,0 1,0-1,0 1,0 0,-1 0,0-1,0 1,0 0,0 0,0 5,1 5,-1 0,-1 1,0-1,-1 0,-1 1,0-1,-1 0,-6 19,5-23,0 0,-1-1,0 1,-1-1,0 0,0-1,-1 0,0 0,-1 0,1-1,-18 13,-18 11,27-17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09.8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0,'3'2,"0"-1,-1 0,1 1,0 0,-1 0,1-1,-1 1,0 1,1-1,-1 0,0 1,0-1,-1 1,4 5,2 2,505 701,-418-575,136 215,-203-295,-22-37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1.01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0 656,'8'-2,"-1"0,0 0,0-1,0 0,0 0,0-1,-1 0,0 0,12-10,10-5,356-208,-333 194,-19 12,1 1,1 1,56-22,-73 33,0 0,-1-2,0 0,0 0,-1-1,14-14,30-21,-22 21,1 2,57-26,-70 39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3.3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1 694,'23'1,"0"2,-1 0,1 2,-1 0,1 2,-2 0,1 1,-1 1,0 2,-1 0,0 1,-1 0,-1 2,0 0,17 18,7 9,-2 2,-2 2,-2 2,50 84,-47-61,-3 3,-3 0,-3 3,-4 0,19 92,-24-65,-4 1,-5 1,-2 151,-8-215,1-35,2-24,14-234,-9 86,76-568,-59 589,6 2,7 1,58-139,-50 168,88-153,-134 262,22-30,-24 33,0 1,0-1,1 1,-1 0,0-1,0 1,1 0,-1-1,0 1,1 0,-1-1,0 1,1 0,-1-1,0 1,1 0,-1 0,0 0,1-1,-1 1,1 0,-1 0,1 0,-1 0,0 0,1 0,-1 0,1 0,-1 0,1 0,-1 0,1 0,-1 0,0 0,1 0,-1 0,1 0,-1 1,1-1,-1 0,0 0,1 0,-1 1,0-1,1 0,-1 1,0-1,1 0,-1 1,0-1,0 0,1 1,-1-1,0 1,0-1,0 0,1 1,-1-1,0 1,0-1,0 1,0-1,0 0,0 1,0-1,0 1,0-1,0 1,2 27,-1-1,-1 1,-1 0,-8 42,-1 17,-6 286,16-297,5-1,26 145,-25-192,2 0,1-1,1 0,1-1,1 0,2 0,0-1,32 40,-30-47,1-1,0 0,1-1,1 0,0-2,1 0,0-2,1 0,1-1,41 14,-20-12,2-1,0-3,0-2,0-2,1-1,51-4,271-37,-317 29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3.76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1,'-1'189,"6"269,1-370,4 1,3-2,28 94,-31-149,0 0,3-1,0-1,2 0,1 0,2-2,31 41,-33-51,1 0,0-1,1-1,1-1,0 0,1-2,1 0,0-1,1-2,0 0,24 8,22 0,0-3,0-3,1-3,95 1,-104-9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4.5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0 335,'9'1,"-1"2,1-1,-1 1,0 0,0 1,-1 0,1 0,-1 1,0 0,12 9,-4-2,66 48,-3 3,-3 4,92 105,-78-45,-78-109,-48-118,-41-167,62 207,7 26,-32-143,37 154,1 0,1 0,1-1,2 1,4-38,-4 57,0-1,0 1,1 0,0 0,0 0,0 0,0 0,0 0,1 0,0 1,0-1,0 1,0 0,0 0,1 0,-1 0,1 0,0 1,0 0,0 0,0 0,0 0,0 1,0-1,1 1,-1 0,1 0,5 0,10-1,0 1,1 1,-1 0,1 2,19 3,-6 2,0 1,-1 2,0 1,-1 2,0 1,-1 1,0 2,-2 1,0 1,30 26,-6 1,-2 3,-2 1,-3 3,41 60,-65-83,-1 0,-2 2,-1 1,-2 0,-1 1,-1 0,-2 1,10 50,-18-63,2-6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4.97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0,'33'30,"2"-2,42 26,-4-3,-21-13,436 331,-342-249,160 172,-284-269,-1 1,-1 1,-1 1,16 30,-28-44,-1 1,-1 0,0 1,-1-1,0 1,-1 0,0 0,-2 0,1 0,-2 0,-1 20,-1-8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5.4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0 194,'66'0,"967"-31,-985 27,915-113,-827 86,-98 20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6.04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1 128,'789'-65,"-172"4,-479 59,-113 3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8.51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731 1,'-16'0,"8"-1,0 1,0 0,-1 1,1 0,0 0,-14 4,20-4,0 0,-1 1,1-1,0 0,0 1,1-1,-1 1,0 0,0-1,1 1,-1 0,1 0,0 0,-1 0,1 0,0 1,0-1,0 0,1 0,-1 1,0-1,1 1,0-1,-1 0,1 1,0-1,1 5,0 6,0 0,1 0,0-1,1 1,1-1,7 18,39 73,-33-69,-6-13,33 63,-5 2,50 151,-82-210,0 1,-2-1,-1 1,-1 0,-1 0,-2 0,-1 0,-1 1,-1-2,-1 1,-2 0,-1-1,-17 44,8-36,-2-1,-2-1,-1 0,-1-2,-2 0,-1-2,-2 0,0-2,-39 29,11-15,-2-2,-1-3,-2-2,-87 34,137-64,-4 3,-1-1,0-1,-1 0,-27 5,40-10,0 1,0-1,0 0,0 0,0 0,0 0,0-1,0 1,0-1,0 0,0 0,0 0,0 0,0 0,1-1,-1 1,0-1,1 0,-1 1,1-1,0-1,0 1,0 0,0 0,0-1,0 1,0-1,1 1,-1-1,1 0,-1-4,-6-14,2-1,1 0,1 0,-2-39,5-94,3 86,-2 65,-1 0,2 0,-1 0,0 0,1-1,0 1,-1 0,2 0,-1 0,0 0,1 0,0 1,0-1,0 0,0 1,1-1,5-5,-5 7,0 0,1 0,0 1,-1-1,1 1,0 0,0 0,-1 0,1 0,0 1,0-1,0 1,0 0,0 0,0 1,0-1,0 1,0 0,5 2,29 9,-1 1,-1 3,57 32,-30-15,-25-15,120 66,-136-70,1 1,-2 1,0 1,29 30,-43-39,-1 1,0 0,0 1,-1-1,0 1,-1 0,0 0,0 1,-1-1,-1 1,0-1,0 1,0 19,-2 10,-1 1,-9 52,8-82,-127 779,124-765,0 1,2 0,1 0,2 41,1-54,1-1,0 1,1 0,0-1,1 1,0-1,1 0,1-1,0 1,0-1,10 12,13 15,1 0,3-3,0 0,3-3,47 36,-65-55,0-1,0-1,1-1,1 0,0-2,0 0,0-1,1-1,0-1,0-1,1-1,-1 0,1-2,21-1,-36-1,-1 0,0 0,1-1,-1 0,0 0,0 0,10-6,11-9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9.23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0,'2'33,"2"1,1-2,1 1,12 34,-2-5,208 700,-197-678,38 77,-57-138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8.5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0,'4'1,"0"0,0 0,0 0,-1 1,1 0,0 0,-1 0,1 0,-1 0,0 0,6 7,3 0,42 33,-2 3,-2 2,-2 2,-2 2,41 60,-12-1,99 197,-163-286,-4-9,0 1,-1-1,0 1,-1 1,0-1,-1 1,-1-1,0 1,-1 0,1 20,-2 0,9 56,0 17,-10 82,0-164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19.7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0,'1'5,"0"-1,0 0,1 0,0 0,0 0,0 0,0 0,1-1,-1 1,7 6,11 20,2 21,-3 1,-2 0,-2 1,-2 1,5 60,-17-96,-1 0,-1 0,-1 1,0-1,-1 0,-9 27,-46 103,26-71,3 5,20-50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22.32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1 580,'1'-10,"0"0,0-1,1 1,1 1,0-1,0 0,1 1,0-1,1 1,0 0,0 1,1-1,0 1,8-8,13-13,1 1,39-30,-64 56,63-50,114-68,-134 94,2 1,0 3,84-26,-112 42,1 1,0 1,0 1,0 1,0 1,0 0,1 2,-1 1,25 4,-30-2,-1 0,0 1,0 1,0 0,-1 0,0 2,0 0,-1 1,0 0,-1 0,0 2,21 21,-13-7,-1 2,-1 0,-1 0,-1 2,-2 0,-1 1,14 45,-14-28,-2-1,-2 2,-2 0,2 68,-10-91,-1 1,-2-1,0 0,-1 0,-2 0,0-1,-2 0,0-1,-2 1,-1-2,0 0,-18 23,-10 9,-2-2,-3-1,-69 60,-5-16,110-88,36-22,0 1,1 1,32-9,2-2,164-56,309-68,-252 76,-237 59,-15 2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22.6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1,'8'4,"8"6,9 5,9 9,11 5,8 6,-3 1,1 3,-6-1,-5-3,-10-2,-10 1,-4-1,-4-1,-6-7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23.7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1 433,'60'-61,"-29"26,2 1,2 3,0 0,3 2,55-32,-42 35,1 3,2 2,0 3,1 2,1 2,0 3,84-6,-66 13,0 3,-1 4,1 2,-1 4,97 25,-144-28,-1 1,0 2,41 20,-60-26,0 0,0 1,0-1,0 1,0 1,-1-1,1 1,-1 0,-1 1,1-1,-1 1,0 0,0 0,0 0,-1 0,0 1,-1-1,4 12,-5-13,-1 0,0 0,0-1,0 1,-1 0,0-1,0 1,0-1,0 1,-1-1,0 1,1-1,-2 0,1 0,0 0,-1 0,0 0,-4 4,-7 7,-1 0,-30 23,33-28,-547 397,509-368,51-35,11-3,23-5,-25 3,58-4,0 3,1 3,-1 2,0 4,67 16,-52-4,-1 3,-1 4,124 59,-172-69,-1 2,0 1,-1 1,-1 2,-2 1,0 1,-1 2,46 56,-56-58,-1 1,0 1,-2 0,-1 1,-2 0,0 1,-2 0,-1 1,-1 0,-1 0,2 46,-7-66,-1 1,0-1,0 1,-1 0,0-1,-1 1,0-1,-1 0,0 0,0 0,-1 0,-7 14,2-11,0 0,-1-1,0 0,-1 0,0-1,-1 0,-17 10,-10 5,-1-2,-1-1,-73 27,-139 26,93-44,137-25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26.3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1 826,'0'-18,"0"1,2-1,0 1,1-1,0 1,2 0,0 0,0 1,2-1,0 1,1 1,1-1,15-19,4-2,1 2,2 1,1 1,60-46,161-93,-188 132,113-49,-154 79,0 1,1 1,0 1,1 1,-1 1,1 1,0 2,37 0,-55 3,0 0,-1 0,1 1,0 0,-1 0,1 1,-1 0,0 0,0 0,0 1,0 1,-1-1,0 1,7 6,-4-2,0 1,-1 1,0-1,-1 1,0 0,-1 1,9 22,-1 10,-2 0,-2 1,8 80,-17-118,34 550,-21-250,-13-279,1 0,2 0,1 0,13 44,-16-65,1 0,-1-1,1 0,1 0,-1 0,1 0,0 0,0 0,1-1,0 0,0 0,0-1,0 1,1-1,0 0,0 0,0-1,0 0,0 0,1 0,-1-1,1 0,0 0,10 1,24-1,0-1,0-2,0-1,0-3,-1-1,0-2,45-15,-81 22,-1 0,1 0,0-1,-1 1,1-1,-1 0,1 0,-1 0,0 0,1 0,-1-1,-1 0,1 1,0-1,-1 0,1 0,-1-1,0 1,0 0,0-1,1-3,-2 4,-1 0,1 0,-1 0,0 0,0 0,0 0,0 0,-1 0,1 0,-1 0,0 0,0 0,0 1,0-1,0 0,-1 0,1 1,-1-1,0 1,1 0,-1-1,0 1,-1 0,1 0,0 0,-1 0,-3-2,-3 2,10 15,10 15,42 52,69 83,-66-93,37 48,106 145,-164-211,-2 1,-3 2,29 72,-52-109,-1 0,-1 1,-1 0,0 0,-1 1,-2-1,0 1,0-1,-2 1,-3 20,-2-9,-1 0,-2 0,-1-1,-1 0,-21 38,-17 20,-3-3,-4-3,-126 144,180-223,-1 0,0 0,1-1,-1 1,-1-1,1 0,0 0,0 0,-1 0,1 0,-1-1,0 0,-4 2,-8-1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29.75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75,'2'60,"3"1,2-1,20 76,62 174,-56-204,321 876,-261-740,48 106,-124-313,-8-26,-8-22,-10-22,-1 0,-1 1,-2 1,-1 0,-27-43,13 21,-330-726,275 564,-93-385,159 514,-6-122,23 209,0-1,0 1,0 0,0-1,0 1,0 0,0-1,-1 1,1 0,-1 0,1-1,0 1,-1 0,0 0,1 0,-1-1,0 1,0 0,1 0,-1 0,-1-1,1 2,0 0,0 0,0 0,0 0,0 1,0-1,1 0,-1 0,0 0,0 1,0-1,0 0,1 1,-1-1,0 1,0-1,1 1,-1-1,0 1,1 0,-1-1,0 2,-7 8,0 0,1 0,-8 16,-11 25,-19 58,10-24,14-48,8-31,12-6,0-1,0 1,1-1,-1 1,0-1,1 0,-1 1,0-1,1 0,-1 0,1 1,-1-1,1 0,0 0,-1 0,1 1,0-1,-1 0,1 0,0-2,-5-24,2-1,0 0,2 0,5-55,-1 11,-1-35,-4 187,-13 99,9-136,-3-1,-1 0,-2-1,-19 44,31-84,0-1,0 1,0 0,0-1,0 1,-1-1,1 1,0 0,0-1,-1 1,1-1,0 1,-1-1,1 1,-1-1,1 1,0-1,-1 1,1-1,-1 0,1 1,-1-1,1 0,-1 1,0-1,0 0,-3-15,5-30,7-24,3 0,23-74,52-132,-81 261,-4 12,-1-1,1 1,0 0,0 0,0-1,0 1,0 0,1 0,-1 0,1 1,-1-1,1 0,0 0,-1 1,1-1,0 1,0 0,0-1,0 1,0 0,4-1,-3 1,0 1,1 0,-1 0,1 0,-1 0,0 0,1 0,-1 1,1 0,-1 0,0 0,0 0,5 2,9 6,0 1,-1 1,0 0,17 16,-26-21,31 26,152 118,-153-123,2-3,1-1,53 23,-42-34,14 5,-63-16,0 0,0 0,1 0,-1 0,0 0,0 1,-1-1,1 0,0 1,0 0,-1-1,1 1,-1 0,1 0,-1 0,0 0,0 0,0 0,0 0,0 1,0-1,0 4,-1-4,0 1,0 0,0-1,0 1,-1-1,1 1,-1-1,0 1,0-1,1 1,-2-1,1 1,0-1,0 0,-1 0,1 0,-1 0,0 0,1 0,-1 0,0 0,-3 1,-5 5,-1-1,0-1,-15 8,16-9,-578 237,429-183,125-45,19-8,1 0,-1 0,0-1,0-1,0-1,-29 3,25-8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31.3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1,'-22'0,"5"-1,0 1,0 1,-33 6,44-5,0 0,1 0,-1 0,0 1,1 0,-1 0,1 1,0-1,0 1,0 0,1 1,-1-1,1 1,-5 7,-3 6,2 0,0 0,2 1,0 1,1-1,0 1,2 0,-4 27,-11 169,17-149,8 108,-3-154,1-1,0 1,2-1,1 0,0 0,1-1,2 0,0 0,17 27,-20-38,1-1,0-1,-1 1,2-1,-1-1,1 1,0-1,0 0,1-1,-1 0,1 0,0-1,0 0,0-1,19 3,7 0,0-3,68-2,-66-3,-1-1,1-2,-1-2,-1-1,58-23,-41 9,0-2,94-62,-141 84,-1 0,1-1,-1 1,0-1,0 0,0 0,0-1,0 1,-1-1,0 0,0 0,-1 0,1 0,-1 0,0-1,0 1,1-10,-2 7,-1-1,0 1,0-1,-1 1,0 0,-1-1,0 1,0 0,-1 0,0 0,-5-10,-14-25,-2 1,-2 2,-1 0,-2 2,-60-62,60 72,-62-46,79 66,-1 0,0 0,-1 1,1 1,-1 0,-1 1,1 0,-20-2,-9-2,1-2,-80-32,67 22,31 13,3 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32.28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0,'1'51,"2"0,3-1,1 0,3 0,29 88,129 294,-158-413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33.3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1 327,'29'-4,"1"0,-1-2,0-1,0-1,-1-2,31-15,-13 7,139-50,221-91,-382 149,-4 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33.8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0,'29'33,"-2"1,-1 1,27 51,6 7,235 295,-186-250,87 90,-138-164,-46-52,0 2,-1-1,0 1,-1 1,-1 0,9 22,-12-21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29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0 178,'5'0,"5"0,9 0,7-4,6-2,8 1,8-4,19-4,9-8,6-2,2 5,-6 0,-7 3,-7 0,-10 3,-10 3,-9 3,-9 3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37.19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928 865,'-39'2,"0"1,1 1,0 3,0 1,1 1,0 3,0 0,1 3,1 1,1 1,-44 30,37-18,1 2,1 1,2 2,2 1,1 2,1 1,3 2,-32 53,48-70,2 1,0 0,2 0,0 1,2 0,1 1,-8 50,13-54,1 0,1 0,1 0,1 0,1 0,1-1,1 1,1-1,15 39,-8-33,1 0,2 0,0-1,2-1,0-1,2-1,1 0,0-2,2 0,0-1,2-2,0 0,0-2,2-1,0 0,42 14,-6-7,1-3,0-2,2-4,-1-2,2-3,101-1,-98-7,94-13,-129 7,0 0,0-3,-1 0,50-22,-76 27,0 1,0-2,0 1,0-1,-1-1,0 1,0-1,0-1,-1 1,0-1,0 0,-1 0,0-1,0 1,0-1,-1 0,-1-1,1 1,2-12,-3 4,-1 0,0-1,-1 1,-1 0,0-1,-2 1,1 0,-2 0,-9-31,-33-94,-7 3,-5 3,-7 1,-111-173,127 233,-4 1,-2 4,-4 1,-3 3,-2 3,-114-86,172 144,-2 0,1-1,0 0,0 0,0 0,-4-7,9 11,0 0,1 0,0 1,-1-1,1 0,-1 0,1 1,0-1,0 0,-1 0,1 0,0 0,0 1,0-1,0 0,0 0,0 0,0 0,0 0,0 1,1-2,0 1,-1-1,1 1,0 0,0 0,0 0,0 0,0 0,0 0,1 1,-1-1,0 0,0 0,1 1,-1-1,0 1,1-1,1 1,35-9,0 2,1 2,0 1,71 4,-71-1,138 4,195 28,-244-12,-1 6,156 51,-222-56,-1 2,-1 3,108 64,-148-77,0 1,0 1,-2 1,0 1,-1 0,0 1,-1 0,-1 1,-1 1,-1 1,0-1,-1 2,-2 0,12 32,-13-19,-2 0,0 1,-3-1,-1 1,-1 0,-2 0,-1 0,-2 0,-10 38,0-14,-3 0,-2-1,-3-1,-39 73,38-88,-2 0,-1-2,-2-1,-58 61,83-96,0-1,-1 1,0-1,1 0,-1 0,0-1,0 1,-1-1,1 0,-6 2,9-4,0 0,0 0,0 0,1 1,-1-1,0-1,0 1,0 0,0 0,0 0,0 0,1-1,-1 1,0 0,0-1,0 1,1-1,-1 1,0-1,0 1,1-1,-2 0,1-1,0 0,-1 0,1 0,0 0,0-1,0 1,0 0,0-1,1 1,-1 0,1-5,-6-57,3-1,7-84,-1 55,7-282,11-813,-21 1187,-1-10,1 0,1 0,0 0,0 0,5-16,-5 27,-1 0,0 0,1 0,-1-1,1 1,-1 0,1 0,0 0,0 0,-1 0,1 0,0 1,0-1,0 0,0 0,0 1,0-1,0 0,0 1,0-1,0 1,0-1,3 0,-2 2,1-1,0 0,-1 1,1 0,0-1,-1 1,0 0,1 0,-1 1,1-1,-1 0,0 1,0-1,0 1,0 0,2 2,28 27,-1 2,36 51,-38-46,24 28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38.76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2913,'522'-34,"-5"-40,-263 35,68-9,1053-163,-6-58,-326 7,1400-548,-298-62,-1994 811,387-137,-519 193,-13 4,-1 0,1-1,-1 1,0-1,0 0,0-1,0 1,9-7,-9 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40.24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0,'5'13,"0"0,0 0,-2 0,1 0,1 19,4 16,291 1085,-261-1014,4-1,108 203,162 192,183 279,-83-126,-302-478,-53-86,-34-59,21 60,-25-55,139 280,-68-147,-71-126,-13-42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41.27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782 80,'-20'-2,"1"0,-27-6,-26-3,32 9,0 1,0 2,0 1,1 2,-1 2,-40 12,65-13,-1 0,1 1,0 1,0 0,1 1,0 1,0 0,1 0,0 2,1 0,0 0,1 1,0 0,1 1,0 0,1 1,-10 21,6-9,3 0,0 1,1 1,2-1,1 2,1-1,1 0,1 32,3-42,0-1,1 1,1 0,1-1,0 0,2 0,0 0,0 0,2-1,0 1,1-2,1 1,0-1,15 19,-12-22,0-1,1 0,0 0,1-2,0 1,0-2,1 0,22 8,-2-2,0-2,63 12,-66-17,1-2,0-2,0 0,0-3,0 0,0-2,0-2,35-8,-57 8,0 0,0-2,-1 1,0-1,0-1,0 0,-1 0,0-1,-1 0,1 0,-1-1,-1 0,0 0,0-1,-1 0,7-14,-1-1,-2 0,0 0,-1-1,-2-1,8-51,-12 48,-1 1,-1-1,-1 0,-2 0,-1 0,-2 1,-12-46,0 23,-2 1,-3 1,-34-58,47 91,6 10,0 1,-1-1,0 1,0 0,-1 0,0 0,-8-8,-1 4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43.09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1,'-4'0,"-1"1,1 0,0 0,0 0,0 0,0 1,0-1,1 1,-1 0,0 0,1 1,-1-1,1 1,0 0,0-1,0 1,0 1,1-1,-1 0,-2 5,-6 10,1 1,-15 33,18-34,-8 16,2-1,2 2,1 0,2 0,1 1,2 0,2 0,0 55,4-84,-1-1,1 1,0 0,0 0,1-1,0 1,0 0,0-1,1 0,0 0,0 0,1 0,0 0,0-1,0 1,0-1,9 7,-6-7,1 1,0-2,1 1,-1-1,1-1,0 1,-1-1,1-1,1 0,-1 0,0-1,12 0,0 0,0-1,0-1,0-1,-1-1,1-1,-1 0,0-2,29-12,6-7,84-52,-136 75,0 0,0 0,0 0,0 0,-1 0,1-1,-1 1,1-1,-1 1,0-1,0 0,0 0,0 0,-1 0,1 0,-1-1,0 1,0 0,0-1,0 1,-1 0,1-1,-1 1,0-1,0 1,0-1,0 1,-1-1,1 1,-1-1,0 1,0 0,0-1,-1 1,1 0,-1 0,-2-3,-7-13,-1 1,0 1,-2 0,-26-26,37 39,-46-47,-105-85,151 135,1-1,0 0,-1 1,0-1,1 1,-1 0,0 0,0 0,0 0,0 0,0 0,0 1,0 0,0-1,0 1,0 0,0 1,0-1,0 0,1 1,-1 0,0 0,0 0,0 0,0 0,1 0,-1 1,0-1,1 1,-1 0,1 0,0 0,0 0,-3 3,-6 9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44.4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1 390,'2'-6,"0"1,0 0,1 0,0 0,0 0,0 0,1 1,-1 0,1-1,0 1,0 0,8-5,6-8,9-9,0 1,2 1,1 1,40-24,136-63,-187 100,-5 3,0 0,0 1,1 0,-1 1,17-3,-28 7,0 0,1 1,-1 0,0 0,0 0,0 0,0 0,0 1,0-1,0 1,0 0,0 0,0 0,0 0,0 0,0 1,-1-1,1 1,0 0,-1 0,0 0,1 0,-1 0,0 1,0-1,0 1,0-1,-1 1,1-1,-1 1,2 3,2 7,-1 0,-1 0,0 0,0 1,-1-1,-1 0,0 1,-1 0,-1-1,-2 20,-6 18,-20 68,21-90,-120 325,61-186,66-155,12-15,19-18,-25 16,433-286,-420 280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47.3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3196 7426,'1'-30,"-1"-1,-2 1,-1 0,-1-1,-14-50,-41-70,-143-261,133 280,-998-1756,993 1761,6-3,-86-229,146 329,1 0,2 0,-4-59,-2-18,-81-418,-168-536,187 845,-10 4,-161-295,195 404,-41-125,55 131,-82-162,-110-84,123 194,104 148,0 1,-1-1,1 1,0 0,0-1,-1 1,1 0,0-1,0 1,-1 0,1-1,0 1,-1 0,1-1,0 1,-1 0,1 0,0-1,-1 1,1 0,-1 0,1 0,0 0,-1 0,1 0,-1 0,1-1,-1 1,1 0,0 0,-1 1,1-1,-1 0,0 0,-8 15,-1 33,9-41,-11 71,3 0,1 98,8-173,0 1,0 0,0-1,1 1,-1-1,1 1,0 0,0-1,0 0,0 1,1-1,0 0,-1 1,1-1,0 0,0 0,1-1,3 5,-2-4,0-1,0 1,1-1,-1 0,1 0,-1-1,1 1,0-1,0 0,-1 0,1 0,0-1,7 0,5 0,0 0,0-1,0-1,0-1,-1 0,1-1,-1-1,22-9,-31 11,-1 0,1-1,-1 1,1-2,-1 1,0-1,-1 0,1 0,-1 0,0-1,-1 0,1 0,-1 0,0-1,0 1,-1-1,0 0,0 0,-1 0,0 0,2-8,4-34,0 9,-1-1,-3 0,0-61,-4 100,0 1,0-1,0 0,0 0,0 0,-1 0,1 0,0 0,-1 1,0-1,1 0,-1 0,0 1,0-1,0 1,0-1,0 0,0 1,-1 0,1-1,0 1,-1 0,1 0,-1 0,1 0,-3-2,-6 3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48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25,'59'-11,"-48"7,0 1,1 1,0 0,17-1,-27 3,1 0,0 0,0 1,0-1,-1 1,1 0,0-1,-1 1,1 0,-1 1,1-1,-1 0,1 1,-1-1,0 1,0 0,1 0,-1 0,-1 0,1 0,0 0,0 0,1 4,1 2,-1 0,-1 0,1 0,-1 0,-1 0,1 0,-2 1,1 15,-7 74,4-79,-5 21,5-33,0 1,0 0,1 0,0 0,1 15,0-21,1 0,-1 0,1 0,-1-1,1 1,0 0,-1 0,1 0,0-1,0 1,1 0,-1-1,0 1,0-1,1 1,-1-1,1 0,-1 1,1-1,0 0,-1 0,1 0,0 0,0-1,-1 1,1 0,0-1,2 1,22 6,-1 2,46 21,-62-25,0-1,-1 1,0 1,0-1,0 1,0 1,-1 0,0 0,-1 0,1 1,5 9,-10-12,1 1,-1-1,-1 1,1 0,-1 0,0 0,0-1,0 1,-1 0,0 0,0 0,-1 0,0 0,0 0,0 0,0 0,-1 0,0-1,-4 8,-5 9,-2 1,0-2,-22 27,4-5,-223 304,225-313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0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987 1638,'-1'-7,"-1"-1,0 1,0 0,-1 0,0 0,0 0,0 1,-5-7,0-2,-41-67,-115-148,22 36,105 142,-49-51,-27-35,105 124,1-1,0 0,1 0,0 0,-4-18,-3-11,-33-93,-29-81,58 179,-1 0,-2 1,-32-47,48 79,-1 0,1 0,-1 1,0-1,-12-8,16 13,1 1,-1-1,0 1,1 0,-1-1,0 1,1 0,-1-1,0 1,0 0,1 0,-1 0,0 0,0 0,1 0,-1 0,0 0,0 0,0 0,1 0,-1 0,0 1,0-1,-1 1,1 0,0 0,0 1,0-1,0 0,0 1,0-1,0 1,1 0,-1-1,0 1,1 0,-1-1,1 1,0 0,0-1,-1 4,-1 37,1 0,2 1,13 81,0 19,-14-138,0 0,1 1,-1-1,1 0,0 0,1 1,-1-1,1 0,0 0,0 0,0-1,1 1,0 0,6 7,-5-9,-1 0,1-1,-1 0,1 0,0 0,0 0,0 0,0-1,0 0,0 0,0 0,0 0,1-1,-1 1,0-1,0 0,1-1,-1 1,5-2,11 0,1-1,-1-1,0-1,0-1,-1-1,1 0,-2-2,20-10,-35 17,0 0,0-1,0 1,0-1,-1 1,1-1,-1 0,1 0,-1 0,0 0,0 0,0 0,-1 0,1-1,-1 1,0-1,0 1,0-1,0 0,-1 1,1-1,-1 0,0 1,0-1,0 0,-1 0,1 1,-1-1,0 0,0 1,0-1,-1 1,1 0,-1-1,0 1,-2-4,-8-11,-1 1,0 0,-1 1,-31-27,40 39,-17-17,-54-46,71 63,-1 0,1 0,-1 1,1 0,-1 0,0 0,0 1,-1 0,1 0,0 0,-1 1,-7-1,11 3,0-1,1 1,-1-1,0 1,1 0,-1 0,1 0,-1 1,1-1,0 0,-1 1,1 0,0-1,0 1,0 0,0 0,1 0,-1 0,0 1,1-1,0 0,-1 1,1-1,0 1,-1 3,-7 13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1.29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0,'0'5,"0"5,4 1,2 7,4 5,4 3,0 10,2 3,2 3,-1 3,4 3,4-3,-4 0,1-4,-5-4,-1-9,-2-5,-5-6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0.2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1,'6'8,"0"0,-1 1,0 0,0 0,-1 0,3 11,8 15,69 124,-30-63,40 107,-79-147,-12-31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2.32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0 289,'0'-4,"4"-2,2-3,8-6,6 1,4-2,6-3,7 3,6-6,3-2,4 2,-4 1,0 0,0-1,-3 3,-5 5,-8 0,-11 4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2.90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1,'6'7,"0"1,0 0,-1 0,6 15,8 12,290 438,-296-455,-1-4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4.4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22 429,'-2'0,"1"0,0-1,0 1,0-1,-1 0,1 1,0-1,0 0,0 0,0 0,0 0,1 0,-1 0,0 0,0 0,0 0,1 0,-1 0,1 0,-1 0,1-1,-1 1,1 0,0 0,0-1,-1 1,1 0,0-1,0 1,1-2,0-42,3 29,1 0,1 0,1 0,0 1,1 0,0 0,2 1,-1 0,2 1,0 0,19-18,-12 15,0 0,1 1,1 1,0 0,1 2,0 0,36-13,-29 17,1 0,0 2,0 1,1 2,0 1,-1 1,1 1,0 2,-1 0,1 3,-1 0,0 2,0 1,-1 1,0 2,-1 0,0 2,33 21,-55-30,1 0,-1 0,0 0,0 1,-1 0,1 0,-1 0,0 0,0 1,-1-1,0 1,0 0,0 0,0 1,-1-1,0 0,-1 1,1-1,-1 1,-1-1,1 1,-1 0,0-1,-1 1,1 0,-1-1,0 1,-4 9,-4 14,-1-1,-2-1,-1 0,-29 47,-23 31,-6-2,-152 171,223-275,0 0,-1 0,1 1,0-1,-1 0,1 0,0 0,0 0,0 0,-1 0,1 1,0-1,0 0,-1 0,1 0,0 1,0-1,0 0,0 0,-1 0,1 1,0-1,0 0,0 0,0 1,0-1,0 0,0 1,0-1,0 0,0 0,0 1,0-1,0 0,0 0,0 1,0-1,0 0,0 1,0-1,0 0,0 0,0 1,0-1,1 0,-1 0,0 0,0 1,0-1,0 0,1 0,-1 0,0 1,0-1,0 0,1 0,-1 0,0 1,26-4,46-20,-62 20,84-25,-61 20,0-2,0-1,-1-1,-1-2,40-23,-56 24,-4 2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5.72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4389,'2'9,"0"0,0 1,1-2,0 1,1 0,0-1,0 1,11 13,2 10,167 387,-30 16,-105-291,-42-120,-4-14,0-1,1 1,0 0,0-1,9 13,-12-21,-1 0,1 0,0 0,0 0,0-1,0 1,0 0,0 0,0-1,0 1,1-1,-1 1,0-1,0 0,0 1,1-1,-1 0,0 0,0 0,0 0,1 0,-1 0,0 0,0 0,1 0,-1 0,0-1,0 1,0-1,1 1,-1-1,0 1,0-1,0 0,0 1,0-1,0 0,0 0,0 0,-1 0,1 0,1-1,6-6,0-1,-1-1,10-14,-14 19,459-825,-357 624,803-1611,-214 423,-656 1317,543-1135,-576 1200,-6 18,-9 17,-6 3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6.58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3842,'176'1064,"-127"-766,-22-149,-26-142,0 0,1 0,0 0,0-1,0 1,5 8,-6-14,-1-1,1 1,-1 0,1-1,-1 1,1 0,-1-1,1 1,0-1,-1 1,1-1,0 1,0-1,-1 1,1-1,0 0,0 1,0-1,-1 0,1 0,0 0,1 1,0-2,0 1,-1-1,1 1,-1-1,1 0,-1 0,1 0,-1 1,0-1,1-1,-1 1,0 0,0 0,0 0,0-1,2-1,9-16,0-1,-2 1,0-2,9-27,8-18,413-977,-280 646,1367-3237,-1506 3586,-11 29,-1-2,7-26,-19 87,4-19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7.71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2299,'1'1,"-1"-1,0 1,1 0,-1 0,0 0,1-1,-1 1,1 0,-1-1,1 1,-1 0,1-1,0 1,-1-1,1 1,0-1,-1 1,1-1,0 1,0-1,-1 0,1 1,0-1,0 0,0 0,0 0,1 0,30 5,-26-5,238 20,0-11,389-36,-490 10,-2-7,0-5,-3-7,0-5,237-108,-249 83,-3-5,-3-5,-4-6,173-156,-94 49,249-313,-52 2,-177 222,-200 256,-32 39,2-3,-5 4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2:58.4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2586,'7'1,"0"0,1 0,-1 1,0 0,0 0,-1 1,1 0,9 5,8 4,376 141,-300-121,1-5,116 15,-115-28,0-6,0-3,1-6,-1-3,0-5,0-5,-1-4,188-59,-160 27,-3-5,-1-5,-4-6,-2-5,-4-5,142-123,-92 53,-8-7,-6-6,164-228,106-259,-54-29,-367 674,16-26,-9 19,-3 14,-5 9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56.13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1011,'23'2,"0"0,0 2,-1 0,25 9,-18-6,52 9,-60-14,-1 0,1-2,-1 0,1-1,22-5,-33 4,0-1,0 0,-1-1,1 0,-1-1,0 1,0-2,0 1,-1-1,0-1,0 0,9-10,11-15,-2-1,-1-2,32-58,50-121,-99 197,76-155,82-192,-158 341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57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0 550,'3'0,"0"1,-1 0,1-1,-1 1,1 0,-1 1,1-1,-1 0,0 1,0-1,0 1,0-1,0 1,2 2,30 34,-23-24,32 31,1-1,2-2,2-3,72 46,-117-82,1-1,0 1,0-1,0 0,1 0,-1-1,0 1,1-1,-1 0,1 0,-1-1,1 1,-1-1,1 0,6-1,-7 0,-1 0,1-1,-1 1,1-1,-1 0,0 0,1 0,-1-1,0 1,0-1,-1 0,1 0,-1 1,1-2,-1 1,0 0,0 0,2-7,16-34,-2-1,-2-1,16-76,10-33,110-240,-135 357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58.05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1362,'73'0,"0"-4,0-3,-1-4,0-2,77-26,-52 9,-3-5,132-69,-179 79,-1-3,-1-1,-2-2,-1-2,-1-2,50-57,-62 55,-2 0,-2-2,-2 0,-1-2,-2 0,19-60,60-268,-92 333,4-45,-9 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2.4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9 428,'2'7,"0"-1,0 0,1 0,-1 0,1 0,1-1,-1 1,1-1,0 0,6 6,1 3,-6-7,56 77,75 136,-118-186,-1 0,-2 2,-1 0,14 58,-27-92,-1-1,0 1,1 0,-1-1,0 1,0 0,0 0,0-1,0 1,0 0,0 0,-1-1,1 1,-2 3,2-5,-1 0,1 0,0 1,-1-1,1 0,-1 0,1 0,-1 0,1 0,-1 0,1 0,-1 0,1 0,-1 0,1 0,-1-1,1 1,-1 0,1 0,-1 0,1-1,-1 1,1 0,0 0,-1-1,1 1,0 0,-1-1,1 1,0-1,-1 1,-35-44,-41-79,-84-179,149 272,0-1,3-1,0 0,2 0,1 0,2-1,1 0,1 0,2 0,8-61,-6 86,0 1,0-1,0 1,1-1,0 1,0 0,1 0,0 0,1 1,-1-1,1 1,8-8,3-2,1 0,1 2,19-13,-32 24,0 0,0 0,0 0,0 1,0 0,0 0,1 0,-1 1,1-1,-1 2,1-1,-1 0,1 1,0 0,-1 0,1 1,0 0,-1 0,1 0,7 3,-8-2,-1 0,0 1,1-1,-1 1,0 0,-1 0,1 0,0 0,-1 1,0-1,0 1,0 0,0 0,-1 0,1 0,-1 1,0-1,-1 1,1-1,-1 1,1 0,-2-1,1 1,0 5,-1 2,0 1,0 0,-2-1,0 1,0-1,-1 0,0 0,-1 0,-1 0,0 0,-11 19,-9 8,-55 68,37-52,27-32,13-17,-1 0,0 0,0-1,0 1,-8 6,24-14,0 0,1 2,-1-1,0 1,1 1,12 2,12 7,0 2,-1 1,0 2,-1 1,52 34,-78-45,-4-3,152 95,-140-85,0 1,-1 1,-1 0,0 1,-1 0,21 30,-32-40,0 1,0-1,-1 1,0-1,0 1,0 0,-1 0,0 0,0 0,0 0,-1 0,1 0,-2 0,1 0,-1 0,1 0,-2 0,1 0,-1-1,0 1,0 0,0-1,-1 1,0-1,0 0,0 0,-1 0,0 0,0-1,0 1,0-1,-1 0,0 0,1-1,-1 1,-1-1,-5 3,-14 4,-1-1,0-1,0-1,-1-1,0-2,0 0,0-2,-49-2,47-1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34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358 239,'34'1,"19"-1,0-1,86-14,-135 14,1 0,0 1,-1-1,1 1,0 0,-1 0,8 2,-12-2,1 0,-1 0,1 0,-1 0,0 1,1-1,-1 0,1 0,-1 0,0 1,1-1,-1 0,1 1,-1-1,0 0,0 1,1-1,-1 0,0 1,1-1,-1 1,0-1,0 0,0 1,1-1,-1 1,0-1,0 1,0 0,0 0,-1 1,1-1,-1 1,1-1,-1 1,0-1,0 0,0 1,1-1,-1 0,0 0,-1 1,1-1,-1 1,-40 35,-2-3,-1-1,-76 42,43-35,71-37,0 0,0-1,0 0,-1 0,1-1,-1 1,1-2,-1 1,-9-1,16 0,-1-1,0 1,0 0,0-1,1 0,-1 1,0-1,1 0,-1 0,1 1,-1-1,1 0,-1-1,1 1,-1 0,1 0,0-1,0 1,0-1,0 1,0-1,0 1,0-1,0 1,1-1,-1 0,1 0,-1 1,1-1,-1 0,1 0,0 0,0 1,0-1,0 0,0 0,1-3,1-3,-1 0,1 0,0 0,1 0,0 1,0-1,5-8,1 3,0 1,1 0,0 0,1 2,0-1,0 1,1 1,17-11,113-58,-140 77,50-25,2 3,0 1,2 3,0 3,1 2,0 2,63-3,-111 14,0 1,-1 0,1 1,0 0,10 2,-18-3,1 0,-1 1,0-1,0 0,0 0,0 1,0-1,0 1,0-1,0 1,0 0,0-1,0 1,0 0,0 0,0-1,-1 1,1 0,0 0,-1 0,1 0,0 0,-1 0,1 0,-1 0,0 0,1 0,-1 0,0 1,0-1,1 0,-1 0,0 0,0 0,0 0,-1 1,1-1,0 0,0 0,0 0,-1 0,1 0,-1 0,1 0,-1 0,1 0,-1 0,0 0,0 1,-5 7,0-1,0 0,0-1,-1 0,-1 0,1 0,-15 10,-68 37,65-40,-34 18,-1-2,-110 36,127-52,0-3,-1-2,0-1,0-3,-53 0,85-5,0-1,-1-1,1 0,0 0,0-1,1-1,-1 0,1 0,0-1,0-1,0 0,0 0,1-1,0-1,1 1,0-2,0 1,-8-11,6 6,1-1,1-1,0 0,0 0,2 0,0-1,1 0,0-1,1 1,1-1,1 0,-2-23,5 35,0 1,0-1,0 0,1 1,-1-1,1 1,1-1,-1 1,4-8,-5 11,0 0,1 0,0 1,-1-1,1 0,-1 0,1 0,0 1,0-1,-1 0,1 1,0-1,0 0,0 1,0-1,0 1,0 0,0-1,0 1,0 0,0-1,0 1,0 0,0 0,0 0,0 0,0 0,0 0,0 0,0 0,0 1,0-1,0 0,0 1,0-1,0 0,0 1,0-1,-1 1,1 0,0-1,0 1,0 0,-1-1,1 1,0 0,1 1,11 12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34.72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1,'4'4,"11"6,6 10,8 5,8 7,7 12,7 6,5 7,1 3,-5 0,-7-6,-7-4,-5-10,-9-4,-4-7,-5-5,-6-2,-4-5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5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1293 1,'-3'0,"0"0,0 1,0 0,1 0,-1 0,0 0,1 0,-1 0,0 1,1-1,0 1,-1 0,1-1,-3 5,-31 34,25-26,-68 90,-107 184,105-154,-700 1028,758-1124,19-31,1 0,-2 0,1 0,-1-1,0 0,-11 11,5-9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6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0,'1'3,"0"0,0 0,1-1,-1 1,1 0,0-1,0 1,0-1,0 0,0 0,5 4,3 4,180 213,90 103,238 283,-374-435,-102-126,-15-18,25 37,-42-52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6.7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0,'-20'286,"2"-89,12-20,21 242,-4-311,5-2,5 0,52 158,-59-224,2-1,40 71,-46-93,1 0,1-1,1-1,0 0,1-1,1 0,0-1,22 14,-19-16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7.8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0 504,'9'-6,"-1"1,1-1,0 1,1 1,-1 0,1 0,13-2,14-7,169-70,254-105,-441 179,383-157,-401 165,1 0,-1 1,0-1,1 1,-1 0,0-1,1 1,-1 0,1-1,-1 1,1 0,-1 0,0 0,1 1,-1-1,1 0,-1 0,0 1,3 0,-4 0,1-1,-1 1,0 0,1 0,-1-1,0 1,1 0,-1 0,0-1,0 1,0 0,1 0,-1 0,0-1,0 1,0 0,-1 0,1 0,0 0,0-1,0 1,0 0,-1 0,1 0,-5 11,0-1,-1 0,-9 14,8-13,-96 187,-126 347,211-499,1-4,-20 73,35-106,0 5,13-15,12-5,76-4,176 8,-135 3,-47-2,-57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8.4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0,'1'9,"1"-1,1 0,0 0,0 0,0 0,1 0,0 0,0-1,1 0,6 8,5 9,356 650,-311-542,49 99,92 288,-194-495,-1 0,-2 1,0 0,1 27,-6-31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9.2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0 431,'1'-4,"0"1,0 0,0-1,0 1,1 0,-1 0,1 0,0 0,0 0,0 0,0 0,1 0,-1 1,1 0,-1-1,1 1,3-2,58-38,-55 37,74-40,2 3,2 4,2 4,1 3,150-29,-172 46,52-12,147-12,-241 36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19.9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0 468,'5'-3,"-1"0,0 1,1 0,0-1,-1 1,1 1,0-1,0 1,0 0,6-1,18-5,1205-326,-860 243,-347 82,-9 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1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1862 0,'-44'39,"-2"-3,-70 44,71-52,-364 237,-607 429,968-658,-78 78,125-113,1-1,-1 1,0 0,0-1,0 1,0 0,1 0,-1 0,0 0,1 0,-1 0,1 0,-1 0,1 0,-1 0,1 0,0 0,0 0,-1 0,1 1,0-1,0 0,0 1,1-1,0 0,0-1,0 1,-1-1,1 1,0-1,0 1,0-1,0 0,0 1,0-1,0 0,0 0,0 0,0 0,0 0,0 0,0 0,0 0,1 0,70-15,-60 12,114-25,167-14,135 14,-217 5,3 0,-175 26,-38-3,0 0,0 0,-1 0,1 1,-1-1,1 0,0 0,-1 1,1-1,0 1,-1-1,1 0,-1 1,1-1,-1 1,1-1,-1 1,0-1,1 1,-1 0,0-1,1 1,-1-1,0 1,1 0,-1-1,0 1,0 0,0-1,0 1,0 0,0 0,0-1,0 1,0 0,0-1,0 1,0 0,0-1,-1 1,1 0,0-1,-1 1,1-1,0 1,-1 0,1-1,0 1,-1-1,1 1,-2 0,-103 138,17-25,82-106,-214 316,27 17,179-310,2-1,0 2,-7 34,16-53,1 1,-1 0,2 0,0 0,1 1,0-1,1 0,1 0,6 24,-7-35,0 0,1 1,0-1,0 0,0 0,0-1,0 1,1 0,-1-1,1 1,0-1,-1 0,1 0,0 0,1 0,-1-1,0 1,0-1,1 1,-1-1,0-1,1 1,4 0,10 2,1-1,-1-1,23-2,-33 1,385-44,-302 30,-66 11,18-2,0-2,-1-2,-1-1,73-29,-94 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3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1,'16'437,"-8"-363,3-2,3 1,45 133,-46-170,2-1,37 60,-41-77,1-2,0 0,2 0,0-1,0-1,33 25,-30-28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4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0 134,'6'2,"-1"0,0 0,0 1,0-1,0 1,0 0,0 0,-1 1,0-1,1 1,-1 0,-1 0,7 9,2 0,33 37,-3 2,-3 2,-1 1,48 98,-33-45,-53-108,0 1,0-1,1 1,-1-1,0 1,0-1,1 1,-1-1,0 1,1-1,-1 1,1-1,-1 0,0 1,1-1,-1 0,1 1,-1-1,1 0,-1 0,1 1,-1-1,1 0,-1 0,1 0,-1 0,1 0,0 1,5-14,-5-27,-25-143,2 31,18 115,1 16,0-1,2 1,0-1,1 0,2 1,0 0,8-35,-9 53,1 1,-1-1,0 0,1 1,-1-1,1 1,0 0,0-1,0 1,0 0,0 0,1 0,-1 1,0-1,1 0,-1 1,6-3,-1 2,-1 0,1 1,-1 0,1 0,-1 0,1 1,11 0,3 2,1 1,-1 1,40 13,-39-9,0 1,-1 1,0 0,0 2,-1 0,-1 1,26 24,-33-26,-1 0,0 1,0 0,-2 1,1 0,-2 1,0 0,0 0,-2 0,0 1,8 27,-2 14,-2 1,-2 1,-1 89,-7-125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5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1 123,'4'-5,"6"-1,1-3,3-1,3 1,4 3,-3-3,1 1,1 2,-3-3,0 0,1-2,2 0,2 3,-3 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5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73,'8'0,"8"0,9 0,1-4,0-1,4-1,1 2,4 1,5-3,-1-5,-2-1,-3 2,-4 3,-6 2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6.3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71,'5'0,"9"0,7 0,8 0,9 0,5-4,9-2,8 0,2 2,0 1,-7 1,-4-4,-6 0,-12-3,-6-1,-4 2,-5 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7.9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757 136,'-1'16,"-1"-1,0 0,-1 0,-1 0,0-1,-11 25,-44 79,21-56,-4-2,-74 84,67-86,46-55,1 0,-1-1,0 1,1-1,-1 0,0 0,0 0,-1 0,1-1,0 1,-1-1,1 0,-1 0,1 0,-1 0,1-1,-1 1,0-1,1 0,-1 0,1 0,-1-1,0 1,1-1,-1 0,1 0,-1 0,1 0,-5-3,-11-5,2-1,-1-1,1 0,-17-16,21 17,2 2,-18-14,0-2,-37-38,59 55,1-1,0 0,0 0,0 0,1-1,1 0,-1 0,1 0,1-1,0 1,0-1,1 0,0 1,0-13,1 19,1 0,0 0,1 0,-1 0,1-1,-1 1,1 0,0 1,0-1,0 0,0 0,1 0,-1 0,1 1,0-1,0 1,0-1,0 1,0 0,0 0,1 0,-1 0,1 0,-1 0,1 1,0-1,-1 1,1 0,0 0,5-1,9-2,0 0,0 2,0 0,27 1,2-1,58-7,171 6,-266 4,0 0,0 0,-1 0,1 1,0 1,-1-1,0 1,0 1,0-1,0 1,0 1,9 7,-5-2,-1 1,0 1,-1-1,0 2,-1 0,8 14,11 18,42 49,-55-76,1-1,1 0,0-1,1-1,23 15,-31-24,1 0,-1-1,1 0,0-1,13 3,-22-6,0 0,0 0,1-1,-1 1,0-1,0 0,0 0,0 0,1 0,-1 0,0 0,0 0,0-1,0 1,0-1,0 0,1 1,-1-1,0 0,-1 0,1 0,0 0,0-1,0 1,-1-1,1 1,-1-1,1 1,-1-1,1 0,-1 1,0-1,0 0,2-4,1-16,0 0,-1 0,-2 0,0-1,-1 1,-4-31,0-11,5-28,1 55,-1 1,-2 0,-2 0,-1 0,-14-54,16 86,1 0,-1 0,0 0,0 0,0 1,-1-1,1 1,-1 0,0-1,0 1,0 0,0 1,0-1,-1 0,1 1,-1 0,0 0,1 0,-1 0,0 1,0-1,0 1,-1 0,1 0,-6 0,-10 0,0 1,1 0,-1 1,-25 6,25-4,-27 6,-58 18,71-16,0-2,-1-2,-67 7,80-14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29.99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1364 204,'-4'2,"1"0,-1 0,1 0,-1 1,1-1,0 1,0 0,0 0,1 0,-1 1,1-1,0 1,-1-1,-1 6,-3 3,-47 62,-4-2,-2-2,-3-3,-3-3,-3-3,-3-4,-84 54,123-91,-1-2,0-1,-62 20,73-29,0-2,-1-1,0-1,1-1,-1-1,-1-1,-24-3,39 1,-1-2,0 0,1 0,0 0,-1-2,1 1,1-1,-1-1,1 0,0 0,-12-11,-11-12,-43-48,68 69,1 0,0 1,0 0,1-1,0 0,1 0,0-1,0 1,1-1,0 0,0 0,1 0,1 0,-2-14,3 18,-1-1,2 0,-1 0,1 0,0 0,0 0,0 0,1 1,0-1,0 1,1-1,-1 1,1 0,0 0,1 0,-1 0,1 0,0 1,0 0,1 0,8-7,7-1,0 1,1 1,0 0,1 2,0 1,0 0,1 2,-1 0,1 2,0 0,1 2,-1 0,0 2,29 4,1 2,-1 2,1 3,-2 2,0 3,54 25,110 66,-183-88,-1 1,-1 1,-1 1,37 39,-62-57,0-1,1 1,0-1,0 0,0-1,0 1,0-1,1 0,-1-1,1 1,0-1,0 0,0 0,8 0,-10-1,1-1,-1 0,1 0,-1-1,0 0,1 1,-1-1,0-1,1 1,-1-1,0 1,0-1,0 0,0-1,-1 1,1-1,-1 1,1-1,-1 0,5-6,7-9,-1-1,-1 0,-1-1,-1-1,0 0,-2 0,0-1,-1 0,-2 0,0-1,5-44,-6-6,-2 0,-11-109,7 160,-2 1,0-1,-10-34,12 52,0 0,0 0,-1 0,1 0,-1 0,0 0,0 1,0-1,-1 1,1-1,-1 1,0 0,1 0,-1 0,-1 1,1-1,0 1,-1-1,1 1,-1 0,0 0,0 1,0-1,1 1,-1 0,-5-1,3 3,1-1,0 1,0 1,0-1,0 1,0 0,0 0,1 0,-1 1,1-1,-1 1,1 0,-7 7,-2 1,1 1,1 0,-11 14,0 7,12-20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3.1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1 386,'14'-6,"1"2,0 0,0 0,0 1,0 1,0 1,0 0,1 1,-1 1,0 0,1 1,-1 0,0 2,20 6,-20-4,0 0,0 2,-1 0,0 0,0 1,-1 1,0 0,-1 1,19 22,-16-15,-1 1,-1 1,0 0,-2 1,-1 1,9 24,-3 2,-3 1,-2 0,-2 1,-3 0,2 87,-8-84,-2 1,-3-1,-2 0,-2-1,-30 100,39-151,-1 0,1 0,0 0,0 0,0 0,-1 0,1-1,0 1,-1 0,1 0,-1 0,1 0,-1 0,0-1,1 1,-1 0,0 0,1-1,-1 1,0-1,0 1,0-1,-1 1,-4-20,3-51,3 63,9-219,40-232,-23 318,76-242,-73 287,-25 76,-4 15,1 0,-1 0,1-1,0 1,0 0,1 0,-1 0,1 0,-1 1,1-1,1 0,-1 1,3-4,-8 43,-6 88,9 161,0-281,1 39,1 0,3 0,1-1,2 0,2 0,17 46,-22-74,1-1,0 1,1-1,1-1,0 1,1-1,0 0,1-1,0 0,1-1,0 0,0-1,1 0,0-1,1 0,0-1,0 0,1-1,0 0,0-2,17 5,-8-5,0 0,1-2,-1-1,34-2,-33-1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3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67 0,'-1'0,"1"1,-1-1,0 0,1 1,-1-1,0 0,1 1,-1-1,0 1,1-1,-1 1,1 0,-1-1,1 1,-1-1,1 1,-1 0,1 0,0-1,-1 1,1 0,0-1,0 1,-1 0,1 1,-6 25,5-19,-16 79,3 2,4 0,4 0,10 160,1-207,2 1,2-1,2 0,30 77,-27-89,0-1,2-1,1 0,2-2,0 0,2-1,32 31,-27-32,1 0,2-2,59 35,-36-31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4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0 202,'1'0,"0"0,1 1,-1-1,0 1,0 0,0-1,0 1,0 0,0 0,0-1,0 1,0 0,0 0,0 0,-1 0,1 0,0 0,-1 1,2 1,13 30,-12-24,28 67,-4 0,-3 2,-3 1,19 151,-28-185,-7-37,-8-29,-16-69,1 10,-12-139,27 182,3-1,1 1,8-49,-6 68,2 0,0 0,0 0,2 1,0 0,1 1,1-1,19-26,-24 37,0 0,1 1,0-1,0 1,1 0,0 0,-1 1,1-1,1 1,8-4,-12 7,0 0,0 0,0 1,0-1,0 1,0-1,1 1,-1 0,0 1,0-1,0 0,0 1,0 0,0-1,0 1,0 0,0 1,0-1,0 1,0-1,-1 1,1 0,-1 0,1 0,-1 0,4 5,13 13,-2 2,0 0,-1 1,-1 1,22 49,43 140,-58-148,2 0,-6-18,-1 2,-3 0,10 63,-22-87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5.2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1,'4'1,"-1"0,0 1,0-1,0 1,0 0,0 0,0 0,-1 0,1 1,-1-1,1 1,-1 0,0-1,0 1,0 0,0 0,2 6,1-1,117 173,-38-61,120 231,-149-229,-6 2,53 207,-80-239,-5 0,-4 2,-5 0,-3 141,-7-205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5.3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319 27,'-5'0,"-1"-1,1 0,0 0,-1-1,1 1,0-1,-5-3,5 3,0 0,0 0,-1 0,1 0,0 1,-1 0,-7 0,7 1,0 1,0 0,1 0,-1 1,0-1,0 2,1-1,-1 0,1 1,0 0,0 0,0 1,0-1,1 1,-1 0,1 0,-7 9,-4 7,0 1,-23 42,20-30,13-26,1 0,0 1,0 0,1 0,-1 0,2 0,-1 0,1 0,1 1,-2 13,4-17,-1 0,1 1,0-1,1 0,0 0,-1 0,1 0,1-1,-1 1,1 0,0-1,0 0,0 1,0-1,1-1,0 1,0 0,5 3,68 49,-60-45,0 0,0 2,-1 0,0 0,-2 2,1 0,21 30,-32-35,0 0,0 1,-1-1,0 1,-1-1,0 1,-1 0,0 0,-1 0,0 0,-1 0,0-1,0 1,-6 17,6-24,-1-1,0-1,0 1,0 0,0 0,-1-1,1 1,-1-1,1 0,-1 0,0 0,0 0,0 0,0-1,0 1,-6 1,-61 14,29-8,23-3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6.5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0 527,'2'-4,"0"1,-1 0,1 0,0 0,0 1,0-1,1 0,-1 1,1-1,-1 1,1 0,0 0,0 0,6-3,-3 1,79-47,2 3,167-64,-150 69,83-35,214-57,-395 133,46-8,-51 10,-1 0,1-1,0 1,0 0,0 0,0 0,0 0,0 0,0 0,0 0,0 0,0 0,0 1,0-1,0 0,0 1,-1-1,1 0,0 1,0-1,0 1,-1-1,1 1,0 0,0-1,-1 1,1 0,-1 0,1-1,0 1,-1 0,1 0,-1 0,0-1,1 1,-1 0,0 0,0 0,1 0,-1 0,0 0,0 0,0 0,0 0,0 1,-4 13,0-1,0 0,-2 0,0-1,-10 18,-3 9,-100 203,-26 56,-207 453,326-711,21-35,1 1,-1-1,1 1,1-1,-1 1,1 1,0-1,-2 9,5-15,0-1,0 1,1-1,-1 1,0 0,0-1,0 1,1-1,-1 1,0-1,0 1,1-1,-1 1,1-1,-1 0,0 1,1-1,-1 1,1-1,-1 0,1 1,-1-1,1 0,-1 0,1 1,-1-1,1 0,-1 0,1 0,0 0,-1 0,1 0,-1 0,1 0,0 0,-1 0,1 0,-1 0,1 0,-1 0,1 0,-1-1,1 1,-1 0,2-1,29-8,154-68,190-69,-315 130,-37 12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7.3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0 220,'5'0,"5"-8,5-4,13-3,6 1,6-7,5-3,7-2,4 4,-4 4,-7 7,-1 0,-5 2,-4 3,-9-2,-4 0,-6 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38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1 203,'5'1,"-1"1,1 0,-1 0,1 0,-1 0,0 1,0-1,0 1,0 0,0 1,-1-1,1 1,-1-1,5 8,1-1,235 272,-238-272,0 0,0 1,-1-1,0 1,5 18,-16-154,8-127,-1 239,0-1,0 1,2 1,-1-1,2 0,0 0,0 1,1 0,7-13,-7 18,-1 1,1-1,0 1,0 0,1 0,0 1,0 0,0 0,0 0,1 1,0 0,0 0,0 1,0-1,1 2,8-3,4-1,1 1,0 1,0 1,-1 1,2 1,-1 0,24 4,-35-2,0 1,0 0,-1 1,1 0,-1 1,0-1,0 2,0-1,0 1,-1 1,0 0,0 0,-1 0,1 1,-1 0,-1 0,9 12,13 27,-3 1,-1 1,32 99,-30-78,-11-17,-11-30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43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1 384,'1'-2,"0"0,0 1,0-1,0 1,1-1,-1 1,1 0,-1 0,1-1,-1 1,1 0,0 0,-1 1,1-1,0 0,0 1,0-1,0 1,-1-1,1 1,3 0,4-3,456-115,-242 68,19-10,232-53,-465 112,13-4,0 0,1 2,-1 1,23 0,-42 3,-7 1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44.4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0 102,'153'-12,"-61"1,18 3,485-50,-502 48,-59 8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46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1056 79,'6'-1,"0"-1,-1-1,1 1,-1-1,0 0,0 0,0 0,0-1,5-4,3-2,-11 8,1 1,0-1,-1 0,1-1,-1 1,1 0,-1-1,0 1,0-1,0 0,1-2,-3 4,0 1,0 0,0 0,0-1,0 1,0 0,0 0,0 0,0-1,0 1,0 0,0 0,0 0,0-1,0 1,0 0,-1 0,1 0,0-1,0 1,0 0,0 0,0 0,-1 0,1 0,0-1,0 1,0 0,-1 0,1 0,0 0,0 0,0 0,-1 0,1 0,0 0,0 0,-1 0,1 0,0 0,0 0,0 0,-1 0,1 0,0 0,-1 0,-26 7,-27 18,1 2,1 3,-84 63,52-35,-498 353,546-387,12-9,1 1,-40 36,62-52,0 1,0 0,0 0,0 0,0 0,0 0,0 0,0 1,0-1,1 0,-1 0,0 1,1-1,-1 0,1 1,0-1,-1 0,1 1,0-1,0 1,0-1,0 0,0 3,1-2,0-1,0 0,0 0,0 0,0 0,0 0,0 0,0 0,0 0,1 0,-1-1,0 1,0 0,1-1,-1 1,1-1,-1 1,3-1,11 3,0-1,0-1,21-1,-28 0,310-24,-107 5,-196 18,65-5,0 4,95 9,-167-6,1 0,0 1,-1 0,16 6,-23-8,1 1,-1 0,0-1,1 1,-1 0,0 0,1 0,-1 0,0 0,0 0,0 0,0 0,0 1,0-1,0 0,0 1,0-1,-1 0,1 1,0-1,-1 1,0-1,1 1,-1-1,0 1,0 0,1-1,-1 1,0-1,-1 1,1-1,0 1,-1 1,-2 7,-1 0,0-1,-1 0,0 1,0-2,-1 1,0-1,0 0,-11 10,-75 67,78-74,-180 149,-124 109,302-253,0 0,1 0,1 2,-22 34,32-46,0 1,1-1,0 1,0-1,1 1,0 0,0 0,0 1,1-1,0 0,0 0,1 1,0-1,0 0,1 1,0-1,0 0,4 11,-3-14,0 0,1 0,0 0,-1 0,1-1,1 1,-1-1,0 0,1 0,0 0,-1 0,1-1,1 1,5 2,69 24,-63-24,51 14,0-4,1-2,116 7,210-15,-299-7,-1-4,0-4,146-35,-205 35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47.5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0 206,'4'1,"0"0,0 1,0-1,0 1,0 0,-1 0,1 1,-1-1,1 1,-1-1,0 1,0 0,4 5,4 3,43 39,-2 2,73 96,-99-112,-1 1,-2 1,-2 1,-2 2,24 69,-52-214,-17-38,11 74,4-1,2 0,1-137,8 197,1-1,0 1,1 0,0 0,1 0,-1 0,2 1,7-16,-9 20,1 1,-1-1,1 1,0 0,0 0,0 0,0 0,1 1,-1-1,1 1,-1 0,1 0,0 0,0 0,0 1,0 0,0 0,0 0,0 0,1 0,3 1,9-1,1 0,-1 1,0 1,0 1,0 1,25 6,-35-6,1-1,-1 1,0 0,0 1,-1 0,1 0,-1 0,0 1,0 0,0 0,-1 0,1 1,-1 0,-1 0,1 0,6 14,21 54,33 112,-40-108,43 94,-56-149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48.0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72,'5'0,"9"0,7 0,5 0,1 0,5-4,6-2,0-3,-2-2,7 3,-1-3,-3 2,-4 1,-7 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48.70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76,'4'0,"6"0,6 0,3 0,9-4,2-2,6 1,0 1,-1-4,1 0,8 2,1 1,-3-2,-1-1,-2 2,-4 2,-3 1,-8 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55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0 191,'5'0,"5"-4,5-1,5-5,7-4,8-1,2-1,3-2,4 1,-2 5,-4 3,-3-1,-4 2,-7-2,-4 0,0-2,0 1,-3 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6.0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0 143,'5'-4,"5"-2,5-3,5-1,3 1,2-1,5 0,2-2,-1-4,0 2,-2 2,-2 0,-9 1,-8 3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56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0,'-1'18,"2"0,0-1,1 1,1-1,0 0,1 0,1 0,1 0,0-1,1 1,12 18,-8-16,-1 0,-1 2,0-1,-2 1,0 0,-2 1,0-1,3 45,-7-44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3:58.63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16,'0'0,"0"-1,-1 1,1-1,0 1,0-1,0 1,0-1,0 1,0-1,0 1,0-1,0 1,0-1,0 1,0-1,0 1,0-1,0 1,1 0,-1-1,0 1,0-1,0 1,1-1,-1 1,0 0,1-1,-1 1,0 0,1-1,-1 1,0 0,1-1,-1 1,1 0,0-1,12 16,11 34,22 59,7 23,-47-109,-2-3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0.1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0 525,'36'0,"0"1,0 2,-1 1,0 2,0 2,0 1,-1 2,54 24,-82-32,30 13,0 1,-1 2,-1 2,49 38,-75-52,-1-1,0 1,0 1,-1-1,0 1,0 0,0 1,-1-1,-1 1,0 0,0 0,0 1,-1-1,-1 1,1 0,-2-1,1 1,-1 0,-1 0,0 0,0 0,-1 0,-4 18,-3 2,-2-1,0 0,-2 0,-1-1,-2-1,-29 42,-123 142,152-193,-20 23,-64 58,99-99,-1 1,1-1,0 0,0 1,0-1,-1 0,1 0,0 1,-1-1,1 0,0 0,0 0,-1 1,1-1,0 0,-1 0,1 0,0 0,-1 0,1 0,-1 0,1 1,0-1,-1 0,1 0,0 0,-1-1,1 1,0 0,-1 0,1 0,0 0,-1 0,1 0,-1-1,0-13,10-29,-7 36,20-80,42-198,21-240,-49 356,63-178,-72 243,-29 132,3-1,0 0,1 1,2-1,1 0,1-1,1 1,12 28,-5-23,1 0,2-1,1-1,2 0,43 50,-14-27,1-3,3-2,2-3,102 66,-76-63,2-4,2-4,101 34,-160-66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0.7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1,'-1'0,"0"0,0 1,0-1,1 0,-1 1,0-1,1 1,-1 0,0-1,1 1,-1-1,0 1,1 0,-1-1,1 1,-1 0,1 0,0 0,-1-1,1 1,0 0,-1 0,1 0,0 0,0 1,-5 27,4-26,-3 40,2 1,2-1,2 0,1 0,2 0,3 0,1 0,2-2,2 1,1-1,2-1,2-1,45 72,23 12,130 145,-202-252,1-2,27 22,-28-26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2.1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1 342,'4'1,"1"-1,-1 1,1 0,-1 1,0-1,0 1,0-1,0 1,0 1,0-1,5 4,43 38,-35-29,17 16,-2 2,51 66,45 87,-59-82,-28-41,43 92,-148-317,43 118,2-1,3 0,1-2,-13-71,21 75,-18-166,24 188,1-1,1 0,1 0,0 1,2-1,1 1,10-30,-9 37,1 0,1 0,0 1,1 0,0 0,12-11,-14 16,1 0,0 1,0 0,0 0,1 1,0 0,1 0,-1 1,16-6,-21 10,0 1,0-1,0 1,0 0,-1 0,1 0,0 1,0-1,0 1,0 0,-1 0,1 0,0 1,-1-1,1 1,-1 0,0 0,0 0,1 0,2 4,9 7,0 1,21 26,-19-22,324 345,-324-339,0 0,-2 1,0 1,-2 1,-1-1,10 35,18 38,3 2,-35-73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4.2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0 403,'9'-1,"0"0,0-1,0-1,0 1,-1-2,1 1,10-7,11-3,263-129,-96 43,61-17,-257 115,1 0,0 0,-1 0,1 1,0-1,0 1,0-1,0 1,0 0,0-1,-1 1,1 0,0 1,0-1,3 1,-4-1,0 1,-1-1,1 1,0-1,0 1,-1-1,1 1,0 0,-1-1,1 1,-1 0,1 0,-1-1,1 1,-1 0,0 0,1 0,-1 0,0 0,1 0,-1-1,0 3,0 7,0-1,-1 1,0-1,-1 0,-3 12,-1 10,2 38,4 0,2 0,19 118,3 44,-24-226,0 1,1 0,-1-1,1 1,0-1,1 1,-1-1,1 1,0-1,3 6,-3-8,1-1,-1 0,0 0,1 1,-1-1,1-1,0 1,0 0,0-1,0 1,0-1,0 0,0 0,0 0,0-1,0 1,0-1,1 1,3-1,70 3,95-8,-20 0,-124 5,-5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5.0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1,'15'1,"-1"1,0 0,1 1,-1 1,0 0,-1 1,1 0,-1 1,0 1,13 8,20 15,52 45,-84-64,36 30,-3 2,-1 2,-3 3,71 98,-91-112,-2 0,-2 2,0 1,-3 0,-1 1,-2 0,-2 1,13 77,-22-84,-1 0,-4 40,2-50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5.8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1 181,'0'-4,"4"-2,1-4,5-4,4 0,5 2,-2-1,2 2,0-2,3 2,1-2,-4-3,1 2,-5-2,-4 2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7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1 131,'25'0,"1"1,0 1,0 2,-1 0,1 2,-1 1,-1 0,1 2,-1 1,-1 1,40 26,-35-19,-21-12,1 0,0-1,0 0,1 0,-1-1,1 0,0 0,11 2,-19-6,0 0,1 0,-1 0,0 0,0-1,0 1,1 0,-1-1,0 1,0-1,0 1,0-1,0 1,0-1,0 0,0 0,0 1,0-1,0 0,0 0,0 0,-1 0,1 0,0 0,-1 0,1 0,-1 0,1-1,-1 1,1 0,-1 0,0 0,0-1,1 1,-1 0,0-2,2-52,-3 46,1 1,0 0,0 0,1 0,0 0,0 1,1-1,-1 0,2 1,-1-1,1 1,1 0,-1 0,1 0,0 0,1 1,0-1,0 1,0 0,0 1,1-1,0 1,1 0,-1 1,1-1,-1 1,1 1,1-1,-1 1,0 0,12-2,-9 3,-1 0,1 0,0 1,0 1,0-1,-1 2,1-1,0 2,0-1,0 1,-1 1,1-1,-1 2,0-1,0 1,0 1,0-1,-1 2,8 5,-1 1,0 1,-1 1,-1 0,0 1,-1 0,0 1,-2 1,15 29,48 77,-50-87,-1 1,29 67,-43-82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09.5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1 262,'0'-1,"0"1,0-1,1 0,-1 0,0 1,1-1,-1 0,0 1,1-1,-1 0,1 1,-1-1,1 0,-1 1,1-1,0 1,-1-1,1 1,0-1,-1 1,1 0,0-1,-1 1,1 0,0 0,0-1,-1 1,2 0,29-4,-26 3,172-13,435-50,-445 39,664-110,-806 131,-12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1.6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1459,'90'-4,"-2"-5,137-31,-105 17,1615-319,619-45,-1332 236,-71 9,46-37,-802 137,304-25,-214 26,-145 17,-129 22,-7 1,0 0,0 0,0 0,0 0,0 1,0 0,1 0,-1 0,0 0,0 1,0 0,0-1,0 1,0 1,0-1,7 4,-3 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6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1,'0'4,"0"10,4 3,1 2,5 3,0 2,3 4,3 3,3 5,3 4,2-4,-3-5,-5-2,-6-3,1-1,-3 0,-2-5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0.1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1 325,'27'-2,"1"-2,-1-1,1 0,-1-3,32-12,19-5,401-94,-53 9,-352 88,-58 17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4.2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879 36,'0'-1,"0"-1,0 1,0-1,0 1,0-1,-1 1,1-1,-1 1,1 0,-1-1,1 1,-1 0,0-1,0 1,0 0,0 0,0 0,0 0,0-1,0 2,0-1,0 0,0 0,-1 0,1 0,0 1,-1-1,1 1,-1-1,1 1,0-1,-1 1,1 0,-1 0,1 0,-1 0,1 0,-1 0,1 0,-1 0,1 0,-1 1,1-1,-3 1,-10 3,0-1,1 2,-22 8,28-9,-165 76,-206 130,202-96,175-114,-1 1,1 0,0-1,0 1,-1 0,1 0,0 0,0-1,0 1,0 0,0 1,0-1,0 0,1 0,-1 0,0 0,0 1,1-1,-1 0,1 1,-1-1,1 0,0 1,0-1,-1 1,1-1,0 0,0 1,1 1,0-1,1 1,-1-1,1 0,0 0,0-1,0 1,0 0,0-1,1 1,-1-1,0 0,1 1,-1-1,1 0,3 0,15 5,0-1,0-1,0-1,0-1,33-2,15 3,485 17,-548-21,-1 1,0 0,0 1,1-1,-1 1,0 0,0 0,6 2,-11-2,1-1,-1 1,1-1,-1 0,1 1,-1-1,1 1,-1-1,1 1,-1-1,1 1,-1-1,0 1,1 0,-1-1,0 1,0-1,1 1,-1 0,0-1,0 1,0 0,0-1,0 1,0 1,0 0,-1 1,0-1,1 0,-1 1,0-1,0 1,-1-1,1 0,0 0,-3 3,-191 237,22-30,-96 187,215-315,36-57,1 0,2 1,0 1,-11 32,26-59,-1-1,1 1,0-1,-1 1,1-1,0 1,0-1,0 1,0-1,0 1,0-1,0 1,1 0,-1-1,1 0,-1 1,1-1,-1 1,1-1,0 0,0 1,0-1,-1 0,1 0,0 1,1-1,-1 0,0 0,0 0,0-1,1 1,-1 0,0 0,1-1,-1 1,0 0,1-1,-1 0,1 1,-1-1,1 0,-1 0,1 1,-1-1,1-1,2 1,13 0,-1-1,1 0,25-6,-20 4,284-18,51-7,-333 24,-15 2,-1 0,0 1,1 0,0 1,-1-1,1 2,9 1,-17-2,0 0,-1 0,1 0,0 0,-1 0,1 0,-1 1,1-1,0 0,-1 0,1 1,-1-1,1 1,-1-1,1 0,-1 1,1-1,-1 1,1-1,-1 1,0-1,1 1,-1-1,0 1,0 0,1-1,-1 1,0-1,0 1,0 0,1-1,-1 1,0 0,0-1,0 1,0 0,0-1,-1 1,1-1,0 1,0 0,-1 0,-13 24,-5-1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5.6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58,'4'1,"0"-1,0 1,-1 0,1 0,0 1,-1-1,1 1,-1-1,1 1,-1 0,6 5,35 32,-34-29,69 71,121 164,-120-141,-78-101,0-1,0 1,0 0,0-1,1 0,-1 0,1 0,0 0,3 2,2-8,-8-17,-7-25,-19-62,-8-40,32 132,0-1,2 1,-1 0,2 0,0-1,1 1,5-19,-5 30,-1-1,1 1,0 0,1-1,-1 1,1 0,0 0,1 1,-1-1,1 1,0-1,0 1,0 0,0 1,1-1,0 1,0 0,0 0,0 0,0 1,0-1,1 1,-1 1,12-3,8 0,0 2,0 0,1 2,37 4,1 0,-56-4,-1 0,0 0,0 1,1 0,-1 1,0 0,0 0,0 0,-1 1,1 0,0 0,-1 1,11 7,-5 0,-1 1,0 0,-1 0,0 1,9 16,62 85,-70-98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6.1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53,'4'0,"2"-5,3 0,6-1,3 2,4-3,2-1,1 1,1 3,0 0,0 3,0 0,-1 1,1 0,-5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6.8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87,'52'-19,"224"-38,-256 53,-5-2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7.3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50,'5'0,"5"0,5 0,0-5,2-1,3 1,1 0,2 2,-3-3,0-1,0 2,1 0,-3 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8.0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1,'5'0,"5"4,1 6,7 6,5 8,-1 4,4 7,2 1,0-2,0-1,-1 1,0 0,-5-2,-3-2,1-6,-3-3,-5 0,-4-5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19.7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56,'-5'0,"-15"-1,0 1,0 2,1 0,-32 7,46-8,-1 1,1 0,0 1,0-1,0 1,0 0,0 0,0 1,1-1,-1 1,1 0,0 0,0 0,1 1,-1 0,1-1,0 1,1 0,-1 0,-2 8,0-2,1 1,1-1,0 0,1 1,0 0,0-1,2 1,-1 0,3 18,-1-23,0 0,1-1,0 1,1-1,0 1,0-1,0 0,0 0,1 0,0 0,0-1,1 0,0 0,-1 0,2 0,-1-1,9 6,14 8,1 0,1-3,1 0,0-2,47 14,-64-24,0-1,1 0,-1 0,0-1,1-1,-1-1,0 0,0-1,0 0,0-1,0-1,0 0,-1-1,1 0,-1-1,-1-1,1 0,-1 0,0-2,11-9,-2 1,-1 1,-1 0,30-35,-43 44,-1 0,-1 0,1 0,-1-1,0 1,-1-1,0 0,0 0,0-1,-1 1,-1 0,2-12,-2 11,-1-1,0 1,0 0,-1 0,0 0,-1 0,0 0,0 0,-1 0,0 0,-8-15,7 17,-1 1,0 0,0 0,-1 0,1 0,-1 1,0 0,-1 0,1 1,-1 0,0 0,0 1,0-1,-12-2,5 2,0 0,0 1,0 1,0 0,0 1,-25 1,-84 15,40-3,61-10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2.7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0 325,'22'0,"1"1,-1 0,0 2,0 1,-1 0,1 2,-1 0,0 1,0 2,-1 0,30 18,-24-11,-1 1,-1 1,39 38,-54-47,-1 0,-1 0,1 1,-2 0,1 1,-1-1,-1 1,0 0,-1 1,0-1,0 1,1 16,-1 4,-1 0,-2 0,-1 1,-2-1,-1 0,-1 0,-2 0,-1 0,-2-1,-1 0,-22 48,19-46,11-26,-1 0,1 0,-1 0,-1 0,1-1,-1 1,-8 10,16-50,23-76,11-113,-12 62,2 13,-4 36,-6-1,7-173,-27 274,-5 18,-5 20,-15 47,4 2,4 1,-19 150,35-195,2-1,1 1,2 0,1-1,9 42,-9-63,-1-1,1 0,1 0,-1 0,2 0,-1 0,1-1,0 0,1 0,0 0,0-1,1 1,0-2,0 1,0-1,1 0,0 0,1-1,-1 0,1-1,12 5,14 0,0-2,0-2,1-1,-1-1,1-2,48-5,-59 3,14-1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3.2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1,'-4'87,"-16"95,-3 57,22-199,2-1,1 0,2 0,2-1,1 1,16 48,-19-75,0-1,1 1,1-1,-1 0,2 0,-1 0,1-1,1 0,0-1,1 0,-1 0,2 0,-1-1,1-1,0 0,1 0,0-1,0 0,0-1,1 0,-1-1,1 0,20 3,-4-3,-4-3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7.9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1,'16'1,"0"0,-1 1,1 1,-1 0,0 1,0 1,20 9,97 57,-99-50,-1 1,-1 2,-1 1,-1 1,48 58,-31-25,-3 3,39 73,-80-132,11 18,-1 1,-1 0,0 1,-2 0,-1 0,8 38,-2-3,-10-42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4.1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0 329,'8'0,"0"1,0 1,0-1,0 1,-1 1,1 0,-1 0,0 0,0 1,0 0,0 0,-1 1,1-1,-1 1,0 1,-1-1,6 8,12 14,-2 1,27 48,-36-55,2 5,-1 0,17 52,-21-51,2 0,20 39,-31-65,1-1,-1 0,0 0,0 0,0 0,0 0,0 0,0 0,0 0,0 1,0-1,0 0,0 0,0 0,1 0,-1 0,0 0,0 0,0 0,0 0,0 0,0 0,0 0,0 0,1 0,-1 0,0 0,0 0,0 0,0 0,0 0,0 0,1 0,-1 0,0 0,0 0,0 0,0 0,0 0,0 0,0 0,0 0,1 0,-1 0,0 0,0-1,0 1,0 0,0 0,0 0,0 0,0 0,0 0,0 0,0 0,0 0,0-1,0 1,0 0,0 0,0 0,1 0,-1 0,0 0,0 0,0-1,-1 1,1 0,0 0,4-17,-2-20,-4-118,-1 60,17-175,-11 246,2-1,0 1,12-30,-14 48,-1-1,1 1,-1 0,2 0,-1 0,1 1,0-1,0 1,0 0,1 0,0 0,0 1,0 0,0 0,1 0,-1 0,8-2,-11 5,1 1,0-1,-1 1,1 0,0-1,-1 1,1 1,0-1,-1 0,1 1,-1-1,1 1,0 0,-1 0,1 0,-1 0,0 0,1 0,-1 1,0-1,0 1,0-1,3 4,5 5,0 1,0 0,9 15,-7-10,156 216,-141-189,-2 1,-2 1,29 79,-39-70,-11-33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4.72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0,'5'1,"1"1,-2 0,1 0,0 0,0 0,0 1,-1-1,0 1,1 0,-1 1,0-1,4 6,3 0,60 52,-3 2,-3 4,61 79,-84-89,-1 3,-3 1,-3 2,42 105,-54-102,-3 1,-3 1,-3 0,-3 1,4 125,-12-138,1-12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5.8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1 102,'124'0,"755"-33,-824 25,-1-2,0-2,60-23,-89 32,-25 3,0 0,1 0,-1 0,1 0,-1 1,0-1,1 0,-1 0,0 1,1-1,-1 0,0 1,0-1,1 0,-1 1,0-1,0 0,0 1,0-1,1 0,-1 1,0-1,0 1,0-1,0 0,0 1,0-1,0 1,0-1,0 1,0-1,-16 43,5-20,-190 600,-1-57,149-431,53-134,-3 6,1 0,-1 0,1 1,0-1,0 10,2-16,0 0,0 0,0 0,0 0,0 0,0 0,0 0,1 0,-1 0,0-1,0 1,1 0,-1 0,1 0,-1-1,1 1,-1 0,1 0,0-1,0 2,1-1,-1-1,0 1,1-1,-1 1,1-1,-1 0,1 0,-1 1,1-1,-1 0,1 0,-1-1,1 1,-1 0,1 0,-1-1,2 0,92-30,20-6,437-78,-525 110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8.3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1 170,'18'0,"0"-2,0 0,0-1,0-1,-1 0,1-2,20-8,11-9,49-32,-77 43,-4 3,1 1,34-10,-43 15,12-4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29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0 126,'4'2,"-1"0,0 0,0 1,0-1,0 0,-1 1,1 0,0 0,-1 0,0 0,3 4,0-1,227 309,-225-303,12 13,-13-28,-4-20,-18-152,9 120,0-107,7 158,0-1,0 1,1 0,0 0,0 0,0 0,0 0,0 0,1 0,0 1,0-1,0 0,0 1,0 0,1-1,0 1,-1 0,7-5,-4 5,1 0,-1 0,1 0,0 0,0 1,0 0,0 1,0-1,0 1,0 0,8 0,15 1,-1 2,1 0,-1 2,36 10,-61-13,236 72,-164-47,-63-23,0 2,0-1,0 2,-1 0,0 0,0 1,14 11,-20-14,-1 1,1 0,-1 0,0 0,-1 1,1-1,-1 1,0 0,-1 0,1 0,-1 0,0 1,-1-1,0 0,1 1,-1 6,0 85,-3-78,2 1,0-1,2 1,0-1,1 1,7 23,0-14,-2-5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0.46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1 120,'1'2,"1"0,0 0,-1-1,1 1,0 0,0-1,0 0,0 1,0-1,1 0,-1 0,0 0,0-1,1 1,-1-1,3 1,3 2,22 8,1-2,0-1,0-2,1-1,-1-1,49 0,-6-8,123-20,26-9,228-43,-234 29,-196 41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1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0,'1'18,"1"1,1-1,0-1,1 1,1 0,0-1,2 0,11 22,12 16,39 55,-37-61,19 32,-3 3,-4 1,-4 2,33 104,-58-121,-11-41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2.8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1104 1,'-24'1,"1"1,0 1,1 1,-1 1,-36 13,-109 54,104-42,-83 37,-284 112,413-174,-49 19,65-24,0 1,0 0,0 0,0 0,0 0,1 0,-1 1,0-1,0 0,1 1,-1-1,1 1,0 0,-1 0,1-1,0 1,0 0,0 0,0 0,0 0,0 0,1 0,-1 0,0 4,1-5,1 0,-1 0,0 0,1 0,-1 1,1-1,-1 0,1 0,0-1,-1 1,1 0,0 0,-1 0,1 0,0-1,0 1,0 0,0-1,0 1,0 0,0-1,0 0,0 1,1 0,34 8,-22-6,84 22,194 63,-265-78,-7-3,0 1,0 1,30 19,-46-25,1 0,-1 0,0 1,0 0,0-1,0 1,-1 1,0-1,0 0,0 1,0 0,-1-1,1 1,-1 0,0 1,-1-1,1 0,-1 0,0 9,0-2,-2-1,0 0,0 1,-1-1,0 0,-1 0,-7 18,-39 74,22-51,-112 219,-66 143,173-346,-17 41,46-98,-1-1,2 1,-1-1,1 1,1 0,0 0,1 0,1 15,0-21,1 0,-1 1,2-1,-1 0,0 0,1 0,0-1,0 1,1-1,-1 1,1-1,0 0,0 0,0-1,0 1,1-1,0 0,-1 0,1-1,0 1,0-1,1 0,4 1,8 3,1 0,-1-2,1 0,0-1,27 1,-6-3,80-8,-100 3,-1 0,0 0,-1-2,1 0,-1-2,21-11,77-44,74-41,219-86,-378 179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4.0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1 228,'3'0,"1"1,-1 0,0 0,1 0,-1 0,0 1,0-1,0 1,0 0,0 0,0 0,0 0,0 0,-1 1,1-1,-1 1,0-1,4 6,35 62,-34-55,1 0,12 21,-2 1,-1 0,12 43,-35-202,-4 39,3 0,6-102,1 182,0 0,1 0,-1 0,1 0,0 0,0 0,0 1,0-1,1 0,-1 1,1-1,-1 0,1 1,0 0,0-1,0 1,0 0,0 0,1 0,-1 0,1 1,-1-1,1 1,0-1,-1 1,7-2,4 0,1 0,0 0,0 1,23 1,-12-1,22-1,0 2,0 1,0 3,0 2,63 14,-104-17,1 0,0 0,-1 1,0 0,1 0,-1 0,0 1,-1 0,1 0,-1 1,1-1,-1 1,-1 0,1 1,4 6,0 3,-1 1,-1 0,0 1,6 23,15 34,-20-58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4.53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0 101,'43'-10,"-8"0,12 4,160-27,-28-5,-159 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39.0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0,'-2'3,"-1"1,1-1,0 1,0 0,0-1,0 1,1 0,-1 0,1 0,0 0,0 0,0 6,-2 56,3-44,1 11,1 0,2 1,1-2,1 1,2-1,1 0,2 0,1-1,22 42,6-3,3-2,89 109,-115-153,-13-18,1 1,0-1,0 0,0 0,1-1,6 6,2-2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5.12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1 130,'4'0,"6"0,10 0,10-5,8 0,11-9,10-7,7 2,2 3,-3 0,-8 3,-9 3,-5 4,-5 3,-9 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36.6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174 233,'-5'0,"-1"-1,1 2,-1-1,1 0,0 1,-1 0,1 0,0 1,0-1,-1 1,1 0,1 1,-1-1,0 1,1 0,-1 0,1 0,0 1,0 0,0-1,0 1,1 1,-1-1,1 0,1 1,-1 0,-2 6,-2 0,1 1,0 0,1 0,0 0,1 1,0 0,1 0,1 0,0 0,1 0,0 17,2-21,0 0,0 0,1 0,0-1,1 1,0-1,0 1,1-1,0 0,0 0,1 0,0-1,1 0,-1 0,1 0,1-1,9 9,3-1,1 0,1-2,0 0,0-1,1-2,45 15,143 23,-203-46,25 6,32 5,0-2,83 2,-144-12,0 0,0 0,0 0,0-1,0 1,-1-1,1 0,0 0,0 0,0 0,-1 0,1 0,-1-1,1 1,-1-1,1 0,-1 0,0 0,0 0,0 0,0 0,0 0,-1-1,1 1,-1-1,1 0,-1 1,0-1,0 0,0 1,0-1,-1 0,1 0,-1 0,1 0,-1 0,0-3,-1-13,1-1,-2 1,-1-1,-7-28,5 26,-4-21,-2 0,-2 1,-2 0,-2 1,-1 1,-2 0,-2 2,-2 0,-50-62,62 87,-1 0,0 0,-1 2,0 0,0 0,-1 1,-24-11,32 17,0 1,0 0,0 1,-1-1,1 1,0 1,-1 0,0 0,1 0,-1 1,1 0,-1 0,0 1,1 0,-1 0,1 1,0 0,-1 1,1-1,-8 5,8-2,1 0,0 0,0 0,1 1,0 0,-1 0,2 0,-1 1,1 0,-4 8,-1 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1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1,'2'31,"0"0,2 0,1-1,11 38,47 115,-8-30,-53-146,1 0,1 0,-1-1,1 1,5 6,15 28,-20-26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3.0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0 332,'0'-3,"0"1,0-1,0 1,1-1,-1 1,1-1,-1 1,1 0,0-1,0 1,0 0,0 0,0-1,0 1,1 0,-1 0,1 0,0 1,-1-1,1 0,0 1,0-1,0 1,0-1,0 1,1 0,-1 0,0 0,0 0,1 0,-1 1,1-1,-1 1,4-1,1 0,0 1,0 0,1 0,-1 1,0 0,0 0,1 1,-1 0,0 0,11 5,6 6,0 1,-1 1,-1 1,0 1,-1 1,-1 1,-1 1,-1 0,0 2,-2 0,0 0,-2 2,19 39,-19-32,-1 0,-2 1,-1 1,-2 0,-1 0,-1 0,-2 1,-2 0,0 0,-7 56,12-227,12-106,36-261,-37 380,-19 165,1 1,12 79,-9-107,1 1,0-1,1 0,0 0,1 0,1-1,0 0,1 0,0 0,1-1,17 18,-7-13,1-1,1 0,0-1,1-2,1 0,0-1,48 16,-55-20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3.6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108 0,'-7'9,"0"0,0 0,0 0,2 1,-1 0,1 0,0 0,1 1,-3 11,-2 11,-9 59,7 0,4 0,5 1,3-1,4 0,4 0,4 0,4-2,32 99,-35-148,1-1,2-1,1-1,3 0,41 58,-47-76,1-1,1-1,1 0,1-1,0-1,1-1,0 0,2-2,0 0,44 18,-2-14,-39-14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4.7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51,'4'1,"-1"1,1 0,0-1,-1 1,1 0,-1 0,0 1,1-1,-1 1,-1 0,1 0,0 0,4 6,6 5,19 20,-1 2,-2 1,26 42,67 131,-57-95,-53-93,109 199,-129-292,-15-28,-2-7,5-1,-7-112,26 196,-1 1,1 0,1 1,1-1,6-34,-6 51,0 1,0-1,0 1,1 0,-1-1,1 1,0 0,1 0,-1 0,1 1,0-1,-1 1,2-1,-1 1,0 0,1 0,-1 0,1 1,0-1,0 1,0 0,0 0,0 0,0 1,1-1,-1 1,10-1,-7 2,0 0,0 0,1 1,-1 0,0 1,0 0,0 0,0 0,0 1,0 0,-1 0,1 0,9 8,11 8,39 36,-62-51,31 26,-2 2,-1 2,-2 1,-1 1,-1 2,37 68,-16-13,-19-39,39 97,-63-133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5.2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0,'10'2,"-1"0,0 1,0 0,1 0,-2 1,1 1,0-1,-1 1,0 1,0-1,12 12,-4-4,45 36,-1 4,-3 1,-3 4,68 90,-37-28,101 191,-152-246,43 113,-67-148,-1-1,-2 1,0 0,-2 1,-2-1,0 51,-4-59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6.4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1 331,'7'-5,"0"1,0-1,1 1,0 1,0-1,0 1,15-3,4-3,565-213,-504 193,13-6,-100 34,-1 1,0 0,0 0,0 0,1 0,-1 0,0 0,0 0,0 0,1-1,-1 1,0 0,0 0,0 0,1 0,-1 0,0 0,0 0,0 0,1 0,-1 0,0 1,0-1,1 0,-1 0,0 0,0 0,0 0,0 0,1 0,-1 0,0 1,0-1,0 0,0 0,1 0,-1 0,0 1,0-1,0 0,0 0,0 0,0 1,0-1,0 0,0 0,0 0,1 1,-1-1,0 0,0 0,0 0,0 1,0-1,-1 0,-3 22,-12 22,-251 563,-31-14,273-554,19-31,0 0,0 1,1-1,1 1,-1 0,1 1,-2 10,6-19,0-1,0 1,0-1,0 1,0 0,0-1,1 1,-1-1,0 1,0-1,1 1,-1 0,0-1,1 1,-1-1,1 0,-1 1,1-1,-1 1,1-1,-1 0,1 1,-1-1,1 0,-1 1,1-1,0 0,-1 0,1 0,-1 0,1 0,0 1,-1-1,1 0,-1 0,1 0,0-1,-1 1,1 0,0 0,-1 0,1 0,-1-1,2 1,35-8,-31 7,139-34,179-69,-293 91,-5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7.2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1 288,'0'-4,"8"-6,8-5,5-4,7 0,12-4,8 1,9 0,2 0,5-1,4 4,-1 0,-3 4,-13 0,-6 3,-7 3,-9-2,-10 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8.2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0 168,'10'12,"-1"0,-1 0,0 0,-1 1,6 14,14 24,25 30,39 67,-78-123,0 1,-2 0,16 53,-23-50,-7-20,-7-18,1-7,0-1,1 0,1 0,1 0,-8-34,5 4,-5-54,11 69,1-1,2 1,1-1,6-42,-5 65,0 0,0 0,1 0,1 1,-1-1,1 1,1 0,0 0,0 0,1 0,0 1,0 0,1 1,0-1,1 1,-1 0,16-9,-5 5,1 0,1 1,0 1,0 1,1 1,24-5,-42 12,1 0,-1 0,1 1,-1-1,1 1,-1-1,0 1,1 0,-1 1,0-1,0 0,1 1,-1 0,-1 0,1 0,0 0,0 0,-1 1,1-1,-1 1,0-1,0 1,4 5,6 11,-1 0,15 35,-13-28,164 390,-169-395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0.3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178 1,'-11'-1,"0"1,0 1,0 0,1 0,-1 1,0 0,-18 7,25-6,-1 0,1-1,-1 1,1 1,0-1,0 1,1-1,-1 1,1 0,0 1,0-1,0 0,0 1,1 0,0 0,0-1,0 1,-1 7,1-4,0-1,0 1,1 0,0 0,0 0,1 0,0 0,0 0,1 0,0 0,1 0,-1 0,1 0,1-1,0 1,0-1,0 1,5 6,7 7,1-1,0 0,1-1,26 21,-7-4,-31-31,-1 1,0 0,-1 0,1 0,-1 0,0 1,-1-1,1 1,-1 0,-1 0,1-1,-1 1,0 12,0-8,-1-1,0 0,-1 1,0-1,-1 0,0 0,0 1,-7 15,7-23,0 0,0 0,-1 0,1 0,-1-1,1 1,-1-1,0 1,0-1,0 0,0 0,-1-1,1 1,0-1,-1 1,1-1,-6 1,2 0,-13 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49.3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1 557,'1'-3,"1"1,0 0,1 0,-1 0,0 0,1 1,-1-1,1 0,-1 1,1 0,0 0,-1 0,7-2,3-2,56-25,2 3,96-23,-72 23,642-215,-654 213,265-84,-313 104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4:50.0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0 176,'54'-4,"-1"-2,0-2,53-16,-88 20,90-21,162-61,-223 71,-27 11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16.4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1204,'1'-10,"0"0,1-1,0 2,1-1,0 0,0 0,1 1,0 0,0-1,10-12,9-11,34-40,-39 53,-11 10,1 1,1 0,0 1,0 0,1 0,0 1,0 0,1 0,0 2,0-1,20-6,-25 10,1 1,0 0,-1 0,1 0,-1 1,1 0,0 1,-1-1,1 1,-1 0,1 1,-1-1,1 1,-1 1,0-1,0 1,0 0,0 1,-1-1,1 1,-1 0,0 0,6 7,0 1,-1 1,0 1,-1 0,0 0,-1 1,0 0,-2 0,1 1,-2 0,0 0,-1 0,3 33,-1 15,-4 128,-2-184,-2 51,-2-1,-3 0,-2 0,-3 0,-3-1,-1-1,-44 97,60-153,-17 29,17-29,0-1,0 1,0 0,0-1,-1 1,1-1,0 1,0 0,0-1,0 1,0 0,-1-1,1 1,0 0,0 0,0-1,-1 1,1 0,0 0,0-1,-1 1,1 0,0 0,-1-1,1 1,0 0,-1 0,1 0,0 0,-1 0,1 0,0 0,-1-1,1 1,-1 0,1 0,0 0,-1 0,1 0,0 1,-1-1,1 0,0 0,-1 0,1 0,0 0,-1 0,1 1,0-1,-1 0,1 0,0 0,-1 1,1-1,0 0,0 1,0-1,-1 0,1 0,0 1,0-1,0 0,-1 1,1-1,0 0,0 1,0-1,0 1,-2-26,0 0,2 0,1 1,1-1,9-40,-3 14,185-1109,-44 624,-142 512,-3 6,-3 23,-14 125,8 199,5-296,0 54,4-1,4-1,18 86,-18-141,1 0,1 0,1-1,29 52,-30-63,2-2,0 1,0-1,2-1,0-1,0 0,1 0,27 17,-10-12,2 0,0-3,1-1,0-1,1-2,43 9,-14-8,1-3,110 2,-136-12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16.9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1,'-1'0,"0"0,1 0,-1 1,0-1,0 0,1 0,-1 1,0-1,1 0,-1 1,1-1,-1 1,0-1,1 1,-1-1,1 1,-1 0,1-1,0 1,-1 0,1-1,-1 1,1 0,0-1,0 1,-1 0,1 1,-5 26,4-20,-23 162,6 1,9 1,6 0,26 216,-19-357,1 0,2-1,0 0,3 0,0-1,2 0,1-1,17 29,-18-39,0-2,1 1,1-2,0 0,1 0,0-2,1 0,1 0,0-2,1 0,0-1,38 15,-5-6,0-2,2-3,57 8,-79-18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17.4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0 301,'1'-3,"-1"1,1-1,0 0,0 1,0-1,0 0,0 1,1-1,-1 1,1 0,0-1,0 1,0 0,0 0,0 0,0 0,0 1,0-1,5-2,54-28,-49 27,335-173,-284 146,-47 27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17.9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1,'4'2,"-1"0,1 0,-1 0,1 1,-1-1,0 1,0 0,0 0,0 0,-1 1,1-1,-1 1,0-1,3 7,1 0,120 173,121 192,-203-304,-20-33,28 56,-45-77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18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1,'22'-1,"0"2,0 0,-1 2,1 0,-1 1,1 1,-2 1,1 1,26 13,6 9,-2 2,0 2,-3 2,-1 2,-2 2,-1 2,42 52,-18-9,-5 3,-3 3,51 103,-48-75,-5 3,44 138,-76-186,-17-48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20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1 772,'0'-7,"1"1,1-1,-1 0,1 1,0-1,0 1,1 0,-1 0,2 0,-1 0,1 0,-1 1,2-1,-1 1,8-7,11-9,0 1,32-21,-21 16,731-504,-753 521,-8 5,0 0,1 0,-1 0,1 1,0 0,0 0,0 0,5-1,-10 3,1 0,-1 0,1 1,-1-1,0 0,1 1,-1-1,0 0,1 1,-1-1,0 0,0 1,1-1,-1 1,0-1,0 0,0 1,0-1,1 1,-1-1,0 1,0-1,0 1,0-1,0 1,0-1,0 1,0-1,0 0,0 1,-1-1,1 1,0-1,0 1,0-1,0 0,-1 1,1-1,0 1,-1-1,1 0,0 1,-1 0,-12 27,11-24,-183 431,-40 65,174-395,36-74,-2-1,-1 0,-1-2,-1 0,-2-1,-40 40,61-67,1 0,-1 0,1 0,0 1,-1-1,1 0,-1 0,1 0,0 1,-1-1,1 0,0 1,-1-1,1 0,0 1,0-1,-1 1,1-1,0 0,0 1,0-1,-1 1,1-1,0 0,0 1,0-1,0 1,0-1,0 1,0-1,0 1,0-1,0 1,0-1,0 0,0 1,1-1,-1 1,0 0,21 1,33-13,80-24,300-94,-341 102,-61 19,44-17,-62 19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25.0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1,'71'124,"137"183,-186-280,-15-19,0 0,-1 0,0 0,-1 0,0 1,0 0,4 12,-5-4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25.7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1 441,'0'-4,"1"0,0-1,0 1,0 0,1 0,-1 0,1 0,0 0,0 0,0 0,1 1,-1-1,1 1,0 0,6-6,59-45,-43 36,71-56,3 4,147-77,-226 137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1.5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0 152,'12'-1,"0"0,0-1,-1-1,1 0,-1-1,15-6,-13 4,1 1,0 1,27-5,9-1,-1-1,-1-2,0-3,57-26,-90 36,-9 2,-6 2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26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1,'0'6,"1"0,0 0,1 0,-1 0,1 0,0 0,0-1,1 1,0-1,5 9,43 53,-29-40,142 206,14 18,-148-207,-22-27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27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47,'0'20,"0"-12,-1 0,1 0,1 0,0 0,0 0,4 12,-4-17,0-1,0 1,1-1,-1 0,1 0,0 0,-1 1,1-2,0 1,0 0,1 0,-1-1,0 1,0-1,1 1,-1-1,1 0,-1 0,1 0,0-1,-1 1,1 0,5-1,30 5,0-2,0-2,63-6,117-27,-119 16,16-2,511-69,-500 68,-99 14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28.15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1,'2'13,"0"0,1 0,0 0,1 0,0 0,1-1,1 1,13 21,4 11,318 641,-313-645,-23-34,1-1,-1 1,-1 1,0-1,7 16,-7-8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1.17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1 438,'0'-2,"1"0,-1 0,1 0,-1 0,1 0,0 1,0-1,0 0,0 0,0 0,1 1,-1-1,0 1,1-1,-1 1,1 0,0-1,-1 1,1 0,0 0,0 0,0 0,0 0,0 1,-1-1,4 0,3-2,0 1,1 0,-1 1,1 0,9 0,5 2,0 1,-1 1,1 1,-1 1,0 1,0 1,-1 1,0 1,0 1,-1 0,0 2,-1 0,0 2,-1 0,-1 0,0 2,21 25,-15-14,-1 1,-1 1,-2 1,-1 0,-2 2,-1 0,-1 0,-1 2,-3-1,12 57,-8 9,-5-1,-6 170,7-363,43-183,-29 170,86-316,-29 123,-72 253,-2-2,1-52,-6 70,-4 79,3 1,1-1,3 0,1 0,3 0,1-1,3 0,2-1,33 71,-25-69,2-1,3-2,1-1,2-1,2-1,2-2,1-2,68 54,-60-56,-28-25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1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1,'-2'109,"6"1,4-1,28 134,-9-129,5-1,6-1,4-2,5-3,4-1,78 118,-110-194,2-1,1-1,1-1,1-1,50 42,-44-48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2.7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397 334,'-1'0,"0"1,0-1,0 0,0 1,0-1,0 1,0 0,0-1,1 1,-1 0,0 0,0-1,1 1,-1 0,0 0,1 0,-1 0,1 0,-1 0,1 0,-1 0,1 0,0 0,0 0,-1 0,1 0,0 0,0 2,-3 33,3-18,1 0,1 0,0 0,2 0,0-1,1 1,1-1,0 0,1 0,1-1,1 0,0 0,1-1,1-1,0 1,1-2,23 22,-10-14,1-1,0-1,2-2,0 0,0-2,2-2,0 0,0-2,34 8,-25-8,-19-5,1 0,0-1,1-2,28 3,-48-7,0 1,0 0,1-1,-1 1,0-1,0 1,0-1,1 0,-1 0,0 0,0 0,0-1,-1 1,1 0,0-1,0 1,-1-1,1 0,-1 1,1-1,-1 0,0 0,0 0,0 0,0 0,0 0,0-1,0 1,-1 0,1 0,-1 0,0-1,1-2,0-10,0-1,-1 0,-3-28,2 30,-3-19,-1 0,-2 1,-1 0,-2 0,-1 1,-1 0,-22-39,14 36,0 0,-2 2,-1 1,-2 1,-55-53,48 56,-2 1,0 2,-1 1,-1 1,-1 3,-1 1,-68-22,84 34,0 2,0 1,-1 0,1 2,0 1,-1 0,-25 5,41-3,0 1,0 0,0 0,0 1,0-1,1 2,-1-1,1 1,0 0,0 0,1 1,-6 6,-15 13,-14 24,11-11,4-3,17-17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3.6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1,'7'2,"0"0,1 1,-1 0,0 1,0-1,-1 1,1 1,-1-1,0 1,7 8,-1-3,144 118,215 229,-268-240,-4 4,131 211,-192-267,-3 2,-3 1,41 127,-58-140,-1 0,-4 0,-2 1,-2 0,-2 95,-6-124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6.5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0 513,'3'-3,"-1"0,1 1,-1-1,1 1,0-1,0 1,0 0,0 0,0 1,1-1,-1 1,0-1,5 0,3-3,254-111,-76 35,164-106,-243 125,-110 62,10-6,0 1,-1 0,2 1,20-6,-30 9,1 1,-1 0,0 0,1-1,-1 1,1 0,-1 1,1-1,-1 0,1 0,-1 1,1-1,-1 0,1 1,-1 0,0-1,1 1,1 1,-2 0,0-1,0 1,0-1,0 1,0 0,0-1,0 1,-1 0,1 0,-1 0,1-1,-1 1,0 0,0 0,0 0,0 0,0 0,0 0,-1 2,-4 29,-1-1,-18 52,0 1,-317 1011,312-1034,23-50,-1 0,1 1,1 0,0 1,-3 15,8-29,0 1,0-1,0 1,0-1,0 1,0-1,1 0,-1 1,0-1,0 1,0-1,0 1,1-1,-1 1,0-1,0 0,1 1,-1-1,0 1,1-1,-1 0,0 0,1 1,-1-1,0 0,1 1,-1-1,1 0,-1 0,1 0,-1 1,0-1,1 0,-1 0,1 0,-1 0,1 0,-1 0,1 0,-1 0,1 0,-1 0,1 0,-1 0,1-1,-1 1,1 0,-1 0,1-1,25-7,136-73,79-36,-219 108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7.6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75 132,'-2'9,"1"0,-1-1,0 1,-1 0,-7 15,-4 14,3-1,2 0,1 0,3 1,-3 56,8-83,1 0,0 0,1 0,0-1,0 1,1 0,1-1,9 20,-9-24,0 1,1-1,0 1,0-2,0 1,1 0,0-1,0 0,0 0,1-1,-1 0,1 0,14 6,-6-6,0 0,0-1,0-1,0 0,1-1,-1 0,0-1,1-1,-1-1,0 0,24-7,-35 7,0 0,0 0,-1-1,1 1,-1-1,1 0,-1 0,0 0,0-1,0 1,0-1,-1 0,0 0,0 1,0-1,0-1,0 1,-1 0,1 0,0-7,3-11,-1-1,1-37,-5 53,4-46,-3-1,-6-70,3 108,0 1,-1-1,-1 1,0-1,-1 1,-1 0,0 1,-1-1,0 1,-1 1,-1-1,-16-18,19 27,0 0,0 0,0 1,-1-1,1 2,-1-1,0 1,0 0,0 0,-1 1,1 0,0 0,-1 1,0 0,1 0,-1 1,-9 0,-5 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39.7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1 450,'0'-4,"1"1,0-1,0 1,1-1,-1 1,1 0,-1 0,1-1,0 1,0 0,1 0,-1 1,0-1,1 0,0 1,0 0,0-1,0 1,0 0,5-2,14-8,44-17,-44 20,228-92,-94 40,174-93,-307 141,-3 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2.6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1,'5'0,"5"0,1 4,3 6,-1 10,2 1,-2 2,-3 0,-3 2,1 0,4 0,0 1,-3-1,2 1,-1-1,-2 0,2 1,-1-6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0.55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0,'2'10,"0"0,1-1,0 0,1 1,0-1,1 0,-1-1,2 1,-1-1,13 14,13 24,19 45,38 69,117 161,-197-311,-1 0,0 0,-1 1,0 0,7 19,-8-10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4.6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0 709,'1'-18,"1"-1,1 1,1 0,0 0,2 0,-1 0,14-24,65-113,-84 155,25-41,1 2,2 0,1 2,2 2,42-38,-59 61,1-1,0 2,0 0,2 1,-1 0,1 1,0 1,1 1,0 1,0 0,1 1,-1 1,1 1,0 0,32 1,-42 3,0 0,-1 1,1 0,0 1,-1 0,1 0,-1 1,0 0,0 1,-1-1,1 2,-1-1,0 1,0 0,-1 0,0 1,0-1,0 1,4 9,11 17,-1 1,-2 0,14 40,-24-56,-2-6,-1 1,0-1,0 1,-2 0,0 0,0 0,-1 1,-1-1,0 1,-1-1,0 1,-1-1,0 1,-2-1,1 0,-1 0,-1 0,-10 21,12-29,-1-1,1 0,0 0,0 0,0 0,1 1,-1-1,1 1,-1 6,2-9,0 0,1 0,-1 0,1 0,0 0,-1 0,1-1,0 1,0 0,0 0,1-1,-1 1,0 0,1-1,-1 0,1 1,-1-1,1 0,-1 1,1-1,0 0,3 1,0 1,-1 0,1 0,0 1,-1 0,1-1,-1 2,0-1,-1 0,1 1,-1 0,0 0,5 10,-5-7,-1 0,0 1,0-1,-1 1,0-1,-1 1,1 0,-3 11,-1 8,-2 0,-1 0,-1 0,-1-1,-1 0,-2-1,-1 0,-1-1,-25 39,7-19,-2-2,-2-1,-2-1,-45 38,57-57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6.6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0 427,'1'-1,"-1"-1,1 1,-1-1,1 1,0 0,-1-1,1 1,0 0,0-1,0 1,0 0,0 0,0 0,0 0,0 0,1 0,-1 0,0 0,3-1,33-16,-26 12,-4 3,0 0,0 0,0 0,0 1,1 0,-1 1,0-1,1 1,-1 1,1 0,7 0,-11 0,-1 1,0 0,-1 0,1 0,0 0,0 0,0 0,0 1,-1 0,1-1,-1 1,1 0,-1 0,0 0,0 0,0 1,0-1,0 1,0-1,-1 1,1 0,-1-1,0 1,0 0,0 0,0 0,0 0,0 0,-1 4,5 33,-2 1,-2 0,-4 50,0-11,3-68,0-7,0-1,1 0,-2 1,1-1,0 1,-1-1,0 1,0-1,0 0,-1 0,1 0,-4 5,5-9,0 1,0-1,0 0,-1 0,1 0,0 0,0 0,-1 0,1 0,0 0,0 0,-1 0,1 0,0 0,0 0,0 0,-1 0,1 0,0 0,0 0,-1 0,1 0,0 0,0 0,-1 0,1-1,0 1,0 0,0 0,-1 0,1 0,0 0,0-1,0 1,0 0,-1 0,1 0,0-1,0 1,0 0,0 0,0-1,0 1,0 0,0 0,0-1,0 1,0 0,0 0,0-1,0 1,0 0,0 0,0 0,0-1,0 1,0 0,0 0,0-1,0 1,0 0,0 0,1-1,-2-19,46-314,5-92,-50 431,-1 47,9 84,-6-119,2 1,0-1,1 0,1 0,0 0,1-1,1 1,15 22,-8-18,1 0,0-1,2-1,0-1,2 0,0-1,0-1,2-1,29 16,-19-16,0-1,1-1,1-2,0-1,0-1,46 4,-49-9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7.0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0,'-1'4,"0"0,0 0,0 0,0 0,-1 0,0-1,0 1,-2 3,-11 24,1 28,2-1,3 2,2-1,3 1,2 0,4 0,1 0,23 111,-22-153,1 0,1 0,1 0,0-1,2 0,0 0,1-1,0 0,1-1,1 0,0-1,1 0,1-1,0-1,1 0,0-1,0 0,2-1,-1-1,1-1,0 0,28 8,-4-3,0-3,1-1,-1-2,2-2,-1-1,53-4,-64-1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7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0,'0'5,"4"5,2 5,3 5,10 7,5 4,3 4,6 6,1 4,-1 3,3-3,-1-4,-2-5,-6-5,-4-7,-6-3,-5-6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8.23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1,'34'11,"0"2,0 1,-1 2,-1 1,-1 2,0 1,-2 1,0 1,-1 2,-2 1,0 1,-2 1,-1 1,-1 1,-2 2,0 0,-2 0,17 44,27 102,44 201,-101-355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49.65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0 601,'46'-25,"564"-311,-316 169,-259 147,-21 11,0 0,1 2,0-1,0 2,18-5,-32 11,0-1,0 1,0-1,0 1,0 0,0 0,0 0,0-1,0 1,0 0,0 0,0 0,0 1,0-1,0 0,0 0,0 0,0 1,0-1,0 1,0-1,0 1,0-1,0 1,-1-1,1 1,0 0,0-1,0 1,-1 0,1 0,-1 0,1 0,0-1,-1 1,1 0,-1 0,0 0,1 0,-1 0,0 0,0 0,1 0,-1 0,0 0,0 0,0 1,0-1,-1 1,0 7,0 1,-1 0,0-1,-4 14,3-16,-205 519,147-388,-20 43,-78 191,122-272,-44 186,80-281,0 0,0 0,0 0,0 0,1 0,0 0,0 8,1-12,-1 0,0 0,1 0,-1 0,0 0,1 0,0 0,-1 0,1 0,-1 0,1 0,0-1,0 1,-1 0,1 0,0-1,0 1,0-1,0 1,0-1,0 1,0-1,0 1,0-1,0 0,0 1,0-1,0 0,0 0,0 0,1 0,-1 0,0 0,0 0,0 0,1-1,38-4,0-2,-1-2,0-2,-1-1,40-18,-40 10,-22 13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50.3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0 315,'4'0,"6"-4,6-2,8-4,9-4,7-4,5-4,9-2,11-1,4-5,2-2,-6 5,-5 2,-10 2,-8 4,-7 6,-10 1,-8 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5:51.3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0,'4'0,"6"5,1 5,3 5,4 5,7 7,3 12,6 8,1 4,-1-1,-2 2,2-2,-4-6,-4-6,-1-6,-6-3,-5-3,-6-5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03.5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0 581,'5'0,"13"-9,13-2,10-8,19-10,16-4,17-9,18-6,8-4,4-1,-1 0,0 4,-8 3,-15 4,-15 5,-14 9,-15 9,-16 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4.5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59,'0'-3,"-1"0,1 1,0-1,1 1,-1-1,0 1,1-1,-1 1,1-1,0 1,0-1,0 1,0 0,0-1,1 1,-1 0,0 0,1 0,3-3,-3 4,0 0,0 0,0 0,0 0,0 1,0-1,0 1,0-1,1 1,-1 0,0 0,0 0,0 0,0 0,1 0,-1 1,0-1,3 2,3 1,0 0,-1 0,0 1,1 0,-1 0,-1 1,1 0,-1 0,1 1,9 11,-8-5,-1 1,0 0,0 0,-1 1,-1 0,0 0,-1 0,-1 0,0 1,-1-1,0 1,-2 0,1-1,-2 1,-3 24,3-36,1 0,-1 0,0 0,0 0,0 0,0 0,-1 0,1-1,-3 5,-4 6,10-11,1-1,-1 1,1-1,0 0,0 0,-1 0,1 0,0 0,0 0,0-1,4 1,10 3,-10-1,0 1,0 0,-1 1,1-1,-1 1,0 1,0-1,0 1,-1 0,0 0,0 0,-1 1,0 0,4 7,-3-4,0 0,-1 1,-1-1,0 1,0-1,-1 1,0 0,-1 0,0 18,-1-25,-1 0,0 0,0 0,0 0,0 0,-1 0,0 0,0-1,0 1,0-1,0 1,-1-1,0 0,1 0,-6 4,-55 40,34-27,-65 37,78-48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04.2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1 277,'0'-3,"1"1,0-1,-1 0,1 1,0-1,1 1,-1-1,0 1,1-1,-1 1,1 0,-1 0,1 0,0 0,0 0,0 0,1 0,2-2,1 1,-1-1,1 1,0 0,0 0,0 0,10-2,187-38,-58 15,235-80,-311 87,-43 15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12.6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1,'1'6,"1"0,-1 0,2 0,-1 0,0-1,1 1,0-1,1 0,-1 1,9 8,2 6,380 508,-351-474,26 51,-58-89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13.24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0,'19'1,"-1"0,0 2,0-1,0 2,-1 1,1 0,-1 1,0 1,-1 0,17 11,36 19,-2 3,-1 3,-3 3,101 95,-79-57,120 156,-166-186,-3 1,-2 1,-2 2,39 99,-60-123,-4-6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13.8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0,'2'40,"2"0,15 65,-4-26,85 543,-24-246,-61-325,2 0,2-1,2-1,3-1,33 51,-51-88,1 0,1-1,-1 0,2 0,-1-1,1 0,1-1,0 0,0 0,0-1,1 0,21 9,-11-10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15.4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1 745,'0'-3,"1"-1,-1 1,1 0,0-1,0 1,0 0,1 0,-1 0,1 0,0 0,0 0,0 1,0-1,0 1,0-1,1 1,4-4,55-35,-42 29,190-110,51-32,243-184,-500 335,0 1,0-1,1 1,-1 0,0 0,1 0,-1 1,1-1,6 0,-10 2,0 0,0 0,-1 0,1 0,0 0,0 0,0 1,0-1,-1 0,1 0,0 1,0-1,-1 1,1-1,0 1,0-1,-1 1,1-1,-1 1,1-1,1 2,-1 0,0 0,-1 0,1 0,0 0,-1 0,1 1,-1-1,1 0,-1 0,0 0,0 1,0 1,-4 35,-2 0,-1-1,-2 0,-15 37,2 1,2-6,-214 843,154-594,79-337,-1 8,1 0,0 0,1 0,0 1,3-16,-3 22,1 0,-1 0,1 1,0-1,0 0,0 1,0-1,1 1,-1 0,1-1,-1 1,1 0,0 0,0 0,0 0,0 0,0 0,1 1,-1-1,0 1,1-1,-1 1,1 0,-1 0,1 0,0 0,0 1,2-1,42-4,1 2,77 6,-41 0,-42-3,103 2,212 28,-263-15,-61-11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16.1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1 526,'32'-4,"0"0,0-3,-1 0,1-2,53-24,-43 17,802-346,-669 292,-164 62,-9 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16.84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0,'44'51,"67"101,-45-58,103 141,192 247,-346-463,-4-5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2.85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21 408,'-1'0,"0"-1,0 1,0-1,0 1,0 0,0-1,0 0,0 1,0-1,0 0,0 1,0-1,0 0,1 0,-1 0,0 0,1 0,-1 0,0 0,1 0,0 0,-1 0,1 0,-1 0,1 0,0 0,0 0,0 0,0-1,0 1,0 0,0 0,0-2,5-39,2 22,1 0,1 0,1 1,1 1,0 0,1 0,1 1,1 0,1 1,0 1,0 1,2 0,0 1,0 0,1 2,1 0,0 1,0 1,1 0,0 2,1 0,0 2,0 0,27-2,-30 5,1 2,-1 0,1 1,-1 1,0 1,0 1,0 0,0 1,-1 1,20 9,-25-8,1 0,-1 0,-1 1,1 1,-1 0,-1 1,0 0,0 0,-1 1,0 0,-1 1,0 0,10 23,-9-13,-2 0,0 0,-2 0,0 1,-2 0,0 0,-2 0,0 0,-2 1,0-1,-2 0,0 0,-12 40,-5 1,-2 0,-3-2,-49 87,21-54,-4-3,-78 95,135-187,0 0,-1 0,1 0,0 1,-1-1,1 0,0 1,0-1,-1 0,1 1,0-1,0 0,0 1,0-1,-1 0,1 1,0-1,0 1,0-1,0 0,0 1,0-1,0 1,0-1,0 0,0 1,0-1,0 0,0 1,1-1,-1 1,0-1,0 0,0 1,1 0,15 2,34-11,-41 6,155-26,281-56,-365 70,-58 11,0 0,0-2,0 0,-1-2,26-10,-29 7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3.49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601 44,'9'-32,"-5"20,-15 28,-134 231,-229 363,354-579,16-22,-1-1,-1 1,0-1,0 0,-1-1,-11 11,6-11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3.93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1,'14'0,"1"1,0 1,-1 1,1 0,-1 0,0 2,15 6,11 7,39 26,-12-7,620 302,-671-332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5.5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1,'6'1,"0"0,0 0,0 1,0 0,0 0,0 0,-1 1,1-1,-1 2,0-1,0 0,0 1,0 0,7 8,10 11,29 39,-39-46,75 102,28 35,-91-122,-1 2,-2 1,-1 1,-2 1,23 60,-12-8,25 117,-37-123,-3 0,6 136,-20-188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4.53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1 215,'0'-4,"4"-6,6-1,10 1,5-2,8-3,6-3,9 1,6-1,-3-1,-1 2,0 5,-1 3,0 0,-8-3,-7 0,-9 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5.00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1,'0'6,"2"0,-1 0,0 0,1 0,0 0,1-1,-1 1,6 7,2 6,80 160,9-5,208 279,-270-397,-25-35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5.72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1,'5'2,"0"-1,0 1,-1 1,1-1,-1 1,0-1,1 1,6 7,-2-2,66 55,-3 3,116 137,-104-107,127 153,-134-157,-67-79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6.5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0 656,'4'-1,"0"1,0-1,1-1,-2 1,1-1,0 1,0-1,0 0,6-5,9-4,317-130,-150 67,761-307,-898 363,-13 7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27.1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1,'117'128,"139"199,-228-289,169 252,-112-161,-47-70,-31-44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39.4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0 565,'0'-20,"1"1,0 0,2 0,0 1,8-29,-6 35,0-1,1 1,0 1,1-1,0 1,1 0,0 1,18-19,4 2,0 2,2 1,1 1,1 2,0 1,2 2,65-24,-33 19,1 4,0 2,103-11,-171 28,47-7,1 2,0 3,-1 1,89 11,-128-8,0 0,-1 0,0 1,1 0,-1 1,0 0,-1 0,1 1,-1 0,1 0,-2 0,1 1,-1 0,1 1,-2-1,1 1,-1 0,0 1,0-1,-1 1,0 0,-1 0,1 0,-2 1,4 12,-3-6,-1-1,-1 1,0 0,-1-1,0 1,-1 0,-1-1,-1 1,0-1,0 0,-1 0,-1 0,-1 0,-13 25,-34 39,-3-1,-74 77,53-65,-203 194,238-244,35-32,4-3,1-1,-1 1,0-1,-1 0,1 0,0-1,-1 1,1-1,-1 0,-5 3,9-6,0 0,0 1,0-1,0 0,0 0,0 1,0-1,0 0,1 0,-1 1,0-1,0 0,1 1,-1-1,0 0,1 1,-1-1,1 0,-1 1,1-1,-1 1,1-1,-1 1,1-1,-1 1,2-1,16-16,-8 11,0 0,1 0,0 1,0 0,0 1,0 1,1 0,-1 0,1 1,14-1,23 0,57 4,-54 0,-25 0,0 0,0 2,0 1,-1 1,1 1,-1 1,0 2,39 18,-51-20,0 1,-1 1,0 0,-1 1,1 0,-2 1,1 0,-2 1,0 0,0 1,-1 0,0 0,-2 1,1 0,-2 1,6 15,-4-3,-1 1,-1 0,-1 0,-2 0,-1 1,-3 53,0-60,-2 0,-1 1,0-1,-1-1,-2 1,0-1,-1 0,-2 0,-14 24,19-38,-1 1,0-1,0 0,-1-1,0 1,0-1,-1 0,1-1,-1 0,-1 0,1-1,-9 3,-14 4,1-1,-39 6,15-3,22-7,-1-1,1-2,-65-2,92-1,-17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0.20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369 317,'4'2,"-1"-1,0 1,-1 0,1 0,0 0,0 0,-1 0,1 1,-1-1,0 1,0 0,0 0,0 0,0 0,-1 0,3 5,-1-2,84 158,33 55,-416-759,284 518,-9-19,1 0,-17-54,37 89,5 17,7 23,6 86,6 220,-24-335,0 0,0 0,-1 0,1 0,-1 0,0 0,-1 0,1 0,-1-1,0 1,0 0,0-1,-6 7,7-9,-1 0,0 0,0-1,0 0,0 1,0-1,0 0,-1 0,1 0,0 0,-1 0,1 0,0-1,-1 1,1-1,-1 0,1 0,-1 0,1 0,-1 0,1 0,-1-1,1 1,0-1,-1 1,1-1,0 0,-1 0,1 0,-3-2,-5-4,-1 1,2-1,-1-1,1 0,0 0,0-1,1 0,0 0,1-1,0 0,-10-20,-4-11,-27-75,45 107,0 0,0 0,1 0,0-1,0 1,1 0,1-1,-1 1,2-1,-1 1,1-1,3-12,-1 14,0 0,0 0,1 1,0-1,1 1,-1 0,1 0,1 0,-1 1,1 0,0 0,1 0,-1 1,8-5,0 0,1 0,0 2,0 0,0 0,1 1,0 1,1 1,-1 0,30-4,-37 9,1-1,0 1,0 0,0 1,0 1,-1-1,1 1,0 1,-1 0,0 0,1 1,-1 0,-1 1,1 0,-1 0,0 1,0 0,9 8,-5 0,0 0,-1 0,0 1,-2 1,0-1,0 2,-1-1,-1 1,-1 0,-1 1,0-1,-1 1,2 26,1 26,-3 1,-6 73,1-139,-1 49,-11 64,9-96,-1-1,-1 1,0-1,-2 0,-16 33,23-52,0 0,0 0,0 0,-1 0,1 0,-1 0,1 0,-1 0,0-1,1 1,-4 2,5-5,-1 0,1 0,0 0,0 0,0 1,0-1,0 0,0 0,0 0,0 0,0 0,0 0,1 1,-1-1,0 0,1 0,-1 0,0 1,1-1,-1 0,1 0,-1 1,1-1,0 1,-1-1,1 0,0 0,9-12,-12 24,-13 27,-41 54,-78 97,23-36,106-146,0 1,1 0,0 0,0 0,-4 13,7-20,1 0,0 0,0 0,-1 0,1 0,0 0,0 0,0 0,0 1,0-1,1 0,-1 0,0 0,0 0,1 0,-1 0,1 0,-1 0,1 0,-1 0,2 1,-1-1,1 0,-1 0,1 0,-1-1,1 1,-1-1,1 1,0-1,-1 1,1-1,0 0,0 0,-1 0,1 0,0 0,-1 0,1 0,3-1,36-8,1-2,-1-1,-1-2,59-30,-15 7,24-8,-8 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3.17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0 224,'1'17,"1"1,0-1,2 1,-1-1,2 0,0 0,2-1,-1 0,2 0,0 0,1-1,1 0,12 15,3 0,1-2,2 0,0-2,61 43,-88-68,1 1,0-1,0 1,0-1,0 0,0 1,0-1,0 0,0 0,0-1,1 1,-1 0,0-1,0 0,1 1,-1-1,0 0,1 0,-1 0,1 0,-1-1,0 1,0-1,1 1,-1-1,0 0,0 0,1 0,-1 0,2-1,-2 1,0 0,0 1,0 0,0-1,0 1,0 0,0 0,0 0,0 1,0-1,0 0,0 1,0-1,-1 1,1 0,0-1,0 1,0 0,-1 0,1 0,0 1,-1-1,1 0,-1 0,3 3,39 43,-38-41,63 85,80 140,-22-30,-98-164,-16-28,-14-25,-35-75,-73-127,83 168,-439-786,458 823,4 4,-1 1,0 0,0 0,-1 0,0 1,-9-9,14 16,1 0,0-1,-1 1,1 0,0-1,-1 1,1 0,0-1,-1 1,1 0,-1 0,1 0,0-1,-1 1,1 0,-1 0,1 0,-1 0,1 0,-1 0,1 0,0 0,-1 0,1 0,-1 0,1 0,-1 0,1 0,-1 1,1-1,0 0,-1 0,1 0,-1 1,1-1,0 0,-1 0,1 1,0-1,-1 0,1 1,0-1,-1 0,1 1,0-1,0 1,0-1,-1 0,1 1,0-1,0 1,0-1,0 1,0-1,0 1,0-1,0 0,0 1,0-1,0 1,0 30,7 1,1-1,2 0,1 0,17 32,-10-21,-14-34,0 0,0 0,0 0,1 0,7 8,4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5.57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1 492,'0'-3,"1"1,0-1,-1 1,1-1,0 1,1 0,-1 0,0-1,1 1,-1 0,1 0,0 0,-1 0,1 1,4-4,36-26,-34 25,161-121,66-45,-204 153,1 1,0 2,2 1,0 1,0 2,43-9,-75 21,0-1,-1 1,1-1,0 1,0 0,-1 0,1 0,0 0,0 0,0 0,-1 0,1 1,0-1,0 0,-1 1,1 0,0-1,-1 1,1 0,-1 0,1 0,-1 0,1 0,2 2,-3 0,0-1,0 1,0-1,0 1,0-1,-1 1,1-1,-1 1,1 0,-1-1,0 1,0 0,0-1,-1 6,-3 10,0 0,-2 0,-11 28,15-41,-275 549,203-432,-18 32,91-153,0 1,0 0,0-1,1 1,-1 0,0-1,1 1,-1 0,1 0,-1 0,1 0,0 0,0-1,0 1,0 0,0 0,0 0,1 0,-1 0,0-1,1 1,1 3,-1-4,1 1,-1-1,1 1,-1-1,1 0,0 0,0 0,-1 0,1 0,0 0,0 0,0-1,0 1,0-1,0 1,4 0,10-1,0 1,0-2,0 0,18-4,538-129,-370 80,-107 29,499-140,-578 160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6.3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0 292,'0'-5,"4"0,6 0,6-4,3-4,9-9,6-4,-1-3,1 4,0-2,-2 3,-1 2,-3 4,-6 1,-2-1,0 3,-4 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7.1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1 152,'0'-1,"0"0,0 0,1 0,-1 0,1 0,-1 1,1-1,-1 0,1 0,0 0,-1 0,1 1,0-1,0 0,0 0,-1 1,1-1,0 1,0-1,0 1,0-1,0 1,0 0,0-1,0 1,0 0,2-1,36-4,-27 4,148-35,-66 13,2-6,-74 21,-1 0,2 2,-1 1,1 0,40-2,-52 10,-15 3,-17 4,3-5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6.99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0,'2'11,"0"-1,1 0,0 0,1 0,0 0,1 0,-1-1,8 10,-2-1,217 404,-118-235,-98-170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8.92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1 319,'5'-1,"1"-1,-1 0,1 0,-1 0,0-1,0 0,0 0,0 0,8-7,14-9,44-12,0 3,2 3,103-21,-121 32,9 0,-1-4,81-33,-92 18,-40 25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6:59.61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76,'5'0,"5"0,5 0,1-4,5-1,4-1,2 2,5 1,1-3,4-1,-1 1,-1-3,-4-4,-5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0.99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1 401,'2'-3,"0"0,0 1,0-1,1 0,-1 1,1 0,0 0,0 0,-1 0,1 0,0 0,1 1,-1-1,0 1,5-1,-1-1,524-223,-482 204,210-86,-258 107,1 0,-1 0,1 1,0-1,-1 0,1 1,0-1,0 1,-1-1,1 1,0 0,0 0,0 0,-1 0,1 0,0 0,0 1,-1-1,1 1,0-1,0 1,-1-1,1 1,-1 0,1 0,0 0,-1 0,0 0,1 0,-1 0,0 1,1-1,1 3,-1 2,0 0,0 0,-1 0,0 0,0 0,0 1,-1-1,0 11,-3 75,-4 1,-27 130,-62 179,92-385,-110 349,46-155,64-186,4-25,0 1,1-1,-1 0,0 1,0-1,0 0,0 1,0-1,1 0,-1 1,0-1,0 0,1 1,-1-1,0 0,0 0,1 1,-1-1,0 0,1 0,-1 0,0 1,1-1,-1 0,0 0,1 0,-1 0,1 0,-1 0,0 0,1 0,3 0,0-1,0 0,0-1,0 1,0-1,-1 0,1 0,4-3,17-10,21-14,1 3,67-27,-96 46,330-135,-320 128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1.49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0 395,'5'0,"9"0,7-4,9-6,11-6,8-8,13-5,8-5,14-6,1-1,3 3,-4-1,-5 7,-10 3,-14 4,-7 5,-11 6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2.34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0,'2'10,"1"0,-1-1,2 1,-1-1,1 0,1 0,-1-1,2 1,-1-1,9 10,5 10,340 453,-261-359,6 0,-93-110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4.2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1,'-1'7,"0"0,-1 0,0 0,0 0,0 0,-1 0,0 0,0-1,-1 0,0 1,0-1,-5 5,-62 67,69-76,-170 153,145-135,0-1,-1-1,-1-2,-61 26,87-40,-1 0,0-1,0 0,-1 0,1 0,0 0,0-1,0 1,-1-1,1 0,0-1,0 1,-1-1,1 1,-6-3,7 1,1 1,0-1,0 0,0 0,0 0,0 0,0 0,1 0,-1-1,1 1,-1-1,1 1,0-1,0 1,0-1,0 1,1-1,-1 0,1 0,-1 1,1-1,0 0,0 0,1-4,-1 0,1-1,0 1,1-1,0 1,0-1,1 1,0 0,0 0,0 0,1 0,0 1,0-1,1 1,0 0,0 1,0-1,1 1,10-8,10-6,0 2,1 0,33-14,-13 9,0 3,1 2,1 1,0 3,1 2,0 2,1 3,0 1,0 3,0 2,0 2,93 17,-105-11,-1 1,-1 2,0 1,-1 3,0 0,-1 3,-1 0,0 3,-2 0,0 2,-2 2,0 0,-2 2,-1 2,-1 0,-2 1,28 45,-34-44,-1 0,-1 2,-1 0,17 61,-29-81,0 0,0 0,-1 0,-1 0,-1 1,0-1,0 0,-1 1,-1-1,0 0,-1 0,-1 0,1 0,-2-1,0 0,-7 12,-30 40,-4-3,-96 102,119-139,19-19,-12 13,-2 0,-31 25,43-39,0 0,-1 0,1 0,-1-1,0 0,0 0,0-1,-1 0,1 0,0 0,-1-1,-14 0,16-1,0 0,0 0,0-1,0 1,0-2,0 1,0-1,0 0,0 0,0 0,1-1,-10-6,11 6,1 0,0-1,0 1,0-1,0 1,0-1,1 0,0 0,0-1,0 1,0 0,1-1,0 1,-1-1,2 1,-1-1,0-8,1 10,-1 0,1 0,0 0,0 0,1 0,-1 0,1 0,-1 1,1-1,0 0,0 0,0 0,0 1,0-1,1 1,-1-1,1 1,0-1,0 1,0 0,0 0,0 0,0 0,4-2,3-1,1 0,0 1,0 1,0 0,17-4,-3 1,56-9,-1 3,128-4,26-2,-95 2,-117 15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4.92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1105,'8'-7,"0"2,1-1,0 1,0 0,14-4,19-12,616-391,286-162,-839 517,-98 53,-9 6,-11 4,-7-1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5.67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1,'3'19,"0"1,2-1,0 0,1 0,1-1,0 1,2-2,13 23,5 14,98 186,164 236,-223-383,-40-59,35 60,-51-79,0 0,1 0,15 15,22 33,-39-47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8.1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1 610,'1'-6,"1"0,0 0,0 0,0 1,1-1,0 1,0 0,0-1,1 1,0 1,8-9,-2 0,20-22,2 2,1 1,1 2,1 1,40-25,207-112,-215 128,-38 22,89-46,-106 57,1 0,-1 1,0 0,1 1,0 0,0 1,23-1,-33 4,1-1,-1 0,0 1,0 0,0 0,0 0,0 0,0 0,0 0,0 1,0-1,-1 1,1 0,-1 0,1 0,-1 0,1 1,-1-1,0 0,0 1,-1 0,1-1,0 1,-1 0,0 0,1 0,-1 0,0 0,-1 0,1 0,0 1,-1 2,2 12,0 0,-2 0,0 0,-4 24,4-41,-10 64,-3 0,-3-1,-47 118,13-41,50-140,-1-1,1 1,0 0,-1-1,1 1,0 0,0-1,0 1,0 0,0 0,-1-1,1 1,0 0,1-1,-1 1,0 0,0-1,0 1,0 0,0 0,1-1,-1 1,0-1,1 1,-1 0,0-1,1 1,0 0,20-1,41-28,-40 17,38-11,0 2,115-21,129 4,-294 37,24-4,1 3,-1 0,1 3,51 7,-78-7,0 0,-1 0,1 1,-1 0,1 0,-1 1,0 0,-1 0,1 0,-1 1,7 6,-9-7,-1 1,0-1,1 1,-1 0,-1 0,1 0,-1 0,0 0,0 1,0-1,-1 1,0-1,0 1,0 0,-1-1,0 1,0 7,-2 5,-1 0,-1 0,0-1,-1 1,-1-1,0-1,-2 1,0-1,0 0,-2-1,0 0,0 0,-20 19,-2 0,-2-1,-1-2,-2-1,-40 24,53-38,-45 30,-123 62,166-96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48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1,'2'25,"1"-1,1 1,1-1,1 1,12 30,-9-30,-1-1,-2 1,0 1,4 50,-1-1,-3-54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8.7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1 837,'13'-2,"0"0,1-1,-1-1,-1-1,1 0,-1 0,1-1,-2-1,17-10,18-10,707-335,-587 284,344-199,-480 257,-8 3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09.76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1 722,'7'-7,"1"1,0 0,1 0,0 1,13-7,11-5,588-313,22 39,-613 275,-24 12,-1 0,1 1,1 0,-1 0,0 1,1 0,9-3,-28 28,-201 352,23-34,83-167,9 4,-116 291,207-452,-11 33,17-48,0 1,1 0,-1 0,1 0,-1 0,1 0,0 0,0 0,1 0,-1 0,1-1,-1 1,3 5,-3-7,1 0,0 0,0 0,0-1,0 1,0-1,0 1,0-1,0 1,0-1,1 1,-1-1,0 0,0 0,0 1,0-1,1 0,-1 0,0 0,0 0,0-1,0 1,1 0,-1 0,0-1,0 1,0-1,0 1,0-1,0 1,0-1,0 1,0-1,1-1,43-27,-38 24,151-125,-110 87,99-68,-125 100,0 0,1 2,40-12,-10 4,-36 11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19.1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1034 1,'-1'6,"-1"0,0 0,0 0,0-1,-1 1,0 0,-6 9,-2 3,-158 306,-522 1011,646-1237,27-55,-39 65,56-106,1-2,0 1,0 0,0-1,-1 1,1-1,0 1,-1-1,1 1,0-1,-1 1,1-1,-1 1,1-1,-1 1,1-1,-1 0,1 1,-1-1,1 0,-1 1,1-1,-1 0,0 0,1 0,-1 1,1-1,-1 0,-1 0,-1-5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19.85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0,'1'4,"0"1,0-1,1 0,-1 0,1 0,0 0,0 0,0 0,0 0,1-1,5 6,1 4,157 211,232 242,84 12,-85-90,-371-361,44 59,-61-71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0.3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1,'-11'147,"1"-53,-6 471,21-411,43 254,-40-367,1 0,2 0,2-1,35 73,-39-99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1.2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1 459,'5'-1,"0"0,0 0,1-1,-1 0,0 0,0 0,5-4,17-7,265-95,353-184,-641 290,50-22,-53 24,0-1,0 1,-1 0,1-1,0 1,0 0,-1 0,1-1,0 1,0 0,0 0,0 0,-1 0,1 0,0 0,0 0,0 1,0-1,-1 0,1 0,0 1,0-1,0 0,-1 1,1-1,0 0,-1 1,1 0,0-1,-1 1,1-1,-1 1,1-1,-1 1,1 0,-1 0,1-1,-1 1,1 0,-1 0,0-1,0 1,1 0,-1 0,0 0,0-1,0 1,0 0,0 0,0 0,0 0,0-1,0 1,-1 0,1 0,0 0,0 0,-1 1,-8 24,0 1,-2-2,-1 1,-22 35,2-5,-15 34,-429 865,438-873,17-41,2 2,1 0,-14 58,31-100,1-1,0 1,0 0,-1 0,1-1,0 1,0 0,0 0,0-1,0 1,0 0,0 0,0-1,0 1,0 0,0 0,0-1,1 1,-1 0,0-1,0 1,1 0,-1 0,1-1,-1 1,0-1,1 1,-1 0,1-1,1 1,-1 0,1-1,-1 0,1 0,-1 0,1 0,-1 0,1-1,-1 1,1 0,-1-1,0 1,1-1,-1 1,3-3,60-39,-48 31,102-58,2 6,135-50,-217 97,-10 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1.76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0,'129'131,"122"162,84 163,-273-368,-3 4,46 98,-95-167,-2 0,0 1,-1 0,-2 0,0 0,-2 1,1 48,-7-1,-17 98,14-124,2-18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2.3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0 248,'44'0,"411"-7,-308-2,157-29,390-141,-677 174,17-5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3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0 153,'455'-10,"-351"2,0-5,136-34,-146 21,80-19,-155 42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5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99,'44'-15,"116"-6,1 7,172 7,-33 2,255-29,-549 33,46 0,-52 1,1 0,0-1,0 1,-1 0,1 0,0 1,0-1,-1 0,1 0,0 0,0 0,-1 1,1-1,0 0,-1 0,1 1,0-1,-1 1,1-1,0 1,-1-1,1 1,-1-1,1 1,-1-1,1 1,-1 0,0-1,1 1,-1 0,0-1,1 1,-1 0,0-1,0 1,0 0,1 0,-1-1,0 1,0 0,0 0,0 0,0-1,-1 1,1 0,0 0,0-1,0 1,-1 0,1-1,0 1,-1 1,-22 36,-52 69,27-43,-132 193,-358 478,499-689,-2-3,-2-1,-87 66,107-92,-9 8,24-17,13-5,44-9,0 3,89 4,99 21,-234-21,242 30,306 23,-233-54,-293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4.2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 16,'0'-1,"0"1,0-1,0 0,0 1,0-1,0 1,0-1,0 1,0-1,0 1,0-1,0 0,-1 1,1-1,0 1,0-1,-1 1,1-1,0 1,-1 0,1-1,0 1,-1-1,1 1,-1 0,1-1,-1 1,1 0,-1-1,1 1,-1 0,1 0,-1 0,1-1,-1 1,1 0,-1 0,1 0,-1 0,0 0,1 0,-1 0,1 0,-1 0,1 0,-1 1,1-1,-1 0,0 0,1 0,-1 1,1-1,-1 1,-26 18,23-14,1 0,-1 1,1 0,0-1,0 1,1 0,-1 1,1-1,1 0,-1 1,1-1,0 1,1-1,0 1,0-1,0 1,0-1,1 1,1-1,-1 1,1-1,0 0,0 1,0-1,1 0,0-1,1 1,-1 0,1-1,0 0,0 0,9 8,11 9,2 0,1-2,0 0,1-2,32 15,-42-23,257 163,-271-170,0 0,0 0,0 0,-1 1,1-1,-1 1,0 0,0 0,0 0,-1 0,1 0,-1 1,0-1,0 1,-1 0,0-1,1 1,-1 0,-1 0,1 9,-1-9,-1-1,0 0,1 1,-2-1,1 0,-1 0,1 1,-1-1,0 0,0-1,-1 1,1 0,-1-1,0 1,0-1,0 0,0 0,-1 0,1 0,-1-1,0 1,0-1,-4 2,-22 9,0-1,0-1,-1-2,-1-2,1 0,-1-2,-33 1,-81 15,125-19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0.1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332 1,'-9'0,"0"1,0 1,0-1,0 2,0-1,1 1,-1 0,1 1,0 0,0 0,0 1,1 0,-1 0,1 1,0 0,1 0,-10 12,-9 12,2 2,-37 64,10-13,47-80,1 0,0 0,0 0,0 1,1-1,-1 0,1 1,0-1,0 1,0 0,0-1,1 1,0 0,-1-1,1 1,1 5,0-7,0 0,0 1,0-1,0 0,0 1,0-1,1 0,-1 0,1 0,0 0,0 0,0-1,0 1,0 0,0-1,0 1,0-1,0 0,1 0,-1 0,0 0,1 0,-1-1,4 2,59 11,-44-10,0 1,31 11,-21-3,0 0,1 0,61 12,-73-23,-1-4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6.7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99,'0'1,"1"0,-1-1,1 1,-1 0,1 0,-1 0,1-1,0 1,0 0,-1 0,1-1,0 1,0-1,0 1,-1-1,1 1,0-1,0 1,0-1,0 0,0 0,0 1,0-1,0 0,1 0,33 4,-30-3,116 7,135-8,121-26,-297 20,379-44,-281 29,-77 3,-83 14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7.2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0,'1'17,"0"-1,1 0,1 0,1 0,0 0,9 22,48 90,-36-80,77 141,-48-95,69 170,-114-237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28.6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49 744,'-1'-4,"0"0,0 0,0 1,-1-1,0 0,0 1,0-1,-4-5,-10-20,12 16,1 1,0 0,1-1,1 1,0-1,0 1,1-1,1 1,0-1,1 0,5-19,-1 15,0 0,1 1,1-1,1 2,0-1,0 1,18-19,2 2,2 2,1 1,1 1,1 2,1 2,41-22,-25 18,0 2,81-27,-107 44,1 2,1 0,0 2,-1 1,1 1,0 2,39 1,-54 2,0 0,-1 0,1 1,-1 0,1 1,-1 0,0 1,-1 0,1 1,-1 0,0 1,0 0,16 16,-15-11,0 1,0 1,-1-1,-1 2,0-1,-1 1,-1 0,0 1,5 20,-6-15,0 1,-2 0,-1 0,0 0,-1 1,-2-1,0 1,-2-1,0 0,-1 0,-2 0,0 0,-1 0,-1-1,-13 25,5-19,-2-1,-1-1,-1-1,-35 35,-99 78,102-94,-65 42,86-66,1 2,0 1,-36 37,64-53,13-7,24-10,-20 7,8 0,1 2,-1 0,1 2,-1 0,1 2,44 9,-30-6,10-1,1-2,-1-3,1-1,-1-3,0-2,67-18,-97 19,-1-1,1-1,-1-1,0 0,25-18,-19 12,42-21,25 0,-68 30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30.5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1 201,'22'-2,"0"-1,0-1,-1-1,1-1,29-13,-7 4,65-15,176-23,-162 33,-25 8,-69 10,0-1,0-2,36-10,-60 11,-9 1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31.20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1,'2'8,"0"0,0 0,1 0,1 0,-1 0,1-1,0 0,1 1,6 7,5 10,29 63,50 143,-62-145,-27-71,-2 1,1 0,-2 0,0 0,0 18,-2-11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32.4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1 576,'7'-10,"0"1,0-2,-1 1,0-1,-1 1,4-13,7-10,16-30,3 1,61-82,-83 126,1 1,1 0,1 1,0 1,1 0,0 2,1 0,1 0,0 2,1 0,0 2,21-8,-31 15,-1 1,1 0,0 0,-1 1,1 0,-1 1,1 0,-1 1,1 0,-1 0,0 1,0 0,0 1,0 0,0 0,10 8,-10-7,-1 0,0 0,-1 1,1 0,-1 1,0-1,-1 1,1 1,-2-1,1 1,-1 0,0 1,0-1,-1 1,-1 0,5 14,-8-17,1 0,-2 0,1 0,-1 0,0 0,0 0,0 0,-1 0,0-1,0 1,0 0,-1-1,0 0,0 0,-4 6,-11 13,-36 38,35-40,-94 97,57-64,-54 72,109-126,0 0,0 0,0 0,1 0,-1 1,0-1,1 0,-1 0,1 0,-1 0,1 1,-1-1,1 0,0 1,0-1,0 0,-1 0,1 1,1 1,-1-2,1 0,-1-1,1 1,-1 0,1-1,0 1,-1-1,1 1,0-1,-1 1,1-1,0 1,0-1,-1 0,1 1,0-1,0 0,0 0,-1 0,1 1,0-1,1 0,11 0,-1-1,0 0,19-3,-6 0,2 2,-1 2,1 0,39 7,-54-5,-1 0,1 1,-1 1,0-1,0 2,-1 0,1 0,-1 1,0 0,14 11,-21-13,1-1,-1 1,0 0,0 0,-1 1,1-1,-1 1,0-1,0 1,0 0,-1-1,0 1,1 0,-2 0,1 0,-1 0,1 0,-1 0,-1 0,1 0,-1 0,0 0,0 0,-2 6,-1 3,-1 0,-1-1,0 1,0-1,-1 0,-1-1,-10 14,-35 35,-1-2,-4-2,-96 74,126-112,4-5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33.14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0 866,'7'-1,"0"0,-1 0,1-1,-1 0,1-1,11-6,7-2,149-61,-30 10,-4 8,701-258,-597 235,379-71,-456 118,150-22,-225 41,134 1,-174 7,-38-2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34.2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0 784,'8'-6,"-1"0,1 1,0 0,0 0,1 1,12-5,13-6,1222-576,-1139 536,61-23,-178 78,1-1,0 1,-1-1,1 1,-1 0,1-1,0 1,-1 0,1-1,0 1,-1 0,1 0,0 0,-1 0,1-1,0 1,0 0,-1 0,1 0,0 1,0-1,-1 0,1 0,0 0,-1 0,1 1,0-1,-1 0,1 1,0-1,-1 0,1 1,-1-1,1 1,0 0,-1 1,0 0,-1 0,1 0,-1 0,1-1,-1 1,0 0,0 0,0-1,0 1,0 0,-2 2,-43 50,-31 26,4 4,-110 164,-93 210,213-349,-427 688,154-260,316-501,14-25,0 0,0-1,-1 0,-12 15,13-21,7-11,10-12,17-13,2 2,1 1,2 2,0 1,68-39,195-83,-208 109,0 3,3 5,0 4,2 4,0 3,2 5,0 4,156 2,-227 10,0-2,0 0,0-2,-1-1,1 0,-1-2,0-1,0 0,-1-2,0-1,-1 0,0-2,0 0,-1-2,31-27,-37 27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39.05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1047,'4'5,"0"1,0 0,0 0,-1 0,0 0,4 11,5 11,417 1033,-366-893,120 402,-199-602,-2 0,-24-32,-6-10,-325-609,321 568,4-2,-35-135,63 173,3-1,3 0,4-1,0-112,12 161,2 0,1 0,1 1,1-1,2 1,1 1,2 0,1 0,1 1,1 1,2 0,0 1,29-33,6 2,2 1,3 3,1 2,86-56,-77 61,136-69,-163 96,1 3,1 2,1 1,0 2,47-6,-81 16,0 1,1 1,-1-1,1 1,-1 1,1 0,-1 0,0 1,0 0,13 4,-17-3,0-1,0 1,0 0,-1 1,1-1,-1 1,0-1,0 1,0 1,-1-1,1 0,-1 1,0 0,-1 0,1 0,-1 0,0 0,3 9,3 20,-1 1,-1 0,-3-1,0 1,-2 0,-2 1,-1-1,-2-1,-1 1,-2 0,-13 38,6-36,-2 0,-1-1,-2-1,-1-1,-2 0,-1-2,-44 48,4-15,-3-3,-89 64,105-91,12-10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0.14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1317,'1'15,"1"-1,1 1,0 0,1-1,0 1,1-1,0 0,2-1,11 21,3 0,2-1,34 40,-27-40,2-2,1-1,1-1,1-2,1-1,43 21,-50-31,1-1,1-1,0-2,1-1,0-2,1-1,0-1,57 3,-78-9,0-1,0 0,0-1,0 0,0-1,0 0,-1-1,1-1,-1 1,0-2,0 0,0 0,0-1,-1 0,0 0,-1-2,1 1,-1-1,-1 0,1-1,-1 0,-1 0,0-1,0 0,-1 0,0 0,-1-1,0 0,-1 0,0-1,3-15,0 0,-2 0,-1-1,-1 0,-1 0,-2 0,0 0,-2 1,-1-1,-2 0,0 1,-15-43,8 38,-1 1,-1 1,-2 0,-1 1,-2 1,0 0,-2 2,-1 0,-30-27,26 31,26 21,0 1,0 0,0 0,0 0,0 0,0-1,0 1,0 0,-1 0,1 0,0 0,0-1,0 1,0 0,0 0,0 0,-1 0,1 0,0 0,0 0,0-1,0 1,-1 0,1 0,0 0,0 0,0 0,-1 0,1 0,0 0,0 0,0 0,-1 0,1 0,0 0,0 0,0 0,-1 0,1 0,0 0,0 1,0-1,0 0,-1 0,1 0,0 0,0 0,0 0,0 0,0 1,-1-1,1 0,6 13,15 20,6-3,2 0,1-2,1-1,43 30,148 81,-193-121,407 209,-365-196,2-3,1-3,1-4,102 16,-163-34,2 0,0 0,0-1,29-2,-43 2,1-2,-1 1,0 0,0 0,0-1,1 1,-1-1,0 1,0-1,0 0,0 0,0 0,0 0,0-1,0 1,-1 0,1-1,0 1,-1-1,1 0,-1 1,0-1,1 0,-1 0,0 0,0 0,0 0,0 0,-1 0,1 0,0 0,-1-1,0 1,1-4,-3-9,0 1,-1-1,0 0,-1 1,-1 0,0 0,-13-23,3 5,-58-123,-143-223,-134-120,288 415,-4 2,-3 3,-154-131,214 201,-40-26,46 32,0 0,1 1,-1-1,0 1,-1 0,1 0,0 0,0 0,0 1,0-1,-1 1,1 0,0 0,-5 0,7 1,0-1,0 1,-1-1,1 1,0 0,0-1,0 1,0 0,0 0,0 0,0 0,1-1,-1 1,0 1,0-1,1 0,-1 0,1 0,-1 0,1 0,-1 1,1-1,0 0,-1 0,1 1,0-1,0 0,0 2,3 41,-2-40,4 23,2 1,0-1,2-1,1 0,17 32,78 120,-89-152,71 101,5-5,196 202,-263-299,1-2,1 0,2-2,0-1,44 23,-60-36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1.5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75 0,'-2'1,"-1"-1,1 0,0 1,0-1,0 1,0 0,0 0,0 0,0 0,0 0,0 0,1 0,-1 0,0 1,1-1,-1 1,1 0,-1-1,1 1,0 0,0 0,0-1,0 1,0 0,0 0,0 0,0 4,-3 8,0 1,2-1,-2 18,1-9,-4 35,3 1,3 0,2 0,3-1,2 1,3-1,19 69,-27-122,0-1,0 1,0 0,1 0,0-1,0 1,0-1,0 0,1 1,0-1,-1 0,2-1,-1 1,0 0,1-1,-1 0,1 0,0 0,0 0,0 0,1-1,-1 0,9 3,11 6,-1 1,0 0,-1 2,0 1,28 25,-7 0,49 60,-73-79,-3-6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0.5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0 267,'0'-5,"5"-1,9-3,7-6,13-3,13-4,16-6,15-3,10 0,-1 5,-2 2,-7 6,-13 6,-12 0,-17 3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1.2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1 316,'34'-1,"0"-2,0-1,57-15,97-40,-62 18,128-43,72-20,-303 104,-23 0,1 0,-1 1,0-1,1 0,-1 1,0-1,0 0,1 1,-1-1,0 1,0-1,1 0,-1 1,0-1,0 1,0-1,0 1,0-1,0 0,0 1,0-1,0 1,0-1,0 1,0-1,0 1,0-1,0 1,-21 40,15-31,-77 130,-128 229,114-179,-299 532,396-723,0 1,1 0,-1 0,1 0,-1-1,1 1,-1 0,1 0,-1 0,0 0,1 0,-1 0,1 0,-1 0,1 0,-1 0,1 0,-1 0,1 0,-1 1,0-1,1 0,-1 0,1 0,-1 1,0-1,1 0,-1 0,1 1,-1-1,0 0,0 1,1-1,-1 0,0 1,1-1,-1 1,0-1,0 1,0-1,0 0,1 1,-1-1,0 1,0-1,0 1,0-1,0 1,0-1,0 0,0 1,0-1,0 1,0-1,-1 1,1-1,0 1,0-1,0 0,0 1,-1-1,1 1,0-1,-1 0,1 1,0-1,-1 0,1 1,-1-1,52-12,-27 5,68-9,1 4,0 4,1 4,-1 4,100 13,-148-7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1.76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1 694,'1'-4,"0"0,1 0,0 0,-1 0,1 0,1 1,-1-1,0 1,1 0,0 0,-1-1,1 2,1-1,5-4,1-3,57-49,2 2,3 3,1 3,3 4,131-60,-77 51,2 6,253-60,-236 81,-119 21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2.2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1 948,'3'-1,"1"0,0 0,0 0,-1 0,1 0,0-1,-1 0,1 1,2-4,15-6,262-126,-110 49,1255-529,-1280 557,-107 42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2.9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297 259,'-65'60,"23"-22,-60 68,92-93,0 0,0 1,1 0,1 0,1 1,0 0,1 1,0 0,-6 31,11-43,0-1,1 1,-1 0,1 0,0 0,1 0,-1-1,0 1,1 0,0 0,0-1,0 1,1 0,-1-1,1 1,0-1,-1 0,2 1,-1-1,3 3,0-2,-1 0,2 0,-1 0,0-1,1 0,-1 0,1 0,0-1,0 1,0-1,7 1,13 1,0-1,0-1,0-1,46-4,16-7,117-29,83-37,-281 74,12-3,10-2,0-2,-1 0,0-2,0-1,26-17,-48 26,0-1,-1 0,0 0,0 0,0-1,0 0,-1 0,0 0,0 0,0-1,-1 0,1 1,-1-1,-1-1,1 1,-1 0,0 0,-1-1,1 1,-1-1,0 0,-1 1,0-1,0 0,0 1,-1-1,0 0,-3-10,-2-3,-1 1,-1 1,0-1,-1 1,-2 1,1-1,-2 2,-14-17,0 4,-1 0,-1 2,-39-29,57 48,-1 1,0 1,-1 0,1 0,-1 1,0 0,0 1,-1 1,0 0,1 0,-1 2,0-1,0 2,0-1,0 2,0 0,1 0,-26 7,7 1,0 2,1 1,0 1,1 1,1 2,-37 27,23-14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4.12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886 1,'-395'750,"63"-125,282-522,-38 68,88-171,-9 13,9-13,0 0,0 0,0 0,0 1,0-1,0 0,-1 0,1 0,0 1,0-1,0 0,0 0,-1 0,1 0,0 0,0 0,0 1,-1-1,1 0,0 0,0 0,-1 0,1 0,0 0,0 0,0 0,-1 0,1 0,0 0,0 0,-1 0,1 0,0 0,0 0,-1-1,1 1,0 0,0 0,0 0,-1 0,1 0,0 0,0-1,0 1,0 0,-1 0,-2-10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4.5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0,'10'15,"1"0,0-2,1 1,1-2,0 1,1-2,26 18,4 5,239 193,121 100,-324-255,-46-40,2 0,2-3,53 34,-66-49,-4-2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4.9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0,'-2'153,"-1"-39,17 169,-10-254,1-1,1-1,1 1,2-1,1-1,0 1,28 45,-29-58,1 0,0-1,1 0,1 0,0-1,1-1,0 0,0-1,1 0,1-1,-1-1,2 0,-1-1,24 8,4-4,-4-2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5.8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77 181,'-1'1,"0"-1,0 0,0 1,0 0,0-1,0 1,0 0,0-1,0 1,0 0,0 0,0 0,1 0,-1 0,0 0,1 0,-1 0,0 0,1 0,0 0,-1 0,1 0,-1 0,1 0,0 1,0-1,0 2,-5 38,5-36,0 5,0 1,0-1,1 1,0-1,1 0,0 0,1 1,0-2,1 1,0 0,7 13,-2-10,0 0,0 0,1-1,1 0,0-1,24 19,-7-10,0-2,2-1,0-1,1-1,1-2,41 12,-21-11,0-3,0-1,1-3,0-2,0-3,74-5,-125 3,0 0,1 0,-1 0,1-1,-1 1,0-1,1 1,-1-1,0 0,1 0,-1 0,0 0,0 0,0-1,0 1,0 0,0-1,0 0,0 1,-1-1,1 0,-1 0,1 0,-1 0,0 0,0 0,1-3,-1 0,0-1,0 1,-1-1,0 1,0 0,-1-1,0 1,1-1,-2 1,1 0,-3-6,-5-15,-1 1,-2 1,-1 0,0 0,-2 1,0 1,-23-24,-7-3,-91-77,96 93,-66-43,92 68,1 0,-1 1,0 0,-1 1,0 1,1 0,-2 1,1 1,-24-3,35 7,-1-1,1 1,-1 0,1 0,-1 0,1 0,0 1,-1 0,1 0,0 0,0 0,1 1,-5 3,-48 45,29-24,-19 16,-44 37,72-67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6.38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0,'7'1,"1"0,-1 0,0 0,1 1,-1 0,0 1,0 0,0 0,10 6,60 44,-55-36,46 36,89 90,49 75,-166-174,-2-4,451 537,-454-526,-2 1,-2 2,-2 1,-3 1,-2 1,-3 1,-2 1,16 89,-30-109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3.1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200 2,'-14'-1,"2"1,1 0,0 0,-1 1,1 1,-19 4,27-5,0 0,0 1,0-1,0 1,0 0,1 0,-1 0,1 0,-1 0,1 1,-1-1,1 1,0-1,0 1,1 0,-1 0,0 0,1 0,0 0,-1 0,1 0,1 1,-2 5,0 3,0 0,0 0,2 0,-1 1,2-1,-1 0,5 18,-4-23,1 0,1 0,-1 0,1-1,0 1,1-1,0 0,0 0,0 0,0 0,1-1,0 1,9 6,-9-8,-1 0,-1-1,1 1,0 1,-1-1,0 0,0 1,0 0,-1 0,1 0,-1 0,0 0,-1 0,1 0,-1 1,0-1,0 0,-1 1,0-1,0 1,0-1,0 1,-1-1,0 0,0 1,-1-1,1 0,-1 0,0 0,0 0,-1 0,0 0,0 0,0-1,0 0,-1 1,1-1,-1 0,-5 3,1 0,0-1,0 0,-1-1,1 0,-1 0,0-1,-19 6,10-6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6.8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1 524,'37'-33,"2"2,2 1,0 2,2 2,48-21,71-29,329-105,-413 160,135-18,-160 31,-28 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7.5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1 366,'3'-2,"0"0,0 0,1 0,-1 1,0-1,1 1,0 0,-1 0,8-1,9-3,553-149,-198 57,-207 57,27-7,-176 41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8.6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82,'-9'1,"0"0,0 1,1-1,-1 2,1-1,0 1,-1 1,1-1,1 1,-1 1,0-1,1 1,0 1,0-1,-8 10,-10 11,1 2,-28 41,38-50,-6 8,1 0,2 2,1 0,1 1,2 0,1 1,1 0,1 1,2 1,-5 48,12-75,1 1,0-1,1 1,-1 0,1-1,1 1,-1-1,1 1,0-1,1 0,-1 0,1 0,0 0,1 0,4 6,-1-4,1 0,0 0,0 0,1-1,0-1,0 1,1-1,13 6,12 2,1-1,1-1,-1-2,48 6,23 0,0-5,1-4,174-13,-235 2,-1-2,0-3,0-1,49-19,-91 28,-1 0,1-1,0 0,-1 0,1 0,-1 0,0 0,0-1,0 0,0 1,0-1,0 0,-1 0,0-1,1 1,-1-1,0 1,-1-1,1 1,-1-1,1 0,-1 0,1-4,0-8,-1 1,-1 0,0-1,-4-27,0-1,1 9,-1 1,-1 0,-2 0,-2 0,-1 1,-1 0,-2 1,-1 0,-2 1,-1 1,-37-50,40 62,-1 0,0 1,-2 1,0 0,-1 1,0 1,-1 1,0 1,-1 1,-1 0,0 1,0 2,-1 0,0 1,0 1,-1 1,1 1,-42-2,48 6,-6-1,0 1,0 0,0 2,0 0,-33 9,38-5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9.4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0 128,'5'0,"9"0,7 0,9 0,7 0,11 0,5 0,11-5,7-5,5-5,11-5,3 2,-5 3,-9 0,-12 3,-9 3,-10 4,-12 2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49.9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1,'0'8,"0"8,4 5,11 7,6 12,8 12,4 10,9 8,1 4,3-2,-3 0,0-4,-3-9,-9-6,0-8,-6-7,-7-6,-7-9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0.9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0 438,'2'-6,"0"0,0 0,0 0,1 1,0-1,0 1,1 0,-1 0,1 0,0 0,8-7,-1 0,18-21,2 1,2 2,0 1,2 2,1 1,2 2,0 1,1 2,1 2,1 2,0 1,1 3,1 1,0 2,1 2,-1 1,2 3,-1 2,87 6,-127-3,0-1,0 1,0 0,0 1,0-1,0 1,-1 0,1 0,0 0,-1 0,0 1,0-1,1 1,-1 0,-1 0,1 0,0 0,-1 0,0 1,1-1,-1 1,-1-1,1 1,0 0,-1 0,0 0,0 0,1 8,1 10,-1 0,-1 1,-1-1,-3 25,2-27,-4 28,-2-1,-2 0,-2 0,-2-1,-2-1,-24 50,-143 252,151-293,6-12,15-28,0 1,2 0,0 1,1 0,0 0,-6 24,13-39,0-1,0 1,0-1,-1 0,1 1,0-1,0 1,0-1,0 1,0-1,0 1,0-1,0 0,1 1,-1-1,0 1,0-1,0 0,0 1,1-1,-1 1,0-1,0 0,0 1,1-1,-1 0,0 1,1-1,-1 0,0 1,1-1,-1 0,0 0,1 1,18-4,28-21,-36 18,79-34,2 4,152-37,-114 36,-101 29,32-12,-45 12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1.66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0 229,'251'-1,"409"-53,74-66,-679 111,-9 2,1-1,48-17,-86 21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2.18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0,'6'7,"0"1,-1-1,0 1,8 16,5 9,310 438,-271-381,-48-75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3.47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1 312,'36'-33,"2"3,2 0,0 3,2 1,1 3,0 1,2 2,82-25,-72 30,0 2,2 3,-1 2,1 2,0 3,0 3,0 2,88 14,-122-11,-1 1,0 1,0 0,0 2,-1 0,21 14,-33-17,0 0,0 0,0 0,-1 1,0 1,-1-1,0 1,0 1,0-1,-1 1,-1 0,1 0,-1 1,-1 0,5 14,-8-18,0 0,-1 0,1 0,-1 0,-1 0,1 0,-1 0,0 0,0 0,-1-1,0 1,0 0,0-1,-1 1,0-1,0 0,0 0,-7 9,-8 8,-2-1,-37 33,28-27,-245 219,127-118,118-100,24-16,13-10,22-9,-24 5,40-10,1 1,1 3,0 1,0 3,0 2,0 2,0 2,1 2,-2 2,1 2,-1 3,57 19,-62-16,-1 2,43 24,-72-34,1 1,-1 1,0 0,-1 1,0 0,0 1,-1 0,-1 1,1 0,11 18,-20-27,1 0,-1 0,0 1,1-1,-1 0,0 1,0-1,0 1,-1-1,1 1,-1-1,1 1,-1-1,0 1,0 0,0-1,0 1,0 0,-1-1,1 1,-1-1,0 1,0-1,0 1,0-1,0 0,0 1,0-1,-1 0,0 0,1 0,-1 0,0 0,0 0,0 0,0-1,0 1,0-1,0 1,-1-1,1 0,0 0,-4 1,-7 3,-1-1,1-1,-1 0,0 0,1-2,-26 1,-154-7,170 5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4.0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0 174,'929'-60,"-738"41,-151 16,108-10,271-59,-395 66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4.4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74,'4'0,"6"0,6 0,3 0,4-4,2-2,1-3,0-1,1-3,-6-3,-5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5.09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500 1,'-103'61,"-26"19,97-57,0 2,2 1,1 1,1 2,2 0,1 2,-27 43,50-72,0 1,1 0,-1 0,1 1,0-1,0 0,0 0,0 1,0-1,1 0,-1 1,1-1,0 1,0-1,1 0,-1 1,1-1,-1 0,2 5,0-4,1 0,-1-1,0 1,1 0,0-1,0 0,0 0,0 1,0-2,1 1,-1 0,1-1,4 3,13 5,0-1,1-1,0-1,36 7,-48-12,65 12,0-3,102 2,153-18,-320 5,-1-1,0 0,0 0,1-1,-1-1,15-5,-21 7,0-1,0 0,0 0,0 0,0 0,-1 0,1-1,-1 1,1-1,-1 0,0 0,0 1,0-1,-1 0,1-1,-1 1,1 0,-1 0,0-1,0 1,0-5,12-58,-4 27,-2 0,-2-1,1-47,-7 83,1 0,-1 0,1 0,-1 1,0-1,-1 0,1 1,-1-1,0 1,1-1,-1 1,-1 0,1 0,0 0,-1 0,0 0,0 0,0 1,0-1,0 1,0 0,0 0,-7-3,-7-2,-1 0,0 1,-33-7,10 3,-47-18,52 15,-1 2,0 1,0 2,-53-5,58 11,-8-1,1 2,-1 1,1 2,-71 12,83-4,8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7:59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0 266,'9'0,"7"-4,13-2,20-3,13-6,22-8,23-4,15-2,7-1,-1 1,-9 6,-12 1,-12 6,-17 5,-18 4,-15 3,-11-1,-10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0.46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0 238,'23'-9,"1"0,38-8,8-3,-34 7,1 1,66-11,101-1,-173 20,0-3,0 0,-1-2,42-17,31-9,-52 20,-29 8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1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0,'-10'1,"0"0,0 0,1 1,-1 1,0-1,1 2,0-1,0 1,-14 8,-3 4,-44 36,27-15,3 1,1 2,2 2,2 1,-45 73,46-60,3 2,2 1,3 1,-26 92,43-121,1 0,2 0,1 1,-2 60,7-85,0 1,0 0,1-1,0 1,0-1,1 1,0-1,1 0,-1 0,1 1,1-2,-1 1,1 0,0-1,1 0,-1 0,1 0,1 0,-1-1,1 0,0 0,0 0,0-1,0 0,1 0,7 2,7 1,-1 0,1-2,0-1,1-1,-1 0,28-1,-18-2,1-2,0-1,50-11,-72 10,0 0,0 0,0-1,-1 0,0-1,0 0,0 0,-1-1,1 0,-2-1,1 0,-1 0,0-1,-1 1,0-1,7-15,1-2,-2-1,0 0,-2-1,12-54,-8 17,28-155,-40 212,-1 0,0 0,-1 0,0 0,0 0,-1 0,0 0,0 0,0 0,-1 0,-1 1,1-1,-1 1,-1-1,1 1,-1 0,0 0,-1 1,0-1,0 1,0 0,-1 1,0-1,0 1,0 0,-1 0,1 1,-1 0,0 0,-14-5,-1 1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1.58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1 434,'14'-2,"0"0,0 0,-1-2,1 0,-1 0,19-10,16-4,256-78,497-186,-789 277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2.11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1,'17'19,"-2"1,0 0,15 28,14 20,-1-11,2-2,66 62,-80-89,0 1,-2 2,-2 0,0 2,-2 1,39 71,112 276,-161-350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3.20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0 355,'2'-4,"0"0,0 0,0 0,0 0,1 0,0 1,-1-1,1 1,1 0,-1 0,0 0,1 0,7-4,-7 3,50-36,1 2,2 3,2 2,1 2,1 4,1 2,78-20,-118 38,1 2,0 1,0 0,0 2,37 1,-54 1,0 0,-1 1,1 0,0 0,-1 0,1 1,0 0,-1 0,0 0,0 1,1 0,-2 0,1 0,0 1,-1-1,1 1,-1 0,0 0,0 1,-1-1,1 1,-1 0,0 0,0 0,-1 0,1 0,1 9,1 3,-2 0,0 1,-2-1,1 0,-2 1,0-1,-2 1,0-1,0 1,-6 16,-9 26,-34 82,43-123,-64 156,-8-4,-167 264,213-377,34-58,0 0,-1 0,1 0,0 0,0 1,0-1,0 0,0 0,0 0,0 0,0 0,0 0,0 0,0 1,0-1,0 0,0 0,0 0,0 0,0 0,0 0,0 0,0 1,0-1,0 0,0 0,1 0,-1 0,0 0,0 0,0 0,0 0,0 0,0 0,0 1,0-1,0 0,0 0,1 0,-1 0,0 0,0 0,0 0,0 0,0 0,0 0,0 0,0 0,1 0,-1 0,0 0,0 0,0 0,0 0,0 0,0 0,0 0,1 0,-1 0,0 0,12-4,13-9,104-67,138-77,-254 151,1 0,0 1,0 0,0 1,1 0,0 2,-1 0,1 0,17 1,-10 2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3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0 467,'1'-2,"-1"1,1-1,-1 0,1 1,0-1,0 1,0-1,0 0,0 1,0 0,0-1,0 1,1 0,-1 0,0-1,4 0,27-19,-29 19,530-273,-233 146,-273 116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4.1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1,'0'6,"1"1,0-1,1 1,-1-1,1 1,0-1,1 0,0 0,4 9,39 52,-32-47,83 108,83 124,-148-193,-3 2,-2 1,-3 1,17 70,-33-104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5.4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633 68,'64'0,"71"1,-132 0,0-1,0 1,0-1,0 1,-1 0,1 0,0 0,-1 1,1-1,-1 1,1-1,-1 1,0 0,0 0,1 0,-1 0,-1 0,1 0,0 1,0-1,-1 1,0-1,1 1,-1 0,0-1,0 1,0 0,-1 0,1 0,-1-1,0 1,1 0,-1 0,-1 5,1 8,-1-1,-1 0,0 0,-1 0,-8 21,-6 12,-3-1,-1-1,-3 0,-30 41,3-12,-85 93,113-142,-2-2,0-1,-51 35,64-50,0 0,0-1,-1 0,0-1,0 0,0-2,-1 1,0-2,0 1,0-2,-23 2,26-6,1 0,0 0,0-1,0 0,1 0,-1-1,1-1,0 0,0 0,0 0,1-1,0-1,0 1,0-1,1-1,0 1,1-1,-10-15,10 15,1 1,0-1,0 0,1 0,0-1,1 1,0-1,0 0,1 0,0 0,0 0,1 0,0-1,1 1,0 0,1 0,0-1,0 1,0 0,2 0,2-9,-2 12,1 1,-1-1,1 1,1 0,-1 0,1 0,-1 1,1 0,0 0,1 0,-1 0,1 1,0 0,0 0,0 1,0-1,0 1,0 1,1-1,6 0,18-2,0 0,61 3,-65 1,14 1,-1 2,0 1,-1 3,1 1,-1 1,71 29,-54-13,0 3,-2 2,89 66,61 61,192 131,-384-280,0-2,0 1,0-2,20 7,-31-12,0 1,1-1,-1 1,0-1,1 1,-1-1,1 0,-1 0,1 1,-1-1,1 0,-1 0,1-1,-1 1,0 0,1 0,-1-1,1 1,-1-1,0 1,1-1,-1 0,0 0,1 1,-1-1,0 0,0 0,0 0,0 0,0 0,0 0,0 0,0-1,-1 1,1 0,0-1,-1 1,1 0,-1-1,1 1,-1 0,1-1,-1 1,0-1,0 1,0-1,0 1,0-1,0 1,0-1,-1 1,1 0,0-1,-1-1,-14-79,-3 0,-45-126,43 145,15 48,-106-288,96 269,-2 1,-2 1,0 1,-3 1,0 0,-44-44,32 43,-1 1,-2 2,-1 1,0 2,-2 2,-72-30,79 36,19 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5.3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0,'0'5,"0"5,4 5,6 5,2 2,2 3,3 1,-1 0,2-4,-4-2,-3 1,-4 0,-2 1,-4-3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6.5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1 494,'1'-2,"0"0,0 0,1 0,-1 0,0 0,1 0,0 1,-1-1,1 1,0-1,0 1,0 0,0 0,2-1,5-5,40-27,2 1,74-35,117-39,-239 106,110-41,134-31,-61 21,-176 49,1-1,-1 0,0-1,-1 0,1-1,12-10,-10 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7.08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1 202,'168'-1,"0"-7,0-7,-2-8,0-7,199-64,-279 69,-58 19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08.4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1381 1,'1'34,"-2"-1,-1 1,-1-1,-2 1,-1-1,-2 0,-1-1,-2 0,-25 54,-18 9,-4-2,-3-3,-5-3,-4-2,-3-4,-3-2,-173 134,218-190,-1-1,-1-1,-52 23,74-39,0 0,0-1,-1 0,1-1,-1 0,0-1,0 0,0-1,0 0,0-1,-1 0,1-1,0-1,0 0,-14-4,17 2,0-1,-1 0,2 0,-1-1,1 0,0-1,0 0,0 0,1 0,0-1,-8-13,-7-13,-29-57,41 71,7 15,0-1,1 1,-1-1,1 0,0 0,1 0,-1 0,1 0,1 0,-1 0,1-1,0 1,0 0,1 0,0 0,2-10,0 9,0-1,1 1,0 1,0-1,1 0,-1 1,1 0,1 0,-1 0,1 1,0 0,11-8,35-21,1 2,2 3,113-45,-53 35,124-25,-140 43,134-12,-178 30,0 1,0 3,-1 3,60 10,-76-5,0 2,0 2,-1 1,-1 1,0 3,43 27,185 147,-257-187,9 7,1 0,0-1,20 10,-32-18,0-1,1 0,-1 0,0 0,1 0,0-1,-1 0,1 0,0 0,-1-1,1 0,0 0,-1 0,1-1,10-2,-14 2,-1 1,1-1,-1 0,1 0,-1 0,1 0,-1 0,0 0,1 0,-1 0,0 0,0-1,0 1,0-1,0 1,0 0,0-1,0 0,-1 1,1-1,0-2,0 0,-1 0,0 0,1 0,-2 0,1 0,0 0,-1 0,0 0,-1-4,-2-6,-1 0,-1 1,0-1,-10-13,-31-45,-102-119,-75-48,204 219,-17-18,-58-47,80 74,0 0,0 2,-1 0,0 1,-1 0,0 1,-34-8,29 9,1 0,-1-2,1 0,1-1,-21-12,25 11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1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1 327,'3'32,"1"-1,1 0,2 0,2-1,20 51,-2-3,-15-39,-6-16,1-1,1 0,0 0,20 33,-73-101,35 37,0 0,0 0,1-1,0 0,1-1,-9-15,15 23,1 0,0 1,0-1,0-1,1 1,-1 0,1 0,-1 0,1 0,0 0,0 0,1-1,-1 1,1 0,-1 0,1 0,0 0,0 0,0 0,1 0,-1 1,1-1,-1 0,1 1,0-1,0 1,0-1,1 1,-1 0,0 0,1 0,4-3,27-18,1 2,1 1,1 1,43-14,8-5,349-143,66-30,-470 193,-25 13,0 1,0-1,1 1,-1 0,1 1,0 0,0 1,14-3,-23 5,1 0,0 0,0 0,0 0,-1 0,1 0,0 0,0 0,0 1,-1-1,1 0,0 0,0 1,-1-1,1 0,0 1,0-1,-1 1,1-1,-1 1,1-1,0 1,-1-1,1 1,-1 0,1-1,0 2,-2 24,-25 30,23-50,-325 659,296-597,-27 48,-107 157,146-249,18-22,6-4,14-8,-16 9,211-103,-187 94,0 1,0 1,1 1,0 1,0 1,44-1,-50 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2.1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1 258,'4'0,"6"0,9-4,11-2,8-4,7 0,8-3,8-3,2-3,3 1,8-1,4 0,-3-2,-6-2,-5-1,-6 4,-8 0,-12 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2.5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0 270,'5'0,"5"0,5-4,9-2,9-4,11-4,12-5,4-2,5-3,5-1,2-1,-6 0,-2 0,-7 4,-13 2,-6 5,-10 4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3.13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0,'23'27,"0"2,-2 0,32 58,-23-36,-15-26,55 98,-62-107,-1-1,-1 2,0-1,-1 1,5 33,-8-28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3.8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1 596,'17'-1,"1"-1,-1-1,0-1,0 0,0-2,16-6,34-11,989-189,154 38,-688 103,-156 7,-329 50,-29 9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4.59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0 221,'703'-10,"-7"-59,-14-48,-590 99,-64 12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6.29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954 1,'-254'212,"96"-86,53-36,-280 218,345-282,28-17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6.5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0,'21'0,"0"1,1 1,-1 0,0 2,0 0,0 2,-1 0,0 1,0 1,29 16,10 12,-2 3,-2 1,-1 4,-2 1,58 67,-105-107,1 0,-1 0,0 1,0 0,-1 0,0 0,0 0,0 1,-1-1,0 1,0 0,-1 0,1 0,-2 1,1-1,0 8,8 79,4 97,-14-170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6.91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0,'5'0,"5"0,9 4,7 6,11 10,12 1,11 6,3 7,4 2,8 3,0-1,-5-2,-5 1,-6-6,-8-3,-8-3,-8-5,-10-7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7.39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1,'-1'25,"-2"-1,-8 35,-1 6,3 8,3 1,4 0,2 0,4-1,16 92,-10-117,1-1,3 0,1 0,3-2,1 0,3-1,1-1,57 77,-63-98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7.8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0,'8'5,"4"5,3 5,3 5,4 7,6 3,-2 2,4 3,-4 0,2 2,-3 0,-1-2,-6-3,-1-8,-4-6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8.41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2,'17'-1,"-1"1,1 0,0 2,-1 0,1 1,-1 0,0 1,0 1,0 1,22 11,19 15,-1 3,74 60,-105-74,0 1,-2 2,-1 0,-1 1,-1 1,32 54,-16 16,-31-80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9.0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0 365,'33'-18,"-1"-2,47-39,-1 1,-39 33,2 2,0 1,2 2,77-24,-44 23,155-22,-199 37,-8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19.50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0 318,'92'-3,"-1"-4,0-4,0-4,134-41,333-155,-523 196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0.0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0,'5'5,"1"5,8 9,6 15,8 10,8 10,6 14,14 11,5 6,1-3,-1-8,-8-11,-7-8,-8-9,-11-13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0.5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1 198,'36'-2,"70"-13,-49 5,258-49,-254 46,126-39,-55 13,-101 31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1.10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0,'2'5,"0"-1,-1 1,2-1,-1 0,0 0,1 0,0 0,0 0,0 0,0-1,8 7,1 2,50 54,-33-38,31 42,35 55,114 165,-76-82,-124-196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2.16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0 531,'1'-4,"0"0,0 1,1-1,-1 0,1 1,0-1,0 1,0-1,0 1,1 0,4-6,2-2,31-38,1 1,3 2,2 3,1 1,3 2,73-45,-96 68,0 1,1 1,1 2,0 1,1 1,0 1,57-10,-70 18,0 1,1 0,-1 1,0 1,1 0,-1 2,0 0,0 0,0 2,-1 0,0 1,0 1,0 0,0 1,25 19,-18-9,-2 0,-1 2,0 0,-1 1,-1 1,-1 1,-2 0,0 1,-1 1,-1 0,-2 1,0 0,-2 1,-1 0,-1 1,-2-1,0 1,-2 0,0 34,-2-30,-2-1,-1 1,-2 0,-1 0,-1-1,-2 0,-1 0,-2-1,0 0,-2-1,-2-1,0 0,-2 0,-1-2,-1 0,-40 42,21-37,37-30,0 0,-1 0,1 0,0 0,-1 0,1 0,-1 0,0-1,1 1,-1-1,0 1,1-1,-1 1,0-1,1 0,-1 0,0 0,0 0,1 0,-1 0,0 0,0-1,-2 0,4 0,0 1,1-1,-1 0,0 1,1-1,-1 0,0 1,1-1,-1 1,0-1,1 0,-1 1,1-1,-1 1,1-1,0 1,-1 0,1-1,-1 1,1 0,0-1,-1 1,1 0,0 0,-1-1,1 1,1 0,22-11,55-13,118-19,-112 27,96-32,-152 38,1 0,0 2,1 2,35-4,-43 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7.8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1,'0'20,"0"92,17 131,-13-210,2 0,1 0,2 0,1-1,2 0,1-1,1 0,26 40,-36-65,0 0,0 0,0 0,1-1,0 0,0 0,1 0,-1 0,1-1,0 0,0 0,0-1,1 0,-1 0,1 0,0-1,0 0,-1 0,1 0,1-1,-1 0,10-1,5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2.60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1 412,'66'-11,"-20"2,314-58,-189 31,534-143,-488 118,-199 56,-4 2,0-1,0-1,-1 0,21-11,-19 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3.1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0,'0'5,"4"5,6 9,6 7,4 6,3 7,1 5,2 4,0 3,5 0,-4-4,-1-5,-2-2,-4-3,-5-3,-2-8,-3-4,-3-6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4.1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0 425,'1'-2,"0"0,0 0,0 0,0 0,0 0,1 0,-1 0,1 0,-1 0,1 0,0 1,0-1,3-1,2-4,13-13,206-185,-195 180,1 2,1 1,1 2,1 1,62-23,-86 38,0 2,0-1,0 1,0 1,0 0,1 1,-1 0,0 0,1 1,-1 1,0 0,0 1,0 0,0 0,-1 1,1 1,12 7,-10-5,-1 1,0 0,0 1,-1 1,0 0,-1 0,0 1,-1 0,0 1,-1 0,0 0,0 1,5 14,-12-23,1-1,-1 1,0 0,0 0,0-1,0 1,-1 0,0 0,0 0,0 0,0 0,0 0,-1 0,0 0,0-1,0 1,0 0,0 0,-1-1,0 1,0-1,0 1,0-1,0 0,-1 0,1 0,-1 0,0 0,-4 3,-10 6,0 0,-1-1,0-1,-30 12,5-2,-2 3,1 3,1 0,-41 35,84-61,-1 0,1 0,0 0,-1 1,1-1,-1 0,1 0,-1 1,1-1,-1 0,1 1,0-1,-1 1,1-1,0 0,-1 1,1-1,0 1,0-1,-1 1,1-1,0 1,0-1,0 1,0-1,0 1,0-1,0 1,0-1,0 1,0-1,0 1,0-1,0 1,0-1,0 1,0-1,0 1,1-1,-1 1,0-1,0 1,1-1,-1 1,0-1,1 0,-1 1,0-1,1 0,-1 1,1-1,-1 0,0 1,1-1,-1 0,1 0,-1 1,1-1,-1 0,1 0,-1 0,1 0,-1 0,1 0,-1 0,2 0,45 4,-37-3,31 2,-1 2,0 1,0 3,0 1,-1 2,-1 1,0 2,-1 2,0 2,-2 1,0 1,43 36,-70-50,0 1,0-1,-1 1,-1 1,1-1,-1 1,-1 0,7 16,-10-23,-1 1,0 0,0 0,0-1,-1 1,1 0,-1 0,1 0,-1 0,0 0,0 0,0 0,-1 0,1 0,-1 0,1 0,-1 0,0-1,0 1,0 0,-1-1,1 1,-1 0,1-1,-1 0,0 1,0-1,0 0,0 0,0 0,-1 0,1 0,-1-1,-3 3,-37 15,22-12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4.6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1 225,'55'-4,"-1"-2,1-3,-1-2,69-24,-25 7,297-57,-192 44,-175 35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5.1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0,'0'5,"0"4,0 7,0 8,4 4,6 11,1 3,3 2,4-1,2 4,3 3,5 2,-1 0,-2-4,0-7,-5-5,-6-5,-4-7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5.6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0 581,'8'-1,"-1"-1,0 0,0-1,0 1,0-1,0-1,0 1,-1-1,6-5,11-5,486-228,-110 58,-352 160,99-46,-109 56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6.24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1 271,'4'0,"6"-5,5-5,5-1,7 2,12-7,8-5,0 1,1 0,5-1,-2-1,-6-1,-6 3,-5 0,-5 5,-2 0,-2 2,-5 4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27.15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894 1,'-66'48,"3"3,2 2,-60 69,42-28,5 3,-100 173,128-185,3 2,4 2,-50 172,79-223,1 2,1-1,3 1,-2 74,7-104,1 1,-1-1,2 0,0 1,0-1,0 0,2 0,-1 0,1 0,0-1,1 1,0-1,1 0,0-1,0 1,1-1,0 0,0-1,1 0,0 0,0 0,1-1,12 6,31 11,2-3,0-2,78 16,-76-20,53 12,1-4,1-5,0-5,161-4,-269-7,0-1,0 0,0-1,0 1,0 0,0-1,0 0,-1 1,1-1,0-1,0 1,0 0,-1-1,1 1,-1-1,1 0,-1 1,0-1,1 0,-1-1,0 1,0 0,2-6,-2 3,0 0,-1 0,0-1,0 1,0-1,-1 1,0-1,0 1,0-1,-1 1,1-1,-3-5,-2-17,-1 1,-1 0,-1 1,-2-1,0 2,-2-1,-1 2,-1 0,-26-35,32 51,0 1,-1-1,0 2,0-1,-1 1,1 0,-1 1,-1 1,1-1,-1 2,1-1,-1 1,0 1,-17-2,11 2,1 1,0 1,0 1,0 0,0 1,0 0,0 1,0 1,-22 9,-172 59,138-49,33-10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0.96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0 259,'1'-1,"-1"0,1 0,-1 1,1-1,0 0,-1 0,1 0,0 1,0-1,0 0,0 1,-1-1,1 0,0 1,0-1,0 1,0 0,0-1,0 1,0 0,2-1,32-7,-24 6,298-70,-166 43,250-87,-391 115,6-2,0 0,1 0,-1 1,15-3,-22 5,0 0,0 0,1 0,-1 0,0 0,0 0,0 0,1 0,-1 0,0 0,0 1,0-1,1 0,-1 1,0-1,0 1,0 0,0-1,0 1,0 0,0-1,0 1,0 0,0 0,-1 0,1 0,0 0,0 0,-1 0,1 0,-1 0,1 0,-1 1,0-1,1 0,-1 0,0 0,0 1,1-1,-1 0,-1 3,1 4,-1 1,0 0,-1 0,0 0,0-1,-1 1,0-1,-7 13,-43 69,21-39,-147 308,119-232,60-127,-1 0,1 1,0-1,0 0,-1 0,1 0,0 1,0-1,0 0,0 0,-1 1,1-1,0 0,0 1,0-1,0 0,0 1,0-1,0 0,0 0,-1 1,1-1,0 0,0 1,1-1,-1 0,0 1,0-1,0 0,0 1,0-1,0 0,0 0,0 1,1-1,-1 0,0 1,0-1,0 0,1 0,-1 1,0-1,0 0,0 0,1 1,17-8,24-22,-39 27,23-19,2 1,0 2,1 0,1 2,1 2,0 0,0 2,50-11,-59 18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1.34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1 413,'8'-5,"4"-5,7-5,10-5,16-11,14-10,10-1,6 2,7-1,2 6,-4 6,-7 2,-12 7,-12 6,-14 2,-9 2,-5-1,-6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3:59.2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95 1,'-3'1,"0"0,0 0,-1 0,1 0,0 1,0-1,0 1,0 0,1 0,-1 0,0 0,-4 5,-27 32,32-36,0 0,0 0,0 0,1 0,-1 1,1-1,0 0,0 1,0-1,0 1,1-1,-1 1,1-1,0 1,0 0,0-1,1 7,1-5,0 1,0 0,0-1,1 1,0-1,0 0,0 0,0 0,8 8,6 4,2 0,-1-2,2 0,22 13,-38-26,53 30,-45-28,-1 2,0-1,0 1,-1 1,1 0,-1 1,-1 0,1 0,-2 1,13 14,-20-21,0 0,0 0,0 0,0 0,0 0,-1 1,1-1,-1 0,1 1,-1-1,0 0,0 1,0-1,0 0,0 1,-1-1,1 0,-1 0,1 1,-2 1,0 0,0 0,0 0,-1-1,0 1,1-1,-1 0,0 0,-1 0,1 0,-5 3,-11 5,0-1,-1 0,-33 11,31-13,-11 10,22-9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1.8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1 332,'29'-3,"1"0,-1-2,-1-2,44-14,-25 7,642-190,-648 191,72-32,-82 29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3.08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1381 36,'-13'14,"2"0,0 1,0 1,-11 22,-10 16,-39 50,-5-3,-164 168,195-226,-1-3,-2-1,-2-2,-1-3,-2-1,-1-3,-109 43,128-61,-1-1,1-2,-2-2,1-1,-44 2,75-9,0 1,-1-1,1 0,0-1,0 1,-1-1,1 0,1-1,-1 1,0-1,0 0,1 0,0 0,-1 0,1-1,1 0,-1 0,0 0,1 0,0-1,0 1,0-1,1 0,0 1,-1-1,-1-8,2 6,-1 1,1-1,1 0,-1 0,1 0,0 0,1 0,0 0,0 0,0 0,1 0,0 0,0 0,1 0,0 0,0 1,1-1,-1 1,8-11,-1 6,0 1,1 1,0-1,1 2,0 0,1 0,-1 1,2 0,-1 1,19-7,12-2,83-17,-27 16,155-3,-159 14,182 0,-20 2,-236 1,-1-1,1-1,0-1,-1-1,0 0,0-1,24-14,126-81,-167 100,0 0,1 0,-1 0,0-1,0 1,0-1,0 0,0 0,0 0,-1-1,0 1,1 0,-1-1,-1 0,1 1,0-1,-1 0,0 0,0 0,0 0,1-7,-3 5,1 0,-1 1,0-1,0 1,-1-1,0 1,0 0,0 0,0 0,-1 0,0 0,0 0,0 1,-1-1,-4-4,-8-7,0 0,-2 1,0 1,-32-19,-87-42,73 42,-98-45,136 65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3.71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5539 1,'-6'0,"0"1,1 0,-1 0,0 1,1 0,-8 3,-10 3,-478 101,234-58,-1216 308,361-20,19 49,387-133,680-242,-6 3,-1-2,-1-2,-55 8,87-19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4.48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4388 1,'-26'0,"-1082"36,530 36,-978 251,1338-264,-668 154,870-210,27-2,9-1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5.41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1335 1,'-15'35,"-1"-1,-2 0,-2-1,0-1,-31 36,-7 10,-822 1379,631-958,241-482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5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1,'4'1,"1"1,-1-1,0 1,0 0,0 0,0 1,0-1,0 1,-1 0,1 0,-1 0,0 0,4 5,5 4,100 89,369 304,-121-163,62 46,-238-158,-162-116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6.41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0,'-1'87,"4"0,4-1,4 0,28 114,-28-165,1 0,1-1,3-1,0 0,28 40,-28-50,1-1,2-1,0 0,1-1,1-2,1 0,43 27,-21-20,76 29,-83-39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8.01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804 155,'2'-53,"-1"4,-8 90,-5 40,-35 126,37-172,-2 0,-2-1,-1-1,-1 0,-2-1,-23 30,32-50,0 0,-1-1,-1 0,0-1,0 0,-14 9,22-17,-1 1,0-1,0 0,0 0,0 0,0-1,0 1,0-1,0 0,-1 0,1-1,0 1,-1-1,1 0,-1 0,1 0,0-1,-1 1,1-1,0 0,0-1,-1 1,1-1,-7-3,-6-6,1-1,0-1,1-1,-26-28,-49-71,48 57,-113-129,152 181,0 0,0-1,0 1,0-1,1 0,0 0,0 0,-2-6,4 10,0 0,0-1,-1 1,1 0,0-1,0 1,1 0,-1 0,0-1,0 1,1 0,-1-1,1 1,-1 0,1 0,-1 0,1 0,0-1,-1 1,1 0,0 0,0 0,0 1,0-1,0 0,0 0,0 0,0 1,0-1,0 0,0 1,1-1,-1 1,0-1,0 1,1 0,-1 0,2-1,17-2,0 0,0 2,0 0,0 1,1 1,-1 1,0 1,0 0,-1 2,1 0,25 11,11 7,-2 3,80 49,59 66,-146-103,1-2,2-1,97 48,72 12,-216-93,0-1,0 1,1-1,-1 0,1 0,-1 0,1 0,-1-1,1 0,-1 0,1 1,0-2,-1 1,1 0,-1-1,1 0,-1 0,1 0,4-2,-3 0,0 0,0-1,0 1,-1-1,1 0,-1 0,0-1,0 1,-1-1,7-10,0-4,-1 0,-1-1,-1 0,0 0,6-37,-6 13,-2-1,0-69,-6 87,0 0,-2 0,-1 1,-2-1,-13-40,14 53,-1 1,0 0,-1 0,-1 0,0 1,-1 0,0 0,-18-16,23 23,-1 1,-1 0,1 0,-1 0,1 0,-1 1,0 0,-1 0,1 1,0 0,-1 0,1 0,-1 1,1 0,-1 0,0 1,0 0,1 0,-1 0,-12 3,-65 16,10-3,1 2,-85 35,111-38,28-11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8.85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1,'14'2,"0"1,0 0,-1 1,1 1,-1 0,0 0,0 2,-1-1,0 2,16 11,7 3,8 4,0 1,-2 3,-1 1,-2 2,-1 2,-2 1,-1 2,-2 1,-1 1,-3 2,-1 1,-2 1,-2 2,-2 0,21 72,-40-114,78 297,-65-231,-3 1,4 95,-16-131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39.31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1 505,'4'0,"0"-1,0-1,0 1,0 0,0-1,0 0,0 0,0 0,5-4,19-10,652-216,-369 131,68-27,-349 120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01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67,'0'-4,"5"-2,5 0,5 2,0-4,2 1,3 0,-3-2,1 1,-4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0.03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1 223,'56'-2,"0"-2,77-16,108-38,65-10,-239 57,0-3,74-26,-125 35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1.5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1686 0,'-69'86,"14"-15,-22 14,-3-4,-4-3,-3-4,-3-4,-4-4,-2-4,-103 49,171-97,0-1,0-2,-1-1,0-1,-1-1,0-2,0-1,0-1,-1-2,0-1,-39-4,58 0,0 0,1-1,-1 0,1-1,-1 0,1-1,1 0,-1-1,1 0,1-1,-1 0,1 0,0-1,1 0,0-1,-9-14,-5-8,2-2,1 0,-26-67,30 64,1-1,2 0,1-1,-9-68,20 104,0 0,0 0,0 1,0-1,1 0,-1 0,1 0,0 1,-1-1,1 0,0 1,1-1,-1 1,0-1,1 1,0-1,-1 1,1 0,0 0,0 0,0 0,0 0,0 1,1-1,-1 0,1 1,-1 0,1-1,-1 1,1 0,0 1,-1-1,1 0,0 1,4-1,9-1,0 1,0 1,0 0,31 6,11 4,-1 3,-1 2,55 23,158 78,-254-109,315 151,312 131,-633-285,71 25,146 36,-216-64,0 0,0-1,0 0,0-1,0-1,-1 1,1-1,0-1,-1 0,0 0,1-1,7-4,6-4,0-1,-1-1,27-22,-44 32,0 0,0 0,-1 0,0-1,1 1,-1-1,-1 0,1-1,-1 1,0 0,0-1,3-8,-5 8,0 1,-1-1,0 0,0 0,0 1,0-1,-1 0,0 0,0 1,-1-1,0 1,0-1,-4-8,-5-7,-1 0,-2 1,1 1,-25-27,-6-9,4 1,-1 0,-3 3,-2 2,-58-48,97 92,0 0,1 1,-2 0,1 0,-11-3,-4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2.33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1 222,'4'0,"6"0,5 0,9-4,9-2,7-4,6-8,7-2,12-6,4-2,-6-2,-5 6,-8 5,-9 3,-6 4,-10 3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3.3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1 199,'51'-9,"-16"1,369-41,302-55,-605 82,-66 15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3.98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0,'2'15,"1"-1,0 0,0-1,2 1,0-1,0 1,2-2,-1 1,15 20,13 28,-2 3,3-2,76 102,-90-133,-1 1,-2 1,14 35,-25-52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5.473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898 273,'-219'-5,"-263"-41,457 43,-59-11,77 13,0-1,0 0,1-1,-1 1,1-1,-1-1,1 1,-11-9,16 11,-1 0,1 0,0 0,0 0,-1-1,1 1,0 0,0-1,0 1,0-1,0 1,1-1,-1 0,0 1,1-1,-1 0,1 1,0-1,0 0,-1 1,1-1,0 0,0 0,1-3,0 3,0-1,1 0,-1 1,1-1,-1 1,1-1,0 1,0 0,0 0,0 0,1 0,-1 0,4-2,6-3,0 0,0 1,0 1,1 0,15-4,4 0,16-4,0 1,0 3,73-6,-108 15,1-1,-1 2,0 0,1 1,-1 0,0 1,0 0,0 1,0 1,-1 0,0 1,0 0,0 0,-1 2,1-1,-2 1,17 16,-9-4,-2 0,0 1,-1 0,-1 2,-1-1,-2 2,0-1,-1 2,12 45,-13-28,-1 0,-3 1,-1 0,-2 0,-4 51,0-77,0-1,-1 1,-1-1,-1 0,0 0,-1-1,0 1,-1-1,-1 0,-1-1,0 0,0-1,-22 23,-1-3,-2-3,-1-1,-69 45,95-69,1 0,-1 0,0-1,-1 0,-9 3,18-6,-1-1,1 1,-1-1,0 1,1-1,-1 0,0 1,1-1,-1 0,0 0,1 0,-1 0,0-1,1 1,-1 0,0-1,1 1,-1-1,0 0,1 1,-1-1,1 0,0 0,-1 0,1 0,-1 0,1 0,0 0,0-1,0 1,0 0,0-1,0 1,0-1,0 1,-1-3,2 2,0 0,0 0,0 0,0 0,0 0,0 0,0 0,0 0,1 1,-1-1,1 0,-1 0,1 0,0 0,0 1,0-1,0 0,0 1,0-1,0 1,1-1,-1 1,0 0,1-1,-1 1,1 0,0 0,-1 0,1 0,0 0,0 1,2-2,10-4,0 0,1 1,15-3,-17 5,142-29,-27 7,-106 20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5.98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0 814,'5'-1,"-1"0,0-1,0 1,1-1,-1 0,0 0,0 0,4-4,10-4,487-244,388-205,-871 447,40-28,-40 21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6.6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1,'100'189,"47"106,46 157,-158-386,-26-49,0-1,12 31,-14-27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7.90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1 977,'1'-5,"0"1,1-1,-1 1,1 0,0 0,1 0,-1 0,1 0,0 0,-1 0,2 1,5-6,-2 1,70-69,3 3,120-86,-116 95,72-58,345-249,-493 366,1 0,0 1,0 0,0 1,1 0,16-4,-23 7,-1 1,0 0,1 0,-1 0,1 0,-1 0,0 0,1 1,-1-1,0 1,1 0,-1-1,0 1,0 0,0 1,0-1,0 0,0 0,0 1,0-1,0 1,0 0,-1 0,1-1,-1 1,1 0,-1 0,0 0,0 1,0-1,0 0,0 0,0 3,5 14,0-1,-1 1,-2 0,3 35,-3 83,-3-92,0 6,-3 0,-1-1,-22 96,20-123,-1 0,-1 0,-1 0,-1-1,-1-1,-1 0,-1 0,-1-2,-1 1,-22 22,-9 0,-76 53,102-80,18-15,1 1,-1 0,1 0,-1 0,1 1,-1-1,1 0,0 0,0 1,0-1,0 1,0-1,0 1,0-1,0 1,0 0,0 2,1-3,0 0,1 0,-1 0,0-1,1 1,-1 0,1-1,-1 1,1 0,-1-1,1 1,-1-1,1 1,0 0,-1-1,1 0,0 1,-1-1,1 1,0-1,0 0,0 1,-1-1,1 0,0 0,1 0,11 3,1-2,0 1,19-2,-23 0,42 1,240 13,-262-10,-1 1,0 1,0 2,-1 1,0 1,0 1,44 26,-66-34,1 1,-1 1,0 0,0-1,0 2,0-1,-1 1,0 0,0 0,-1 0,1 1,-1-1,4 11,-7-12,0 0,0 0,0 0,-1 0,1 0,-1 0,-1 0,1 0,-1 0,1 0,-2 0,1 0,0 0,-1 0,0-1,0 1,0 0,-1-1,0 0,1 0,-6 6,-22 22,-1-1,-1-1,-2-2,-72 47,80-58,-11 9,-1-2,-1-2,-1-1,-1-2,-1-2,0-2,-1-1,-58 9,64-19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8.38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0 492,'22'-2,"-1"0,0-2,1-1,-1 0,21-10,26-6,667-159,51-13,-738 181,-17 5,0-2,47-19,-62 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02.6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1,'0'4,"0"6,5 5,0 5,5 3,0 2,3 1,3 4,0 2,-4 0,0-2,-1-2,-3 0,2-6,-1-2,-2-1,-3-2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49.745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2370 0,'-8'1,"-1"0,0 0,1 1,0 0,-1 0,1 1,0 0,0 1,-12 7,-68 50,64-43,-513 412,313-246,-188 116,343-259,-1-2,-2-4,-1-2,-102 29,142-53,-1-1,0-1,0-2,0-2,-44 0,66-3,1-1,0 0,-1 0,1-2,0 1,0-1,0-1,0 0,1 0,-1-1,1 0,0-1,1 0,-1-1,1 0,1-1,-1 1,1-1,-9-13,7 5,0 0,2-1,0-1,1 1,0-1,2 0,0-1,1 1,1-1,0 0,2 0,0 0,3-30,-1 43,0 0,0 0,1 1,0-1,0 1,0-1,1 1,0 0,0 0,0 0,0 0,1 0,0 1,0-1,0 1,1 0,-1 0,1 1,8-5,10-5,1 0,0 2,31-9,2-2,7-7,2 3,91-23,-53 19,18-5,-102 32,0 1,0 1,1 0,-1 2,0 0,1 2,25 5,139 48,-72-19,-64-21,-20-6,53 11,-74-20,0 0,0 0,0-1,0 0,0 0,0-1,0 0,-1 0,1-1,0 0,12-5,45-21,1 3,95-22,141-16,93-25,-385 85,0 0,1-1,-1-1,-1 0,19-11,-27 15,0 0,1 0,-1 0,0 0,0 0,0-1,0 1,0 0,0-1,0 1,-1 0,1-1,0 1,-1-1,1 1,-1-1,1 0,-1 1,0-3,0 2,-1-1,0 1,1 0,-1 0,0 0,0 0,0 0,0 0,-1 1,1-1,-1 0,1 1,-1-1,1 1,-1-1,0 1,0 0,-3-3,-222-134,209 128,0 0,0 1,-1 1,0 0,-1 2,1 0,-1 2,-34-5,52 9,-19-4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56.49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1 591,'1'-5,"1"0,0 0,0 0,1 1,-1-1,1 0,0 1,0 0,1 0,-1 0,8-6,3-6,6-7,2 1,0 1,1 0,37-24,113-62,-134 85,62-36,3 4,182-66,-255 109,-6 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56.98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0 379,'17'-1,"0"-1,0 0,0-1,-1-1,29-9,80-41,-37 14,542-204,-604 234,-6 5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58.12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1214 3,'0'0,"0"0,0-1,1 1,-1 0,0 0,0 0,0 0,0-1,1 1,-1 0,0 0,0 0,0 0,1 0,-1 0,0 0,0 0,1 0,-1 0,0 0,0 0,0 0,1 0,-1 0,0 0,0 0,1 0,-1 0,0 0,0 0,0 0,1 0,-1 0,0 0,0 0,0 1,1-1,-1 0,0 0,0 0,0 0,0 0,0 1,1-1,-1 0,6 16,-1 20,-4 2,-1 0,-2-1,-2 1,-2-1,-1 0,-19 61,-1-21,-4-1,-41 75,29-71,-3-2,-71 90,90-134,-1-1,-2-1,-2-1,0-2,-2-1,-66 40,85-59,-1-1,0-1,0 0,0-1,-1-1,0-1,0 0,0-1,-31 1,36-4,0-1,0 0,1-1,-1 0,0-1,1 0,-1-1,1 0,0 0,1-2,-1 1,1-1,0-1,-18-15,11 6,1-1,0-1,1 0,1-1,1 0,1-1,1-1,0 0,-11-33,12 23,1-1,1 0,2 0,1-1,2 0,0-41,4 66,-1 0,1 0,1 0,-1 0,1 0,1 1,-1-1,1 0,1 1,-1 0,1 0,1 0,-1 0,1 1,0-1,1 1,-1 1,1-1,1 1,-1 0,0 0,1 1,0 0,0 0,15-5,7-2,1 1,0 2,1 1,-1 2,45-3,41-1,0 6,196 19,-232-5,-2 3,0 3,-1 4,138 56,-166-55,2-2,105 24,-125-38,0-1,0-2,0-2,0 0,0-2,51-8,-75 7,25-3,0-1,50-18,-74 21,1-1,-1 0,0 0,0-1,-1 0,1 0,-1-1,0 0,-1 0,1 0,-1-1,0 0,-1 0,6-9,-6 6,0 0,0-1,0 1,-2-1,1 0,-1 0,-1 0,0 0,0-1,-1 1,-1-1,0 1,-2-12,1 14,-1 1,-1-1,1 1,-1-1,-1 1,0 0,0 1,0-1,-1 1,0-1,-1 1,0 1,0-1,0 1,-1 0,1 1,-12-8,-24-11,0 1,-2 2,-1 2,0 1,-1 3,-88-17,82 24,-1 2,1 2,-1 3,-78 7,126-5,0-1,0 1,0 1,1-1,-1 1,0-1,-8 6,-4 4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58.617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1 915,'11'-1,"0"-2,0 0,0 0,0-1,-1 0,1-1,-1 0,0-1,0 0,11-9,9-4,1195-684,-983 569,-235 130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8:59.076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1,'1'4,"0"1,0-1,1 0,-1 1,1-1,0 0,0 0,0 0,1 0,-1 0,7 6,4 9,203 296,-51-78,-104-150,40 65,-89-130,-5-2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0.14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755 222,'-2'5,"0"0,-1 1,1-1,-1 0,0-1,-1 1,1 0,-1-1,0 0,0 0,-8 6,6-4,-53 48,-2-3,-2-3,-2-3,-2-2,-2-4,-80 34,147-72,-11 5,0-1,-1 0,0 0,0-2,-16 3,28-6,-1 1,1-1,-1 0,1 0,-1 0,1 0,-1-1,1 1,-1-1,1 1,-1-1,1 0,0 0,-1 0,1 0,0-1,0 1,0 0,0-1,0 0,0 1,0-1,1 0,-1 0,1 0,-1 0,1 0,0 0,-1 0,1-1,0 1,1 0,-1-1,0 1,1-1,-1 1,1-4,-1-4,1 0,0 1,1-1,0 0,0 0,1 1,0-1,1 0,0 1,1 0,7-14,2-3,2 1,30-40,-13 28,1 2,1 1,2 1,2 2,1 2,1 2,1 1,1 2,2 2,57-21,-82 36,1 0,-1 2,1 0,0 2,0 0,0 1,0 1,0 1,1 0,-1 2,0 0,0 2,0 0,-1 1,1 1,-1 1,0 0,-1 2,0 0,0 1,-1 1,-1 0,1 1,-2 1,0 1,0 0,22 29,-8-3,-1 1,-2 1,-2 1,-2 1,17 50,-16-29,-2 2,-4 0,9 71,-18-88,-3 1,-3 98,-3-131,-1-1,0 1,-1-1,-1 0,-1 0,-1-1,0 1,-1-1,-1 0,0-1,-1 0,-12 16,-4-4,-1-1,-1 0,-2-2,0-2,-1 0,-1-2,-1-2,-1 0,-40 14,68-30,0 1,-1-1,1 0,-1-1,0 0,1 1,-1-2,0 1,0-1,0 0,1 0,-1 0,0-1,-10-2,10 0,1 1,0-1,0-1,0 1,1 0,-1-1,1 0,0 0,0-1,0 1,0-1,1 0,0 0,-4-7,1 2,1 1,1-1,0 0,0-1,0 1,2-1,-1 0,1 1,1-1,-1-12,2 17,1 0,-1 0,1 0,0 1,1-1,-1 0,1 0,0 1,0-1,1 1,0 0,0 0,0 0,1 0,-1 0,1 1,0-1,0 1,1 0,4-3,15-9,0 1,1 1,0 1,1 1,38-11,138-27,-58 17,-112 25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0.720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1 305,'8'0,"8"0,5 0,3-4,6-6,7-5,5-1,4-5,8-4,6-2,7-1,0 1,-2 0,-9 0,-5 6,-7 1,-10 0,-12 3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1.271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0,'5'1,"-1"1,0 0,0-1,0 1,-1 0,1 1,0-1,-1 1,1 0,-1 0,0 0,0 0,4 6,4 2,345 367,-333-346,-1 1,34 69,-26-45,-18-34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2.034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1,'-2'4,"-15"27,2 1,1 1,-18 63,25-68,2 1,0-1,2 1,2 0,3 55,-1-73,1 1,0-1,0 0,1 0,1-1,0 1,1-1,-1 1,2-1,0-1,0 1,0-1,1 0,1 0,0-1,0 0,18 13,-10-11,1 0,1-2,0 0,0-1,0 0,1-2,0 0,0-2,27 3,3-3,0-1,75-9,-121 7,0-1,0 1,0-1,-1 1,1-1,0 0,0 0,-1 0,1 0,-1-1,1 1,-1-1,1 1,-1-1,0 0,0 0,0 0,0 0,0 0,2-4,-2 1,0 1,0-1,0 0,-1 0,1 0,-1 0,-1 0,1 0,-1 0,0-9,-2-10,-2 1,0-1,-15-43,18 64,-12-36,-1 1,-2 0,-42-70,46 88,-2 1,0 0,-1 1,-1 1,-1 0,0 1,-1 1,-28-18,34 27,0 1,0 1,0 0,0 0,-1 2,0-1,1 1,-1 1,0 1,0 0,0 0,-17 3,27-3,-18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0.7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52,'9'-1,"1"-1,-1 0,0 0,0-1,-1 0,11-5,10-3,-16 6,0 1,0 1,0 1,1 0,-1 0,0 1,1 1,-1 0,19 3,-26-2,1 1,-1 0,1 0,-1 0,1 1,-1 0,0 0,-1 1,1-1,0 1,-1 0,0 1,0 0,0-1,-1 1,1 1,-1-1,-1 1,1 0,3 7,5 15,-1 1,-1 0,-2 1,-1 0,-1 0,-2 0,-1 0,-1 36,-3-1,-4 0,-22 114,9-106,-39 99,46-141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4.9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0 199,'9'0,"6"0,6 0,4-4,9-2,13-8,6-6,3 0,1-4,-2 1,-4 0,-8 0,-7 4,-4 6,-9 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03.6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1,'49'0,"0"2,0 2,64 14,-88-12,-2 1,1 2,-1 0,0 1,-1 1,0 1,-1 1,30 23,-21-10,-1 1,-1 1,-1 2,-2 0,-1 2,-2 1,-1 1,-1 0,-2 2,25 69,29 146,-65-220,-4-19,41 198,-37-175,-5-26,0-1,0 1,-1-1,-1 1,1 12,-4-6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2.5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1 508,'11'-1,"1"-1,-1 0,0-1,0 0,20-9,6-1,405-130,566-164,-954 294,-15 5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3.168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0 403,'25'-3,"0"0,-1-1,0-2,32-11,-35 11,478-191,-151 51,-313 134,-8 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04.669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1489 0,'-3'3,"0"0,1 0,-1 0,0 0,1 0,0 0,0 1,0 0,0-1,1 1,-1 0,1-1,-1 5,-2 3,-35 76,-3-2,-4-2,-86 117,44-86,-4-4,-142 132,185-200,-1-3,-104 63,115-81,0-2,-1-1,-1-2,-1-3,-46 11,77-22,1 0,-1-1,0 0,0 0,0-1,1 0,-1-1,-18-4,24 3,0 1,0-1,-1-1,1 1,0-1,1 0,-1 0,1 0,-1-1,1 0,0 1,0-2,0 1,1 0,0-1,0 1,0-1,-3-6,-2-5,2 0,0 0,1-1,0 0,1 0,1 0,1 0,0-25,1 35,1 0,1 0,0-1,0 1,0 0,0 1,1-1,1 0,-1 0,1 1,0-1,0 1,1 0,0 0,0 0,0 1,1-1,0 1,0 0,0 0,1 1,11-8,10-1,0 1,2 1,-1 1,1 2,0 1,1 1,38-3,214 4,-274 5,161 9,206 38,-335-39,-1 3,-1 1,45 21,48 16,-88-39,0-1,1-2,0-2,53-1,-64-5,0-2,0-1,0-1,-1-3,0 0,0-2,53-24,199-121,-279 152,11-6,0 0,1-2,-2 1,26-23,-38 31,-1 0,0-1,1 1,-1 0,0-1,0 1,0-1,-1 0,1 0,-1 0,1 1,-1-1,0-1,0 1,0 0,-1 0,1 0,-1 0,0-1,0 1,0 0,0 0,0 0,-1-1,1 1,-1 0,0 0,-2-6,-5-4,-1 0,0 1,0 0,-1 0,-1 1,0 1,-1-1,-12-8,-109-66,120 77,-11-7,0 1,0 1,-1 2,-1 0,0 2,0 0,-1 2,0 1,0 1,-1 2,-38-1,42 3,1-1,-38-7,-29-3,68 12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36.8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1154,'22'13,"-2"1,1 1,-2 1,28 28,-14-13,173 145,7-9,247 146,-459-313,24 17,1-1,1-2,48 19,-66-30,0 0,0-1,0 0,0-1,0 0,0-1,1 0,-1 0,0-1,0 0,0 0,0-1,0 0,0-1,0 0,13-7,20-13,0-2,59-48,70-75,-51 43,872-637,-353 331,35 65,-640 332,165-81,-196 94,-1 0,-1 1,1-1,0 0,-1 0,1 0,0-1,-1 1,1 0,-1 0,0-1,0 1,1-1,-1 1,0-1,1-2,-3-3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38.52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1165,'1'3,"1"1,-1 0,1 0,0-1,-1 1,2-1,-1 1,0-1,1 0,-1 0,1 0,4 3,7 9,104 140,83 99,-167-217,1-1,2-1,2-2,55 36,-90-66,0 0,1 0,-1-1,1 0,0 0,-1 0,1 0,0-1,0 0,0 0,0 0,0-1,0 1,0-1,8-1,-8-1,1 1,-1-1,0-1,0 1,0-1,0 0,0 0,0 0,-1 0,0-1,1 0,-1 0,-1 0,5-7,51-71,-3-3,67-140,-100 181,226-514,-44-18,-173 483,22-43,-48 118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20.470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386,'-5'0,"1"1,0 1,0-1,0 1,0 0,0 0,0 0,0 0,1 0,-1 1,1 0,0 0,-6 5,2-1,-56 52,-79 96,-44 81,129-162,-170 231,-301 359,452-589,67-69,13-13,21-24,-13 16,629-912,-257 235,-362 650,-3-1,-2 0,-1-1,13-62,-29 104,1-1,-1 1,1-1,0 1,0 0,0-1,0 1,0 0,0 0,1 0,-1 0,1 0,-1 0,1 0,0 0,0 1,0-1,0 1,0-1,0 1,5-2,-3 1,0 1,1 1,-1-1,1 0,-1 1,1 0,-1 0,1 1,-1-1,0 1,7 1,9 5,-1 0,0 1,0 0,22 15,81 57,194 167,-193-144,27 23,-65-52,3-3,181 110,18-48,-143-71,-137-59,0 1,0-1,0 1,0 1,-1-1,9 9,-14-12,0 0,0 0,0 0,0 0,0 1,0-1,0 0,-1 1,1-1,0 1,-1-1,0 1,1-1,-1 1,0-1,1 1,-1 0,0-1,0 1,0-1,-1 1,1-1,0 1,-1-1,1 1,-1-1,1 1,-1-1,1 1,-1-1,0 0,0 1,0-1,0 0,0 0,0 0,-2 2,-10 9,-1-1,0-1,0 0,-1-1,0-1,-1 0,-24 8,13-4,-389 142,-12-30,239-70,-939 212,600-225,511-41,13 1,-43-3,30-5,17 7,0-1,0 1,0-1,0 1,0-1,-1 1,1-1,0 1,0-1,0 0,0 1,0-1,1 1,-1-1,0 1,0-1,0 1,0-1,1 1,-1-1,0 1,0-1,1 1,-1 0,0-1,1 1,-1-1,0 1,1 0,0-1,13-13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22.2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1,'5'70,"2"0,4 0,36 125,-14-61,255 1338,61 466,41-9,-314-1562,65 361,101 460,293 880,-493-1908,48 156,-47-197,-22-65,25 100,51 318,-44-245,-49-213,-1 3,0 1,-1 0,-1 30,0-28,0 0,4 26,5-7,1 0,2 0,1-1,2-1,2-1,1 0,2-1,43 54,19 8,135 124,-44-49,-162-159,-1 1,0 0,-1 0,9 18,-12-18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24.162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5625,'11'-1,"0"0,0-1,0-1,-1 1,19-9,23-5,990-183,21 69,-558 80,2136-245,-1834 182,5976-988,-3856 567,-15-64,-2906 596,1883-409,-5 40,-1639 328,1255-248,-1046 182,551-210,-546 117,-371 161,-66 25,-22 15,0 1,0-1,1 1,-1 0,0-1,0 1,0-1,0 1,0-1,0 1,0-1,0 1,0-1,0 1,0 0,0-1,0 1,0-1,0 1,0-1,-1 1,1-1,0 1,0 0,0-1,-1 1,1-1,0 1,-1-1,-4-2,1 0,-1 0,0 0,0 0,0 1,-8-3,-6-4,-54-26,-444-207,-18 41,244 121,-469-69,705 140,56 9,-1 0,0 0,0-1,0 1,0 0,0 0,0 0,0 0,0 0,0 0,0 0,0 0,0 0,0 0,0-1,0 1,0 0,0 0,0 0,0 0,0 0,0 0,0 0,0 0,-1 0,1 0,0-1,0 1,0 0,32 2,610 80,-7 50,-458-95,201 55,-366-88,0 0,-1 1,1 0,-1 1,0 1,-1-1,1 2,-2-1,1 1,-1 1,0 0,0 0,-1 1,10 17,-12-17,-1 1,-1 0,0 0,0 0,-1 1,-1-1,0 1,0-1,-1 1,-1 0,0 0,0 0,-1-1,-1 1,-5 20,-10 27,-2-1,-44 93,-71 104,111-213,-517 872,536-908,0 1,0 0,0 0,1 0,0 0,1 0,-1 0,1 1,1-1,-2 14,3-4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27.31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8181 28,'17'-9,"-17"9,0 0,1 0,-1 0,0 0,0 0,1 0,-1 0,0 0,0-1,1 1,-1 0,0 0,0 0,0 0,0-1,1 1,-1 0,0 0,0 0,0-1,0 1,0 0,1 0,-1-1,0 1,0 0,0 0,0-1,0 1,0 0,0 0,0-1,0 1,0 0,0 0,0-1,0 1,0 0,0 0,0-1,-1 1,1 0,0 0,0 0,0-1,0 1,0 0,0 0,-1 0,1-1,0 1,0 0,0 0,-1 0,1 0,0-1,0 1,-1 0,1 0,0 0,0 0,-1 0,1 0,0 0,0 0,-1 0,-16-3,0 1,-1 0,1 1,-1 2,-26 2,10 0,-774 93,-3 61,347-57,-1736 443,864-204,407-139,696-164,-472 11,639-47,1-4,-72-13,107 11,0-1,0-2,1-1,0-1,0-2,-40-24,69 37,-1-1,0 0,1 1,-1-1,0 1,0-1,1 1,-1 0,0-1,0 1,0 0,0 0,1-1,-1 1,0 0,0 0,0 0,0 0,0 0,1 0,-1 0,0 0,0 1,0-1,0 0,0 0,1 1,-3 0,3 0,-1 0,0 1,0-1,1 1,-1-1,0 0,1 1,0-1,-1 1,1-1,0 1,0-1,0 1,0 0,0 1,12 70,-10-63,480 1797,-187-801,-73 25,-3 220,72-17,-275-1163,-11-48,0 1,2-2,12 31,-16-48,0 0,0 0,1-1,-1 0,1 1,0-2,6 6,16 16,21 43,70 133,-44-70,-14-16,-4 2,-5 3,50 184,-99-299,1 0,-1 0,1 0,0 0,0 0,0-1,1 1,0-1,0 0,6 7,-8-10,1 0,0 0,0 0,0 0,0-1,0 1,0-1,0 1,0-1,0 0,0 0,0 0,0 0,0 0,0 0,0-1,0 1,0-1,0 1,0-1,0 0,0 0,0 1,0-1,0-1,-1 1,1 0,0 0,1-2,28-17,2 3,0 0,50-16,113-27,-127 40,1589-407,-1389 361,584-168,1019-426,-686 122,-1162 526,-14 7,421-192,-329 157,2 4,141-29,-161 49,192-45,-219 45,-2-2,98-47,-119 49,50-28,-78 40,0 0,0 0,0-1,-1 0,1 0,-1 0,0-1,-1 1,8-13,-11 15,0 0,0-1,0 0,0 1,-1-1,1 1,-1-1,0 0,0 1,0-1,-1 0,1 1,-1-1,0 1,0-1,-2-3,-28-60,17 40,-391-900,98 210,-471-1177,581 1337,80 214,-81-155,180 454,1-1,3-1,1-1,-10-76,-39-202,30 175,-16-195,48 332,0 0,1 0,1 1,0-1,5-14,-5 20,3-13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28.457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2481 1,'-5'3,"0"1,0 0,0 0,1 1,0-1,0 1,0 0,0 0,1 0,-5 11,-8 10,-178 256,-52 76,201-289,-438 692,55 33,150-221,-35-19,-27 33,280-477,45-85,3-7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09.2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3343,'738'-61,"-415"23,541-34,-561 49,430-90,-378 48,238-14,-249 16,-8 1,-198 46,-1-6,144-43,-136 30,169-20,58-12,782-149,-232 50,50-42,-235 33,-283 61,-93 48,-206 41,191-55,-167 23,209-59,-335 102,-13 3,-1 1,2 3,61-5,558 12,4 0,-561-6,0-5,0-4,-1-4,-2-6,0-3,96-42,50-5,-158 52,94-37,187-76,-49 50,-218 57,183-81,-48 15,0 7,77-26,-218 84,129-23,-80 39,-114 13,1-1,0-2,0-1,-1-1,41-14,-38 8,1 2,57-8,-58 13,0-2,0-2,32-12,-15 3,-30 13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29.608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3468 0,'0'56,"2"46,-4 0,-5 0,-26 130,-6-83,-74 185,-86 137,130-315,-745 1568,409-891,-246 461,422-860,-130 234,218-399,18-31,-71 149,138-270,55-114,-1 2,-1 0,0 0,1 0,-1 0,-1 0,-5 6,0-6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30.574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3241 1,'-4'47,"-2"-1,-2 1,-2-1,-2-1,-23 58,11-31,-274 687,-57-29,-507 847,698-1289,-31 75,-196 512,145-245,152-402,-137 241,18-54,126-213,86-201,0 0,1 0,-1 0,1 0,0 0,-1 0,1 0,-1 0,1 0,0 0,0 0,0 0,0 0,0 0,0 0,0 0,0 0,0 0,0 0,0 0,1 0,-1 0,0 0,1 2,1-4,-1 1,0 0,0 0,1-1,-1 1,0-1,0 1,0-1,0 1,0-1,0 0,0 1,0-1,0 0,0 0,1-1,44-48,-6-3,1-3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31.58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1497 1,'-7'9,"0"0,0 0,1 1,1 0,0 0,-5 14,-8 14,-476 895,-187 523,664-1415,-24 61,-4-3,-59 95,65-121,29-58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46.3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538 308,'-1'-11,"0"-1,-1 1,-1-1,0 1,0 0,-1 0,-1 0,1 1,-2-1,0 1,0 0,-1 1,0 0,-15-16,15 18,0-1,-1 1,1 1,-2-1,1 1,-1 1,0-1,0 2,0-1,-1 1,0 1,1-1,-1 2,-1-1,1 2,-20-2,28 3,0 0,0 0,0 1,0-1,0 1,0-1,0 1,0 0,0-1,0 1,0 0,0 1,0-1,0 0,1 0,-1 1,1-1,-1 1,1-1,-2 4,0-1,1 0,0 0,0 1,1-1,-1 1,1-1,0 1,0-1,0 6,0 12,2-1,0 0,5 28,-5-39,4 27,2-1,1 0,1 0,3-1,0 0,3-1,23 43,-28-61,1 0,1 0,0-1,0-1,2 0,0-1,0 0,1-1,1-1,0 0,0-1,1-1,1 0,-1-2,35 11,-28-12,0-1,30 2,-44-6,1-1,-1 0,0 0,0-1,0 0,0-1,-1 0,12-4,-19 5,1 0,-1-1,0 0,0 1,0-1,0 0,0 0,0 0,0 0,0-1,-1 1,1 0,-1-1,0 1,0-1,0 0,0 1,0-1,0 0,-1 1,1-1,-1-5,1-7,0 0,-4-30,2 34,-3-12,0 1,-1-1,-2 1,0 0,-1 1,-1-1,-1 2,-1-1,-27-36,9 19,-2 1,-1 1,-66-56,74 71,-1 2,-1 0,-1 2,0 1,-1 1,-1 1,0 2,-1 0,-1 3,1 0,-1 2,-1 1,1 2,-38-1,66 5,0 0,-1 0,1 1,0-1,0 1,0 0,-1 0,1 0,0 0,0 0,0 1,1-1,-1 1,0 0,1 0,-1 0,1 0,-1 0,1 1,0-1,0 1,0-1,0 1,1 0,-1 0,1 0,-1 0,1 0,0 0,0 0,1 0,-2 5,0 11,0 1,1 0,1 0,3 27,-1-8,-2 72,5 83,-3-167,1-1,2 0,1 0,1 0,11 26,-15-43,1-1,1 0,-1 0,1 0,1-1,-1 1,1-1,1-1,-1 1,1-1,0 0,12 7,-6-6,-1-1,1 0,0-1,0 0,1-1,-1-1,21 3,13-2,0-3,0-1,84-13,-127 13,59-8,-1-3,1-3,114-41,-140 40,-2-1,0-1,-1-3,-1 0,0-3,-2 0,46-45,-72 64,-1-1,1 0,-1-1,0 1,0-1,0 0,-1 0,0 0,0 0,0 0,-1-1,0 1,0-1,0-6,-2 7,0 1,0 0,-1 0,0 0,0 0,0 0,-1 0,1 0,-1 0,-1 0,1 1,-1-1,1 1,-1 0,0 0,-1 0,1 0,-1 0,-4-3,-7-5,0 0,-1 1,0 1,-1 1,0 0,0 1,-1 1,0 0,0 1,-31-5,3 4,0 1,0 3,-61 2,88 2,-1 1,0 1,0 1,1 1,-1 0,1 1,-32 16,41-17,0 1,0-1,1 1,0 1,0 0,1 0,0 1,0 0,0 0,1 1,1 0,-1 0,1 1,1 0,-7 16,11-23,0 0,0 0,0 0,1 0,-1 0,1 0,0 0,0 1,0-1,0 0,1 0,-1 0,1 1,0-1,0 0,0 0,0 0,0 0,1-1,-1 1,1 0,0-1,0 1,0 0,0-1,0 0,4 3,-2-2,-1-1,1 1,0-1,-1 0,1 0,0-1,1 1,-1-1,0 0,0 0,1-1,-1 1,0-1,0 0,1 0,-1 0,0 0,1-1,6-1,-2-1,0-1,0 1,0-1,0-1,-1 1,1-2,-1 1,-1-1,1 0,-1-1,0 0,0 0,-1 0,0-1,0 0,-1 0,0 0,7-16,-10 17,1 0,-1 0,-1 0,1 0,-1-1,-1 1,1 0,-1-1,0 1,-1 0,0 0,0-1,-1 1,1 0,-1 0,-1 0,0 0,0 1,0-1,-1 1,1 0,-2 0,1 0,-1 0,-7-7,-1 1,-1 2,1-1,-2 2,1 0,-1 0,-1 1,0 1,0 1,0 0,0 1,-1 1,0 1,0 0,0 1,0 1,-1 0,1 2,0 0,-22 4,33-4,1 1,0 1,0-1,0 1,0-1,0 1,0 1,1-1,0 1,0-1,0 1,0 1,0-1,1 0,-6 10,7-11,1-1,0 0,0 0,0 0,0 1,0-1,1 0,-1 1,0-1,1 1,0-1,0 1,0-1,0 1,0-1,0 1,1-1,-1 1,1-1,-1 0,1 1,0-1,0 0,0 1,0-1,1 0,-1 0,1 0,-1 0,1 0,0 0,-1-1,1 1,0-1,0 1,4 2,-5-4,0 0,0 1,0 0,0-1,0 1,0-1,0 1,-1 0,1 0,0-1,0 1,-1 0,1 0,-1 0,1 0,-1 0,1 0,-1 0,1 0,-1 0,0 0,0 0,1 0,-1 0,0 0,0 0,0 0,0 0,0 0,0 0,-1 0,1 0,0 1,0-1,-1 0,1 0,-1 0,1-1,-1 1,1 0,-1 0,0 0,0 1,-6 6,0-1,-1 0,1 0,-11 7,-10 10,8-1,2-2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48.98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109 922,'-9'0,"-1"0,1-1,-1 0,0-1,1 0,-18-6,26 8,-1-1,0 0,1 0,-1 0,1 0,-1 0,1 0,0 0,-1 0,1-1,0 1,0 0,0-1,0 1,0-1,0 1,-1-4,2 3,0 0,-1-1,1 1,0 0,1 0,-1 0,0 0,1-1,-1 1,1 0,0 0,0 0,-1 0,1 0,1 0,-1 0,0 1,3-4,6-9,2 1,0 0,0 1,2 0,18-13,81-47,-66 44,859-539,-786 488,-120 78,1 1,0-1,0 1,-1-1,1 1,0-1,0 1,0-1,0 1,0 0,0 0,-1-1,1 1,0 0,0 0,0 0,0 0,0 0,0 0,0 0,0 0,0 1,0-1,0 0,0 1,-1-1,1 0,1 1,-1 0,0 1,0-1,0 1,-1-1,1 0,0 1,-1-1,1 1,-1 0,1-1,-1 1,0-1,0 1,0 3,-8 65,7-65,-36 167,-77 216,-90 158,159-431,38-97,-150 367,102-264,-78 126,118-226,14-27,20-38,35-40,127-151,-170 222,1 0,1 0,0 1,1 0,0 1,1 1,0 1,1 0,0 0,0 2,1 0,-1 1,2 1,-1 0,26-3,-21 3,-1-1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49.45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0,'3'4,"0"1,0-1,0 0,-1 1,0-1,0 1,0-1,2 8,8 18,737 1494,-697-1410,-37-80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50.1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1,'1'7,"0"0,1 0,0 0,0-1,1 1,0 0,0-1,0 1,7 7,6 16,205 485,-89-197,3 7,113 249,-233-543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50.65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1 782,'4'-5,"10"-5,12-9,13-7,18-10,20-13,23-15,8-5,6-8,5-4,-5 3,-12 7,-12 11,-17 7,-16 13,-13 12,-15 12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51.2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0 524,'11'-1,"-1"-1,0-1,1 0,-1 0,0-1,-1 0,1-1,15-9,15-8,400-186,-317 154,331-137,-427 181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19:52.80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1035 205,'-2'-26,"-1"21,-11 34,2 0,-13 24,-1-2,-4-1,-1-1,-2-1,-63 68,73-92,-1-1,0-1,-2-1,-1-1,0-2,-1 0,-1-2,-1-1,0-2,-1-1,-42 12,66-23,1 0,-1-1,0 1,0-1,0-1,0 1,0-1,0-1,0 1,0-1,1 0,-1 0,1-1,0 0,-1 0,1-1,0 0,1 0,-1 0,1 0,0-1,0 0,-7-9,-9-13,1 0,1-2,-24-49,25 45,2 5,-46-93,56 106,0-1,1 1,0-1,1 0,1 0,-1-18,4 31,0 1,0-1,0 1,0-1,0 1,0-1,1 1,-1-1,1 1,-1-1,1 1,0 0,0-1,0 1,1 0,-1 0,0 0,1 0,0 0,-1 0,1 0,0 1,0-1,0 0,0 1,0 0,0-1,0 1,1 0,-1 0,0 0,1 0,-1 1,1-1,-1 1,1-1,-1 1,1 0,3 0,10 1,1 0,-1 0,0 2,28 7,-42-9,494 149,-234-66,13 4,264 74,-455-144,149 11,-231-29,0 0,0-1,0 1,0-1,0 1,-1-1,1 0,0 0,0 0,0 0,-1 0,1 0,0 0,-1-1,1 1,-1 0,1-1,-1 0,0 1,0-1,0 0,0 1,0-1,0 0,0 0,-1 0,1 0,0 0,-1 0,0 0,1-2,2-12,-1 0,2-28,-4 36,0 6,4-43,-3 0,-2 0,-10-77,8 109,0 0,-1 0,0 0,-1 0,0 1,-1 0,0 0,-1 0,-1 1,0-1,0 2,-1 0,0 0,-1 0,0 1,-21-14,-1 5,-2 2,0 1,0 1,-2 2,1 2,-45-7,-39-14,81 20,-1 1,1 2,-2 1,1 2,-1 2,1 2,-50 4,84-2,1 0,-1 0,1 1,-1-1,1 1,0 0,0 0,0 1,0-1,0 1,1 0,-1 0,1 0,0 0,0 0,0 1,0 0,0-1,-3 8,-4 9,1 0,-14 42,7-16,-29 66,37-94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1.5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682 94,'-8'-2,"0"-1,1 0,0 0,0-1,0 0,0 0,-11-10,17 14,-8-7,0 0,0 2,-1-1,0 1,0 0,0 1,0 0,-1 1,0 0,1 1,-1 0,0 0,0 1,0 1,0 0,0 0,0 1,0 1,0-1,0 2,0 0,1 0,0 1,-21 10,2 0,0 2,1 1,0 2,2 0,-42 40,56-48,0 2,1-1,0 2,1-1,0 2,2-1,-1 1,2 0,0 1,1 0,0 0,-6 31,11-42,1 0,0 1,0-1,0 0,0 0,1 0,0 0,0 0,0 0,0 0,1 0,0 0,0-1,0 1,6 8,-3-7,0 0,1 0,0-1,0 0,0 0,0 0,1-1,0 0,10 5,13 3,0-2,1-1,0-1,35 4,-46-9,5 1,8 1,0 1,0 1,-1 2,0 1,53 25,-82-33,0 0,0 0,-1 1,1-1,-1 1,1-1,-1 1,0 0,0 0,0 0,0 0,-1 0,1 1,-1-1,0 0,0 1,0-1,0 1,-1-1,1 1,-1-1,0 1,0-1,0 1,-1-1,1 1,-1-1,0 1,0-1,0 0,0 1,-3 4,-1 5,-2 0,1 0,-2-1,1 0,-2 0,-17 19,9-12,-2-1,0-1,-1-1,-1 0,-1-2,0 0,0-1,-2-2,1 0,-1-2,-1 0,0-2,0 0,0-2,-1-1,-41 2,42-6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0.80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947 1384,'20'23,"0"1,32 52,-1 0,657 945,-695-1001,26 50,-37-66,0 0,0 0,0 1,-1-1,0 0,0 1,0-1,0 1,-1-1,1 1,-1 0,-1 8,0-12,1 0,-1 0,1 0,-1 0,0 0,1 0,-1 0,0 0,0 0,0 0,0-1,0 1,1 0,-1 0,0-1,-1 1,1-1,0 1,0-1,0 0,0 1,0-1,0 0,0 0,-1 0,1 0,0 0,0 0,0 0,-1 0,1 0,0 0,0-1,0 1,-2-1,-41-15,41 15,-54-30,2-3,1-1,-59-52,79 61,-228-189,9-12,-323-375,378 358,167 200,1-2,2-1,-34-82,57 116,0 0,1-1,1 1,0-1,1 0,0 0,1 0,1 1,0-1,1 0,0 0,4-15,0 11,1 0,1 1,0-1,1 1,1 1,0 0,2 0,17-21,15-12,2 2,1 1,86-62,177-93,-295 193,158-87,-140 79,1 2,0 2,52-13,-83 24,0 0,0 1,0-1,0 1,0-1,0 1,1 0,-1 0,0 0,0 0,0 0,0 1,0-1,1 1,-1-1,0 1,0 0,0 0,0 0,-1 0,1 0,0 0,0 0,0 1,-1-1,1 1,-1-1,1 1,-1-1,0 1,0 0,1 0,-1 0,0 0,-1 0,1 0,0 0,-1 0,1 0,0 2,0 10,1 1,-2-1,0 1,-1-1,-3 17,1 4,-4 115,-19 251,2-237,-61 219,83-379,1 1,0-1,0 1,0 0,1-1,-1 1,1 0,0 0,1-1,-1 1,1 0,0-1,0 1,0 0,0-1,5 9,-2-8,-1-1,1 0,0 0,1 0,-1 0,1-1,0 1,0-1,0 0,0-1,0 1,0-1,11 3,227 59,-99-29,57 4,-115-25,-53-7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1.574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257 637,'19'-54,"-13"-1,-2-1,-6-105,0 53,2 94,0 0,-1 0,-1 0,0 0,-1 0,0 1,-8-20,9 28,0 1,-1-1,0 1,1 0,-2 0,1 0,0 0,-1 0,1 1,-1 0,0-1,0 2,-1-1,1 0,-1 1,1 0,-1 0,0 0,1 0,-1 1,0 0,0 0,-8-1,8 2,0-1,0 1,0-1,0 2,0-1,0 0,0 1,1 0,-1 0,0 0,0 1,1 0,-1 0,1 0,0 0,-6 4,5-1,0 0,1 0,-1 1,1-1,1 1,-1 0,1 0,0 0,0 1,1-1,-3 11,-2 3,2 1,0 1,1-1,1 1,1-1,2 1,0 0,4 35,-2-46,0 0,1-1,0 1,1-1,0 0,0 0,1-1,0 1,1-1,0 0,1 0,0-1,0 0,0 0,1-1,0 0,1 0,0-1,11 7,-1-4,0-1,0 0,1-1,0-2,1 0,-1-1,34 3,149-6,-192-1,230-22,-202 15,0-1,0-3,-1 0,38-19,-57 21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2.57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0,'0'6,"1"1,0-1,0 0,0 0,1-1,0 1,0 0,1 0,-1-1,7 10,41 49,-34-45,67 75,4-3,160 127,231 112,-446-311,-18-12,-1 0,1 2,-1-1,-1 2,0 0,0 0,13 16,-15-9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3.04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1 813,'1'-2,"0"0,0 0,0 0,1 0,-1 0,0 0,1 0,0 0,-1 1,1-1,0 1,0-1,0 1,0 0,0 0,0 0,2-1,5-3,87-50,3 5,185-67,-125 54,633-248,-494 196,-276 107,-14 6,-1 0,0-1,-1 0,1 0,0-1,-1 1,0-1,0-1,0 1,7-7,-5-3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3.9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1 551,'4'-5,"6"0,9-5,7-9,11-5,12-7,10-7,13-6,7-8,2 1,1 0,-1 4,-10 3,-8 3,-11 10,-10 5,-8 7,-9 7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5.16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0 361,'16'1,"1"1,-1 1,0 1,-1 0,21 8,6 2,65 19,-1 5,-1 4,139 79,-241-120,2 1,-1 1,1 0,-1 0,1 0,-1 0,0 0,-1 1,6 5,-9-9,0 0,0 0,0 0,0 0,0 0,0 0,-1 0,1 0,0 0,0 0,0 0,0 0,0 0,0 0,0 0,0 0,0 0,0 0,0 0,-1 0,1 0,0 0,0 0,0 0,0 0,0 0,0 0,0 0,0 0,0 0,0 0,0 0,0 0,-1 0,1 0,0 0,0 0,0 0,0 1,0-1,0 0,0 0,0 0,0 0,0 0,0 0,0 0,0 0,0 0,0 0,0 0,0 0,0 1,0-1,0 0,0 0,0 0,0 0,0 0,-13-7,-14-11,-16-25,1-1,-50-72,-59-109,137 203,-22-36,34 55,0-1,0 0,0 0,1 1,0-1,0 0,0 0,0-1,1 1,-1 0,1 0,0-5,1 7,0 0,0 0,0 0,0 0,0 0,1 0,-1 0,1 0,-1 1,1-1,-1 1,1-1,0 1,0-1,0 1,0 0,0 0,0 0,0 0,0 0,0 1,0-1,3 0,56-9,-56 10,49-3,-1 2,1 3,-1 2,1 3,-1 1,98 31,-42-1,-1 4,116 65,-165-71,-45-26,-1-1,1-1,1-1,0 0,17 6,-31-13,0 0,0 0,0 0,1 0,-1 0,0 0,0 0,0 0,0-1,0 1,0 0,0-1,0 1,0-1,0 1,0-1,0 0,0 1,0-1,0 0,0 0,0 1,-1-1,1 0,0 0,-1 0,1 0,0 0,-1 0,1 0,-1 0,0 0,1 0,-1 0,0-1,0 1,0 0,0 0,0 0,0 0,0 0,0-3,-3-53,3 54,-15-71,11 60,0-1,1 1,0-1,1 1,1-1,0 0,1 1,1-1,3-18,-3 30,0 1,0 0,0-1,1 1,-1 0,1 0,0 0,-1 0,1 0,0 0,0 1,0-1,0 1,0-1,1 1,-1 0,0 0,1 0,-1 0,0 0,1 0,-1 1,1-1,0 1,-1 0,5-1,9 1,-1 0,0 1,20 4,-24-4,82 17,0 3,-1 5,-2 3,92 44,-141-53,-8-3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6.27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65,'0'-2,"-1"1,0 0,1 0,-1-1,0 1,1 0,-1 0,0 0,0 0,0 0,0 0,0 0,0 1,0-1,0 0,0 0,-1 1,1-1,0 1,0-1,-1 1,1-1,0 1,0 0,-1 0,1 0,-2 0,-39-4,38 4,0 0,1 1,-1-1,1 1,-1 0,1 0,-1 0,1 1,-1-1,1 1,0-1,0 1,0 0,0 0,0 1,1-1,-4 4,2-1,0 0,1 0,0 0,0 1,0-1,0 1,1 0,0 0,-2 8,2 0,0 1,0-1,1 1,1-1,0 1,1 0,6 25,-5-31,0 0,1 0,0 0,0 0,1-1,0 0,1 0,0 0,0 0,1-1,0 1,0-1,1-1,10 10,-11-13,-1 0,1 0,0 0,0 0,0-1,1 0,-1 0,0-1,1 0,-1 0,1 0,0-1,-1 0,1 0,-1-1,1 1,-1-1,1-1,-1 0,0 1,10-5,-6 0,0 1,0-1,0-1,-1 0,0 0,0-1,-1 0,0 0,0-1,-1 0,0 0,-1-1,0 0,0 0,-1 0,-1-1,7-19,-5 11,-1-1,0 1,-2-1,0 0,-1 0,-1 0,-1 0,0 0,-6-30,6 50,0-1,-1 1,1-1,0 1,0-1,0 1,0-1,0 1,0-1,0 1,0-1,0 1,0-1,0 1,0-1,0 1,0-1,1 1,-1 0,0-1,0 1,0-1,1 1,-1-1,0 1,1 0,-1-1,0 1,1-1,-1 1,0 0,1 0,0-1,19 4,32 26,-42-22,151 100,214 186,-292-224,1293 1107,-1322-1128,88 85,-123-114,-2 1,0 1,-1 1,24 44,-38-62,0-1,-1 1,1 0,-1 0,0 0,0-1,0 1,-1 0,1 0,-1 1,0-1,0 0,-1 0,1 0,-1 0,0 0,0 0,0-1,0 1,-1 0,1 0,-1-1,0 1,0-1,-1 1,1-1,-1 0,-3 3,-5 5,-1-2,0 1,0-2,-1 0,0 0,-21 8,-22 7,-2-2,0-2,-1-4,-1-1,-62 4,-2-6,-185-6,182-12,1-6,0-5,2-6,0-5,2-5,1-6,-141-66,223 88,0-2,2-2,0-1,1-2,1-2,2-1,-38-38,64 57,1 0,0 1,1-2,0 1,0-1,1 0,0 0,0 0,1 0,0-1,1 1,-3-16,5 11,-1-1,2 1,0 0,0 0,1 0,1 0,9-25,4-1,3 0,1 2,1 1,46-60,11-7,101-103,-132 159,2 2,1 2,3 3,60-36,-104 71,0 1,1 0,0 0,0 1,20-6,-8 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7.6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4250,'10'2,"0"0,-1 0,0 1,1 1,-1-1,0 1,0 1,-1 0,0 0,9 7,19 10,363 160,-356-165,2-1,0-2,58 10,-99-24,0 0,0 0,1 0,-1 0,0-1,0 0,0 1,0-2,0 1,0 0,0-1,0 0,0 0,-1 0,1 0,5-5,4-4,-1-1,-1 0,11-14,6-6,403-481,-31-28,289-493,-46-30,-360 570,99-166,-358 618,-16 26,1 0,1 1,0 0,1 1,13-14,-18 25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11:20:08.30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3889,'34'25,"53"50,17 14,-78-71,0-1,1-1,1-2,44 17,-61-27,1 0,0-1,1 0,-1-1,0 0,1-1,-1 0,1-1,-1 0,1-1,-1-1,1 0,-1-1,16-5,-7-1,0-1,-1-1,0-1,-1-1,24-21,82-87,-113 109,189-210,-9-9,196-311,-242 308,137-301,48-276,-298 718,152-444,-32-5,-117 355,-31 165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2.2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1 113,'4'0,"6"-4,5-2,5-4,3 1,2 0,0 3,2-2,3-1,2-1,-1-1,-1 3,-1 2,-2 3,-1 1,-5-3,-6-1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2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1,'4'4,"1"6,5 1,0 7,7 6,5 6,3 7,2 10,4 6,2 2,3 0,0 0,-2-2,2-4,-5-3,-8-5,-3-5,-6-9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3.5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2,'22'0,"-7"-1,1 0,0 2,0 0,0 1,0 0,0 1,-1 1,27 10,9 12,-2 2,-1 2,80 65,-54-31,89 100,-135-132,-2 1,-1 1,-2 0,-1 2,-2 1,27 69,-40-87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4.5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 1,'-10'45,"-1"-6,-2 59,3 1,6 167,7-219,2 0,2 0,2 0,2-1,2 0,2-1,38 79,-44-107,1 1,1-1,0-1,1 0,1 0,0-2,1 1,31 23,-13-7,-22-16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5.6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0,'7'236,"-3"-199,2 1,2-1,0 0,18 42,-10-35,2-1,2-1,2-1,2 0,1-2,34 39,-39-58,-3-7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6.6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478 1,'-117'-1,"-130"3,241-2,1 1,-1 0,1 0,0 0,-1 0,1 1,0 0,0 0,0 0,0 1,0 0,0 0,1 0,-1 0,1 1,0 0,0 0,0 0,-4 6,6-6,0-1,1 1,-1-1,1 1,0 0,0 0,0 0,0-1,1 1,0 0,-1 0,2 0,-1 0,0 0,1 0,-1 0,1 0,0 0,1-1,-1 1,1 0,-1-1,1 1,0-1,0 1,1-1,-1 0,3 3,13 10,0 0,0-1,2-1,0 0,0-2,32 14,53 22,177 53,-92-37,-186-63,0 1,0-1,0 1,0 0,0 1,0-1,0 0,-1 1,1 0,2 3,-5-5,0 1,-1-1,1 0,-1 1,1-1,-1 0,0 1,1-1,-1 0,0 1,0-1,0 0,0 1,0-1,0 1,0-1,-1 0,1 1,0-1,-1 0,1 1,-1-1,1 0,-1 1,0-1,0 0,1 0,-1 0,0 0,0 0,0 0,0 0,0 0,-3 1,-18 19,-2-2,0 0,-2-1,1-2,-2-1,0-1,-1-1,-1-1,0-2,0-1,0-1,-1-1,-44 3,50-9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7.4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77,'5'0,"4"0,11 0,5-4,3-2,2-3,3-1,1 1,-1-2,-3 2,-1 1,-1 3,-2 1,-5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5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0,'2'1,"1"1,-1-1,0 1,0-1,0 1,0 0,0-1,0 1,-1 0,1 0,-1 1,3 3,6 7,116 118,200 204,-220-234,-85-77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8.1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0,'4'5,"1"4,5 7,4 8,5 13,2 9,3 1,1 5,-3 2,-2-3,1-7,-4-6,-4-5,-1-5,-2-1,2-7,-2-6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18.8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0,'11'1,"1"1,0 0,-1 0,1 1,-1 1,0 0,0 0,0 1,0 0,-1 1,0 1,16 12,7 9,0 1,29 36,15 23,-5 3,-3 3,78 142,-142-227,0 0,-1 0,0 0,-1 0,4 17,-5-8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0.7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2,'33'-1,"-15"0,1 1,0 1,19 4,-32-4,0 0,0 1,-1 0,1 0,-1 1,1-1,-1 1,0 0,0 1,0-1,0 1,-1 0,7 7,-6-5,0-1,-1 1,0 1,0-1,0 1,-1-1,0 1,0 0,-1 0,0 0,0 0,1 13,-3-16,0-1,0 1,0 0,-1 0,1 0,-1 0,0-1,0 1,0 0,-1-1,1 1,-1-1,0 1,0-1,0 0,-1 0,1 0,-1 0,1 0,-1-1,0 1,0-1,0 1,-1-1,-6 3,8-4,-1 1,1 0,0-1,-1 0,0 1,1-1,-1 0,0 0,0-1,1 1,-1-1,0 1,0-1,-5 0,10-3,0 0,0 1,1-1,-1 1,1-1,-1 1,1 0,0 0,0 0,4-1,25-12,56-17,-55 22,53-25,-47 17,-23 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1.6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1,'-3'199,"12"286,-3-422,3-1,25 88,-24-117,1-1,2 0,0 0,3-2,0 0,24 32,-31-51,0 0,1-1,-1-1,2 1,19 13,-8-9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2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231 0,'-9'1,"-1"-1,0 1,0 0,0 1,0 0,1 1,-1 0,1 1,0 0,0 0,0 1,1 0,-1 0,1 1,0 0,1 0,0 1,0 0,0 1,1-1,0 1,0 0,1 1,0-1,0 1,1 0,1 1,-1-1,1 0,1 1,0 0,0 0,1-1,0 13,1-10,0 1,1-1,0 0,1 0,0 0,1 0,1 0,0-1,0 1,1-1,0 0,1 0,1-1,0 0,0 0,0 0,2-1,-1 0,1-1,0 0,12 8,20 11,2-1,1-2,1-2,1-2,56 17,12 6,-111-43,-1 1,0 0,1 0,-1 0,0 0,0 1,0-1,0 1,0-1,0 1,0 0,0-1,0 1,-1 0,2 2,-3-2,0-1,0 0,0 0,0 0,-1 1,1-1,0 0,-1 0,1 0,-1 0,1 0,-1 0,1 0,-1 0,0 0,1 0,-1 0,0 0,0 0,0-1,0 1,0 0,0 0,0-1,0 1,0-1,0 1,0-1,0 1,0-1,-1 0,1 0,-1 1,-115 45,-51 25,48-25,102-38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4.0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0 226,'19'0,"-1"-1,0-1,1-1,-1-1,0 0,-1-1,1-1,-1-1,0 0,0-1,-1-1,20-15,95-47,-118 65,0 1,1 0,-1 1,1 0,-1 1,1 0,0 1,27 0,-1-1,324-30,-336 30,-5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5.0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1,'3'1,"0"0,0 1,-1-1,1 1,0 0,-1 0,1 0,-1 0,0 0,1 1,-1-1,0 1,-1-1,4 6,2 1,115 157,19 23,-132-180,-1 1,0 0,0 1,-1-1,-1 1,0 1,9 22,-10-13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6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0 436,'2'-5,"-1"1,1-1,0 1,0-1,0 1,0 0,1 0,0 0,0 0,0 0,0 1,6-6,4-5,17-23,106-121,-112 134,0 1,1 1,1 2,33-21,-46 35,-1 0,1 1,0 0,1 1,-1 1,0 0,1 1,0 0,26 1,0 2,1 2,43 9,-49-5,45 14,-69-18,-1 1,0 0,0 0,0 1,-1 1,1 0,-2 0,17 14,-23-17,0 0,0 0,0 0,-1 1,1-1,-1 0,0 1,0 0,0-1,0 1,0 0,-1-1,0 1,0 0,0 0,0-1,0 1,-1 0,0 0,1-1,-1 1,-1-1,1 1,-1-1,-2 7,-7 9,0 1,-1-1,-15 19,18-26,-77 95,-104 100,99-112,46-60,41-32,13-7,12-4,26-9,0 2,1 3,1 1,0 2,0 3,1 1,-1 3,70 6,-108-3,0 1,-1 0,1 1,-1 0,1 0,-1 1,0 1,0 0,-1 0,1 1,-1 0,0 0,-1 1,15 15,-14-11,-1 0,-1 0,0 1,-1-1,0 1,0 1,-1-1,-1 1,0 0,-1 0,3 25,-5-20,-1 0,0 0,-2 0,0 0,0 0,-2 0,0 0,-1-1,-1 0,-1 0,0 0,-1-1,-1 0,-18 24,-4 2,-2-2,-2-2,-74 65,65-72,26-23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27.3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0,'8'1,"1"0,-1 0,1 0,-1 1,0 1,0-1,0 2,0-1,0 1,-1 0,0 0,0 1,0 0,0 0,7 9,9 9,-1 1,30 45,-38-49,27 35,-3 2,-3 2,-2 1,-3 1,-2 2,-3 1,24 99,-45-141,0 0,-1 0,-1 0,-2 0,0 1,-1-1,-1 0,-1 0,-1 0,-1 0,-1-1,-9 21,-17 40,22-54,-1 0,-1 0,-1-1,-1-1,-31 42,31-51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35.2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1 429,'0'-1,"0"0,1 1,-1-1,1 0,-1 0,1 0,-1 0,1 0,-1 1,1-1,-1 0,1 0,0 1,0-1,-1 1,1-1,0 0,0 1,0-1,0 1,0 0,0-1,-1 1,1 0,2-1,33-7,-18 4,252-84,502-186,-697 244,-49 23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6.1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1,'24'1,"1"1,-1 1,1 2,46 14,91 44,-139-53,39 16,-2 3,-1 2,-1 3,-2 2,-1 3,-2 2,-2 3,-2 1,48 60,-62-65,69 92,-96-116,-2-2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36.1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0 296,'8'-1,"0"-1,0-1,0 0,-1 0,1 0,-1-1,0 0,0 0,0-1,-1 0,12-11,13-8,245-148,-263 165,1 1,-1 0,30-7,-12 4,-15 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41.1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2246 1,'-1'4,"-2"1,1-1,0 0,-1 1,0-1,0-1,0 1,0 0,-7 4,-2 5,-473 664,393-538,-214 321,-417 606,694-1025,-49 72,-6-3,-141 143,68-111,136-125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43.1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657 0,'-2'5,"0"0,0 0,-1-1,1 1,-1-1,0 0,-1 0,1 0,-1 0,1 0,-1-1,-5 4,-2 3,-113 107,-30 31,49-22,-25 24,55-62,61-74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44.6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1151 1,'-3'1,"0"1,0 0,1 0,-1 0,1 0,-1 0,1 1,0-1,0 1,0 0,0-1,0 1,1 0,-1 0,-1 4,-5 7,-218 328,-153 213,316-467,21-29,-61 68,4-17,-93 91,190-198,4-3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4:47.1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354 0,'0'1,"1"-1,0 1,0-1,0 1,0-1,0 1,-1-1,1 1,0 0,0-1,-1 1,1 0,-1 0,1 0,-1-1,1 1,-1 0,1 0,-1 0,0 0,1 0,-1 0,0 0,0 0,1 1,3 28,-4-4,-1 1,-1-1,-1 0,-11 40,-37 103,40-136,-17 65,-20 55,11-60,-40 91,52-133,6-15,2 0,-20 62,34-87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53.9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1717,'2'1,"1"0,0 1,0-1,-1 1,1 0,-1 0,1 0,-1 0,0 0,0 1,0-1,0 1,3 4,18 18,-21-23,1-1,0 0,0 1,-1-1,1 0,0 0,0-1,0 1,0-1,0 1,0-1,0 0,0 0,0 0,0-1,0 1,0-1,4-1,-1 0,0-1,0 0,0 0,0 0,0-1,-1 0,1 0,4-5,9-11,0-1,-2-1,17-27,-26 37,204-329,-67 100,-135 224,295-483,-277 451,-9 18,-1-1,-2 0,20-61,26-174,-58 249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56.2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1271,'17'16,"1"-2,0 0,1-1,1-1,0-1,32 14,-7-8,1-2,49 9,-87-22,-1-1,1 0,0-1,-1 1,1-2,0 1,-1-1,1 0,-1 0,1-1,-1 0,0-1,10-4,-5 1,0-1,0-1,-1 0,0 0,-1-1,18-19,2-9,-1-2,-3 0,28-56,-46 82,242-472,-182 333,61-204,-120 321,-6 21,1 1,1-1,0 1,10-19,-8 25,-3 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26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1 906,'74'3,"128"23,-70-6,-120-19,261 27,-219-26,0-2,-1-2,60-10,-93 7,1 0,-1-2,-1-1,0 0,0-1,0-1,-1-1,-1 0,0-1,0-1,-1-1,-1-1,23-27,1-7,-1-2,-4-2,36-70,153-319,-217 431,0 0,1 1,0-1,12-11,1 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27.8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1 823,'441'-15,"-328"4,209-48,-191 23,233-95,-293 99,-2-4,-1-3,-3-2,104-86,-57 25,58-47,-118 120,-34 21,-4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28.7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1 944,'1017'0,"-1008"-1,0 1,1-2,-1 0,0 0,-1 0,1-1,0 0,-1-1,1 0,-1-1,0 1,-1-1,1-1,6-6,12-11,-1-2,29-38,-37 42,598-714,-598 714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7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1,'21'450,"-7"-343,4-1,37 120,85 185,-97-290,-43-121,3 7,-1 0,1 0,0 0,8 12,-10-18,0 0,-1 0,1-1,-1 1,1 0,0-1,0 1,-1 0,1-1,0 1,0-1,0 1,0-1,0 0,-1 1,1-1,0 0,0 1,0-1,0 0,0 0,0 0,0 0,0 0,0 0,0 0,0 0,0-1,0 1,0 0,0-1,0 1,0 0,0-1,-1 1,1-1,0 1,0-1,0 0,-1 1,1-1,0 0,-1 0,2-1,8-9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33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377 121,'-6'-1,"0"-1,0 0,0-1,0 1,0-1,0 0,0 0,1-1,0 0,-7-6,-5-2,2 2,1 0,0 1,0 0,-1 1,0 0,-18-5,30 12,0 0,-1 0,1 0,0 1,0-1,-1 1,1 0,0 0,0 0,-1 1,1-1,0 1,0-1,0 1,0 0,-1 0,1 1,1-1,-1 1,0-1,0 1,0 0,1 0,-1 0,1 0,0 1,0-1,-1 1,1-1,1 1,-1 0,-2 4,-6 15,0 0,2 0,1 1,0 0,-5 41,-6 123,18-181,-2 22,1 1,1-1,2 0,1 0,8 35,-9-53,1-1,0 0,1 1,0-1,0-1,1 1,0 0,1-1,-1 0,2-1,-1 1,1-1,0 0,1-1,-1 0,1 0,1 0,13 6,1-2,0-1,1-1,0-1,48 7,103 0,-43-5,-116-7,1-1,-1 0,1-1,-1-1,0-1,1 0,17-5,-28 5,0 0,0-1,0 1,0-1,-1-1,1 1,-1-1,0 0,0 0,0 0,0-1,-1 0,0 0,0 0,0 0,0-1,-1 1,0-1,0 0,-1 0,3-7,7-28,-2 0,-2 0,-1-1,-3 0,-1 0,-2-44,-2 79,0 0,0 1,-1-1,0 0,0 1,0 0,-1-1,0 1,0 0,0 0,-1 1,0-1,0 1,0 0,-6-6,-8-4,0 1,0 0,-24-13,21 15,1-2,-29-24,29 18,-1 1,-1 1,-40-24,56 38,-1 0,1 1,-1 0,1 0,-1 0,0 1,0 0,-1 1,1-1,0 1,0 1,-1-1,1 1,0 1,-1-1,1 1,0 0,0 1,-11 3,0 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6:59.2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683 54,'-6'-4,"0"1,0 0,-1 0,1 1,-1 0,1 0,-1 0,0 1,0 0,-14 0,-5-2,-207-23,203 25,1 2,0 0,-1 2,1 1,-56 16,79-18,0 1,-1 0,1 0,1 0,-1 1,0 0,1 0,0 1,0-1,0 1,1 0,-1 0,1 1,0-1,1 1,0 0,-1 0,2 0,-1 0,1 1,0-1,0 1,1-1,0 1,-1 11,1-5,1 0,0 0,1 0,1 0,0 0,0-1,1 1,1 0,0-1,1 0,0 0,11 17,-4-10,1-1,1 0,0-2,2 1,0-2,0 0,1-1,1 0,1-2,0 0,0-1,1-1,0-1,1-1,0 0,35 6,47 8,-55-14,-2 2,74 27,-100-30,-11-3,1-1,-1 1,0 1,0 0,0 0,8 7,-15-10,1 0,-1 0,0 1,0-1,-1 1,1 0,0 0,-1-1,0 1,0 0,1 0,-2 0,1 0,0 0,-1 1,1-1,-1 0,0 0,0 0,0 0,0 0,-1 1,-1 5,-2 4,0 1,-1-1,0 1,-1-2,0 1,-17 23,-58 66,52-68,13-15,-1 1,-1-2,0 0,-31 22,38-33,1-1,-1 0,0-1,-1 0,1-1,-1 0,0-1,0 0,0-1,0 0,-18 0,-40-1,-75-10,122 5,6-2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0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78,'6'-4,"0"0,1 0,-1 1,1 0,0 0,0 0,0 1,0 0,9-1,17-6,-4 0,1 1,-1 1,1 1,1 2,-1 1,60 2,-88 1,1 0,-1 0,0 1,0-1,0 1,0-1,0 1,0 0,0-1,0 1,0 0,0 0,0 1,0-1,-1 0,1 1,0-1,-1 1,1-1,-1 1,0 0,2 2,-1 0,-1-1,0 1,0-1,0 1,-1 0,1-1,-1 1,0 0,0 0,0-1,-1 1,0 4,-4 13,-1 0,-1-1,-16 34,16-37,-47 101,-5-3,-102 151,156-258,3-5,1-1,-1 1,0 0,1-1,-1 0,0 1,0-1,-1 0,1 0,0 0,-1 0,0-1,-4 3,5-8,7-8,9-8,4 1,1 1,1 0,1 2,0 0,1 2,0 0,39-16,17-3,82-23,-101 40,2 3,0 2,0 3,73 0,-127 7,0 1,-1-1,1 0,0 0,0-1,11-4,-1-4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1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1 269,'4'-4,"10"-2,7 1,17-4,15-8,16-7,8 2,17 1,10-6,0-2,-1 0,-9 4,-12 7,-11 6,-18 2,-14 1,-13 8,-12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2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1,'2'15,"0"1,2-1,-1 0,2 0,9 21,-6-13,143 377,0-27,-141-342,-4-7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3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1054 502,'-19'-33,"7"9,-18-26,-1 1,-3 2,-2 2,-2 1,-2 2,-77-63,106 97,-1 0,0 1,-1 1,0 0,0 0,0 2,0-1,-1 2,0 0,0 0,0 2,0-1,0 2,0 0,0 0,0 2,0 0,0 0,0 1,-24 9,15-3,-1 1,1 1,1 2,0 0,1 1,1 1,0 0,1 2,0 0,-27 35,26-26,2 0,0 1,-17 37,28-48,0-1,1 1,1 1,1-1,0 1,1-1,-2 34,6-46,-1-1,1 1,-1-1,1 1,0-1,1 1,-1-1,0 1,1-1,0 0,0 0,0 0,0 0,0 0,1 0,-1-1,1 1,0-1,-1 0,1 0,0 0,0 0,1 0,3 1,10 5,1-1,0-1,26 6,-24-7,18 5,1-3,0 0,0-3,0-1,0-2,0-2,42-6,-68 4,-1 0,1-2,-1 1,0-1,-1-1,1 0,-1-1,18-13,-7 5,-20 13,1 0,0 1,0-1,0 1,0 0,0 0,0 0,0 1,0-1,0 1,0-1,1 1,-1 0,0 0,0 1,0-1,5 2,-1 0,1 0,-2 1,1 0,0 1,-1-1,1 1,7 7,5 6,1 0,-2 2,21 27,37 47,12 14,100 158,-178-250,-7-12,-1 0,0 1,1-1,-2 1,1-1,0 1,-1 0,1-1,0 5,-2 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4.0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334 1,'-5'0,"-1"1,1 0,0 0,0 1,-1-1,1 1,0 1,0-1,0 1,1-1,-1 1,1 1,-1-1,1 1,0-1,1 1,-1 0,-4 7,-7 10,1 0,-19 37,28-47,-1 2,0 0,1 0,1 0,0 1,1-1,1 1,0 0,1 0,0 0,1 0,0 0,1 0,1 0,0 0,1 0,1-1,0 1,1-1,0 0,9 14,-3-6,1-1,0-1,2 0,1-1,0 0,1-1,1-1,0-1,1 0,1-1,30 17,12-1,-43-23,1 2,-1 0,-1 2,0-1,0 2,17 15,-33-26,0 0,0 0,0 0,0 1,-1-1,1 0,0 0,0 0,-1 1,1-1,-1 0,1 1,-1-1,0 1,1-1,-1 0,0 1,0-1,0 1,0-1,0 1,0-1,-1 2,0 0,0-1,0 1,-1-1,1 0,-1 1,1-1,-1 0,0 0,0 0,0 0,-4 3,-8 4,-1 0,0-1,-22 9,16-8,-266 122,131-63,136-60,3-2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4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91,'9'0,"6"0,10 0,9 0,8 0,8 0,6-5,5 0,5-1,1 2,0 0,3-2,-6 0,-11-5,-5 1,-6-2,-7 0,-9 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5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0,'1'3,"-1"0,1 0,0 0,1 0,-1 0,0-1,1 1,-1 0,1-1,4 5,2 4,283 494,42 67,-317-547,-6-5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6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534 221,'-37'16,"5"-11,-1 0,-1-3,1 0,-48-5,57 1,1-1,-1-1,1-1,0-1,0-2,-42-18,60 22,-1 1,1-1,-1 0,1 0,0 0,0-1,1 0,0 0,-1 0,2 0,-1-1,1 0,-1 1,2-1,-1 0,1-1,0 1,-3-11,5 14,0 0,-1 0,1 0,1 0,-1 0,0 0,1 0,-1 0,1 0,0 0,0 0,0 0,0 0,1 0,-1 1,1-1,2-2,-1 2,0 0,0 0,0 0,1 1,-1 0,1 0,0 0,0 0,0 0,0 1,0-1,0 1,0 0,0 0,7 0,4 1,1 0,-1 1,1 0,-1 2,0 0,1 0,-2 1,1 1,0 1,-1 0,0 1,0 0,15 12,23 17,87 76,92 107,-190-174,-2 2,-2 1,39 66,-73-109,-1-1,1 0,-1 1,-1-1,1 1,0-1,-1 1,0 0,0 0,-1 0,1 0,-1-1,0 1,0 0,-1 0,1 0,-1 0,0 0,-1-1,-2 9,1-8,0 0,-1 0,1 0,-1-1,0 1,0-1,0 0,-1 0,1-1,-1 1,0-1,0 0,0 0,0-1,-1 1,1-1,-7 1,-45 10,-1-2,0-3,0-2,-73-3,110-2,-1-2,0 0,0-1,0-1,-39-11,56 12,0 0,0 0,0 0,0 0,1-1,-1 0,1 0,0 0,0-1,0 1,0-1,1 0,-1 0,1-1,0 1,0 0,1-1,-1 0,1 0,0 0,0 0,1 0,0 0,0 0,0 0,0 0,1-1,-1 1,1 0,1-6,0 7,-1-1,1 1,0-1,0 1,1-1,-1 1,1 0,0 0,0 0,0 0,1 0,0 0,-1 1,1-1,0 1,1 0,-1 0,1 0,-1 0,1 0,0 1,0 0,0 0,0 0,0 0,0 0,1 1,-1 0,9-1,14-3,-1 2,1 0,51 3,-51 1,133-2,186 7,-237 16,-91-20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29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 25,'-3'-2,"11"-5,14-3,-7 8,0 0,0 1,-1 1,1 0,19 3,-27-2,1 0,-1 0,0 1,1 0,-1 0,0 1,-1 0,1 0,0 1,-1 0,0 0,9 7,-12-7,-1-1,1 0,-1 1,0 0,0-1,0 1,0 0,-1 0,0 0,1 0,-2 0,1 1,0-1,-1 0,0 0,0 1,0-1,0 0,-1 0,1 1,-1-1,0 0,0 0,-4 7,3-5,-1 0,0 0,0 0,-1 0,1 0,-1-1,-1 0,1 1,-1-2,0 1,0 0,0-1,0 0,-11 6,30-23,21-9,-5 11,47-20,-71 28,0-1,0 1,0-1,0 0,0-1,-1 1,0-1,9-10,-6 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7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1 185,'4'0,"10"0,7 0,9 0,11-5,21-5,12-1,11-3,4-3,4-4,-2-1,-2 2,-5 5,-11 5,-15-1,-8 3,-12-3,-14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08.2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0 103,'4'0,"6"0,6 0,8 0,8-5,8 0,6-1,7 2,9-3,5-1,0-3,2 1,-2-3,-5 1,-7 3,-6 2,-6 3,-11 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0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0 151,'0'753,"2"-734,3-24,4-32,1-85,-7-202,-6 167,2 85,3-90,-3 160,1 0,0 0,1 0,-1 0,0 0,1 0,-1 0,1 0,-1 0,1 1,0-1,0 0,0 0,0 1,0-1,0 0,0 1,0-1,1 1,-1 0,4-3,-3 4,0-1,0 0,0 1,0 0,0-1,0 1,0 0,0 0,0 1,0-1,1 0,-1 0,0 1,0 0,0-1,0 1,2 1,11 6,0 1,0 0,-1 1,14 13,-13-12,43 37,-2 3,90 104,76 135,-165-207,-43-67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1.6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0 126,'8'-1,"0"0,0 0,0-1,0 0,7-3,31-6,130-17,-48 2,71-19,-177 42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2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1,'6'225,"-2"-181,2 0,2 0,14 44,-2-30,3-1,2-2,3 0,1-2,3-1,3-2,1-1,3-2,2-1,91 79,-87-83,-32-29,-1-1,1 0,1-1,0 0,24 12,-21-15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3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25,'-4'-3,"-1"0,1 0,-1 1,0-1,0 1,0 0,0 0,0 1,-1 0,1 0,0 0,-7 0,-66 1,75 0,0 0,0 1,0-1,-1 1,1-1,0 1,0 0,0 0,0 1,0-1,0 0,0 1,1 0,-1 0,0 0,1 0,0 0,-1 0,1 1,0-1,0 1,0 0,1-1,-1 1,1 0,-1 0,1 0,0 0,0 0,0 0,0 1,1-1,-1 0,1 0,0 0,0 1,1 2,-1 2,1 1,0-1,1 0,0-1,0 1,1 0,0 0,0-1,1 0,0 0,0 0,1 0,9 11,26 18,1-1,90 56,-91-66,-1 2,-1 1,-2 2,50 52,-80-75,0 0,-1 0,0 0,0 1,-1 0,0 0,0 0,-1 0,0 0,0 1,1 12,-3-16,-1-1,0 1,0-1,-1 1,1 0,-1-1,0 0,0 1,-1-1,1 0,-1 1,0-1,0 0,-1 0,1 0,-1-1,0 1,0-1,0 1,0-1,0 0,-1 0,-7 4,0 0,0-1,-1 0,1 0,-1-1,-1-1,1 0,-1-1,1-1,-25 3,0-3,0-2,-45-5,27-5,32 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4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23,'4'0,"6"0,5 0,5 0,3 0,2 0,5 0,6 0,1 0,-1 0,2-4,2-2,0 1,-4 0,-7 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4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1,'23'26,"-2"2,-1 1,-1 0,-1 1,20 49,8 13,192 284,-224-357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5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1,'30'18,"-2"2,0 1,-1 1,-1 1,28 33,-21-24,36 38,-4 3,-2 3,-3 2,-5 3,-2 2,-5 2,72 174,-57-27,-26-78,22 78,-52-208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6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0,'-4'7,"0"-1,0 1,0 0,1 0,0 0,1 1,-1-1,-1 13,-2 3,-13 48,4 1,3 0,3 1,3 1,3-1,3 1,4-1,3 1,21 93,-21-134,2 0,1-1,2-1,1 0,29 52,-35-72,-1-1,1 0,1 0,0-1,0 0,1 0,0 0,0-1,1-1,0 0,0 0,1-1,0 0,0-1,0 0,1-1,0 0,22 4,-16-7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1.0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1,'5'0,"-3"0,0-1,0 1,-1 0,1 0,0 0,0 1,0-1,0 0,-1 1,1-1,0 1,0 0,1 0,-2 1,0-1,0 1,-1-1,1 1,0-1,-1 1,1 0,-1-1,0 1,1 0,-1-1,0 1,0 0,0-1,0 1,0 0,-1 2,-7 800,13-740,2 0,20 80,-22-122,1 0,2-1,0 1,1-2,1 1,1-1,1-1,1 0,0 0,17 16,-22-27,1 0,0-1,1 0,0-1,0 1,0-2,0 0,1 0,0-1,0 0,1 0,12 1,8-1,1-1,-1-1,36-3,-46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7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398 0,'-3'1,"1"-1,0 0,0 1,0 0,1-1,-1 1,0 0,0 0,0 0,0 0,1 1,-1-1,1 0,-1 1,1-1,-1 1,0 1,-24 34,21-29,-286 542,290-547,-14 23,12-22,0 0,0 0,0 1,1-1,0 1,0 0,0-1,0 1,1 0,0 0,0 0,0 10,1-14,1 1,0 0,0-1,0 1,1-1,-1 0,0 1,0-1,1 0,-1 0,1 1,-1-1,1 0,-1 0,1-1,0 1,-1 0,1-1,0 1,0-1,2 1,47 9,-35-8,17 5,1 2,-1 1,0 2,-1 1,-1 1,45 28,-59-32,0 2,-1-1,-1 2,1 0,-2 1,0 1,-1 0,0 1,-1 0,-1 1,-1 0,13 28,-21-39,1 0,-2 0,1 0,-1 0,1 0,-2 0,1 0,-1 1,0-1,0 0,0 0,-1 0,0 1,-1-1,1 0,-1 0,0-1,-4 9,-2-2,1-1,-1 0,-1-1,0 0,-1 0,0-1,-14 11,-61 59,60-54,7-7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8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1 171,'4'0,"6"0,5 0,5 0,3 0,6-4,11-6,7-2,9-2,3-3,-4-4,-3 3,-6-1,-7 4,-5 3,-4 1,-4 1,-5 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18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0,'0'4,"0"6,5 1,0 3,5 4,5 6,3 5,4 5,-2 1,-1-1,2 3,0 2,2 5,-3-2,-1-8,0-5,-2-4,-5-5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0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1 181,'1'-3,"1"-1,-1 1,1-1,0 1,0 0,1 0,-1 0,1 0,-1 1,1-1,0 1,0-1,0 1,6-4,8-6,1-2,0 0,1 1,0 2,1 0,1 1,0 1,0 0,1 2,0 1,0 0,0 2,1 0,-1 2,1 1,0 0,38 5,-53-3,-1 1,0 0,0 0,0 0,0 1,-1 0,1 1,-1 0,1 0,-1 0,-1 0,1 1,0 0,-1 0,0 1,-1-1,1 1,-1 0,0 1,5 10,-6-11,0 0,0 0,-1 0,0 0,-1 1,1-1,-1 1,0 0,-1-1,0 1,0 0,0-1,-1 1,0-1,0 1,0-1,-1 1,0-1,0 0,-1 1,0-1,-6 10,-9 5,-1 1,-1-2,-1-1,-24 18,-2 2,47-39,0 1,-1-1,1 0,0 0,-1 1,1-1,0 0,-1 1,1-1,0 0,0 1,-1-1,1 1,0-1,0 0,0 1,0-1,-1 1,1-1,0 0,0 1,0-1,0 1,0-1,0 1,0-1,0 0,0 1,0-1,1 1,-1-1,0 1,0-1,0 0,0 1,1-1,-1 0,0 1,0-1,1 1,-1-1,0 0,0 0,1 1,-1-1,0 0,1 0,-1 1,1-1,-1 0,0 0,1 0,-1 1,1-1,-1 0,0 0,1 0,-1 0,1 0,-1 0,1 0,-1 0,0 0,1 0,-1 0,1-1,45 6,-30-4,12 3,0 1,-1 2,33 12,-50-16,0 1,0 0,-1 1,0 0,0 1,0 0,-1 0,0 1,0 0,0 0,-1 1,6 8,-11-15,-1 1,1 0,-1 0,0 0,0 0,0 0,0 0,-1 0,1 0,0 0,-1 0,1 0,-1 0,0 0,0 0,0 1,0-1,0 0,0 0,-1 0,1 0,-1 1,1-1,-1 0,0 0,0 0,0 0,0-1,-2 4,-2 0,-1 1,0-1,0-1,0 1,0-1,-13 6,17-9,-13 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1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0,'6'1,"0"0,-1-1,1 2,-1-1,1 1,-1 0,1 0,-1 0,0 1,6 4,49 37,-37-26,97 83,-3 5,-6 6,105 135,-208-238,22 27,0 2,28 49,-50-74,-2 0,1 1,-2 0,0 0,0 1,-2-1,1 1,-2 0,0 0,-1 0,-1 17,-6 92,5-103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2.1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0 187,'4'0,"10"0,3-4,7-2,3-3,15-6,8 1,5-2,5-2,2 1,-2 0,-2-2,-3 3,-6 4,-7-1,-11 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3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0,'5'9,"9"11,2 6,4-1,2 4,1 6,2 0,0 4,1-1,-5-3,3-6,-2-5,-5-2,-2-5,-3 0,-3 0,-4-3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5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56 352,'7'1,"-1"2,0-1,0 1,0 0,0 0,-1 1,1-1,-1 1,0 1,0-1,5 6,-6-6,50 47,-3 2,-1 2,-4 2,71 113,-113-163,0-1,-1 1,0 0,0 0,0 0,-1 0,2 8,-4-14,0-1,0 1,0-1,0 1,0-1,0 1,0-1,0 0,0 1,0-1,0 1,-1-1,1 1,0-1,0 1,0-1,-1 0,1 1,0-1,-1 1,1-1,0 0,0 1,-1-1,1 0,-1 1,1-1,0 0,-1 0,1 0,-1 1,1-1,-1 0,1 0,-1 0,1 0,0 0,-1 0,1 1,-1-1,1 0,-1-1,1 1,-1 0,1 0,-1 0,1 0,-1 0,1 0,-1-1,1 1,0 0,-1 0,1 0,-1-1,1 1,0 0,-1-1,0 0,-25-16,-15-23,2-2,3-2,-52-78,45 61,42 59,-38-51,-52-96,83 132,0 0,0-1,2 0,0 0,1 0,1-1,1 1,0-1,2 0,0-30,1 44,0 1,0 0,1 0,0 0,-1 0,1 0,0 0,1 0,-1 0,1 1,0-1,0 0,0 1,0-1,0 1,1 0,0 0,-1 0,1 0,0 0,1 1,-1-1,0 1,1 0,-1 0,1 0,0 0,0 1,0-1,0 1,0 0,0 1,0-1,0 0,0 1,0 0,8 1,2 0,0 1,0 1,-1 1,1 0,-1 0,0 1,0 1,0 0,22 15,-24-13,-1 0,0 1,0 0,0 0,-1 1,-1 1,0-1,0 1,-1 1,0-1,5 14,-10-19,1 0,-1 1,0-1,-1 1,0 0,0-1,0 1,-1 0,1 0,-2 0,1 0,-1-1,0 1,0 0,-1-1,0 1,0-1,-1 1,0-1,0 0,0 0,-1 0,-5 6,3-4,-1 0,1 0,0 0,1 0,-7 14,11-22,1 1,-1 0,1 1,-1-1,1 0,0 0,-1 0,1 0,0 0,0 0,0 0,0 0,0 1,0-1,0 0,0 0,1 0,-1 0,0 0,0 0,1 0,-1 0,1 0,-1 0,1 0,0 0,-1 0,1 0,0 0,0 0,-1-1,1 1,0 0,0-1,0 1,0 0,0-1,0 1,0-1,0 1,0-1,0 0,0 0,0 1,0-1,1 0,1 0,22 3,0 0,39-3,-43 0,-1 0,1 1,0 1,-1 1,22 5,-25-2,0 0,-1 1,0 1,0 0,0 1,-1 1,-1 0,0 1,0 1,-1 0,0 1,-1 0,-1 1,13 20,-21-31,-1 1,0 0,1-1,-2 1,1 0,0 0,-1 0,0 0,0 1,0-1,0 0,-1 1,1-1,-1 0,0 1,-1-1,1 0,-1 0,0 1,0-1,0 0,0 0,-1 0,0 0,0 0,0 0,0-1,-1 1,1 0,-1-1,0 0,0 0,-6 5,2-2,-1 0,1-1,-1-1,-1 1,1-1,0 0,-1-1,0 0,0-1,0 0,0 0,0-1,-1 0,-16 0,-72-15,66 8,-48-3,25 4,36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5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0,'-1'1,"0"-1,0 0,0 1,0 0,-1-1,1 1,0 0,0-1,0 1,1 0,-1 0,0 0,0 0,0 0,1 0,-1 0,0 0,1 0,-2 2,-12 29,10-22,-10 27,1 1,2 0,1 1,3 0,1 1,2-1,1 1,5 71,10 20,37 164,-44-268,1-1,2 0,0 0,2-1,1 0,23 39,-22-46,1-1,0 0,2-1,0 0,0-2,2 1,-1-2,34 20,-45-30,6 5,1-1,-1-1,2 0,-1-1,1 0,15 4,-9-6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7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637 0,'-11'1,"1"0,0 0,0 1,-1 0,1 1,0 0,1 1,-1 0,1 0,-10 7,-11 8,-44 37,39-29,-15 14,2 1,3 3,1 1,2 2,2 2,-51 85,89-132,0 1,-1 0,1 0,1 0,-1 0,1 0,-1 0,1 0,0 0,1 0,-1 1,1-1,-1 0,1 1,1 4,0-6,0 0,1 0,-1 0,1 0,0 0,-1 0,1 0,1 0,-1-1,0 1,1-1,-1 0,1 0,-1 0,1 0,0 0,0 0,0-1,0 1,5 1,68 25,92 24,39 12,-85-15,-3 5,150 92,-266-144,1 0,-1 0,0 0,1 1,-1-1,-1 1,1-1,0 1,-1 0,1 0,-1 1,0-1,0 0,2 5,-4-6,0 0,0 0,0 0,0 0,0 0,-1 0,1 0,-1 0,0 0,1 0,-1-1,0 1,0 0,0 0,0 0,0-1,-1 1,1-1,0 1,-1-1,1 1,-1-1,0 0,1 0,-1 0,0 0,0 0,-2 1,-250 163,243-158,0-2,0 0,0 0,-1-1,0 0,0-1,-24 3,2-3,-53-4,62 1,4-1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2.1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358 285,'2'-72,"0"40,-1 0,-7-59,5 89,1-1,-1 1,0-1,0 1,0-1,0 1,0 0,0-1,-1 1,1 0,-1 0,0 0,1 0,-1 0,0 1,0-1,0 0,0 1,-4-3,1 2,0 0,-1 0,1 0,-1 1,1-1,-1 1,0 1,-10-1,5 1,-1 1,1 0,0 0,-1 1,1 1,0 0,0 0,-18 9,18-5,1 1,0-1,1 2,0-1,0 1,1 0,0 1,0 0,1 1,1-1,0 1,0 0,1 1,1-1,0 1,-3 13,1-2,2-1,0 0,2 1,0 0,2 0,0 0,1-1,6 25,-6-40,0-1,1 1,0-1,1 1,-1-1,1 0,0 0,1 0,-1 0,1-1,0 1,1-1,0 0,-1 0,1-1,1 1,-1-1,1-1,-1 1,1-1,0 1,8 1,11 4,1-2,0-1,0-1,40 2,-34-3,49 10,-11 4,-21-6,-1 3,64 26,-109-39,0-1,0 1,0 0,0-1,0 1,0 1,0-1,-1 0,1 1,-1-1,0 1,1 0,-1 0,1 3,-2-4,0 0,0 0,-1 0,1 1,-1-1,0 0,0 0,1 0,-1 1,-1-1,1 0,0 0,0 1,-1-1,0 0,1 0,-2 3,-1 0,0 0,0 1,-1-1,0 0,0-1,0 1,-1-1,1 0,-1 0,0 0,0-1,-1 1,1-1,-8 3,-54 18,-1-3,-1-2,-125 16,138-26,-98 8,129-16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7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1 101,'63'0,"1"-2,0-3,105-22,148-37,-290 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8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1,'2'5,"0"1,0 0,1-1,0 0,0 0,0 0,0 0,1 0,0 0,0-1,0 0,10 7,7 11,39 58,-3 3,-4 3,42 94,-12-24,-68-130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29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3,'104'-1,"10"0,120 13,-200-8,1 2,-1 1,0 1,-1 2,0 2,0 1,55 31,-83-42,-1 1,0 0,1 0,-1 0,0 1,-1-1,1 1,-1 0,0 0,1 0,-2 0,1 1,0 0,-1-1,0 1,0 0,1 7,-2-6,0 1,-1 0,0-1,0 1,0-1,-1 1,0 0,-1-1,1 0,-1 1,-6 11,-3 4,-2 0,-1-1,0 0,-2-1,-33 33,12-19,26-24,-1 0,2 0,-18 23,27-33,1 0,0 1,-1-1,1 1,0-1,0 0,0 1,0-1,-1 1,1-1,0 0,0 1,0-1,0 1,0-1,0 1,0-1,0 1,0-1,0 0,0 1,1-1,-1 1,0-1,0 1,0-1,0 0,1 1,-1-1,0 0,0 1,1-1,-1 0,0 1,1-1,-1 0,0 1,1-1,-1 0,1 0,-1 0,0 1,1-1,-1 0,1 0,-1 0,0 0,1 0,-1 0,2 0,28 4,-23-4,26 5,0 0,-1 2,1 2,-2 1,1 1,51 27,-58-25,0 2,0 1,-2 0,0 2,-1 1,-1 0,-1 2,20 25,-38-43,1-1,-1 1,0 0,-1 0,1 1,0-1,-1 0,0 1,1-1,-1 1,-1-1,1 1,0-1,-1 1,0-1,0 1,0 0,0-1,-1 1,1-1,-1 1,0-1,0 1,0-1,0 1,-4 5,1-2,-1-1,-1 0,1 0,-1 0,0-1,0 1,0-1,-1-1,0 1,-14 6,-1-1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0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1,'9'0,"0"2,-1-1,1 1,0 0,-1 1,0 0,0 0,0 1,0 0,0 0,9 8,13 11,37 34,-49-40,89 83,-5 5,-4 4,-5 4,-5 5,-6 3,-5 3,-5 4,74 183,-50-38,-34-87,-41-133,19 62,-34-95,1-5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1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1 151,'31'-3,"0"-1,-1-1,1-2,-1 0,52-22,57-14,-3-6,-118 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2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0,'4'0,"6"0,5 4,1 6,-3 5,5 1,-1 1,6 2,-2 7,5 3,-2 1,-1 3,-1 2,-3-2,-1-2,1-2,-3-2,-4-5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3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18,'0'-1,"-1"0,1 0,0 0,-1 1,1-1,0 0,-1 0,1 0,-1 1,1-1,-1 0,0 0,1 1,-1-1,0 1,1-1,-1 1,0-1,0 1,1-1,-1 1,0-1,0 1,0 0,0 0,0-1,0 1,1 0,-1 0,0 0,0 0,0 0,0 0,0 0,0 0,0 1,0-1,0 0,0 1,-38 11,32-7,0 1,0 0,0 1,1 0,0 0,1 0,-9 14,-30 65,18-31,-6 11,3 2,-30 102,58-166,0-1,1 1,-1 0,0 0,1-1,0 1,0 0,0 0,1 0,-1-1,1 1,0 0,0 0,0-1,0 1,1-1,-1 1,1-1,0 0,0 1,0-1,1 0,-1 0,1-1,-1 1,1 0,5 3,8 5,1-1,-1-1,2 0,25 9,4 2,-33-13,180 81,-185-85,17 8,1-2,0-1,0-1,55 7,-60-13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4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 0,'-20'63,"14"3,2 0,3 0,8 66,-5-108,2 1,0-1,2 0,1 0,1-1,1 0,1 0,0-1,2 0,1-1,24 30,-10-19,1-1,2-2,1-1,1-2,71 45,112 54,-192-114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5.9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 1,'-4'0,"-13"0,0 0,0 2,-22 3,35-4,-1 0,1 0,0 1,0-1,0 1,0 0,1 0,-1 0,0 1,1-1,0 1,-1 0,1 0,0 0,0 0,1 1,-1-1,-2 6,4-7,0 1,1-1,0 1,-1-1,1 1,0-1,0 0,0 1,0-1,1 1,-1-1,1 1,-1-1,1 0,0 1,0-1,0 0,0 0,0 0,1 0,-1 0,1 0,-1 0,1 0,0 0,3 2,7 8,1-1,24 16,-28-20,284 188,-269-179,-14-11,-1 0,0 1,-1 1,1-1,-1 1,8 10,-15-15,1-1,-1 1,0 0,0 0,0 0,-1 0,1 0,0 0,-1 0,1 0,-1 1,0-1,0 0,0 0,0 0,0 0,0 1,0-1,-1 0,1 0,-1 0,1 0,-1 0,0 0,0 0,0 0,0 0,0 0,-1-1,1 1,0 0,-1-1,0 1,1-1,-1 0,-2 2,-10 10,-1-1,-1 0,0-1,0-1,-1 0,0-2,-1 0,1 0,-2-2,1 0,-36 5,-19 7,54-13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6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0 120,'5'0,"5"0,9 0,7-4,2-2,10-3,3-2,-3-1,3-5,-3 2,-3 3,-3 4,-7-2,-4 1,-5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3.3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0 148,'4'-4,"11"-2,6-4,8-4,4 0,1 2,6 3,2 0,-3-4,2 1,-4 2,-2-1,-3 0,-4 4,-5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7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0,'0'4,"0"6,0 6,4 3,6 4,1 6,7 7,1 1,5-1,-1 2,0-1,0 1,1-1,-4-3,-6-2,0-8,-3-7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38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1,'11'0,"1"2,-1 0,1 0,-1 1,0 0,0 1,0 0,-1 1,1 0,-1 1,0 0,-1 0,1 1,8 9,16 16,-2 0,34 46,-48-56,39 49,82 135,-112-160,-3 1,-2 1,-2 1,19 73,-37-115,0 0,0 0,-1 0,0 0,0 1,-1-1,0 0,0 1,-1-1,0 0,0 0,-3 9,-2-1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41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652 30,'0'1,"-1"1,1 0,-1-1,0 1,0 0,0-1,0 1,0-1,0 1,0-1,0 0,-1 1,1-1,0 0,-1 0,1 0,-1 0,1 0,-1 0,0 0,1-1,-3 2,-39 12,-32-4,55-8,-1 0,-39 11,11 6,1 2,-86 52,-18 8,132-72,40-20,25-12,43-31,3 4,1 5,150-52,-227 91,1 2,0 0,-1 0,2 2,21-2,-33 4,0 0,-1 1,1-1,0 1,0 0,-1 0,1 1,0-1,-1 1,0 0,1 0,-1 1,0-1,0 1,0 0,0 0,-1 0,1 1,-1-1,0 1,5 7,-2 0,0 1,0 0,-1 1,-1-1,0 1,-1 0,0 0,-1 0,0 0,-1 19,-1-2,-1 0,-2 0,-10 45,9-59,-1-1,0 0,-1 0,-1-1,-1 0,-8 14,-62 77,46-65,24-30,-2-1,1 0,-1 0,-1-1,0-1,0 1,-16 6,-23 17,50-31,0 0,0 0,0 0,-1 0,1 0,0 0,0 0,0 0,-1 0,1 0,0 0,0 0,0 0,-1 0,1 0,0 0,0 0,0 0,0 0,-1 1,1-1,0 0,0 0,0 0,0 0,0 0,0 1,-1-1,1 0,0 0,0 0,0 0,0 1,0-1,0 0,0 0,0 0,0 1,0-1,0 0,0 0,0 0,0 1,0-1,0 0,0 0,0 0,0 0,0 1,0-1,0 0,0 0,0 0,0 1,1-1,-1 0,0 0,0 0,0 0,0 0,0 1,0-1,1 0,-1 0,0 0,21 0,39-11,-52 10,159-48,-140 40,54-19,-34 11,0 1,64-11,-41 13,-47 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1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1069 202,'0'-3,"-1"0,0 0,0 0,0 0,-1 0,1 0,-1 0,1 0,-1 0,0 0,0 1,0-1,-1 1,1 0,-6-5,-45-32,48 36,-22-13,0 1,-1 2,0 0,-1 2,0 1,-1 2,0 1,-1 1,1 1,-34 0,23 4,0 1,0 2,0 3,0 0,1 3,0 2,-43 15,65-18,1 0,0 2,0-1,1 2,0 0,1 1,0 1,0 0,2 1,-17 20,24-26,0 1,1 0,-1 0,2 0,-1 1,2 0,-1-1,1 1,0 1,1-1,0 0,0 1,1-1,0 1,1-1,0 1,1 0,0-1,0 1,1-1,0 0,4 11,2-3,0 0,1 0,1 0,1-1,0-1,1 0,1-1,0 0,1-1,1 0,0-1,0-1,29 16,-11-8,1-3,0 0,1-2,0-2,2-1,38 6,-43-13,-23-4,0 1,1 0,-1 1,0 0,0 1,9 3,-16-5,0 0,0 1,0-1,0 0,0 1,-1-1,1 1,0 0,-1-1,1 1,-1 0,0 0,0 0,0 0,0 0,0 0,0 0,0 1,-1-1,1 0,-1 0,1 1,-1-1,0 0,0 1,0-1,0 0,-1 1,0 3,-5 21,0 1,-2-1,-2-1,0 1,-1-2,-2 1,-1-2,-24 35,7-18,-1-2,-2-1,-71 63,89-88,1-1,-2 0,0-1,0-1,-21 9,31-16,0 0,-1-1,0 0,1 0,-1-1,0 0,0 0,0-1,0 0,0 0,0-1,0 0,0 0,1-1,-13-3,-36-16,42 13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1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0 170,'4'0,"6"0,6-5,8 0,4-1,7 2,5-4,9-4,9 0,7-2,2 1,2-2,-3-2,-3 2,-4 3,-4-1,-7 2,-11 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2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0,'4'5,"2"5,8 9,2 7,6 7,5 6,5 9,6 6,6 6,-2 1,2-1,-3 2,1 4,-4-1,-7-12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2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0 287,'29'-2,"-1"-2,0-1,1-1,-2-2,1 0,27-14,52-14,335-105,-344 102,-64 24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3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0 333,'9'-2,"-1"0,0 0,0 0,0-1,0-1,0 1,-1-1,10-6,14-7,560-234,-573 244,1 1,-1 0,1 2,0 0,23-1,-20 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3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1,'-2'0,"1"0,-1 1,1-1,-1 1,1 0,-1-1,1 1,-1 0,1 0,0 0,-1 0,1 0,0 0,0 0,0 0,0 0,0 1,0-1,0 0,0 1,1-1,-2 3,-14 37,15-35,-12 33,3 0,1 1,2 0,2 1,2-1,2 68,2-87,2-1,0 1,1-1,1 0,1 0,0-1,2 0,0 0,1 0,1-1,1-1,0 0,2 0,0-1,16 16,5-3,0-1,2-2,1-1,1-3,1 0,1-3,1-1,0-2,1-2,78 16,-116-30,7 3,0-2,0 0,1 0,-1-1,17-1,-26 0,0 1,0 0,0-1,0 0,0 1,0-1,0 0,0 0,0 0,0 0,0-1,-1 1,1 0,-1-1,1 1,-1-1,1 0,-1 1,0-1,0 0,0 0,0 0,0 0,0 0,0 0,-1 0,1 0,-1 0,1 0,-1 0,0 0,0-1,0 1,0-4,-4-23,0 0,-2 0,-17-53,8 32,10 34,-24-94,-6 1,-79-173,111 277,0 0,0 0,0 0,-1 0,1 0,-1 0,0 1,-1 0,1 0,-1 0,0 0,-7-3,3 3,-1 0,-1 1,1 0,0 0,-21-1,21 1,0 0,0 0,1 0,-1-2,1 1,-1-1,-7-6,6 4,-3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4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29 146,'-2'-1,"1"1,0 0,0 0,0 1,0-1,0 0,-1 0,1 1,0-1,0 0,0 1,0-1,0 1,0-1,0 1,0 0,0-1,0 1,1 0,-1 0,0 0,0-1,1 1,-1 0,0 0,1 0,-1 0,1 0,-1 0,0 2,1-2,0 0,1 0,-1 0,0 0,0 0,0 0,1 0,-1 0,1 0,-1 0,1 0,-1 0,1 0,-1-1,1 1,-1 0,1 0,0-1,0 1,-1 0,1-1,0 1,0-1,0 1,0-1,0 1,0-1,0 0,0 1,0-1,0 0,0 0,0 0,0 0,0 1,0-2,1 1,31 1,1-2,-1-1,1-2,-1-1,49-14,6 0,770-99,-725 103,-92 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1,'14'15,"0"2,22 33,1 3,4 0,-2 1,-2 2,39 83,-70-130,-1-1,1 0,1 0,13 14,-7-9,-3-2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5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0 192,'5'0,"5"0,9-4,7-2,6 1,12-4,10 0,14 2,16-3,7-4,5-3,3 1,-2-2,-5-1,-5 3,-9-1,-14 2,-17 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6.0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1,'59'4,"0"3,-1 2,105 32,-139-35,587 172,-590-172,45 16,-61-20,0 0,-1 0,1 1,-1-1,0 1,0 0,0 0,0 0,-1 1,6 6,-7-7,-1 0,0 0,0 0,0 0,0 0,-1 1,1-1,-1 0,0 1,0-1,0 0,-1 6,-9 46,5-35,-14 83,4 2,-1 130,14-175,-10 60,8-92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7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 0,'-15'474,"1"-342,-2 40,16-165,0 0,0 1,0-1,1 0,0 0,1 1,0-1,0 0,0 0,1-1,0 1,0 0,8 11,-1-7,0 0,0 0,1-2,0 1,26 15,23 11,1-2,2-4,2-2,0-2,129 30,-169-50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8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945 1,'-47'0,"1"1,-1 3,1 3,-1 1,2 2,-1 2,2 2,0 2,0 2,2 1,0 3,2 1,-58 44,53-32,-67 70,99-91,0 0,2 1,0 0,0 1,2 0,0 0,0 1,2 1,-6 17,12-33,1 0,-1 0,1 0,-1 1,1-1,-1 0,1 0,0 0,0 0,0 0,1 0,-1 0,0 1,1-1,-1 0,1 0,0 0,-1 0,1 0,0-1,0 1,1 0,-1 0,0 0,0-1,1 1,-1-1,1 1,0-1,-1 0,1 1,0-1,0 0,0 0,0 0,0-1,0 1,3 1,8 0,1 0,-1 0,0-1,0-1,16-1,-2 0,3 2,0 1,0 2,0 1,0 1,0 1,-1 2,29 13,-45-17,0 1,-1 0,0 1,0 1,0 0,-1 0,0 1,-1 0,0 1,0 0,-1 1,-1 0,0 1,0-1,-1 1,0 1,6 18,-10-21,0 1,-1 0,-1 1,1-1,-2 0,0 0,0 1,-1-1,0 0,-1 0,0 0,-1 0,0 0,-1-1,0 1,-1-1,0 0,0 0,-1 0,-1-1,1 0,-15 14,-5 5,-2-3,-1 0,0-1,-2-2,-49 27,60-37,-1-1,0-1,0-1,-1 0,0-2,0 0,-44 6,43-12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8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1 345,'4'0,"6"-4,10-6,5-6,7-3,12-4,10-7,10-5,1-3,4 2,2 3,-7 6,-9 4,-6 2,-7 4,-11 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9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0 275,'5'0,"9"-4,11-2,10-3,16-6,17-3,9-8,5 1,1 0,-1-4,-6 2,-11 7,-8 2,-10-1,-9 4,-6 4,-8 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7:59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0,'2'35,"1"0,1-1,14 51,37 101,-44-151,166 421,-169-438,-1 1,-1 0,0 0,2 23,-5-17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04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0,'1'12,"1"-1,0 0,1 1,0-1,6 13,0 4,241 643,-244-658,-1 1,-1-1,0 1,3 17,-5-11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06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1 153,'24'-1,"0"-2,28-6,13-1,154-28,38-4,-99 18,-109 15,1 1,60-1,-89 10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07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0,'3'1,"-1"0,0 1,0-1,0 0,0 1,-1-1,1 1,0 0,0-1,-1 1,0 0,1 0,-1 0,0 0,0 0,2 4,2 3,177 277,-169-260,0 2,-1-1,-2 2,7 30,9 25,-3-14,-16-54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5.6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0 333,'4'-2,"0"0,-1 0,1 0,-1-1,1 1,-1-1,0 0,0 0,0 0,-1 0,5-7,3-2,44-46,131-131,-177 181,-5 5,0 0,0 0,0 0,1 0,-1 1,0-1,1 1,6-3,-9 5,-1 0,1 0,-1 0,1 0,-1 0,0 0,1 0,-1 0,1 0,-1 0,1 1,-1-1,1 0,-1 0,0 0,1 1,-1-1,1 0,-1 0,0 1,1-1,-1 0,0 1,1-1,-1 1,0-1,0 0,1 1,-1 0,6 28,-5 6,-1-1,-2 1,-11 57,-34 99,13-57,34-110,0-24,0 1,1-1,-1 0,0 1,1-1,-1 0,0 0,1 1,-1-1,0 0,1 0,-1 0,1 1,-1-1,0 0,1 0,-1 0,1 0,-1 0,0 0,1 0,-1 0,1 0,-1 0,1 0,-1 0,0-1,1 1,-1 0,1 0,-1 0,39-26,-35 23,3-3,-1 1,0 1,1-1,0 1,0 0,0 1,1-1,-1 2,1-1,0 1,0 0,-1 0,1 1,0 0,0 1,0 0,1 0,-1 1,0 0,0 0,-1 0,1 1,0 1,0-1,-1 1,13 7,-12-5,-1 0,1 0,-1 0,0 1,0 0,-1 1,0-1,0 1,-1 1,1-1,-2 1,1-1,-1 2,0-1,3 10,-5-12,-1 0,1-1,-1 1,-1 0,1 0,-1 0,0 0,0 0,-1-1,1 1,-1 0,-1 0,1-1,-1 1,0 0,0-1,-1 0,0 0,1 1,-2-1,1-1,-1 1,1-1,-8 7,-22 17,-38 26,-2 1,-3 7,58-49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08.8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1207 889,'1'-2,"1"0,0-1,0 0,-1 1,0-1,1 0,-1 1,0-1,0 0,-1 0,1 0,-1 0,1 0,-1-5,-3-47,1 43,-3-20,-1 0,-2 0,-1 1,-2 1,-1-1,-1 2,-20-34,-1 7,-3 1,-66-77,80 106,-1 1,0 1,-2 1,-1 1,-1 1,-1 2,0 1,-56-25,70 36,0 2,-1 0,1 1,-1 1,0 0,0 1,0 0,0 2,-1 0,1 1,0 0,0 1,0 1,1 1,-1 0,1 1,-1 0,2 2,-1-1,-26 18,15-5,0 1,1 1,2 1,0 1,1 1,1 1,2 1,0 1,2 0,1 2,1-1,2 2,-13 40,24-66,1 0,0 0,0-1,0 1,1 0,0 0,-1 0,1 0,0 0,1 0,-1 0,1 0,0 0,0 0,0 0,0-1,1 1,-1 0,1-1,0 1,0-1,4 5,-2-4,1 0,0 0,1-1,-1 0,1 0,-1 0,1 0,0-1,0 0,0 0,0 0,0-1,12 1,73 5,171-8,-227 0,85-9,195-41,-312 50,9-2,-1 1,1 1,0 0,-1 0,21 2,-28 0,1 0,-1 0,0 0,0 1,0 0,1-1,-1 1,-1 1,1-1,0 0,-1 1,1 0,-1 0,0 0,0 0,0 1,0-1,2 5,48 72,-5 3,-3 1,34 92,-58-118,-12-32,1 0,1 0,1-1,23 36,-24-46,0 0,-2 1,13 28,-16-28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09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0 222,'6'-1,"-1"-1,0 0,0 0,0-1,0 1,0-1,0 0,8-7,8-4,19-4,2 2,0 1,0 3,2 1,61-7,-31 5,197-23,-12 2,-226 28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11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237 345,'-1'-4,"-1"0,0-1,0 1,0 1,0-1,0 0,-1 1,0-1,0 1,0 0,0-1,-7-4,-7-8,-80-116,78 104,-27-53,26 47,260 401,-191-287,19 32,42 80,-98-170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12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1 300,'1'-8,"0"-1,0 0,1 1,1-1,-1 1,1 0,1 0,0 0,0 0,0 0,1 1,0 0,0 0,1 0,0 1,0 0,1 0,0 0,0 1,13-8,10-5,1 1,0 2,62-22,-59 25,0 1,1 2,0 1,38-2,-61 9,0 0,0 1,0 1,0 0,-1 0,1 1,0 1,0 0,-1 1,0 0,0 1,0 0,0 0,-1 1,18 13,-14-6,-1-1,0 1,0 1,-2 1,0-1,0 2,-2-1,0 2,0-1,-2 1,0 0,-1 0,-1 1,6 31,-8-27,-1 0,-1 1,-1-1,-1 0,-1 0,-1 0,-1 0,-1 0,0-1,-2 1,-17 38,-7-2,-2-1,-54 69,-92 96,129-162,-21 19,83-80,22-10,2-1,34-1,1 3,105-2,-110 9,-48 2,456-42,-430 36,-10 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13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45,'542'-23,"-504"21,36-8,-55 6,1 2,-1-1,1 2,29 2,-32 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13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67,'252'-14,"-94"3,182-15,-288 16,-35 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18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481 126,'-25'-1,"1"-2,-31-6,-36-3,82 11,-12 0,0 1,-1 0,-22 5,37-4,1 0,-1 1,1 0,-1 0,1 1,0 0,0 0,0 0,1 1,-1 0,1 0,0 0,0 1,-5 5,1 2,0 0,1 1,1 0,0 0,1 1,0 0,1 0,0 1,1-1,1 1,0 0,1 0,1 0,0 0,1 0,1 0,1 0,-1 0,2 0,0-1,9 24,-5-18,0 1,2-1,0 0,2-1,0 0,1-1,0 0,2-1,0-1,1 0,1 0,0-2,1 0,27 17,25 6,130 50,81 5,-234-78,1-3,0-2,1-1,0-3,0-2,72-5,-111 1,1 0,-1 0,0-1,-1 0,1-1,0 0,-1 0,1-1,11-7,-16 8,0 0,-1 0,1 0,-1 0,1-1,-1 1,0-1,0 0,-1 0,1 0,-1 0,0 0,0-1,0 1,-1-1,1 1,-1-1,0 0,0-5,-1-267,-1 245,-1-7,-1 0,-3 0,-1 0,-19-61,21 85,-1 0,0 0,-1 0,0 1,-1 0,-1 1,0 0,-1 0,-1 1,0 0,0 1,-1 0,0 0,-16-8,-105-49,31 18,93 45,0 0,0 1,-1 0,1 1,-1 0,0 1,0 0,1 0,-2 1,1 0,0 1,0 0,0 0,0 1,0 1,0 0,0 0,1 1,-1 0,1 0,-1 1,1 1,-14 8,-90 47,-52 31,140-74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0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0 227,'6'-1,"1"0,-1 0,-1-1,1 0,0 0,0 0,-1-1,7-3,28-12,345-70,-247 58,-74 15,0 2,79-5,49-6,-171 23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1.2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1,'4'2,"0"1,0 0,0 1,-1-1,1 0,-1 1,1 0,-1 0,4 8,0-3,47 65,-2 2,79 160,-85-119,4 6,-42-108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3.5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106 435,'149'173,"-59"-64,169 208,-230-281,-28-34,1 0,-1 0,1 0,-1 0,0 0,0 0,0 0,0 0,0 1,0-1,0 4,-1-6,0 0,0 1,0-1,0 1,0-1,0 1,0-1,0 0,-1 1,1-1,0 1,0-1,0 0,-1 1,1-1,0 0,-1 1,1-1,0 0,0 1,-1-1,1 0,-1 1,1-1,0 0,-1 0,1 0,0 0,-1 1,1-1,-1 0,1 0,-1 0,0 0,-3 0,1 0,-1-1,0 1,1-1,-1 0,1 0,-1 0,1 0,-1-1,1 1,0-1,-6-4,-36-28,2-1,-70-75,-64-97,160 187,-13-16,2-2,2 0,-27-52,44 71,0-1,2 0,0 0,1 0,1-1,1 0,1 1,1-2,0-29,3 35,0-1,0 1,2 0,0 0,1 0,1 0,0 1,1-1,12-21,-15 32,1 0,-1 0,1 1,0-1,0 1,0 0,0 0,1 0,0 0,-1 1,1 0,1 0,-1 0,0 1,1 0,-1 0,1 0,0 1,-1 0,1 0,0 0,0 0,0 1,0 0,0 1,0-1,-1 1,1 0,8 3,1 2,1 1,-1 0,0 2,-1-1,0 2,-1 0,23 21,-3-4,-28-23,0 1,0-1,-1 1,1-1,-1 1,0 1,-1-1,1 1,-1-1,0 1,0 0,-1 0,0 0,0 0,0 1,-1-1,0 1,0-1,0 1,-1-1,0 1,-1-1,1 1,-1-1,0 0,-1 1,0-1,0 0,-5 12,-4 9,-2 0,-1-1,-1 0,-1-1,-36 43,52-68,0 0,0 0,0 0,0 0,0 0,0 0,-1 0,1 1,0-1,0 0,0 0,0 0,0 0,0 0,0 0,0 1,0-1,0 0,0 0,0 0,0 0,0 0,0 1,0-1,0 0,0 0,0 0,0 0,0 0,0 1,0-1,0 0,0 0,0 0,0 0,0 0,0 0,0 1,0-1,1 0,-1 0,0 0,0 0,0 0,0 0,0 0,0 0,0 0,1 1,-1-1,0 0,0 0,0 0,0 0,15 2,24-3,-32 0,524-2,-497 3,0 2,0 1,0 1,-1 3,58 17,-89-23,0 0,1 0,-1 0,1 0,-1 1,0-1,0 1,0 0,0 0,0-1,0 1,0 0,-1 1,1-1,-1 0,0 0,1 1,-1-1,0 1,1 3,-1-1,-1-1,1 1,-1 0,0 0,0 0,-1 0,1 0,-1 0,0-1,-2 8,-3 4,-1 0,0-1,-1 0,-1 0,-14 18,-13 10,-1-2,-2-1,-1-3,-2-1,-2-2,-90 54,125-83,-1 0,0 0,0-1,-1 0,-13 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1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0,'0'4,"0"2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6.5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1,'14'2,"0"0,0 1,1 0,-2 2,1-1,0 2,23 12,-3-2,-2 0,-1 2,-1 0,-1 2,0 2,-2 0,0 2,-2 1,-1 1,37 50,-51-60,0 0,-2 1,0 0,-1 1,0 0,5 28,16 119,-21-116,28 121,1 6,-33-150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4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1,'3'18,"0"0,2 0,12 32,1 5,123 359,-108-337,3-2,3-2,61 87,-80-134,0-2,2-1,1 0,49 37,111 60,-159-106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6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1,'-19'58,"20"-36,0-1,2 0,0 0,9 29,3 24,-11-41,0 0,15 57,-18-83,1 0,1-1,-1 1,1-1,0 0,0 0,1 0,-1 0,1-1,1 1,-1-1,1 0,0 0,9 7,-10-10,0-1,-1 1,1-1,0 1,-1-1,1 0,0 0,0-1,0 1,0-1,0 0,0 0,0 0,0-1,0 1,0-1,0 0,4-2,7-2,-1-2,0 1,19-14,18-9,-48 28,1-1,0-1,0 1,-1-1,1 1,-1-1,0 0,0 0,0 0,0 0,-1-1,1 1,-1-1,0 0,0 0,0 0,1-4,18-28,-21 36,1-1,-1 1,1 0,0-1,-1 1,1 0,0 0,0-1,-1 1,1 0,0 0,-1 0,1 0,0 0,0 0,-1 0,1 0,0 1,-1-1,1 0,0 0,-1 1,1-1,0 0,-1 0,1 1,0-1,-1 1,1-1,-1 1,1-1,-1 1,1-1,-1 1,1-1,-1 1,0 0,1-1,-1 2,20 26,40 68,89 167,-139-242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7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21,'0'-1,"0"0,1-1,-1 1,1 0,0 0,-1 0,1 0,0 0,0 0,-1 0,1 0,0 1,0-1,0 0,0 0,0 1,0-1,0 0,1 1,-1 0,0-1,0 1,0-1,1 1,-1 0,0 0,0 0,0 0,1 0,-1 0,0 0,0 0,3 1,43 4,-26 1,1 1,-1 1,0 1,-1 0,0 2,0 0,-1 2,21 17,-1 2,-2 2,53 62,-60-60,-1 2,-2 1,-1 1,-3 1,-1 1,27 74,-26-54,-10-32,-2 1,9 46,-16-53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8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1 292,'5'-3,"0"0,0 0,0 1,1 0,-1 0,1 0,-1 0,1 1,0 0,-1 0,8 0,16-4,44-19,-2-2,124-67,-182 87,16-9,1 1,1 1,-1 2,35-8,-56 18,0-1,0 0,0-1,-1 0,1 0,-1-1,0 0,11-8,-10 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29.7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1,'4'0,"6"4,5 6,5 10,3 5,-3 3,0 6,5 0,3 4,5 4,-3-1,-3 0,-1-1,-5-4,-7-4,0-7,-4-3,-3-6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37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13,'0'-1,"0"0,0 1,0-1,0 1,1-1,-1 1,0-1,0 1,0-1,1 1,-1-1,0 1,1-1,-1 1,0 0,1-1,-1 1,1-1,-1 1,0 0,1-1,-1 1,1 0,-1 0,1-1,-1 1,1 0,-1 0,1 0,-1 0,1 0,-1 0,1-1,0 1,-1 0,1 1,-1-1,1 0,-1 0,1 0,-1 0,1 0,-1 0,1 1,-1-1,1 0,-1 0,1 1,-1-1,1 0,0 1,27 16,-7 3,-1 1,0 2,-2 0,30 49,-23-33,50 77,119 166,-167-241,-20-25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38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0 246,'8'-6,"-1"1,1-1,0 1,1 0,11-4,12-8,23-16,8-6,77-34,-121 64,1 1,-1 1,2 1,-1 1,0 1,1 0,0 2,37-1,-44 5,-1 0,0 1,0 0,-1 1,1 0,-1 1,1 1,-2 0,1 0,-1 1,0 1,19 16,5 8,-1 3,34 44,-57-65,13 16,-1 2,-1 1,-2 0,-2 1,-1 1,-2 1,-1 0,15 63,-27-93,-1 1,0-1,-1 0,1 1,-1-1,0 0,-1 1,0-1,0 0,0 1,0-1,-1 0,0 0,-1 0,-5 10,1-6,0 0,0-1,-1 0,-1 0,0-1,0 0,-15 10,-42 27,-38 29,95-63,12-4,26-5,43-14,304-88,-299 78,-53 13,-7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39.1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1 289,'9'-1,"-1"-1,1 0,-1 0,1-1,-1 0,8-4,5-2,127-42,207-44,-128 35,-47 11,-154 45,-6 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39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1 195,'78'-4,"0"-4,127-29,-40 5,84-5,188-34,-406 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0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0,'1'88,"3"-1,24 126,-20-172,2 0,2-1,1-1,2 0,2 0,2-2,30 46,-40-70,1 0,0-1,1 0,0-1,1 0,0-1,1 0,0-1,1 0,-1-2,2 1,-1-2,1 1,0-2,0 0,1-1,19 2,-33-5,1-1,-1 0,1 0,-1 0,1 0,-1-1,0 1,1-1,-1 1,1-1,-1 0,0 0,0 0,0 0,1 0,-1 0,0-1,0 1,0-1,-1 0,1 1,0-1,-1 0,1 0,-1 0,1 0,-1 0,1-4,2-3,-1-1,-1 0,0 0,0 0,0-17,4-21,-6 47,0 1,0 0,0-1,0 1,0 0,0-1,0 1,0 0,1-1,-1 1,0 0,0-1,0 1,0 0,1 0,-1-1,0 1,0 0,0 0,1-1,-1 1,0 0,1 0,-1 0,0-1,0 1,1 0,-1 0,0 0,1 0,-1 0,0 0,1 0,-1 0,0-1,1 1,0 1,9 10,7 24,-17-33,72 192,50 114,-106-277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39.6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1 175,'0'0,"0"-1,0 1,0 0,0-1,0 1,0 0,0-1,0 1,0 0,0-1,0 1,0 0,0-1,0 1,0 0,0-1,0 1,0 0,0 0,0-1,0 1,1 0,-1-1,0 1,0 0,0-1,1 1,-1 0,0 0,0 0,1-1,-1 1,0 0,0 0,1 0,-1-1,0 1,1 0,-1 0,1 0,15-15,19-3,2 2,-1 1,2 1,53-11,-55 15,17-4,1 2,0 2,108-5,-133 15,1 1,-1 2,1 0,-1 2,0 2,0 0,-1 2,0 1,27 14,-41-18,0 2,0 0,-1 0,0 1,0 1,22 21,-31-25,0-1,-1 0,1 1,-1 0,0 0,0 0,-1 0,0 0,0 0,0 1,-1-1,0 1,0-1,-1 1,1-1,-2 1,1 0,-1-1,-1 10,-25 96,-61 169,60-202,1 1,-53 171,70-213,2 0,2 1,2 0,0 64,4-98,0 0,1 0,-1 0,1 0,0 0,0 0,1 0,-1 0,1 0,0-1,0 1,1-1,0 1,-1-1,1 0,1 0,-1 0,0-1,1 1,0-1,4 4,-1-4,0 1,1-1,-1-1,1 1,-1-1,1 0,0-1,0 0,0 0,0-1,0 0,14-2,4-1,0-2,0-1,0-1,0-1,40-19,-19 4,84-55,-125 74,-1 0,1 0,-1-1,0 0,0 0,0 0,0-1,-1 1,0-1,-1 0,1 0,-1-1,0 1,0-1,1-8,-5 10,-5 12,-4 12,8-6,0 0,1 0,0 0,1 0,1 0,0 0,1 0,0 0,1-1,0 1,9 21,7 9,47 77,-40-77,25 47,247 455,-297-542,0-1,1 1,-1-1,0 1,0 0,-1 0,1 0,-1-1,1 1,-1 0,0 0,0 0,0 0,0 0,-1 0,1-1,-1 1,1 0,-1 0,0 0,0-1,-1 1,1-1,0 1,-1-1,0 1,1-1,-1 0,0 0,0 0,0 0,-1 0,1 0,0 0,-1-1,1 1,-1-1,-3 2,-11 4,0 0,-1-1,0-1,-32 5,46-9,-116 16,0-6,-162-5,224-6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2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0 303,'8'10,"-1"0,0 0,0 0,8 18,4 7,237 379,-253-409,18 33,-20-37,0 0,-1 0,1 1,-1-1,1 0,-1 0,0 1,0-1,1 0,-1 1,0-1,0 0,0 1,0-1,-1 0,1 1,0-1,-1 0,1 1,0-1,-1 0,1 0,-1 0,0 1,1-1,-2 1,0-1,1-1,0 1,-1-1,1 0,0 1,-1-1,1 0,0 0,-1 0,1 0,-1 0,1 0,0 0,-1 0,1-1,0 1,-1-1,1 1,0-1,-1 1,1-1,0 0,0 1,0-1,0 0,0 0,0 0,-2-1,-31-31,33 32,-19-23,0-2,2 0,1-1,-26-55,20 31,-29-106,46 134,0 0,2 0,0 0,0-40,4 55,1-1,0 0,0 1,1-1,0 1,1-1,-1 1,1 0,1 0,0 0,0 1,1-1,-1 1,2 0,10-12,7-1,1 0,0 1,2 2,0 1,1 0,0 2,1 2,37-13,-58 23,0 0,1 1,-1-1,1 2,-1-1,0 1,1 0,-1 0,1 1,-1 0,0 0,1 1,-1 0,0 0,9 5,-6-2,-1 1,0 0,0 0,-1 1,1 0,-2 1,1 0,-1 0,10 14,-1 5,-1-1,-1 2,-2 0,0 0,-2 1,9 47,-16-69,-2 0,1 1,-1-1,-1 0,1 1,-1-1,0 1,-1-1,0 0,0 1,0-1,-1 0,0 0,-1 0,0 0,0 0,0 0,-1-1,1 0,-2 1,1-1,-1-1,0 1,0-1,0 0,-1 0,0 0,0-1,0 0,-13 6,-135 59,163-72,0 1,0 0,0 0,1 1,-1 1,0-1,14 3,3-2,9-1,0 3,0 0,0 3,-1 1,0 1,0 2,0 1,-1 2,-1 1,0 1,32 21,-60-33,0 1,1 0,-1 0,-1 1,1-1,0 1,-1 0,1 0,-1 0,0 0,-1 0,1 1,-1-1,0 1,0 0,0 0,-1 0,1 0,-1 0,0 0,-1 0,1 8,-2-4,0-1,-1 0,0 0,0-1,-1 1,0 0,0-1,0 1,-1-1,-1 0,1 0,-1-1,-8 10,-21 19,-1-2,-1-1,-2-2,-1-2,-77 43,107-67,0-1,-1 1,0-2,1 1,-1-1,0-1,0 0,0 0,0-1,-1 0,1-1,0 0,0 0,0-1,1-1,-1 0,0 0,1-1,-14-7,10 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3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1 319,'217'-9,"279"-50,-418 48,935-200,-903 185,-82 24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3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1 327,'137'-4,"221"-35,130-57,-258 48,457-86,-660 129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4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1,'117'3,"232"39,110 56,-360-74,545 115,-433-103,232 9,-392-38,-50-7,-1 0,1 0,0 1,-1-1,1 0,-1 1,1-1,0 0,-1 1,1-1,-1 1,1-1,-1 1,1-1,-1 1,0-1,1 1,-1-1,0 1,1 0,-1-1,1 2,-1-1,-1 0,1 1,0-1,0 0,-1 0,1 0,-1 0,1 1,-1-1,1 0,-1 0,0 0,1 0,-1 0,0-1,0 1,0 0,-1 1,-19 21,1 1,0 1,2 1,-17 31,-52 119,20-35,-69 107,-217 302,292-467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5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679 1,'-2'1,"1"0,-1 0,1 0,-1 1,1-1,0 0,-1 1,1-1,0 1,0 0,0-1,0 1,0 0,1-1,-1 1,0 0,1 0,-1 0,1 0,0 0,-1 1,-1 7,-37 80,-4-2,-91 141,101-176,-90 144,-140 238,260-430,1-1,-1 1,1 0,0 0,0 0,1 0,-1 0,1 0,-1 6,3-10,-1 0,0 0,0 0,0 0,0 0,1 0,-1 0,0 0,1 0,-1-1,0 1,1 0,-1 0,1 0,0-1,-1 1,1 0,0-1,-1 1,2 1,1-1,-1 0,0 0,0-1,1 1,-1 0,1-1,-1 1,0-1,1 0,-1 0,4 0,43 2,-1 2,0 2,0 2,-1 2,82 29,220 109,-325-137,954 411,-816-372,-134-40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7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488 963,'1'6,"0"-1,0 1,1-1,-1 0,1 0,1 1,-1-1,5 8,4 8,15 36,163 347,-98-211,-91-192,1-1,-1 1,0-1,1 1,-1-1,0 1,1-1,-1 1,0-1,0 1,0-1,1 1,-1 0,0-1,0 1,0-1,0 1,0 0,0-1,0 1,0-1,0 1,-1 0,1-1,0 1,0-1,0 1,-1-1,1 1,0-1,-1 2,-18-5,-23-21,-29-40,3-4,-106-137,98 112,37 46,-128-163,139 170,1-2,2 0,-27-65,44 86,1-1,1 0,1 0,1 0,0-1,2 0,1 1,1-1,0 0,2 0,1 1,1-1,0 1,2 0,1 0,0 1,2 0,0 0,1 1,17-25,-11 21,0 0,2 0,1 2,1 0,1 2,0 0,2 1,0 1,1 1,1 2,32-16,-43 25,1 1,0 1,0 0,1 1,-1 1,1 0,-1 1,1 1,-1 1,1 0,-1 1,1 0,21 7,17 7,0 3,63 31,-115-50,8 5,-1-1,1 1,-1 0,0 1,0 0,-1 0,1 1,-1 0,-1 1,0-1,0 2,0-1,-1 1,0 0,-1 0,0 0,0 1,-1 0,0 0,-1 0,0 0,-1 1,0-1,0 1,-1-1,-1 1,0 0,0-1,-1 1,0-1,-4 15,-2-2,-1 0,-1-1,-1 0,-1-1,-1 0,-1-1,-25 31,3-8,-3-3,-51 45,-4-16,69-53,0 0,2 2,0 0,-25 29,46-46,0-1,0 1,1 0,-1 0,0 0,1-1,-1 1,1 0,-1 0,1 0,-1 0,1 0,0 0,-1 0,1 0,0 0,0 0,0 0,0 0,0 0,0 0,0 0,0 2,1-3,0 1,-1 0,1 0,0-1,-1 1,1 0,0-1,0 1,0-1,0 1,0-1,0 1,0-1,0 0,0 1,0-1,0 0,0 0,1 1,66-3,-48 1,6-1,72-2,140 11,-210-4,0 1,-1 1,1 1,-1 1,-1 2,1 0,-1 2,-1 1,46 30,-62-36,0 1,0 0,-1 1,0-1,0 2,-1-1,0 1,0 0,-1 1,-1 0,1 0,-2 0,1 0,-1 1,-1-1,0 1,-1 0,0 0,0 0,-1 1,-1-1,0 0,0 0,-1 1,0-1,-1 0,-1 0,0 0,0-1,-1 1,0-1,-7 13,-2 0,-1 0,-1-1,-1-1,-1 0,-1-1,0-1,-2-1,0 0,-1-2,-1 0,0-1,-1-2,-29 14,-35 16,50-24,-71 28,96-43,0 0,-1-1,1-1,-1 0,0-1,1 0,-1-1,0 0,0-1,-16-3,11 0,-1 1,0-1,0-1,1 0,0-1,0-1,0-1,-30-18,46 25,1-1,-1 1,0-1,1 0,-1 1,0-1,1 0,0 0,0 0,-1 0,1 0,0 0,1 0,-2-3,1-7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8.4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1 425,'5'-4,"0"0,0 1,0-1,0 1,1 0,11-4,11-6,40-25,242-131,-209 120,122-41,-131 67,-43 12,-33 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49.1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1 304,'7'-1,"1"0,-1 0,0-1,1 0,-1-1,8-4,24-6,865-200,-668 157,-207 51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50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4 509,'-2'-69,"1"28,7-83,-5 112,1 0,1-1,0 2,1-1,0 0,1 1,0-1,1 1,0 1,1-1,8-9,-5 9,0 0,1 1,0 0,0 0,1 2,0-1,1 2,0-1,0 2,1 0,22-7,-14 7,0 2,1 0,0 2,0 0,0 1,42 5,-5 4,-1 3,0 2,-1 2,-1 3,-1 3,0 2,85 49,-137-70,0 0,-1 0,1 1,0-1,-1 1,1 0,-1 0,0 0,0 1,0-1,0 1,-1 0,0-1,1 1,-1 0,-1 1,1-1,0 0,-1 0,1 7,-2-6,0 0,0 0,-1 0,0 0,0 0,0 0,0 0,-1 0,0 0,0-1,0 1,-1-1,1 0,-1 1,0-1,0 0,-1-1,-4 5,-91 83,-4-4,-149 96,-130 108,306-220,89-78,1 0,-1 1,1 0,24-5,17 0,0 2,74-1,116 10,-137 1,-54-2,-31 0,0 1,-1 0,1 2,28 5,-47-6,-1 0,0 0,-1 1,1-1,0 1,0-1,-1 1,1 0,-1 0,1 0,-1 1,0-1,0 1,0-1,0 1,0-1,0 1,-1 0,0 0,1 0,-1 0,0 0,0 0,-1 0,1 0,-1 0,1 1,-1-1,0 0,0 0,-1 0,1 1,-1 2,-1 5,0 0,0 0,-1 0,-1 0,1-1,-2 0,0 0,-8 14,-11 10,-2-1,-57 55,-74 49,130-114,-202 159,186-152,-2-2,0-1,-77 31,63-41,37-15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51.6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 1,'-1'0,"0"0,0 1,0-1,0 1,0 0,0-1,0 1,0-1,0 1,0 0,0 0,1 0,-1 0,0-1,1 1,-1 0,0 0,1 0,-1 0,1 1,-1-1,1 0,0 0,0 0,-1 0,1 0,0 0,0 2,-4 42,4-36,-2 101,5 1,4-1,41 201,115 315,98 221,-230-736,-25-90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45.4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1250,'1'0,"1"-1,-1 0,1 1,-1-1,1 0,-1 0,1 0,-1 0,0 0,1 0,-1 0,0-1,0 1,0 0,0-1,0 1,0-1,1-1,18-36,-16 30,69-143,68-211,-117 287,-3-1,-4-1,-3-1,6-158,-20 230,-3-55,3 59,-1 1,1-1,-1 1,1-1,-1 1,0-1,1 1,-1 0,0 0,-1-1,1 1,0 0,-1 0,1 0,-1 0,0 0,1 1,-1-1,0 0,-3-1,5 3,0 0,-1 0,1-1,0 1,-1 0,1 0,0 0,-1 0,1 0,0 0,-1 0,1-1,0 1,-1 0,1 0,0 0,-1 0,1 1,0-1,0 0,-1 0,1 0,0 0,-1 0,1 0,0 0,-1 1,1-1,0 0,0 0,-1 0,1 1,0-1,0 0,-1 0,1 1,0-1,0 0,-1 1,1 16,11 20,-3-22,1-1,0 1,1-2,0 1,2-1,-1-1,1 0,1-1,14 11,139 84,-123-80,-5-3,-2 1,-1 1,-1 2,-1 2,30 33,-59-57,0 0,0 0,0 0,-1 0,0 1,0 0,0 0,-1 0,0 0,0 0,0 0,-1 0,0 0,0 1,-1-1,0 1,0-1,-1 12,-2-8,1-1,-1 1,-1-1,0 0,0 0,-1-1,0 1,0-1,-1 0,0 0,-10 9,-163 162,142-135,23-26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8:53.9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13 956,'-7'-23,"6"22,0 1,1-1,-1 0,1 0,-1 0,1 0,-1 0,1 0,0 0,0 0,-1 0,1 0,0 0,0 0,0 0,0 0,0-1,0 1,1 0,-1 0,0 0,0 0,1 0,-1 0,1 0,-1 0,1 1,-1-1,1 0,-1 0,1 0,0 0,-1 1,1-1,0 0,0 1,0-1,0 0,0 1,1-1,15-10,1 1,0 1,1 0,-1 2,2 0,39-8,7-4,209-60,4 12,364-40,583 5,449-79,-1474 154,-65 5,-2-7,194-66,-299 87,1 2,1 1,-1 2,1 0,45 3,-44 1,0-1,0-2,0-1,47-11,-22-5,47-11,-92 27,-1 1,1 1,-1 0,1 0,-1 1,23 3,-29-2,-1 1,0-1,0 0,0 1,0 0,0 0,0 0,0 1,-1-1,1 1,-1 0,0 0,0 0,0 1,0-1,0 0,2 5,4 7,-1 1,-1 0,6 19,-2-6,30 71,432 1034,55 13,-525-1142,86 186,-74-155,-2 2,-1 0,7 47,-16-68,0 0,-2 0,-1 32,0-45,0 1,-1-1,0 0,0 1,0-1,0 1,-1-1,0 0,0 0,0 0,0 0,0 0,-1-1,0 1,0-1,0 1,0-1,0 0,-6 4,-20 8,-1-1,0-2,0-1,-2-1,-35 6,17-3,-735 164,-11-32,766-140,-2245 313,1783-281,-28 5,402-27,29-2,-144 2,-6-14,-121-5,335 1,0-1,1-2,-1 0,1-2,-25-11,-43-13,73 26,4 3,1-1,-1-1,1-1,-22-11,32 15,1 0,-1 0,1-1,0 0,0 0,0 0,0 0,1 0,-1 0,1-1,0 1,0-1,0 1,0-1,1 0,0 0,-1 0,1 0,1 0,-1 0,0-7,-1-9,-2 0,0 1,-1 0,-1 0,0 0,-16-28,14 29,0-1,0 1,2-1,1-1,0 1,-3-33,7 30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37.0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33 558,'0'-1,"0"-1,0 1,0 0,0-1,0 1,0 0,0-1,0 1,0 0,1-1,-1 1,1 0,-1 0,1-1,-1 1,1 0,0 0,-1 0,1 0,0 0,0 0,0 0,0 0,0 0,0 0,0 1,0-1,0 0,0 1,1-1,-1 0,0 1,0 0,1-1,-1 1,0 0,0 0,1-1,-1 1,0 0,1 0,-1 0,0 1,1-1,0 1,9 1,-2 1,1 0,0 0,16 9,-21-10,33 18,-1 2,-1 1,49 41,94 97,-90-77,-37-37,152 149,-202-193,1 0,-1 0,0 0,0 0,-1 0,1 0,-1 0,1 1,-1-1,0 1,0-1,-1 1,1 5,-1-9,0 1,0 0,0 0,0 0,0 0,0-1,0 1,-1 0,1 0,0-1,-1 1,1 0,-1 0,1-1,0 1,-1 0,0-1,1 1,-1 0,1-1,-1 1,0-1,0 1,-1 0,0-1,1 1,-1-1,0 0,0 1,0-1,1 0,-1 0,0 0,0-1,0 1,1 0,-1-1,0 1,-2-2,-3 0,0-1,0-1,0 0,0 0,1 0,0 0,0-1,-6-6,-47-51,33 32,-504-587,467 540,49 62,2-1,0-1,1 0,1 0,-15-37,21 42,1 1,0 0,1-1,0 0,1 0,0 1,1-1,1 0,0 0,0 1,5-19,-5 25,0-1,1 1,0 0,0-1,0 1,0 0,1 0,0 0,0 1,1-1,-1 1,1-1,0 1,0 0,0 1,0-1,1 1,0 0,-1 0,10-4,-4 3,1 1,-1 1,0 0,1 0,-1 1,1 1,0-1,-1 2,1-1,13 4,-10-2,1 1,-1 0,1 1,-1 1,0 0,0 1,-1 1,0 0,0 0,-1 2,19 14,-23-14,1-1,-1 1,-1 1,0-1,0 2,0-1,-2 0,1 1,-1 0,-1 1,0-1,-1 1,0-1,3 24,-5-7,0 1,-2 0,-1-1,-1 1,-2-1,0 0,-2 0,-1-1,-16 37,2-15,-2-1,-3-1,-1-1,-36 44,46-68,6-10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37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 1,'-1'0,"1"0,0 0,0 0,-1 0,1 0,0 0,0 0,-1 0,1 0,0 0,0 0,-1 0,1 0,0 0,0 0,-1 1,1-1,0 0,0 0,-1 0,1 0,0 0,0 1,0-1,0 0,-1 0,1 0,0 1,0-1,0 0,0 0,0 1,-1-1,1 0,0 0,0 0,0 1,0-1,0 0,0 1,0-1,0 0,0 0,0 1,0-1,0 0,0 1,9 15,17 14,248 206,-150-134,-26-25,-83-63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38.3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0,'13'1,"-1"0,1 1,-1 0,0 1,1 1,-1 0,-1 0,1 1,-1 1,1 0,9 7,17 13,56 54,-71-61,-10-7,-1-2,-1 0,0 1,14 17,-22-23,0 1,0-1,0 0,-1 1,0-1,0 1,0 0,-1-1,1 1,-1 0,-1 0,1 8,0 2,-1 0,-1 0,0 1,-2-1,-4 19,5-28,-1 0,0 0,0-1,-1 1,1-1,-2 0,1 0,0 0,-1-1,0 0,-1 0,1 0,-1 0,-7 4,-82 53,-134 65,224-125,-2 2,-1 0,0 0,0-1,0 0,0 0,-1-1,1 0,-1-1,-16 1,8-5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39.0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1,'233'245,"137"130,-353-360,1-1,0 0,1-2,1 0,0-1,0 0,1-2,0-1,1-1,0 0,0-2,1 0,-1-2,1 0,0-2,23 0,-12-2,0 2,0 2,-1 1,41 10,-47-9,-6-2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39.6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0 341,'10'-7,"-1"0,1 0,1 1,-1 0,17-6,4-2,268-121,-190 89,-45 21,0 2,78-16,-120 32,-6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41.0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253 25,'-5'-3,"0"0,0 0,-1 0,1 1,-1 0,0 0,0 0,1 1,-1-1,0 2,0-1,-1 1,1-1,0 2,0-1,0 1,0 0,0 0,0 0,0 1,1 0,-1 0,1 1,-1-1,1 1,0 0,-6 5,2 1,1 0,0 1,0 0,1 0,0 1,1 0,0 0,1 0,0 1,1 0,0 0,-3 21,5-24,1 0,1 0,-1 0,1 0,1 0,0-1,0 1,1 0,0 0,1-1,-1 1,2-1,-1 0,1 0,0 0,1 0,0-1,10 12,-9-13,1 0,-1-1,1 0,0 0,0-1,1 0,-1 0,1-1,0 1,11 1,15 4,43 5,-3-1,20 10,0 4,120 51,-210-76,0 0,0 0,0 0,0 1,-1 0,1-1,-1 1,1 0,-1 0,5 7,-8-8,1-1,0 0,-1 0,0 1,1-1,-1 0,0 1,0-1,1 1,-1-1,0 0,0 1,-1-1,1 1,0-1,0 0,-1 1,1-1,-1 0,1 1,-1-1,1 0,-1 0,0 0,0 1,1-1,-1 0,0 0,0 0,0 0,0 0,-1-1,1 1,0 0,0 0,0-1,-3 2,-19 11,0-2,-1 0,-33 10,37-14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41.9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17 451,'-1'0,"1"0,-1 0,0-1,1 1,-1 0,0 0,0 0,1-1,-1 1,0 0,1-1,-1 1,1 0,-1-1,0 1,1-1,-1 1,1-1,-1 1,1-1,-1 1,1-1,0 0,-1 1,1-1,0 0,-1 1,1-1,0 0,0 1,0-1,-1 0,1 1,0-1,0 0,0 0,0 1,0-1,0 0,1 0,-1 1,0-1,0 0,0 1,1-1,-1 0,0 1,1-1,0-1,19-33,3 15,2 2,0 0,0 2,50-23,-31 15,40-19,-38 20,0-1,-1-3,-1-1,65-56,-87 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42.7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1 254,'8'-8,"1"1,-1-1,2 1,-1 1,1 0,16-8,41-14,2 4,85-20,58-19,-206 60,1 1,-1-2,1 1,-1-1,8-5,1-5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45.4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1 278,'8'-1,"-1"0,1 0,0 0,0-1,0 0,-1-1,1 0,-1 0,8-5,64-44,-25 16,56-22,-69 39,51-34,-69 35,-8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46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408 903,'0'8,"-1"-1,-1 0,1 0,-1 0,0 0,-5 10,-4 14,-33 127,-38 147,65-243,10-37,1 0,0 0,-1 33,6-56,1 0,0 0,-1 0,1-1,0 1,0 0,1 0,-1 0,0 0,0 0,1 0,0-1,-1 1,1 0,0 0,0-1,0 1,0 0,0-1,0 1,0-1,0 1,1-1,-1 0,1 1,-1-1,1 0,-1 0,1 0,0 0,-1-1,1 1,0 0,0-1,0 1,-1-1,1 1,0-1,0 0,0 0,0 0,0 0,0 0,0 0,0-1,-1 1,5-2,7-1,-1-1,1 0,0-1,-1-1,16-8,30-15,-44 24,-1-1,0 0,0 0,-1-2,0 0,0 0,-1-1,13-13,-23 22,0-1,-1 0,1 0,0 0,0 0,-1 0,1 0,0 0,-1 0,1 0,-1 0,0 0,1 0,-1-1,0 1,0 0,1 0,-1 0,0 0,0-1,0 1,0 0,-1-1,0 1,1 0,-1 0,0 0,0 0,0 0,0 1,0-1,0 0,0 1,0-1,0 1,0-1,0 1,0 0,0-1,0 1,0 0,-1 0,0 0,-12-1,1 0,-1 2,-17 2,14-2,-10 2,8-1,0-1,0 0,0-2,-26-3,42 4,0-1,0 1,0-1,0 0,0 0,0 0,0 0,0 0,1-1,-1 1,0-1,1 0,-1 0,1 0,0 0,-1 0,1 0,0-1,1 1,-1-1,0 1,1-1,-1 0,1 0,0 1,0-1,0 0,0 0,0 0,1 0,-1-1,1 1,0-4,3-14,1 0,1 0,1 1,0 0,2 0,0 0,21-33,-14 24,155-266,-24 46,-135 230,-1-1,-2 0,0-1,-1 0,-1 0,-1 0,3-24,-7 36,-1-1,1 0,-2 1,0-1,0 1,0-1,-1 1,-1-1,0 1,0 0,-1 0,0 0,0 1,-1-1,0 1,0 0,-1 0,-9-8,-13-14,-1 2,-1 1,-1 1,-2 2,0 1,-2 2,0 1,-1 2,-1 1,-1 2,0 2,-1 1,-1 2,-58-7,67 7,14 3,17 7,0 1,0-1,-1 1,1-1,0 0,0 1,0-1,-1 1,1-1,0 0,0 1,0-1,0 1,0-1,0 1,0-1,0 1,0-1,0 1,0-1,0 0,0 1,1-1,-1 1,0-1,0 1,0-1,1 0,-1 1,0-1,0 0,1 1,0 0,8 20,41 59,4-3,91 103,-91-116,88 102,250 226,-281-296,4-6,4-4,166 88,-234-147,-23-14,1 2,-2 2,0 0,31 27,-43-29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46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1 224,'1'-4,"-1"1,1 0,1 0,-1 0,0 0,1 0,-1 1,1-1,0 0,0 1,0-1,0 1,0 0,1-1,3-2,42-29,-4 9,1 2,1 2,0 1,2 3,71-16,-115 32,0 0,0 1,0-1,0 1,1-1,-1 1,0 1,0-1,0 1,0-1,0 1,0 0,0 1,0-1,0 1,0-1,0 1,-1 0,4 3,-3-2,-1 1,0 0,0 0,0 0,0 0,-1 0,1 0,-1 1,0-1,0 1,-1 0,0 0,2 8,-1 6,-1 0,0-1,-2 1,0 0,-1 0,-1-1,-6 24,-7 5,-3 0,-1-1,-2-1,-31 45,-24 50,73-132,3-5,0 1,-1-1,1 1,-1-1,0 0,0 0,0 1,0-1,-1-1,1 1,-1 0,0-1,1 1,-5 2,44-25,-11 15,0 2,0 0,0 2,0 1,-1 0,1 2,0 2,35 7,-30-3,1 1,-2 2,1 1,-2 1,1 1,33 24,-55-33,-1 0,0 1,0-1,-1 2,1-1,-1 1,-1 0,1 0,8 16,-13-20,0-1,0 0,-1 1,1-1,0 1,-1-1,0 1,1 0,-1-1,0 1,0-1,-1 1,1-1,0 1,-1-1,-1 4,1-3,-1 0,0 0,0 0,0-1,0 1,0 0,0-1,-1 1,0-1,1 0,-1 0,0 0,0 0,0-1,-4 3,-21 8,-49 14,-23 10,66-19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55.2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453 403,'19'-77,"-14"27,-2 1,-5-73,2 117,0 1,-1-1,0 1,1-1,-1 1,-1-1,1 1,-1-1,0 1,0 0,0 0,0 0,-1 0,0 1,0-1,0 1,0-1,0 1,0 0,-1 0,0 0,0 1,-7-4,6 4,-1 0,0 0,0 1,1 0,-1 0,0 1,0 0,0 0,0 0,0 1,0-1,0 1,0 1,1-1,-1 1,0 0,1 1,-6 2,-9 7,0 0,1 1,0 1,1 1,1 0,0 1,1 1,1 1,-16 23,15-17,2 1,0 0,1 1,1 0,2 1,1 0,-7 32,14-49,0 0,1 0,0 0,0 1,1-1,1 0,0 1,0-1,1 0,0 0,1 0,0 0,1-1,6 14,-2-11,0 1,1-2,0 1,0-1,2-1,-1 0,1 0,1-1,19 13,8 2,0-2,1-2,1-1,1-2,0-2,1-1,1-3,0-2,1-1,74 2,-116-9,0-1,0 0,0 0,0 0,-1 0,1-1,0 1,0-1,0 0,0 1,-1-1,1-1,0 1,-1 0,1-1,-1 1,1-1,-1 0,0 1,0-1,0-1,0 1,2-2,-2-2,1 1,-1-1,-1 0,1 1,-1-1,0 0,0 0,-1 0,0 0,0-9,-1 5,1-14,-1 0,-1 0,-5-26,4 41,0 0,0 0,0 0,-1 1,-1 0,0-1,0 1,0 1,-1-1,0 1,-8-7,1 0,-21-19,1-1,-50-69,81 101,1 0,-1-1,1 1,0-1,-1 1,1-1,0 0,0 0,1 1,-1-1,1 0,-1 0,1 0,0 0,0 1,0-1,0 0,1-3,-1 5,1 0,-1 1,1-1,-1 0,0 1,1-1,-1 0,1 1,0-1,-1 1,1-1,-1 1,1-1,0 1,-1 0,1-1,0 1,-1 0,1 0,0-1,0 1,-1 0,1 0,1 0,1 0,0 0,-1 0,1 1,0-1,-1 1,1 0,0 0,-1 0,1 0,3 2,19 11,-1 2,-1 0,0 2,29 29,77 93,-59-62,-47-50,0 0,-2 1,26 50,41 103,-79-164,9 21,-10-24,0 0,-2 1,1 0,-2 0,0 0,4 34,-7-28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9:56.7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0 219,'1'-1,"-1"-1,1 1,-1 0,1 0,-1 0,1 0,0-1,0 1,0 0,0 0,-1 0,1 1,0-1,1 0,-1 0,0 0,0 1,0-1,0 1,2-2,28-10,-31 12,30-8,1 1,-1 2,49-2,28-5,446-135,-544 147,-15 8,5-6,-7 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30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0 333,'2'-9,"1"-1,0 1,0 0,1 0,0 0,1 0,0 1,0-1,1 1,0 1,7-8,1-3,-1 1,1 0,1 1,1 1,0 0,1 1,0 1,1 0,1 1,0 2,0 0,1 0,0 2,1 1,0 0,0 2,0 0,1 1,-1 2,1 0,0 1,0 1,0 1,-1 1,36 8,-44-6,-1 0,1 2,-1-1,-1 2,1-1,-1 2,0-1,13 13,5 7,38 46,-56-59,-1 0,0 0,-1 1,-1 1,12 28,-17-36,0 0,-1 0,1 0,-2 1,1-1,-1 1,-1-1,1 1,-1-1,-1 1,0-1,0 0,-4 15,3-19,0 0,0 0,0 0,-1 0,1-1,-1 1,0-1,0 1,0-1,0 0,-1-1,1 1,-1 0,-4 2,-62 23,17-7,-21 7,100-39,0-1,46-30,29-15,-72 43,1 1,0 1,0 1,1 2,1 1,31-3,-39 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18.7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1 326,'15'-2,"-1"0,1-2,-1 1,0-2,0 0,0-1,16-9,3 0,152-77,42-16,-183 90,2 2,75-16,-103 29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19.5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1,'4'4,"6"6,1 5,3 5,4 7,6 8,0 6,4 1,2 1,-4-2,-3-3,0-5,-1-3,-3-3,-5-5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0.6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180 108,'-2'5,"1"-1,-1 1,0 0,0-1,0 0,-1 1,0-1,1 0,-7 6,-10 18,-6 26,4 1,1 1,3 0,3 2,2-1,2 2,3-1,3 1,2 0,3 0,8 60,-6-102,0-1,2 1,-1-1,13 27,-14-36,1-1,-1 1,1-1,1 0,-1 0,1 0,0 0,0-1,1 0,-1 0,1 0,13 7,-17-11,1 0,-1 0,1 0,0 0,-1-1,1 1,0-1,-1 0,1 0,0 0,-1 0,1 0,0-1,-1 1,1-1,0 1,-1-1,1 0,-1 0,1 0,-1-1,0 1,1 0,-1-1,3-2,5-5,1-1,-2 0,16-21,-5 7,41-48,55-84,-92 119,-1-1,-3 0,-1-2,23-68,-38 95,-1 0,0 0,-1 0,0 0,-1 0,-1 0,0-1,0 1,-1 0,-6-24,2 19,-2 1,0-1,-1 2,0-1,-1 1,-1 0,-14-16,-21-32,30 39,-2 1,-1 1,-1 0,-32-29,50 51,0 0,0 0,0 0,0 0,0 0,-1 0,1 0,0 0,-1 0,1 1,-1-1,1 1,0-1,-1 1,0-1,1 1,-1 0,1 0,-1 0,1 0,-1 0,1 0,-1 0,1 0,-1 1,1-1,-1 1,1-1,-1 1,1-1,-1 1,1 0,0 0,-1 0,1-1,0 1,0 1,0-1,0 0,0 0,0 0,0 0,0 1,0-1,1 0,-1 1,-1 2,-6 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1.4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1 295,'82'-4,"161"-30,-166 20,316-64,-232 44,-32 8,161-55,-255 64,-22 10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2.2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1,'6'0,"-1"1,1 0,-1 0,1 0,-1 1,1-1,-1 1,0 1,0-1,0 1,0 0,0 0,6 5,6 7,-2 0,18 21,-3-3,26 31,-3 1,-4 3,62 108,-76-105,-26-55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3.4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1,'-12'0,"0"0,0 0,0 2,-13 2,19-2,1 0,0 0,0 0,0 1,0 0,0 0,1 0,-1 1,1 0,-8 8,-7 10,0 1,2 1,0 1,-25 52,-37 116,72-173,3-11,1 1,0-1,0 1,1-1,1 1,-1 0,2 0,-1 0,1 0,3 18,-1-20,0-1,0 0,1 0,0 0,1-1,-1 1,1-1,0 0,1 0,0 0,0 0,0-1,0 0,12 9,8 4,0-1,1 0,0-2,1-2,1 0,0-2,1-1,0-1,1-1,0-2,0-1,0-1,0-2,1-1,-1-1,0-2,1-1,39-9,-49 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47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1131,'3'0,"0"-1,1 0,-1 0,0 0,0 0,0 0,0-1,0 0,0 1,3-4,12-5,2039-1046,-1972 1012,-69 39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4.8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1,'2'12,"1"1,0-1,0 1,2-1,-1 0,11 18,-5-7,66 147,121 200,-152-299,2-2,4-2,2-2,3-3,79 68,-121-118,1 0,1-1,-1-1,2 0,-1-1,30 11,-35-18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6.9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0 120,'37'-16,"-21"7,14-4,-17 6,1 1,-1 1,1 0,0 0,1 2,-1-1,1 2,17-1,-10 3,1-1,-1-1,0-1,0-1,0 0,22-9,-19 5,-4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8.1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0,'7'10,"1"-1,-2 1,1 1,7 17,4 6,129 193,-140-217,0-1,1 1,0-1,0-1,1 0,15 12,-21-17,1-1,0 1,0-1,0 1,0-1,1 0,-1-1,1 1,-1-1,1 0,-1 0,1 0,0 0,-1-1,1 0,0 0,-1 0,1-1,5-1,-8 1,0 0,0 0,0 0,0 0,0-1,0 1,-1-1,1 1,-1-1,1 1,-1-1,0 0,1 0,-1 0,0 0,0 0,0 0,-1 0,1 0,0 0,-1 0,1-1,-1 1,0 0,0-5,10-26,-10 33,1-1,0 0,0 1,-1-1,1 1,0-1,0 1,0 0,0-1,0 1,0 0,-1-1,1 1,0 0,0 0,0 0,0 0,0 0,0 0,0 0,0 0,0 0,0 0,0 1,0-1,0 0,-1 1,1-1,0 1,0-1,0 1,0-1,-1 1,1-1,0 1,-1 0,1 0,0-1,0 2,29 29,30 53,84 152,-90-141,-25-48,-17-32,-2 2,0 0,-1 0,-1 0,10 29,-15-29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28.9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1,'13'0,"-1"0,0 1,0 0,0 1,0 1,0 0,0 0,-1 2,1-1,-1 1,0 1,0 0,15 12,42 31,-3 4,-2 2,-3 3,93 115,-83-81,-5 3,101 197,-161-283,5 10,0 1,-1 0,-1 1,0-1,-2 1,-1 1,4 29,-9-43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04.7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1 178,'3'-2,"1"1,-1-1,1 0,-1 0,0 0,0 0,0 0,0-1,5-5,8-6,13-4,0 0,2 2,0 1,0 1,1 2,1 2,0 0,0 3,1 0,0 2,0 2,44 1,-75 2,1 0,0 0,0 0,0 1,-1-1,1 1,0 0,-1 0,1 1,-1-1,1 1,-1-1,0 1,0 0,1 1,-1-1,-1 0,1 1,0 0,-1-1,1 1,3 6,-3-1,0-1,0 1,-1 0,0-1,-1 1,0 0,0 0,-1 0,0 15,-1 8,-1-1,-2 0,-1 1,-1-1,-2-1,-1 1,-1-2,-1 1,-2-1,-21 34,33-60,-1 1,1-1,0 0,-1 0,1 1,1-1,-1 1,0-1,0 1,1-1,0 1,-1 3,2-5,-1 0,1 0,-1 0,1 0,-1 0,1-1,0 1,0 0,-1 0,1-1,0 1,0 0,0-1,0 1,0-1,0 1,0-1,0 0,0 1,0-1,0 0,0 0,0 1,0-1,0 0,0 0,0 0,0 0,0-1,0 1,0 0,0 0,2-1,46-2,77-16,-105 15,0-2,-1 0,0-2,0 0,-1-1,24-15,-26 13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05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0 157,'0'-5,"1"1,0-1,0 0,0 0,0 1,1-1,-1 1,1-1,0 1,1-1,-1 1,1 0,0 0,0 1,0-1,0 0,1 1,0 0,-1 0,1 0,0 0,0 1,1-1,-1 1,1 0,4-1,16-6,0 1,0 1,44-5,-47 8,13-2,0 2,49-1,-74 5,0 0,0 1,0 0,0 1,0 0,0 1,-1 0,1 0,-1 1,0 0,0 1,0 0,9 7,-4 0,-2 1,1 0,-2 1,0 0,0 1,-1 0,-1 1,7 17,51 143,-41-100,-16-42,11 54,-6-17,22 31,-33-82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06.6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0 109,'334'-8,"-249"1,158-33,-189 29,-30 7,-1-1,-1-1,33-13,-38 10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07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1,'101'80,"-57"-33,46 66,-58-70,2-1,63 61,-87-93,0 1,-1 0,-1 1,0 0,-1 0,0 0,-1 1,0 0,6 23,25 48,-24-59,-3-4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09.4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1 447,'0'-11,"1"0,1 0,0 0,1 1,0-1,0 1,1-1,0 1,1 0,0 1,1-1,7-9,12-13,56-56,-54 62,-10 9,1 2,0 0,2 1,-1 1,2 1,-1 1,2 0,-1 2,1 0,1 2,0 0,0 2,0 0,0 2,1 1,-1 0,29 3,-27 0,0 1,0 2,0 0,-1 2,0 0,0 2,-1 1,1 0,-2 2,0 1,0 0,-1 2,-1 0,0 2,-1 0,20 22,-28-26,-1 0,0 1,-1 0,-1 1,0 0,0 0,-2 0,0 1,0 0,4 25,-8-27,0-1,-1 0,-1 1,0-1,-1 1,0-1,-1 0,0 0,-1 1,0-2,-1 1,-1 0,0-1,-7 13,-8 11,-36 49,47-72,-1-1,0 0,-1 0,0-1,0-1,-1 0,-18 10,7-5,0 1,1 0,1 2,0 0,-29 32,50-48,-1-1,1 0,0 0,0 0,0 0,0 1,-1-1,1 0,0 0,0 0,0 0,0 1,0-1,0 0,0 0,-1 0,1 1,0-1,0 0,0 0,0 1,0-1,0 0,0 0,0 0,0 1,0-1,0 0,1 0,-1 1,0-1,0 0,0 0,0 0,0 1,0-1,0 0,0 0,1 0,-1 1,0-1,0 0,0 0,0 0,1 0,15 4,27-4,-37 0,237-28,-160 15,98-3,-145 16,-7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10.1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1 116,'88'-4,"114"-21,-107 12,-5 2,-15 3,0-3,83-24,-131 27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48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0 662,'13'-2,"0"0,-1-1,1 0,-1-1,0 0,16-8,-2 1,829-263,-583 194,541-153,-775 223,0 1,42-4,-53 11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11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1 113,'13'-1,"-1"-1,1 0,18-5,26-5,276-22,108-8,-395 41,-30 2,1-2,-1 0,24-4,-24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13.9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356 41,'-9'-1,"1"0,0-1,0 0,0-1,0 0,-10-5,-12-4,24 10,1 1,-1-1,0 1,1 0,-1 0,0 0,0 1,0 0,1 0,-1 1,-9 1,11 0,-1 0,1 0,0 0,0 0,1 1,-1 0,0-1,1 1,0 1,-1-1,1 0,0 1,1-1,-1 1,-2 5,-15 25,2 1,1 0,-23 75,32-85,2 0,1 1,1-1,1 1,1 0,4 52,0-71,0 1,0-1,1 1,0-1,0 0,1 0,0 0,0-1,0 1,1-1,0 0,0-1,1 1,0-1,0 0,0 0,0-1,1 1,7 2,-1 1,1-1,1-1,-1 0,1-1,-1 0,1-1,1-1,25 2,-23-4,-1-1,1 0,-1-2,0 0,1-1,-1 0,0-1,0-2,-1 1,0-2,0 0,0-1,20-13,-17 8,0 1,0-1,-1-1,19-17,-31 25,-1-1,1 0,-1 1,-1-2,1 1,-1 0,-1-1,1 0,-1 0,0 0,2-16,-4 18,0 0,0 0,0 0,-1 0,0 0,0 0,-1-1,0 1,0 0,0 0,-1 0,0 0,0 1,0-1,-5-7,1 5,1 1,-1-1,-1 1,1 1,-1-1,-1 1,1 0,-1 1,-12-7,-121-66,98 59,25 14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0:59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1 126,'0'-1,"0"0,0 1,1-1,-1 0,0 0,1 0,-1 1,0-1,1 0,-1 0,1 1,-1-1,1 1,0-1,-1 0,1 1,-1-1,1 1,0-1,0 1,-1 0,1-1,0 1,0 0,0-1,-1 1,2 0,28-6,-22 5,83-12,0 4,116 3,-179 4,-1-1,0 0,50-15,-49 11,0 0,-1 2,46-2,-51 6,0-1,23-6,14-1,-37 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00.6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0,'5'4,"0"6,5 10,5 10,-1 4,2 9,7 6,-1 3,0-3,1 3,1-3,-4-6,-5-1,-1-8,-3-6,-3-2,-4-7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02.0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77 1,'-1'4,"0"0,0 1,-1-1,1 0,-1 0,0 0,0 0,0 0,-4 4,-9 19,5 3,1 0,2 1,1 0,2 0,0 0,3 0,0 1,6 44,-3-60,1 0,1 0,1 0,0 0,1-1,1 0,0 0,1-1,14 20,-14-24,0 0,1 0,0-1,1-1,0 0,0 0,1-1,0 0,0-1,0 0,1-1,22 7,39 12,-40-12,0-2,1 0,0-3,0 0,0-2,43 0,-75-6,1 1,0 0,-1-1,1 0,-1 0,1 0,-1 0,1 0,-1 0,1 0,-1-1,0 1,0-1,0 0,0 0,0 0,0 0,-1 0,1 0,0 0,-1 0,0-1,1 1,-1-1,0 1,0-1,-1 1,1-1,0 1,-1-1,0 0,1-4,0-11,-1-1,0 1,-5-32,3 33,1 6,0 0,-1 0,0 1,-1-1,0 1,-1 0,-5-11,7 17,0 1,0-1,-1 1,1 0,-1 0,0 0,0 0,0 0,0 1,0-1,-1 1,1 0,-1 0,1 0,-1 0,0 1,0-1,0 1,0 0,0 0,-6 0,-8 1,0 0,0 1,0 1,1 1,-1 1,0 0,1 1,0 1,0 0,-21 13,-12 2,2-4,32-12,1 0,0 1,0 1,1 0,-1 1,-19 15,3-2,17-14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03.1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1 188,'25'-2,"0"-1,0-1,41-12,-8 2,113-25,116-22,-161 43,210-4,-251 18,-55-1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04.0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0,'243'14,"11"-1,181-14,-414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07.7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0,'0'9,"4"7,2 9,3 5,2 1,1 9,5-3,-2 5,1 4,-1-1,0 4,2-2,-2-4,-3-10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09.4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82 0,'-3'0,"0"1,0 0,0-1,0 1,0 0,1 1,-1-1,0 0,1 1,-1-1,1 1,0 0,-1 0,1 0,0 0,0 0,0 0,0 1,1-1,-1 1,1-1,-1 1,1-1,-2 7,-1 1,1 1,-1-1,2 1,0 0,-2 15,1 19,1 0,3 1,9 68,-8-104,1 1,1 0,0-1,1 0,0 0,0 0,1-1,0 0,1 0,0 0,1-1,10 10,14 10,66 43,-73-54,1 2,-6-4,0-1,2-1,-1-1,25 10,-41-20,0 0,1 0,-1-1,1 1,0-1,-1-1,1 1,0-1,-1 0,1 0,0 0,-1-1,1 0,0 0,-1-1,1 1,-1-1,0 0,0-1,0 1,0-1,0 0,5-4,-5 2,0 0,-1-1,1 0,-1 1,-1-1,1-1,-1 1,0 0,0-1,-1 0,0 1,0-1,1-9,-1 6,-1-1,0 1,0 0,-1 0,0 0,-1-1,0 1,-5-16,5 22,-1 1,1 0,-1 0,0 0,0-1,0 2,-1-1,1 0,-1 0,1 1,-1-1,0 1,0 0,0 0,0 0,0 0,-1 1,1-1,-1 1,1 0,-1 0,1 0,-1 0,-5 0,-11-1,0 1,0 1,-28 3,12-1,18-2,0 1,0 0,0 2,0 0,1 0,-1 2,1 0,0 1,0 1,-17 10,23-12,3-2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0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332 1,'-40'0,"0"1,-1 2,-64 13,100-14,0-1,1 1,-1 0,1 0,-1 0,1 1,0-1,0 1,0 0,0 0,0 1,1-1,0 1,-6 8,4-5,0 2,1-1,0 0,1 1,0 0,0 0,-2 14,2-5,1 0,1 0,1 0,0-1,2 1,0 0,8 33,-6-40,1 0,0 0,1 0,0 0,0-1,1 0,1 0,0-1,0 0,0 0,1-1,1 0,11 7,17 10,1-2,50 22,-51-27,-5-2,36 19,2-3,79 24,-135-51,0-2,1 0,16 1,-27-3,0-1,0 0,0 0,0-1,0 0,0 0,0 0,0 0,0-1,0 1,-1-1,1 0,4-3,6-7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1.8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710 126,'0'-20,"1"11,-1 0,0 0,-1 0,1 0,-5-14,5 21,-1 0,0 0,0 0,0 0,0 0,-1 0,1 0,0 0,-1 0,1 1,-1-1,0 1,1-1,-1 1,0-1,0 1,0 0,0 0,0 0,0 0,0 0,-1 1,1-1,0 1,0-1,-5 1,-8-1,0 1,0 1,0 1,0 0,0 1,1 0,-1 1,1 1,-22 10,-1 3,0 2,-41 29,42-23,0 1,2 2,1 2,-48 58,67-73,2 0,0 1,1 1,1 0,1 0,0 1,1 0,1 0,1 1,1 0,1 0,-3 30,6-45,1-1,0 1,0 0,1 0,-1-1,1 1,0 0,1-1,-1 1,1-1,0 0,0 1,0-1,0 0,1 0,0 0,0 0,0-1,0 1,0-1,5 4,0-2,0-1,0 0,0 0,1 0,0-1,0 0,0-1,0 0,18 2,117 9,-86-11,1 4,-1 2,-1 2,93 30,-146-38,1-1,-1 1,0 1,1-1,-1 0,-1 1,1 0,0 0,-1 0,1 0,-1 1,0-1,0 1,0 0,-1 0,1 0,-1 0,0 1,0-1,-1 0,1 1,0 5,0 0,-1 1,-1-1,0 1,0-1,-1 1,-1-1,1 1,-2-1,-3 11,-3 1,-1-1,-2 0,1-1,-2-1,-1 0,-19 22,10-14,-6 12,5-7,-1-1,-33 31,54-58,-1-1,1 1,-1-1,0 0,0 0,0-1,-6 3,-9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1.8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1 528,'8'-7,"0"0,1 1,0 0,12-6,11-8,15-9,1 1,71-30,110-31,-77 32,3-4,318-82,-446 138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2.4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1 250,'177'-4,"-1"-8,0-7,316-77,-117-14,-352 102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3.2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1,'40'1,"0"2,-1 2,44 11,113 39,-147-40,309 88,-356-103,1 1,-1-1,1 1,0 0,-1-1,1 1,-1 0,0 1,1-1,-1 0,0 1,0-1,1 1,-1 0,-1 0,1 0,0 0,0 0,-1 0,1 0,-1 0,0 1,1-1,-1 0,0 1,1 4,-2 0,0 1,-1 0,0-1,0 1,0 0,-1-1,0 0,-4 8,-15 63,4 1,-8 91,6-40,15-105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4.6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149 1,'-50'90,"32"-63,2 1,2 0,0 2,2-1,-10 37,21-58,0-1,1 1,0-1,0 1,1 0,0-1,0 1,1-1,0 0,0 1,0-1,1 0,0 0,1-1,0 1,0-1,9 12,8 8,2-2,44 39,-50-47,15 13,2-1,1-2,0-1,2-2,44 21,-38-23,-27-13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5.8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612 53,'-1'-3,"1"1,-1 0,0 0,0 0,0 0,0-1,0 1,0 0,0 1,-1-1,1 0,-1 0,1 1,-1-1,0 0,0 1,1 0,-1-1,0 1,0 0,-1 0,1 0,0 0,0 1,0-1,-1 0,1 1,-4-1,-9-2,-1 1,-27-1,11 2,1 2,-1 1,1 2,-1 1,-45 13,57-12,0 2,0 0,0 1,1 1,0 1,1 0,0 2,-31 28,44-36,0 0,1 0,0 1,0-1,0 1,0 0,1 0,0 0,0 1,1-1,0 1,0-1,0 1,0 9,2-12,0 0,0 0,0 0,0 0,1 0,0 0,0 0,0 0,0 0,1 0,0-1,-1 1,1 0,1-1,-1 0,0 1,1-1,0 0,-1 0,1 0,0-1,1 1,-1-1,7 4,10 5,1-1,0-2,0 0,1-1,0-1,36 4,143 5,-134-13,75 12,-91-5,74 10,-105-18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6.5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1 153,'0'-4,"4"-2,6-3,10-1,9-3,5 1,5 2,4-1,8-3,0 0,-6 4,0-2,-5 2,-4 2,-5 3,-2 2,-7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7.3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36,'4'0,"2"-4,3-2,6 1,12 0,14 2,10 1,-1 1,-3 1,-7 0,-5 0,-4 0,-8-4,-8-1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8.2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1 105,'8'0,"8"0,4 0,13-5,9-1,5 1,8-4,4-4,-1 0,3-2,-4 2,-8 2,-8 4,-6 3,-6 2,-7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19.0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1,'0'20,"2"0,1 1,1-1,0-1,1 1,1-1,10 22,72 127,-56-112,10 12,-26-45,-2 0,0 1,10 27,-19-35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1:22.2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4841 78,'-723'59,"420"-24,204-25,-777 64,718-60,-192 43,223-38,-143 2,61-7,-270 16,406-21,-105 28,110-20,-121 12,15-22,91-5,-154 22,218-19,-1-2,1 0,-1-1,0-1,0 0,1-2,-40-6,57 6,-1 1,1-1,-1 1,1 0,0 0,-1 0,1 0,-1 0,1 0,0 1,-1-1,-2 1,5 0,-1-1,0 1,0 0,0-1,0 1,0-1,1 1,-1 0,0 0,0 0,1-1,-1 1,1 0,-1 0,1 0,-1 0,1 0,-1 0,1 2,-1 4,1 0,0-1,0 1,1 0,0 0,0 0,2 7,83 461,-73-328,-11-104,1-1,2 0,13 48,-16-85,-1 0,1-1,-1 1,2-1,-1 0,0 0,1 0,0 0,-1 0,2 0,-1-1,0 1,1-1,-1 0,1 0,0 0,0-1,8 4,1-1,0-1,1 0,-1-1,1 0,19 0,464 65,-342-52,94 13,-183-21,0-3,0-3,1-3,66-10,68-1,-31 14,91-4,-236-1,0-1,43-12,-41 8,1 2,30-4,141-16,248-65,-326 64,32-1,197-9,6 1,150-36,-264 47,-143 17,14 4,-75 4,1-2,69-11,-42 0,0 3,68-1,136 9,-257 2,-11 0,1 0,0 1,0-1,0-1,-1 1,1 0,0-1,0 1,0-1,-1 0,1 0,0 0,-1 0,1 0,-1-1,0 1,1-1,-1 0,0 1,0-1,0 0,0 0,2-3,-2 0,0-1,0 0,0 1,-1-1,0 0,0 0,0 0,-1 0,0 0,0-8,-1-95,-10-194,6 256,-1 1,-3 0,-2 1,-23-65,25 90,0 0,-1 0,-1 0,0 1,-27-32,32 44,0 0,-1 1,0 0,0 0,-1 0,1 1,-1 0,0 0,0 1,-1 0,0 0,1 1,-1 1,0-1,0 1,-17-1,-82-5,0-4,0-5,2-5,-204-70,292 85,-1 1,-33-5,31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3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0 384,'0'-29,"1"-1,1 1,1-1,2 1,16-53,-19 73,2 1,-1 0,1 0,0 0,1 0,0 0,0 1,1 0,0 0,0 0,0 1,1 0,0 0,0 1,1 0,-1 0,1 1,0-1,0 2,1-1,-1 1,1 1,12-3,16 0,0 1,1 3,-1 0,1 3,37 6,-70-8,0 1,0 0,0 0,0 0,-1 1,1 0,-1-1,1 2,-1-1,0 0,1 1,-1 0,0 0,-1 0,1 1,-1-1,1 1,3 6,-4-5,-1 1,0-1,0 0,0 1,-1 0,0-1,0 1,0 0,-1 0,1 0,-2-1,1 1,-1 0,1 0,-4 10,-2 5,-1 0,0 0,-2-1,0 0,-1-1,-1 0,-1 0,-20 22,-11 8,-72 63,-10 10,110-100,15-21,0-1,0 0,0 0,0 1,0-1,0 0,0 0,0 1,0-1,0 0,0 0,0 1,0-1,0 0,0 0,1 0,-1 1,0-1,0 0,0 0,0 0,1 1,-1-1,0 0,0 0,0 0,1 0,-1 0,0 0,0 1,0-1,1 0,-1 0,0 0,0 0,1 0,-1 0,0 0,0 0,1 0,-1 0,0 0,0 0,1 0,-1 0,0-1,47-12,-29 7,530-165,-464 151,-55 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7.9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87,'27'-2,"-1"0,35-9,8-1,165-15,254 3,-374 15,-103 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8.9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1,'2'10,"0"0,1 0,-1 0,2 0,-1-1,2 1,9 16,1 4,8 27,-2 2,12 62,11 32,-36-134,0-6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0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532 31,'-54'-20,"35"16,0 1,-1 1,1 1,-1 0,1 2,-27 4,36-4,0 2,0 0,0 0,0 1,1 0,0 0,-1 1,2 0,-1 1,1 0,-1 0,2 1,-13 13,-16 19,13-15,1 1,1 1,1 1,-18 32,36-55,-1 1,1-1,0 1,1-1,-1 1,1 0,0 0,0 0,0-1,0 1,1 0,0 0,0 0,1 0,-1 0,1 0,0 0,0 0,1 0,-1-1,1 1,5 8,-4-8,2-1,-1 1,1-1,-1 1,1-1,0-1,0 1,1-1,-1 0,1 0,0 0,0-1,0 0,0 0,0-1,0 0,10 1,-1 0,27 3,75 20,-64-12,0-2,1-2,0-2,95-2,-127-5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1.4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175 0,'-2'1,"0"-1,0 1,0 0,0-1,0 1,1 0,-1 0,0 0,0 0,1 1,-1-1,0 0,1 1,0-1,-1 1,-1 2,-22 32,22-31,-12 22,1 2,1 0,1 0,1 1,2 0,-5 33,3-1,3 1,0 66,8-98,2 0,2 0,1 0,1-1,1 0,2 0,1-1,1 0,2 0,1-1,1-1,28 39,-15-29,1-1,2-1,2-1,1-2,1-2,1-1,68 41,-76-54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2.8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153 53,'-6'0,"0"1,0-1,0 1,0 1,1-1,-1 1,0 0,1 0,0 1,-1 0,1 0,0 0,0 0,1 1,-1 0,1 0,0 0,-1 0,2 1,-1-1,1 1,-1 0,-2 7,1-1,0 0,0 0,1 0,0 1,1 0,1 0,0 0,0 0,1 0,1 20,1-28,-1 1,1 0,0-1,0 1,1-1,0 1,-1-1,1 1,1-1,-1 0,0 0,1 0,0-1,0 1,0 0,1-1,-1 0,1 0,-1 0,1 0,0-1,5 3,10 4,-1-1,2-1,38 9,-5-1,-48-13,139 42,-126-39,1-2,0 0,-1-1,1-1,38-2,-54 0,0 0,0 0,0 0,0 0,0 0,0-1,0 1,0-1,-1 0,1 0,-1 0,1 0,-1 0,0-1,1 1,-1-1,-1 0,1 1,0-1,-1 0,1 0,-1 0,0 0,0 0,0 0,0 0,-1-1,1 1,-1 0,0-4,2-14,-1-1,-2 1,-3-32,2 35,0 0,0 1,-2 1,0-1,0 0,-2 1,0 0,0 0,-11-17,13 29,1 0,-1 0,1 0,-1 1,0 0,-1-1,1 2,0-1,-1 0,-7-2,-57-19,20 8,34 11,1 0,-1 1,-1 0,1 1,-1 1,-28-1,23 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3.8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53,'4'0,"6"0,6 0,4 0,3 0,1 0,2 0,1 0,-1-4,0-6,0-1,-1 1,1 2,-1 3,0 2,-4 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4.5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0,'0'5,"0"5,0 5,4 5,2 7,4 8,4 2,0 3,2 4,-1-2,0 1,-2-3,1-4,-2-3,-3-4,-3-2,-2-6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5.6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1,'5'1,"0"0,1 0,-1 1,0 0,0 0,0 0,0 0,-1 1,1 0,-1 0,1 0,-1 1,6 6,49 56,-26-23,-3 2,45 87,-59-99,-1 0,-2 2,-2 0,-1 0,6 40,-13-40,-1 0,-4 40,0-35,2-19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57.4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0 121,'53'-19,"81"-24,44-12,-172 54,0 0,1 0,-1 1,0 0,1 0,-1 1,0-1,0 2,0-1,0 0,0 1,0 0,7 4,10 6,40 27,-49-30,-11-8,-1 1,1-1,-1 1,0 0,0-1,0 1,0 0,0 0,0 1,0-1,-1 0,1 1,-1-1,0 1,1-1,-1 1,0-1,0 1,0 5,-1-5,0 0,-1 0,0 0,1 0,-1 0,0 0,-1 0,1-1,0 1,-1 0,1-1,-1 1,0-1,0 1,0-1,0 0,0 0,-5 3,-51 40,-1-3,-90 47,138-82,11-7,1 0,-1 0,0 0,1 0,-1 0,0 0,1 0,-1 0,0 1,1-1,-1 0,0 0,1 0,-1 1,0-1,0 0,1 0,-1 1,0-1,0 0,1 1,-1-1,0 0,0 1,0-1,0 0,0 1,1-1,-1 0,0 1,0-1,0 0,0 1,0-1,0 0,0 1,0-1,0 0,0 1,-1-1,1 1,0-1,0 0,0 1,0-1,0 0,-1 0,1 1,0-1,0 0,-1 1,1-1,0 0,0 0,-1 1,1-1,0 0,-1 0,49 4,-31-3,232 47,-21-3,-194-39,42 14,1 0,-11-14,-45-6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1.7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0,'8'5,"0"1,0-1,0 1,-1 1,0-1,-1 1,0 1,10 13,39 72,-44-74,148 315,-36-68,-109-238,-2-1,9 32,-13-31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3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1 199,'4'0,"10"0,7 0,5 0,9-9,9-2,9-5,4 2,5-7,1 2,-2-2,2 4,-6 0,-9-1,-3 2,-5 5,-10 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6 324,'-3'-56,"1"39,1 0,1-1,0 1,2 0,0 0,5-21,-4 31,1-1,-1 1,2 0,-1 1,1-1,0 1,0 0,1 0,0 0,0 1,0 0,1 0,0 1,0-1,0 1,0 1,0 0,1 0,0 0,12-2,-1 0,1 1,0 1,0 1,0 1,1 1,-1 0,23 4,-13 2,0 2,-1 0,0 2,0 2,-1 0,-1 2,0 1,0 1,-2 1,25 22,-44-34,-1-1,0 1,0 0,-1 1,1-1,-1 1,0 0,-1 0,1 0,-1 1,-1-1,1 1,-1-1,0 1,-1 0,1 0,-1 0,-1 0,1 0,-1 0,-1 0,1 0,-1 0,0 0,-1 0,0 0,-2 7,-4 6,0 1,-1-1,-1-1,-1 0,-1 0,-1-1,-20 23,-87 88,103-108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3.6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1,'0'4,"5"1,5 5,1 4,3 0,3 2,4 7,1 8,3 3,-5 0,0-6,-3-3,-2-2,-2 0,-4-5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4.4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150 1,'1'3,"-1"1,2 0,-1-1,0 1,1-1,0 1,0-1,0 0,0 0,0 0,1 0,2 3,7 8,-8-8,67 96,68 127,-135-222,-1-1,0 1,0-1,-1 1,0 0,0 0,0 0,-1 0,0 1,0-1,-1 8,-1-12,1 1,-1-1,-1 1,1-1,0 0,-1 1,0-1,1 0,-1 0,-1 0,1 0,0-1,-1 1,1-1,-1 1,0-1,0 0,0 0,0 0,0 0,0-1,0 1,-6 1,-24 9,0-2,-46 8,7-1,44-11,1 0,-43 2,46-7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5.4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1,'3'0,"0"1,-1-1,1 1,0 0,0 0,-1 0,1 1,-1-1,1 1,-1-1,0 1,1 0,-1 0,4 4,28 35,-28-33,18 24,-1 1,-2 1,22 46,-39-73,0 0,1 0,0-1,0 1,1-2,-1 1,2 0,-1-1,0 0,1-1,0 1,0-1,0-1,14 6,3 0,1-1,-1-1,36 5,-38-9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6.2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1 223,'4'0,"6"-4,6-2,4-8,3-2,6-2,2-3,1 2,7 1,2-1,-3 2,2 5,2-1,-6-1,-5 0,-3 4,-7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7.1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633 1,'0'1,"-1"0,0 1,1-1,-1 0,0 1,1-1,-1 0,0 0,0 0,0 0,0 0,0 0,-1 0,1 0,0 0,0 0,-1 0,-1 0,-33 17,24-13,-45 27,2 2,1 2,2 2,1 3,2 2,3 2,1 2,-45 60,81-95,0 0,1 1,0 0,1 0,0 1,-6 19,12-29,0-1,0 1,0 0,1 0,0-1,-1 1,1 0,0 0,1 0,-1 0,1-1,-1 1,1 0,0-1,1 1,-1 0,1-1,-1 1,1-1,0 0,0 0,1 0,-1 0,1 0,-1 0,1 0,0-1,0 1,6 3,3 0,0 0,0 0,1-1,0 0,0-1,0-1,21 3,102 5,-75-8,21 3,24 3,0-4,133-12,-212 2,-19 3,0 1,0-1,1 2,-1-1,14 1,-20 1,0-1,-1 0,1 1,-1-1,1 1,-1-1,0 1,1 0,-1 0,0-1,1 1,-1 0,0 0,0 0,0 0,0 1,0-1,0 0,0 0,0 1,0-1,-1 0,1 1,0-1,-1 1,1-1,-1 1,0-1,1 1,-1-1,0 1,0-1,0 1,0 0,-1 2,0 6,0 0,-1 1,-1-1,1 0,-2 0,1 0,-1 0,-1-1,0 0,0 0,-10 13,-11 11,-46 46,40-47,-48 66,58-68,-2 0,-55 51,47-56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7.7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0 129,'5'0,"4"0,11-4,5-6,4-1,0 1,4-2,1-3,7 1,1 3,-2 3,-4 3,1-2,-2-4,-7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8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1 303,'4'0,"6"0,9-4,11-6,12-5,21-9,13 0,6-1,1-4,0-2,-1 1,-2 0,-10 6,-13 3,-8 4,-7 6,-11 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09.7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7 181,'0'-5,"-1"9,2 27,0-26,-1 0,1 0,-1 1,1-1,1 0,-1 0,1 0,0 0,0 0,0-1,1 1,0 0,3 3,6 1,0 0,1-1,0-1,1 0,-1-1,1 0,1-1,-1-1,22 4,22 2,62 3,-89-11,-13-2,0-1,0 0,0-2,0 0,0-1,0-1,-1 0,0-1,0-1,22-13,24-8,-55 25,1 0,-2-1,1 0,0-1,-1 0,0 0,0 0,0-1,-1 0,0 0,9-12,-12 13,0 0,0 0,-1 0,0-1,0 1,-1-1,1 1,-1-1,0 0,-1 1,1-1,-1 0,0 0,-1 1,1-1,-1 0,0 1,-4-11,4 12,-1 0,1-1,-1 1,0 0,0 0,-1 0,1 0,-1 0,0 1,0-1,0 1,-1-1,1 1,-1 0,1 1,-1-1,0 1,0-1,0 1,-6-2,-6-1,-1 1,1 1,-1 0,-22 0,-14-3,-16-2,0 4,-88 5,52 1,95-1,0 0,0 1,0-1,1 2,-1 0,1 0,0 0,0 1,0 1,0 0,1 0,-13 9,8-5,0-1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4.2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402 1,'-23'0,"0"0,0 2,-27 5,41-5,0 1,0 0,0 1,1-1,0 2,-1-1,1 1,1 1,-1-1,-11 13,-1 3,2 1,0 1,2 0,0 1,2 1,0 0,2 1,1 1,1-1,2 2,0-1,-7 53,15-67,1-1,0 1,1-1,0 1,1-1,0 0,1 0,0 0,1 0,0-1,1 1,0-1,1-1,0 1,1-1,15 16,-7-10,0 0,1-2,1 1,0-2,1 0,0-2,1 0,32 13,-32-18,1-1,-1-1,1-1,0-1,1 0,-1-2,0 0,35-6,-52 5,0 1,-1-1,1 0,-1 0,1-1,-1 1,1-1,-1 0,1 0,-1 0,0 0,0 0,0-1,-1 1,1-1,0 0,-1 0,0 0,0 0,0 0,0 0,0-1,0 1,-1-1,0 1,0-1,0 0,0 1,0-6,2-12,-2 0,0-1,-1 1,-4-25,2 3,1 15,-1 0,-2 0,-1 0,0 1,-3 0,0 0,-16-36,14 35,1 0,1-1,1 0,2-1,1 0,0-44,4 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4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6,4 8,2 5,3 5,6 2,-1-1,-2 1,-4 0,2-7,-1-3,2-7,-1-2,-2-4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5.4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1 166,'1'-4,"-1"-1,1 0,1 1,-1-1,1 1,0-1,0 1,0 0,0 0,1 0,0 0,0 0,0 1,0-1,0 1,1 0,-1 0,1 0,0 0,0 1,0-1,6-1,5-4,1 0,0 2,0 0,29-6,3-5,-37 13,0-1,0 2,0 0,17-3,-25 6,-1-1,1 1,0 0,-1 0,1 1,0-1,-1 1,1-1,-1 1,1 0,0 0,-1 0,0 0,1 0,-1 1,0-1,0 1,1-1,-1 1,0 0,-1 0,1 0,3 4,4 10,0 0,-2 0,0 0,0 1,-2 0,0 1,-1-1,2 19,9 148,-15-176,3 44,-1-23,0 0,-2 0,-1 0,-1 0,-7 30,2-41,-1 8,9-25,-1-1,0 1,0 0,1-1,-1 1,0 0,1-1,-1 1,1-1,-1 1,1-1,-1 1,1-1,-1 1,1-1,0 1,-1-1,1 1,0-1,-1 0,1 0,0 1,-1-1,1 0,0 0,0 0,-1 0,1 0,0 0,0 0,-1 0,1 0,0 0,1 0,8-1,1-1,0 1,-1-2,0 0,0 0,19-9,16-4,55-18,-61 19,1 2,1 2,54-8,-70 17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6.1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0 333,'11'-1,"1"-1,-1 0,0-1,0 0,0 0,14-8,16-4,742-243,-755 249,0 0,41-5,-44 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6.8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1,'2'15,"0"0,1 0,0 0,1 0,7 17,5 20,60 198,-28-103,-14-40,-31-88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8.1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133 54,'-2'0,"0"1,-1 0,1-1,0 1,0 0,0 0,0 0,0 0,0 1,0-1,0 0,0 1,0-1,1 1,-1 0,1 0,-1-1,1 1,0 0,-2 3,-23 48,20-39,-7 20,2 0,1 2,2-1,1 1,2 0,1 1,2-1,2 1,5 47,-4-76,0-1,0 0,1 0,-1 0,2 0,-1 0,1-1,0 1,1-1,-1 0,1 1,0-2,1 1,-1 0,1-1,0 0,1 0,-1 0,1-1,0 0,0 0,1 0,-1-1,1 0,-1 0,1-1,10 3,18 3,-1-1,1-2,1-1,46-2,-60-1,-10 0,-1-1,0-1,0 0,1 0,-1-1,0 0,0-1,0 0,-1-1,1 0,-1-1,0 0,0-1,0 0,-1 0,0-1,0 0,-1-1,0 0,0 0,8-12,3-2,-2-1,0 0,23-46,-33 54,-1 0,0-1,-1 1,-1-1,-1 0,0 0,-1-1,0-18,-2 26,-1-1,0 1,0-1,-1 1,0 0,-1 0,0 0,0 0,-1 0,0 1,-1 0,1-1,-2 2,1-1,-1 1,0-1,-1 2,0-1,-8-6,13 11,-24-21,-38-28,53 44,0 0,-1 1,0 1,0-1,0 2,0 0,-14-3,-28-6,39 8,0 1,0 0,0 1,0 1,-1 0,1 1,0 1,-1 0,1 1,-21 4,20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9.1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1 203,'12'-1,"0"-1,-1-1,1 0,-1-1,1 0,-1 0,12-7,18-7,121-28,-115 35,-1-2,85-36,-119 43,1 1,0 0,1 1,-1 0,1 1,-1 0,18 0,-9 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19.7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1,'4'0,"11"0,10 12,6 10,10 8,11 13,14 16,9 10,3 3,-6-3,-7-4,-11-5,-5-9,-11-8,-9-7,-8-6,-8-7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1.1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352 81,'-6'1,"1"2,0-1,-1 0,1 1,0 0,0 0,1 1,-1-1,1 1,0 0,-6 6,-1 0,-3 4,-2-2,0 0,0-1,-1 0,0-2,-30 13,44-21,-1 1,0-1,1 0,-1 0,0 0,0 0,0-1,1 1,-1-1,0 0,0 0,0-1,0 1,1-1,-1 0,0 0,0 0,1 0,-1-1,1 0,-1 1,1-1,0 0,-1-1,1 1,0-1,1 1,-1-1,0 0,1 0,-1 0,1 0,0 0,0-1,0 1,1-1,-1 1,1-1,0 0,-1-6,0 5,0 1,1-1,0 0,0 0,1 1,-1-1,1 0,0 0,0 0,1 0,-1 1,1-1,0 0,0 1,1-1,0 0,-1 1,1-1,1 1,-1 0,1 0,3-5,-1 5,0-1,0 1,0 0,1 0,0 1,-1 0,1 0,0 0,1 1,-1-1,0 2,1-1,-1 1,1 0,12-1,9 1,-1 0,1 2,0 1,-1 1,1 2,-1 1,0 0,-1 2,37 17,-41-14,0 1,-1 0,-1 2,0 0,-1 2,0 0,-1 1,-1 1,-1 0,27 40,-28-32,-1 0,-1 0,-1 2,-1-1,-2 1,0 1,4 34,-7-22,-1 0,-2 0,-3 1,-6 65,5-100,1 0,-2-1,1 1,-1-1,0 1,-1-1,1 0,-1 0,0 0,-1 0,1-1,-1 1,0-1,-1 0,1 0,-1 0,0-1,0 0,-1 1,1-2,-1 1,0-1,0 0,0 0,0-1,0 1,-13 1,-11 2,0-2,-1-1,0-1,-55-4,43 0,13 1,0-1,0-2,-37-8,56 9,0 0,1 0,-1-1,1-1,0 0,0 0,0-1,0 0,1 0,0-1,-15-16,22 21,1 1,0-1,0 0,0 0,0 1,0-1,0 0,0 0,0 0,1 0,-1 0,1 0,-1 0,1 0,0 0,0 0,0 0,0 0,0 0,0 0,1-3,1 2,-1-1,1 1,-1 0,1-1,0 1,0 0,1 0,-1 0,0 0,1 1,3-3,1-1,0 0,1 1,-1 0,1 1,0 0,1 0,-1 1,1 0,10-3,20 1,0 2,-1 1,1 2,58 8,155 37,-86-13,-136-27,4 0,63 18,-78-17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1.7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1 144,'4'0,"6"0,5 0,5-4,7-2,4 1,4-4,6 0,4-2,2-5,-1 2,3 2,-2-1,-4 2,-2 3,-3-2,-4 2,-7 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2.7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0 128,'9'0,"6"0,6 0,3-4,11-6,3-1,4-3,3 1,3 2,6-1,-2 2,-10-2,-4 1,-3 3,-4 2,-3 2,-6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4.5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0 249,'26'373,"-3"-81,-23-260,2 0,1 0,2 0,0-1,3 1,14 39,-23-71,1 0,0 0,0 0,0 0,0 0,0 0,0 1,0-1,0 0,0 0,0 0,0 0,0 0,0 0,0 0,0 1,1-1,-1 0,0 0,0 0,0 0,0 0,0 0,0 0,0 0,0 1,0-1,0 0,0 0,0 0,1 0,-1 0,0 0,0 0,0 0,0 0,0 0,0 0,0 0,1 0,-1 0,0 0,0 0,0 0,0 0,0 0,0 0,0 0,1 0,-1 0,0 0,0 0,0 0,0 0,0 0,0 0,0 0,1 0,-1 0,0 0,0 0,0 0,0-1,0 1,0 0,0 0,3-12,-1-20,-13-140,0 43,9-112,-7-106,0 285,6 48,0-1,1 1,0-1,2 0,0 0,0 0,4-22,-3 34,0 1,0-1,0 1,0 0,1-1,-1 1,1 0,-1 0,1 0,0 0,-1 0,1 1,0-1,0 0,1 1,-1-1,0 1,0 0,1 0,-1 0,1 0,-1 0,1 1,-1-1,1 1,-1-1,1 1,-1 0,1 0,0 0,-1 0,1 1,-1-1,1 1,2 0,10 3,0 0,0 0,0 2,19 10,85 47,-3 6,-4 5,167 141,-234-178,78 71,-108-92,0 1,-1 0,0 0,-2 2,15 26,-19-27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1.6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5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755 27,'-3'-3,"0"1,-1 0,1-1,-1 1,0 0,0 1,0-1,0 1,0 0,0 0,0 0,-5 0,-56-2,46 3,0-1,0 1,0 1,0 0,0 2,0 0,1 1,-1 1,1 1,0 1,1 0,-1 1,-26 18,9-4,2 2,0 1,2 2,1 1,-39 45,55-55,1 0,0 1,2 1,0 0,1 1,1-1,0 2,2-1,1 1,1 1,-4 28,8-47,1 0,-1 0,1 1,0-1,0 0,0 1,1-1,-1 0,1 0,0 1,0-1,1 0,-1 0,1 0,0 0,0-1,0 1,1-1,-1 1,1-1,0 1,5 3,-3-4,0 0,1 0,0 0,0-1,-1 0,1-1,0 1,0-1,1 0,-1 0,0-1,0 0,0 0,12-2,23-5,0-1,53-18,-22 5,246-79,-283 85,-1 0,0-3,-1 0,-1-2,0-2,49-44,-71 55,14-8,-24 19,1 0,0 0,0 0,0 1,-1-1,1 0,0 0,0 1,-1-1,1 0,0 1,-1-1,1 1,0-1,-1 1,1-1,-1 1,1 0,-1-1,1 1,-1 0,1-1,-1 1,0 0,1 0,-1-1,0 1,0 0,1 0,-1-1,0 1,0 0,0 0,0 0,0 0,0 1,110 406,-79-295,-8-27,41 124,-53-183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5.3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0 177,'4'0,"6"0,1-4,3-2,3 1,8-4,3-4,7 0,4-2,1-3,2 2,2-1,-6-1,-5 1,-5 5,-2 4,-5 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5.9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 1,'-1'7,"0"1,-1 0,0 0,0-1,-4 9,-4 18,-9 49,5 1,3 1,4 0,3 1,10 116,-2-172,1-1,1 0,15 42,-18-61,1 0,0 0,0-1,1 0,1 0,-1 0,2 0,-1-1,1 0,0 0,1-1,-1 0,11 7,2-4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7.0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179 1,'-2'1,"-1"1,1-1,-1 1,1 0,0 0,-1 0,1 0,0 0,0 0,0 0,1 1,-1-1,0 1,1-1,0 1,0 0,0 0,-2 5,-3 4,-28 49,-36 73,64-119,0 0,2 0,-1 0,2 1,0 0,1 0,0 21,2-33,0-1,0 1,0-1,1 0,-1 0,1 1,0-1,0 0,0 0,0 0,1 0,-1 0,1 0,0 0,0 0,0 0,0-1,0 1,6 3,-4-3,1 0,0-1,0 1,0-1,0-1,0 1,0-1,0 1,1-2,-1 1,8 0,10-2,0 0,0-2,0 0,37-12,-48 13,-1-2,0 0,0 0,-1-1,1 0,-1-1,0 0,13-12,-18 14,0 0,-1-1,0 0,0 0,0 0,-1 0,1-1,-1 0,-1 1,1-1,-1 0,0 0,0 0,-1 0,0-1,0 1,0-7,0-1,-1-77,0 85,0 1,-1-1,0 0,0 0,-1 0,1 1,-1-1,0 1,-1-1,1 1,-1 0,-5-6,0 5,0 1,0-1,-1 2,0-1,0 1,0 1,0 0,-1 0,-10-1,-10-5,5 2,3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7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1 123,'4'0,"6"0,5 0,9 0,5 0,5-5,6-5,5-5,7-1,4 3,0 4,-4-2,-3 2,-6 3,-9-3,-7 1,-4 1,-5 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8.4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0,'4'4,"2"6,4 1,4 7,5 5,-2 8,1 1,2 6,2 3,5 0,-1 1,-6-2,-2-4,-3-3,-1-3,2-8,-2-2,-3-4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9.2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1,'19'1,"0"1,1 1,-1 1,-1 0,1 1,0 1,-1 1,21 11,133 85,-162-97,42 30,-2 3,-2 1,68 75,110 155,-166-194,-50-62,0 1,-1 0,-1 0,-1 1,0 0,-1 0,-1 1,0 0,3 26,5 13,-7-35,-1-3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29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0,'28'512,"-19"-438,4 0,34 113,-31-138,2-1,2 0,3-1,45 70,-25-63,-33-43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1.3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127 0,'-2'1,"0"-1,1 1,-1 0,0 0,0-1,1 1,-1 0,0 0,1 1,-1-1,1 0,-1 0,1 1,0-1,0 1,0-1,-1 1,1 0,1-1,-1 1,-1 2,-17 41,18-42,-16 47,2 0,2 2,2 0,3 0,1 0,3 1,4 66,0-117,0 0,0 1,1-1,-1 0,1 0,-1 1,1-1,0 0,0 0,-1 0,2 0,-1 0,0 0,0 0,1 0,-1 0,1 0,-1-1,1 1,0-1,0 1,2 1,-1-2,0 0,0 0,0-1,0 1,1-1,-1 1,0-1,0 0,0 0,1 0,-1-1,0 1,0-1,4-1,3-1,0-1,0 0,0 0,0-1,-1-1,0 0,0 0,13-12,-7 3,0 0,-1-1,-1-1,-1 0,0 0,-1-2,-1 1,0-1,-2-1,0 1,-2-2,0 1,-1-1,-1 1,0-1,-2 0,-1-1,-2-38,-1 52,0-1,-1 1,1 0,-2 0,1 1,-1-1,0 1,-1 0,0 0,0 0,0 0,-10-8,12 11,0 1,-1 0,1 0,0 0,-1 0,0 0,0 1,0 0,0-1,0 2,0-1,0 0,-1 1,1 0,-1 0,1 0,-1 0,1 1,-1 0,1 0,-1 0,1 0,-1 1,-6 1,9-1,0 1,0-1,0 0,0 0,0 1,0-1,0 1,0 0,1 0,-1 0,1-1,-3 5,-3 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2.4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72,'46'-3,"90"-19,-79 12,74-6,-111 14,0 0,36-10,-39 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3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0,'-1'23,"2"-1,0 0,1 0,2 0,0 0,1-1,1 0,1 0,18 36,48 79,-65-120,-1 1,11 32,2 6,-13-40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6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579 0,'-14'1,"0"1,0 0,0 1,0 1,1 0,-1 1,1 0,-14 8,-10 7,-48 34,34-17,-63 58,90-73,2 2,0 0,2 1,-26 42,43-62,0-1,1 1,0 0,0 0,0 0,0 0,1 0,0 0,0 1,0-1,1 0,-1 1,1-1,1 0,-1 1,1-1,0 0,0 0,2 7,0-7,0 1,0-1,0 0,1 0,0 0,0 0,0-1,0 1,1-1,0 0,0 0,0-1,0 1,1-1,-1-1,9 4,52 19,134 29,-132-37,-65-17,0 1,0 0,0 0,0 0,0 0,0 0,0 1,-1-1,1 1,0 0,-1 0,0 0,1 0,-1 0,0 0,0 1,0-1,0 1,0-1,-1 1,1 0,1 4,-2-3,-1-1,0 0,0 0,0 1,0-1,0 0,0 1,-1-1,0 0,0 0,0 0,0 1,0-1,0 0,-1 0,0-1,1 1,-1 0,0-1,0 1,-4 3,-30 30,-2-2,-42 29,-55 51,105-92,16-15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4.8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1 203,'2'-5,"0"1,0-1,1 1,0 0,0 0,0 0,0 0,8-6,-3 1,4-4,0 0,1 0,0 1,1 1,0 0,0 1,1 1,1 0,0 1,0 0,1 2,-1 0,1 1,1 0,-1 1,1 1,-1 1,1 1,26 1,-38 1,-1 0,0 0,1 1,-1 0,0 0,0 0,0 0,0 1,0 0,-1 0,1 1,-1-1,0 1,0 0,0 0,-1 0,1 0,-1 1,0-1,0 1,-1 0,1 0,-1 0,2 8,2 5,-1-1,-1 1,0 0,-2 0,0 0,0 21,-3 3,-6 53,5-82,-1 1,0 0,-1-1,0 0,-1 0,0 0,-14 21,22-37,0 0,0 0,0 1,0-1,0 1,1-1,-1 1,1 0,-1 0,1 1,0-1,5-1,5-1,1 0,-1 1,24-1,-22 2,1 2,-1 0,1 1,-1 0,0 2,0-1,0 2,26 9,-39-11,1-1,-1 1,0 0,0-1,0 2,0-1,0 0,0 1,0-1,-1 1,1 0,-1 0,0 0,0 0,0 0,0 0,-1 1,1-1,-1 0,0 1,0 0,0-1,0 1,0-1,-1 1,0 0,0 0,0-1,0 1,-1 0,1-1,-1 1,-2 5,0 1,-1 0,0 0,0 0,-1-1,-1 0,0 0,0 0,0-1,-1 0,-12 11,-110 80,60-49,61-44,-1-1,0 0,0-1,-1 0,0 0,-18 4,9-3,-6 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5.8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1,'4'1,"-1"0,1 1,0 0,-1 0,1 0,-1 0,1 1,-1-1,0 1,0 0,3 3,12 10,37 21,173 127,-203-143,0 2,-2 1,0 1,-2 1,-1 0,23 41,-18-21,-3 1,-1 1,-3 0,-1 2,-3 0,-2 1,-3 0,-1 1,-3 0,-2 54,-3-57,-1-27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6.8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75,'77'-10,"-18"0,329-11,-338 18,-31 3,1-1,-1-1,0-1,-1 0,1-2,25-8,-39 10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7.7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50 0,'-2'1,"0"-1,0 1,0-1,0 1,0 0,0 0,0 0,1 0,-1 0,0 0,0 0,1 1,-1-1,1 1,-1-1,1 1,0 0,-1-1,1 1,0 0,0 0,0 0,1 0,-1 0,0 0,1 0,-1 4,-2 4,1 1,0-1,1 1,0 12,2-5,0 1,2-1,0 0,1 1,1-2,0 1,11 22,69 120,-5-9,-68-119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38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0,'2'1,"0"0,1 0,-1 0,0 1,0-1,0 0,0 1,0-1,-1 1,1 0,0-1,-1 1,1 0,1 4,24 33,-25-36,157 299,-89-159,-27-51,59 189,-93-255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0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98,'-1'-4,"1"0,0 0,1-1,-1 1,1 0,-1 0,1-1,1 1,-1 0,1 0,-1 0,1 1,0-1,0 0,1 1,-1-1,1 1,0 0,0 0,0 0,4-4,-3 6,0-1,0 0,0 1,0 0,0 0,0 0,0 0,0 1,0-1,0 1,0 0,1 1,-1-1,0 1,0-1,0 1,0 0,0 1,0-1,0 1,6 3,7 5,0 1,-1 0,0 1,-1 0,-1 2,0-1,-1 2,0 0,-1 0,-1 1,0 1,-1 0,-1 0,-1 1,9 25,-14-30,0 0,0-1,-2 1,1 0,-2 0,0 0,0 0,-1-1,0 1,-2 0,1 0,-1-1,-1 1,-1-1,1 0,-2-1,0 1,-10 15,18-26,-1 0,0 0,1 0,-1 0,1 0,0 0,-1 0,1-1,0 1,-1-1,1 1,0-1,0 0,-1 1,1-1,2 0,2 1,26 8,-1 1,-1 2,0 1,0 1,28 20,2 5,69 58,-118-89,-1 1,1 1,-2-1,0 2,11 14,-19-23,0 0,1 0,-1 0,0 0,0 0,0 1,0-1,-1 0,1 1,0-1,-1 0,0 1,0-1,0 1,0-1,0 1,0-1,0 0,-1 1,1-1,-1 1,0-1,0 0,0 0,0 1,0-1,0 0,0 0,-1 0,1 0,-1 0,0-1,1 1,-1 0,0-1,-4 3,-30 22,-1-2,-1-1,-1-2,-1-2,-1-2,-1-1,0-2,-62 12,84-21,0 0,0 2,0 1,-26 14,7-3,22-12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1.7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1,'-2'37,"-1"-1,-12 49,-3 21,8-5,5 1,3-1,6 1,20 134,-20-217,1 0,0 0,1 0,10 17,-13-29,0 0,1-1,-1 1,2-1,-1 0,1 0,0-1,0 0,0 1,1-2,0 1,0-1,10 7,0-5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2.8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285 0,'-8'1,"-1"0,1 0,-1 1,1 0,0 0,0 1,0 0,0 1,0-1,1 2,-1-1,1 1,0 0,1 0,-13 13,0 3,0 1,1 1,-20 35,29-40,0 0,2 1,0 0,1 0,2 0,-1 1,2-1,1 1,0 0,2 0,0 0,5 37,-3-51,-1 0,1-1,-1 1,2-1,-1 1,1-1,-1 0,1 0,1 0,-1-1,1 1,0-1,0 1,0-1,0-1,1 1,-1 0,1-1,0 0,0 0,6 2,15 6,-1-1,2-1,31 7,-28-9,49 21,-63-21,0 0,1-2,-1 1,1-2,0 0,1-2,-1 1,0-2,30-1,-44 0,-1-1,1 0,0 1,-1-1,1 0,0 0,-1-1,0 1,1 0,-1-1,0 0,1 1,-1-1,0 0,0 0,-1 0,1 0,0-1,1-2,0-1,-1 1,1-1,-2 1,1-1,-1 0,0 1,0-1,0-11,-1-5,-2 0,0 0,-10-40,4 28,1-4,-3 1,-1 0,-22-49,29 76,-1 1,-1 0,1 0,-1 0,-1 1,0 0,0 0,0 0,-1 1,0 0,-1 1,1 0,-1 0,0 1,-1 0,1 1,-12-5,-2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3.8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0 123,'37'-2,"-1"-1,0-2,0-2,55-16,-64 17,0 2,0 0,48 1,-42 3,0-2,33-6,-31 2,-17 3,0 0,0-1,-1 0,1-2,-1 0,26-13,-37 14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4.8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0,'4'0,"2"9,4 2,0 4,2 8,5 4,2 2,-1 5,0 5,2 0,-3-3,0-6,-3-5,-3-3,-5 0,-2-4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7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1 256,'7'-1,"1"0,-1-1,0 0,1 0,-1-1,0 0,10-5,19-8,82-21,136-48,-233 76,-7 3,-1 0,1 1,0 1,0 0,1 1,-1 1,22-1,-21 3,1-1,-1 0,1-1,-1-1,1 0,-1-1,0-1,0 0,22-12,-16 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6.2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0 248,'1'-7,"1"0,-1 0,1 0,0 1,1-1,-1 1,1-1,1 1,-1 0,1 0,0 1,0-1,1 1,9-10,11-8,45-34,-60 50,0 0,1 0,0 0,1 1,0 1,0 0,0 1,0 0,1 0,0 1,-1 1,1 0,19 1,-22 1,-1 0,1 0,-1 2,0-1,0 1,0 0,0 1,0 0,0 1,0 0,-1 0,0 0,0 1,0 1,0-1,-1 1,11 11,-4-1,0 1,-1 0,0 1,-2 0,13 27,-21-39,-1 0,0 0,0 0,0 0,-1 0,0 0,0 1,-1-1,0 0,0 1,0-1,-1 1,0-1,0 0,0 0,-1 0,0 1,0-2,-1 1,0 0,0 0,-6 8,-2 2,-1 0,-1 0,-1-1,0-1,-1-1,0 0,-1 0,-20 11,33-23,1 0,-1 1,1-1,-1 1,1 0,0-1,0 1,0 0,0 0,0 0,-2 3,9 4,17-4,27-3,-22-2,1 2,0 1,-1 1,35 9,-54-11,-1 1,0 0,0 0,0 1,0 0,0 0,-1 0,0 1,0 0,0 0,0 0,-1 1,0 0,0 0,-1 1,1-1,-2 1,1 0,-1 0,4 9,-5-12,-1 0,1 1,-1-1,0 1,0 0,-1-1,1 1,-1 0,0-1,0 1,0 0,-1-1,0 1,0-1,0 1,0-1,-1 1,1-1,-1 0,-1 1,1-1,0 0,-1 0,0-1,0 1,0-1,0 1,-1-1,1 0,-1 0,-5 3,-8 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2:46.9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0,'2'14,"1"1,1-1,0-1,1 1,1-1,0 0,0 0,1 0,13 15,1 9,38 72,79 209,-114-248,-3 1,-3 1,-4 1,8 98,-21-114,-2-39,1-1,5 33,-1-34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0.2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1 205,'0'-3,"1"1,-1-1,1 0,0 1,0-1,0 1,1-1,-1 1,0-1,1 1,0 0,-1 0,1 0,0 0,0 0,0 0,0 0,1 1,3-3,49-23,32 0,2 5,1 3,102-7,-177 24,385-32,-319 33,0 4,155 25,-227-27,0 1,0 1,-1-1,1 1,-1 1,0-1,0 2,14 8,-19-11,-1 0,0 0,0 1,0-1,0 0,0 1,-1-1,1 1,-1-1,0 1,1 0,-1 0,0 0,-1-1,1 1,0 0,-1 0,0 0,0 0,0 0,0 0,0 0,0 0,-1 0,1 0,-1 0,0 0,0 0,-3 4,-6 11,0 0,-2-1,0-1,-1 0,-1 0,0-1,-1-1,-19 14,-6 8,-394 328,398-343,30-18,1 0,-1 0,0 0,1 1,0 0,0 0,0 0,0 1,-4 5,9-10,0 1,0-1,0 0,0 0,0 1,0-1,0 0,0 0,0 1,0-1,0 0,0 0,0 1,0-1,0 0,1 0,-1 0,0 1,0-1,0 0,0 0,1 0,-1 1,0-1,0 0,0 0,1 0,-1 0,0 0,0 0,1 1,-1-1,0 0,0 0,1 0,-1 0,0 0,0 0,1 0,-1 0,0 0,0 0,1 0,-1 0,0 0,0 0,0 0,1-1,-1 1,0 0,0 0,1 0,-1 0,20-4,-17 3,27-5,154-36,-8-14,43-11,114-32,-309 91,-8 3,0 1,0 1,1 0,19 0,-16 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0.7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0 230,'23'-1,"0"-1,-1-1,1-1,-1-1,24-8,109-48,-52 19,-48 21,-17 5,0 2,1 2,0 1,1 2,54-6,-73 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2.3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307 64,'58'-3,"0"-3,66-14,15-3,-100 15,-33 5,-25 6,-26 3,0-2,-45-1,-51 4,18 3,-133-5,245-5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3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344 0,'-15'36,"2"1,1 0,-11 63,0-4,-61 208,-81 323,163-617,1-7,0 0,-1 1,2-1,-1 0,0 1,1-1,-1 1,1-1,0 1,0 0,1-1,-1 1,2 5,8-49,39-297,-4 28,-39 252,17-136,-17 161,1-1,2 2,22-55,-27 76,1 1,-1-1,2 1,-1 0,1 1,13-14,-17 20,0 0,1 0,-1 0,1 0,-1 1,1-1,0 1,0 0,-1 0,1 0,0 0,0 0,0 0,0 1,0 0,0-1,1 1,-1 0,0 1,0-1,0 0,0 1,0 0,0 0,0 0,4 2,21 12,-2 2,0 0,0 2,-2 0,-1 2,28 30,10 9,46 25,4 4,-96-73,-2 0,0 0,-1 1,16 30,-14-24,0 0,18 20,-5-15,-20-22,0 1,0 0,-1 1,0 0,6 10,-6-4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5.2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1,'559'0,"-532"0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6.0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0,'0'94,"7"276,-1-295,3-1,36 140,9-49,-45-142,1 0,1-2,1 1,29 39,-32-51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7.1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1 111,'21'-1,"-1"-1,39-9,-9 0,1 0,-35 7,1 0,28-2,5 2,0-3,-1-2,58-17,-89 19,-5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8.1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0,'24'26,"-2"0,20 31,16 18,288 384,-311-415,-25-33,-1 0,0 1,8 14,-11-12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8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1,'0'4,"0"6,4 5,2 5,-1 7,8 12,6 8,3 9,-1 3,0 9,1 1,0-2,1-4,1-4,-3-9,-2-7,-3-12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8.9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1,'16'1,"0"1,0 0,0 1,-1 1,0 1,0 0,0 1,0 0,-1 2,0-1,0 2,-1 0,0 0,-1 1,19 20,10 13,-3 1,61 92,-58-73,-2 2,-3 2,-3 1,-4 1,-2 2,-3 1,-4 1,12 75,-18-65,18 151,-30-204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09.7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 1,'-1'0,"1"0,-1 1,0-1,0 1,0-1,1 1,-1-1,0 1,1-1,-1 1,0 0,1-1,-1 1,1 0,-1-1,1 1,-1 0,1 0,-1 0,1-1,0 1,0 0,-1 0,1 0,0 1,-5 27,4-25,-5 81,4 109,4-102,-2-42,3 0,2 0,2 0,2-1,3 0,1-1,3 0,1-1,3-1,2-1,1 0,31 41,8-3,4-3,104 99,-142-151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1.1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98,'-1'-3,"1"-1,1 0,-1 0,1 0,-1 0,1 0,0 0,0 0,1 1,-1-1,1 1,0-1,0 1,0-1,0 1,1 0,-1 0,1 0,0 0,0 1,0-1,0 1,0-1,1 1,-1 0,1 1,-1-1,1 0,0 1,-1 0,6-1,-2 1,0-1,1 2,0-1,-1 1,1 0,-1 1,1 0,0 0,-1 0,0 1,1 1,-1-1,0 1,0 0,9 5,-10-4,0 0,0 1,-1-1,1 1,-1 0,0 0,0 1,0-1,-1 1,0 0,0 1,-1-1,0 0,0 1,0 0,-1 0,0 0,0 0,-1 0,1 0,-2 0,1 1,-1-1,0 0,-1 1,0-1,0 0,0 0,-5 13,0-2,-1 0,-1 0,-1-1,-1 0,0-1,-1 0,-1 0,0-1,-17 15,27-23,14-5,35-9,10 0,-52 7,-1 1,1-1,0 1,0 0,0 1,-1-1,1 1,-1 0,1 0,-1 1,0-1,1 1,-1 0,-1 0,1 0,0 1,-1-1,0 1,0 0,0 0,0 0,0 0,-1 1,0-1,0 1,0-1,0 1,-1 0,0-1,0 1,1 7,-1-3,0 0,0 0,-1 0,0 0,-1 0,0 0,0 0,-1 0,0 0,-1 0,1-1,-2 1,1-1,-1 0,-1 0,-9 14,-16 15,18-22,0 0,-1-1,0 0,-26 20,20-21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2.3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1,'4'0,"1"1,0 0,0 0,0 0,-1 1,1-1,-1 1,1 1,-1-1,0 0,0 1,0 0,5 4,49 52,-40-40,65 76,-4 4,91 149,-147-208,-1 0,-2 2,-2 0,-2 1,-2 1,-1 1,-3-1,5 48,-14-87,-1 0,0 0,0 1,-1-1,1 0,-1 0,0 0,0-1,-1 1,1 0,-1 0,0-1,-1 1,1-1,-1 1,0-1,0 0,0 0,0 0,-1-1,-5 6,-3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3.2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73,'69'-3,"0"-3,0-4,72-18,-92 18,-1 3,2 1,-1 3,67 4,-96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3.9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0,'1'9,"1"-1,0 1,0-1,1 0,0 0,4 9,4 11,145 390,-122-337,-20-52,-2 1,16 60,-25-74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6.6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1 555,'18'20,"0"2,-2 0,-1 0,19 37,-5-9,-4-11,128 222,-148-247,-9-16,-15-24,-10-31,3-2,2 0,3-2,2 0,4-1,2-1,2-1,4 1,2-1,3-1,12-121,-9 172,2 1,-1 0,2-1,0 1,0 0,1 0,11-19,-14 29,0 0,0-1,0 1,1 0,-1 1,1-1,-1 0,1 1,0-1,0 1,0 0,0 0,1 0,-1 1,0-1,1 1,-1-1,1 1,0 0,-1 1,1-1,0 1,-1-1,1 1,0 0,0 0,-1 1,1-1,0 1,-1 0,8 2,13 8,0 0,0 2,-1 1,-1 0,0 2,-1 0,-1 2,0 0,-2 1,0 1,22 32,-36-46,-1 0,0 0,0 0,0 0,-1 0,0 1,0-1,-1 1,1-1,-1 1,-1 0,1-1,-1 1,-1 0,1 0,-1-1,0 1,0 0,-1-1,0 1,0-1,-1 0,0 0,0 0,0 0,-1 0,1 0,-1-1,-1 0,1 0,-1 0,0 0,-8 5,-23 27,33-32,-1 0,0 0,0 0,-1-1,0 0,0 0,0 0,0-1,-10 6,-35 12,14-8,0 3,1 0,1 3,-37 26,79-45,1 1,-1-1,0 0,1-1,9-2,12-4,0 1,0 1,1 2,-1 1,1 1,0 1,-1 2,1 2,-1 0,0 2,0 1,-1 2,0 1,56 26,-60-22,0 1,-1 0,0 2,-1 0,32 34,-47-43,0 0,-1 1,0 0,-1 0,0 1,0 0,-1 0,-1 0,1 1,-2-1,1 1,-1 0,-1 0,0 0,-1 1,0-1,-1 14,-1-18,-1 0,0 0,0 0,-1-1,0 1,0-1,0 1,-1-1,0 0,0-1,-1 1,-9 9,-6 5,-42 31,49-42,0-1,0-1,0 0,-1-1,0 0,0-1,0-1,-1 0,1-1,-1-1,0 0,-19-1,7-1,0-2,0 0,1-2,-1-1,1-2,-25-9,27 6,0-2,1-1,0-1,1-1,-22-19,-9-6,8 4,29 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7.3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130 0,'-3'1,"1"-1,-1 0,1 1,-1 0,1 0,0-1,-1 1,1 1,0-1,0 0,-1 0,1 1,0-1,0 1,1 0,-1 0,0 0,1 0,-1 0,1 0,-1 0,-1 4,-23 60,21-50,-8 28,2 0,2 1,2 0,-1 49,6 188,4-182,-2-69,-1-12,0 1,2 0,1-1,0 0,1 1,1-1,8 24,-9-40,-1 1,0-1,1 1,0-1,0 0,0-1,0 1,0 0,0-1,1 1,-1-1,1 0,0 0,-1-1,1 1,0-1,0 0,6 1,6 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8.6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1 203,'0'-8,"0"-1,1 0,0 1,0-1,1 1,0-1,1 1,0 0,0 0,1 0,0 0,0 1,1-1,0 1,0 0,1 0,-1 1,2 0,-1 0,1 0,-1 1,2 0,-1 0,0 1,1 0,0 0,0 1,0 0,0 0,1 1,8-2,-5 4,1 0,-1 0,0 1,0 1,1 0,-1 1,-1 0,1 0,0 2,-1-1,0 1,0 1,0 0,11 9,-14-9,0 0,0 1,0 0,-1 1,0-1,-1 1,1 1,-2-1,1 1,-1 0,0 0,-1 1,0-1,-1 1,0 0,0 0,1 12,-3-7,0 0,0 0,-2 0,0-1,0 1,-2 0,-7 27,7-32,-1 0,-1 0,0-1,0 0,-1 0,0 0,0 0,-1-1,0 0,-1-1,-14 13,15-15,-16 15,26-15,16-5,-6-2,0 0,-1 1,1 1,0 0,-1 0,1 2,0-1,-1 2,1 0,-1 0,0 1,0 0,0 1,-1 1,0 0,0 0,0 1,-1 1,13 10,-1 0,-1 2,0 0,-1 1,22 31,-35-43,0 1,-1 0,-1 1,1-1,-2 1,1 0,-2 0,1 0,-1 1,-1-1,0 1,-1 0,0 17,-1-26,0 0,-1 1,1-1,-1 0,0 0,0 0,0 1,0-1,-1 0,1-1,-1 1,0 0,0 0,0-1,0 1,0-1,-1 1,1-1,-1 0,1 0,-1 0,0 0,1-1,-1 1,0-1,-4 2,-13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19.4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0,'20'1,"0"1,0 1,0 1,0 1,0 0,-1 1,0 2,0 0,-1 0,21 15,3 4,-1 2,-1 2,36 37,-30-22,-2 3,-2 2,-3 1,-1 2,39 77,122 307,-171-373,-5-17,-15-33,-1 0,0 1,6 18,-10-16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59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0 178,'6'-2,"-1"-1,0 1,0-1,-1 0,1 0,0-1,-1 1,0-1,0 0,0 0,0 0,3-7,1 3,-6 5,14-14,0 0,0 1,2 1,19-13,-33 25,0 1,0-1,0 1,0 0,0 0,0 0,1 0,-1 1,1 0,0 0,-1 0,1 0,0 1,-1 0,1 0,0 0,-1 0,1 1,0 0,-1 0,1 0,-1 1,1-1,-1 1,0 0,8 5,-9-5,0 1,-1 0,1 0,-1 1,1-1,-1 0,0 1,0-1,-1 1,1 0,-1-1,0 1,0 0,0 0,0 0,0 0,-1 0,0 0,0 0,0 0,-1 0,1 0,-2 5,-2 13,-1-1,-16 40,17-50,-31 72,-72 124,86-179,18-24,-1 0,1-1,0 1,0 1,1-1,-1 0,1 1,0-1,0 1,0 0,0 4,2-8,0-1,0 0,1 0,-1 0,0 1,1-1,-1 0,0 0,1 0,-1 0,0 0,1 0,-1 0,0 0,1 0,-1 0,0 0,1 0,-1 0,0 0,1 0,-1 0,0 0,1 0,-1 0,0 0,1 0,-1-1,0 1,1 0,-1 0,0 0,0-1,1 1,-1 0,0 0,0-1,1 1,19-14,-14 10,16-8,0 1,1 0,0 2,1 1,0 0,0 2,1 1,26-2,-30 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0.4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1 178,'61'-4,"0"-2,102-24,-39 5,36 2,-62 11,114-31,-123 12,-72 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1.1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0,'0'4,"0"10,0 16,0 11,0 7,0 4,0 10,4 12,1 6,1 7,7 1,5-2,1-6,0-13,-2-10,0-9,-3-9,-5-12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8.2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2 348,'-1'-18,"1"-3,0 1,2-1,4-25,-4 39,-1 0,2 1,-1-1,1 1,0-1,0 1,1 0,0 0,0 1,0-1,1 1,0 0,7-7,5-1,1 2,0 0,1 0,0 2,0 0,1 1,0 2,28-7,170-21,-211 33,19-2,1 2,0 0,-1 2,1 1,0 1,-1 1,0 2,0 0,34 14,-48-15,1 1,-1 0,-1 0,1 1,-1 1,-1 0,1 0,-1 1,-1 0,1 1,-2 0,1 1,-2 0,1 0,-1 0,-1 1,0 0,-1 0,0 1,4 17,-6-12,0 1,-2-1,0 0,-1 0,0 1,-2-1,0 0,-1 0,-10 30,-3 1,-3 0,-27 50,-1-25,51-78,-1 0,1 0,0 1,0 0,1 0,-1 0,0 0,1 1,0 0,-1 0,1 0,0 0,6 0,87-20,-51 13,-47 9,64-15,0 3,0 2,75-1,-112 11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8.8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0 142,'9'0,"6"-4,6-2,3 1,6-4,7-4,5 0,5 2,2 3,6 3,-3-2,0 0,-6-3,-6 1,-6 1,-8-2,-5 1,-5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9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1 148,'4'0,"2"-5,4 0,4-5,5 0,3 1,1 3,3-2,8 0,3-3,0 1,2-3,3 2,-2 2,-2-2,-5 2,-3 1,-6 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37.1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93,'5'0,"5"0,5 0,5-4,2-6,3-1,1 1,0 2,1 3,-1 2,0-2,-1-2,1 2,-1 1,0-3,0 0,-4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38.3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1 328,'0'-6,"1"0,1 0,-1 1,1-1,0 1,0-1,0 1,1 0,0 0,0 0,7-8,48-54,-43 51,9-10,0 1,2 1,36-26,-54 44,1 1,0-1,0 2,1-1,-1 1,1 1,0-1,0 2,0-1,0 2,1-1,-1 1,0 1,1 0,16 2,6 3,-1 2,-1 2,0 0,0 2,-1 2,0 1,41 25,-66-36,-1 1,1 0,-1 0,1 1,-1-1,-1 1,1 0,0 0,-1 0,0 0,-1 1,1-1,-1 1,0-1,0 1,-1 0,1 0,-1 0,-1 0,1 0,-1 0,0 0,0 0,-1 0,0 0,0 0,-1 0,-3 11,-5 12,-2-1,-1 0,-1-1,-24 35,36-58,-45 63,-82 92,11-16,131-145,20-10,-3 2,13 1,0 2,0 2,1 2,81 5,-55-1,-47-1,0 1,0 1,0 0,-1 2,34 10,-51-13,-1 1,1-1,-1 1,0 0,0 0,0 0,0 0,-1 1,1 0,0 0,-1 0,0 0,0 0,0 1,0-1,0 1,-1 0,1 0,-1 0,0 0,-1 0,1 0,-1 1,1-1,-1 0,-1 1,1-1,0 1,-1-1,0 1,0-1,-1 1,1-1,-3 9,0-4,0 1,0-1,-1 1,-1-1,0 0,0-1,0 1,-1-1,0 0,-1-1,0 1,0-1,-1 0,-16 10,-11 6,-1-1,-50 21,41-21,-59 32,82-42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39.8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0 253,'2'0,"0"1,1 0,-1 0,0 0,0 0,0 0,-1 1,1-1,0 0,0 1,-1 0,1-1,-1 1,1 0,-1 0,0-1,1 1,-1 0,0 0,-1 1,2 2,18 52,-18-53,12 43,44 166,-50-171,-1 0,-2 1,-1 51,-4-73,-2 28,2-48,-1-1,1 0,0 0,0 0,0 0,0 0,0 0,0 1,0-1,0 0,0 0,0 0,0 0,0 0,0 0,0 0,0 1,-1-1,1 0,0 0,0 0,0 0,0 0,0 0,0 0,0 0,-1 0,1 0,0 0,0 0,0 0,0 0,0 0,0 0,-1 0,1 0,0 0,0 0,0 0,0 0,0 0,0 0,-1 0,1 0,0 0,0 0,0 0,0 0,0 0,0 0,0-1,-1 1,1 0,0 0,0 0,0 0,0 0,0 0,0 0,0 0,0-1,-10-12,-5-16,0-9,1-2,3 0,1 0,1-1,-2-47,1-9,0 14,3 0,9-157,-2 237,0 0,0 1,0-1,1 0,-1 0,1 0,0 0,0 1,0-1,0 0,0 1,1-1,-1 0,1 1,0 0,-1-1,1 1,0 0,0 0,1 0,-1 0,0 1,1-1,-1 0,1 1,-1 0,1 0,0 0,-1 0,1 0,0 0,0 0,0 1,0 0,0-1,-1 1,1 0,0 1,0-1,3 1,7 2,0 0,-1 0,0 1,0 1,0 0,0 1,19 13,79 56,-3 4,154 148,-115-78,-132-136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41.0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1 133,'4'0,"6"-4,6-2,4 1,2 1,3 1,1-4,0 1,-4-4,-2-5,1 1,0 3,-3-2,0 2,0-1,-1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43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1 225,'0'1,"0"1,1-1,0 0,-1 0,1 0,0 0,0 0,0 1,0-1,-1-1,1 1,1 0,-1 0,0 0,0 0,0-1,0 1,0-1,1 1,-1-1,0 1,1-1,-1 0,0 1,1-1,-1 0,2 0,39 3,-6-6,0-1,47-13,19-3,-87 17,-1-1,1-1,-1 0,0-1,0 0,15-10,-11 6,2 0,27-9,245-44,-131 33,-122 15,-31 7,-26 4,-35 14,26-4,6-2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0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1688,'78'-4,"-1"-4,145-35,-105 19,1902-369,-1578 303,1213-223,-1229 242,728-221,-371 41,-680 216,178-85,-251 97,-28 22,0-1,0 0,1 1,-1 0,1-1,-1 1,1 0,-1-1,1 1,0 0,-1 0,1 0,0 1,0-1,0 0,-1 1,1-1,0 1,0-1,0 1,0 0,0 0,0 0,0 0,0 0,0 1,0-1,0 1,0-1,2 2,5 2,1 0,-1-1,0 0,1 0,0-1,0 0,0-1,0 0,0-1,0 0,16-2,-3-3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44.5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1,'4'-1,"0"1,-1 1,1-1,0 1,0-1,-1 1,1 0,-1 0,1 1,-1-1,1 1,-1 0,0 0,1 0,-1 0,5 5,-3-1,0 1,0-1,-1 1,1 0,-2 1,7 14,22 56,118 255,-137-306,-1 0,-2 1,0 1,8 45,-14-55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47.6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214 607,'0'-7,"0"0,0 0,1 0,0 0,1 0,-1 0,1 1,1-1,-1 1,1-1,0 1,1 0,-1 0,8-9,-4 8,0 1,0-1,0 1,1 1,0 0,0 0,0 0,1 1,-1 0,12-3,-18 5,-7 0,-21-1,-34 2,53 2,0 0,0 1,1-1,-1 1,0 1,1-1,0 1,0 0,-1 1,2-1,-1 1,0 0,1 1,0-1,0 1,0 0,1 1,-1-1,-3 7,1-1,1 0,0 0,1 1,0 0,1 0,0 0,1 1,0-1,-1 22,3-28,1 0,0 0,0 0,0 0,1 0,0 0,0 0,1 0,-1 0,1-1,1 1,-1-1,1 1,0-1,0 0,0 0,6 7,-3-7,0 1,1-1,-1-1,1 1,0-1,0 0,0-1,1 0,-1 0,1 0,0-1,14 2,66 9,0-4,112-3,177-29,-346 20,14 1,-1-3,-1-2,1-1,59-21,-96 26,-1 0,1-1,-1 1,0-2,0 1,0-1,-1 0,0 0,0 0,0-1,0 0,-1 0,0 0,0 0,-1-1,0 1,0-1,0 0,-1 0,0 0,2-11,0-13,-1-1,-1 0,-4-54,1 46,0 5,-1 0,-2 0,-1 0,-2 1,-17-50,20 74,0-1,-1 1,0 0,-1 0,-1 0,1 1,-1 0,-1 0,-9-8,11 12,0 1,0 0,0 0,0 0,-1 1,0 0,0 0,1 0,-2 1,1 0,0 1,0 0,-1 0,1 0,-11 1,-19 5,0 0,1 3,0 1,-36 15,67-23,-91 30,2 3,1 5,-161 92,-96 102,346-230,-35 29,38-31,-1 0,1 0,0 0,0 0,0 1,0-1,0 1,0-1,0 1,0-1,0 1,1-1,-1 1,1 0,-1-1,1 1,0 0,-1 0,1-1,0 1,0 0,0 0,1 2,5 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49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0,'15'18,"-1"1,-1 1,-1 0,-1 1,0 0,9 27,-3-6,124 350,-5-11,-66-246,-20-42,-34-61,-3-8,17 44,-24-47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03.5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79,'128'-2,"1"-5,172-34,-243 30,1 3,79-1,-117 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04.2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0,'28'42,"-11"-15,335 524,-342-536,-1-3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05.1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15 157,'-1'0,"0"0,1 0,-1 0,0 0,1 1,-1-1,1 0,-1 0,0 1,1-1,-1 0,1 1,-1-1,1 0,-1 1,1-1,-1 1,1-1,-1 1,1-1,0 1,-1-1,1 1,0-1,-1 1,1 0,0-1,0 1,0 0,-1-1,1 1,0-1,0 1,0 0,0-1,0 1,0 0,0-1,0 1,1 0,-1-1,0 1,0 0,1-1,-1 1,0-1,0 1,1-1,-1 1,1-1,-1 1,0-1,1 1,-1-1,1 1,-1-1,1 1,-1-1,1 0,0 0,-1 1,1-1,-1 0,1 0,1 1,24 2,1-1,0-1,-1-1,36-5,3 1,84-8,-2-6,190-48,-54 14,-200 38,-7-6,-67 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05.8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1 310,'34'-1,"0"-2,1-1,54-15,98-38,-122 35,292-96,-312 102,-31 11,0 0,0 0,0 1,1 1,0 1,0 0,15 0,-16 1,-1 0,1-1,0 0,-1-1,0-1,1 0,21-11,-14 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06.7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1,'11'0,"0"1,0 1,1 0,-1 0,-1 1,1 1,18 8,72 44,-8-4,5-12,-57-26,53 28,-90-39,0 0,-1-1,1 1,-1 0,1 1,-1-1,0 0,0 1,0 0,-1 0,1 0,-1 0,0 0,0 0,0 1,-1-1,0 1,1-1,-2 1,1 0,0-1,-1 1,0 0,-1 5,0 13,-2 0,-1 0,-12 39,6-24,0 11,1-9,-1 1,-20 47,24-73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07.8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330 0,'-1'19,"-1"-1,0 0,-1 0,-1 1,-9 21,-38 88,28-75,-132 283,85-192,69-143,0 1,1-1,-1 1,1-1,-1 0,1 1,-1-1,1 1,0-1,-1 1,1-1,0 1,0-1,0 1,0 0,1-1,-1 1,0-1,1 0,-1 1,1-1,-1 1,1-1,0 1,-1-1,1 0,0 0,0 1,0-1,0 0,0 0,0 0,0 0,1 0,-1 0,0 0,3 1,5 2,1-1,0 1,0-1,19 3,3 1,42 15,412 142,-450-148,-10-2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10.2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1 204,'0'-4,"0"-6,0-6,0-3,4-4,2-2,-1-1,4 0,4 0,-5 8,-2 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1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750 204,'-21'-18,"-2"1,0 1,-1 0,0 2,-35-14,24 12,0 0,-2 3,1 1,-1 2,-1 1,0 2,0 2,-69-1,100 6,0 1,1 1,-1-1,1 1,-1 1,1-1,-1 1,1 0,0 0,0 1,1 0,-1 0,1 0,0 1,-9 9,5-4,0 1,1 0,1 1,0 0,0 0,1 0,-5 15,10-24,0 1,0-1,0 0,1 1,-1-1,1 1,0-1,0 1,0-1,1 1,-1-1,1 1,0-1,0 0,0 1,0-1,1 0,-1 0,1 0,0 0,0 0,0 0,0 0,0-1,0 1,1-1,5 5,7 3,0 0,0 0,1-2,22 10,-7-4,-29-13,209 115,-189-101,0 1,-1 1,0 0,-2 2,0 0,31 41,-48-57,0 0,1 0,-1 0,0 1,-1-1,1 0,0 1,-1-1,0 1,0 0,0-1,0 1,-1 0,1-1,-1 1,0 0,0 0,-1-1,1 1,-1 0,1 0,-1-1,-2 6,-1-4,0 1,0-1,0 0,-1 0,1-1,-1 1,0-1,-1 0,1 0,-1-1,0 1,-8 2,-2 1,0-1,-1-1,0-1,0 0,0-1,-24 1,-55 11,79-10,11-3,-1 1,1-1,-1-1,0 1,1-1,-1 0,0-1,0 1,0-2,0 1,0-1,1 1,-8-3,-1-6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14.2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0 409,'16'-18,"-1"0,14-23,20-24,-25 37,7-8,2 0,61-49,-82 75,1 1,1 0,0 1,0 1,1 0,-1 1,1 1,1 0,-1 1,1 0,0 1,17 0,-19 2,0 1,1 0,-1 1,0 0,1 2,-1-1,14 6,-23-6,0-1,-1 1,1 1,-1-1,0 1,0-1,0 1,0 0,0 1,-1-1,1 1,-1-1,0 1,0 0,0 0,-1 0,1 1,-1-1,0 1,0-1,-1 1,1 0,-1 0,1 6,1 22,-1 1,-1 0,-2 0,-9 57,5-68,-1 0,-2 0,0-1,-1 0,-19 32,-70 98,74-118,6-7,-2-2,0 0,-1-2,-1 0,-2-1,-41 29,65-50,-1-1,0 0,1 0,-1 1,0-1,1 0,-1 1,1-1,-1 1,0-1,1 1,-1-1,1 1,0-1,-1 1,1-1,-1 1,1 0,0-1,-1 1,1 0,0-1,0 1,0 0,-1-1,1 1,0 0,0 0,0 1,19 6,46-5,-56-3,53 1,165-5,-195 2,0-2,0-1,0-2,57-20,46-39,-111 59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3.4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258 37,'1'-1,"-1"-1,0 1,0-1,0 1,0 0,0-1,0 1,0-1,-1 1,1-1,-1 1,1 0,-1-1,1 1,-1 0,0-1,1 1,-1 0,0 0,0 0,0 0,0-1,0 1,0 1,0-1,-3-1,2 1,0 1,0 0,0-1,0 1,0 0,0 1,-1-1,1 0,0 0,0 1,0 0,0-1,0 1,0 0,-3 2,-5 2,1 0,1 1,-1 0,1 1,0 0,-10 12,0 4,2 1,1 1,1 0,1 0,1 2,1-1,2 2,-12 54,18-66,1 0,1 0,0 1,1-1,1 0,1 0,5 26,-4-31,1 0,0-1,0 1,1-1,0 0,1 0,0 0,1-1,0 0,0 0,15 13,3-2,0-1,1-1,1-2,50 24,-15-14,77 22,-80-33,0-2,1-4,1-1,-1-4,64-2,-79-3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4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221 1,'-5'0,"1"1,0 0,0 0,-1 0,1 1,0-1,0 1,0 0,0 0,1 0,-1 1,1-1,-1 1,1 0,0 0,0 0,0 0,0 1,1-1,-3 5,-7 11,1 0,-14 35,18-37,-10 21,1 0,3 1,1 0,-13 78,23-100,1-1,0 1,1 0,1-1,0 1,1-1,1 1,1-1,0 0,1 0,1 0,0-1,2 0,16 28,-3-15,2-1,0-1,2-1,0-1,30 21,-7-10,2-3,61 31,-84-50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4.7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0,'0'5,"0"5,0 5,4 1,2 5,4 4,0 6,2 7,5 5,-2-1,1 2,3 1,-3-2,-4-5,1-4,-2-7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3:25.4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1,'6'2,"0"0,0 1,0-1,0 1,-1 1,1-1,-1 1,0 0,0 0,8 10,-5-7,23 23,-1 1,-1 2,-2 1,-1 1,-2 1,-1 1,-2 1,-2 1,-1 1,16 56,-15-27,-3 0,-2 2,-4 0,-3 0,-3 108,-5-155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22.1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6 103,'-1'0,"1"0,0 0,-1 0,1 1,0-1,0 0,-1 0,1 1,0-1,0 0,-1 1,1-1,0 0,0 1,0-1,-1 0,1 1,0-1,0 0,0 1,0-1,0 0,0 1,0-1,0 1,0-1,0 0,0 1,0-1,0 0,0 1,0-1,0 1,1-1,-1 0,0 1,15 5,21-5,47-11,-41 5,0-1,-1-2,54-17,-56 12,2 2,-1 1,48-4,127-3,-129 15,-64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24.3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302 597,'92'-2,"105"5,-175-1,0 0,0 2,0 1,0 1,-1 0,33 16,-49-19,0-1,0 1,-1 0,1 0,-1 0,0 1,0-1,0 1,0 0,-1 0,1 0,-1 1,0-1,-1 1,1 0,-1 0,0 0,2 7,-3-9,-1 1,0 0,1-1,-2 1,1 0,0-1,-1 1,0-1,1 1,-2-1,1 1,0-1,-1 1,1-1,-1 0,0 0,0 0,0 0,0 0,-1 0,1-1,-1 1,0-1,0 0,0 0,0 0,-4 3,-21 11,0-1,-1-2,-1-1,0-1,-1-1,-61 11,73-19,0-1,0-1,0 0,0-1,0-1,1-1,-1-1,1-1,0 0,0-1,0-1,1-1,0 0,0-1,1-1,-16-13,28 20,1 0,-1-1,1 0,0 0,0 0,1 0,-1 0,1-1,0 1,0-1,0 1,0-1,1 0,0 1,0-1,0 0,1 0,0 0,-1 0,2 0,-1 0,1 0,-1 0,1 0,3-7,4-12,2 1,0 0,1 1,15-22,7-15,-17 23,-1 1,-1-2,12-56,-22 75,-2 0,0 0,-1 0,-1 0,0 0,-2 0,0 0,-1 0,-9-32,10 45,-1-1,1 1,-1 0,0 0,0 0,-1 1,1-1,-1 1,0-1,0 1,-1 1,1-1,-1 0,0 1,0 0,0 0,0 1,0-1,-1 1,1 0,-9-1,6 1,-1 0,0 1,0 0,0 0,1 1,-1 0,0 1,0 0,0 0,0 1,1 0,-1 0,-8 4,9-1,1-1,0 1,0 0,1 0,-1 1,1 0,1 0,-1 0,1 1,0-1,0 2,1-1,0 0,0 1,1 0,-1-1,-2 14,4-14,1-1,-1 1,1 0,0-1,1 1,-1 0,1-1,1 1,-1 0,1-1,0 1,1 0,0-1,0 0,0 1,1-1,0 0,0 0,0 0,1-1,0 1,4 5,9 2,1 0,0 0,0-2,1 0,0-2,1 0,0-1,1-1,23 6,-18-6,-1 1,0 1,0 2,-1 0,34 22,-19-2,-24-17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25.5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1 199,'29'-3,"0"0,-1-2,1-1,28-10,22-5,363-87,-364 76,-63 27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26.6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0 212,'6'-1,"1"-1,-1 0,0 0,0 0,0-1,-1 0,7-4,2-1,33-19,-38 20,1 1,0 0,1 0,-1 2,1-1,17-4,36-8,-34 8,58-9,83-8,-92 13,146-7,-179 16,-31-1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28.2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1 142,'4'0,"6"0,5 0,10 0,3-4,7-6,1-1,3-3,3-4,-1 2,-3 3,-4 0,-3-2,-3 1,-2 3,-1 8,-4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2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1 148,'6'-1,"1"0,-1-1,0 1,0-1,0-1,0 1,12-7,18-8,64-11,0 5,123-13,-177 25,-40 9,1-1,0 2,0-1,0 1,0 0,0 0,0 1,8 0,-7 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29.6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1 282,'0'-8,"2"-1,-1 1,1 0,0-1,1 1,0 0,0 0,1 1,0-1,0 1,1 0,0 0,0 0,1 1,-1-1,2 1,-1 1,10-8,4-2,0 1,1 1,1 1,0 1,25-9,-12 7,72-17,-92 27,0 1,0 1,0 0,0 0,0 2,0 0,27 5,-39-5,0 0,0 0,0 0,0 0,0 0,0 0,0 1,0-1,-1 1,1 0,-1 0,1 0,-1 0,0 0,0 1,0-1,0 0,0 1,-1 0,1-1,-1 1,1 0,-1 0,0 0,0 0,-1 0,1 0,0 0,-1 0,0 0,0 1,0-1,0 0,0 0,-1 0,1 0,-1 0,0 0,-1 3,-3 10,0-1,-1 0,-1-1,0 1,-1-1,-14 17,-25 24,33-41,1 1,-17 25,30-39,-1-1,1 1,-1 0,1 0,-1 0,1 0,0 0,-1-1,1 1,0 0,0 0,0 0,0 0,-1 0,1 0,0 0,1 0,-1 0,0 0,0 0,0 0,1-1,-1 1,0 0,1 0,-1 0,1 0,-1 0,1-1,-1 1,1 0,-1-1,1 1,0 0,-1-1,1 1,0 0,0-1,0 1,-1-1,1 0,0 1,0-1,0 0,0 1,0-1,0 0,0 0,0 0,-1 0,1 0,2 0,65 4,-51-4,57 7,1 3,-1 4,-1 3,-1 3,73 31,-132-46,0 0,0 1,-1 1,0 0,0 1,12 10,-22-16,0-1,0 0,0 1,-1-1,1 1,-1 0,1 0,-1-1,0 1,0 0,1 0,-1 0,-1 0,1 0,0 1,0-1,-1 0,1 0,-1 0,0 1,0-1,0 0,0 0,0 1,0-1,0 0,-1 0,1 1,-1-1,0 0,0 0,1 0,-1 0,-1 0,1 0,0 0,0 0,-1 0,1-1,-1 1,1 0,-1-1,0 0,0 1,-4 1,-28 21,-2-2,-1-2,-63 26,54-26,1 1,-44 29,73-39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31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1 357,'2'33,"1"0,13 53,1 8,-12-49,29 342,-34-376,-1-8,1 1,0 0,0-1,0 1,0-1,1 1,-1 0,1-1,0 1,0-1,0 0,1 1,1 4,-2-8,-1 0,0 0,1 0,-1-1,0 1,1 0,-1 0,0 0,1 0,-1 0,0 0,1 0,-1-1,0 1,0 0,1 0,-1 0,0-1,0 1,1 0,-1 0,0-1,0 1,0 0,0 0,1-1,-1 1,0 0,0-1,0 1,0 0,0-1,0 1,0 0,0-1,0 1,0 0,0-1,0 1,0-1,5-19,-5 19,14-86,4-145,-20-92,-1 135,2 130,3-72,-2 129,0 0,0 0,0 1,0-1,0 0,1 0,-1 0,1 0,0 1,-1-1,1 0,0 0,0 1,0-1,0 1,0-1,0 1,1-1,-1 1,0 0,1-1,-1 1,1 0,0 0,-1 0,1 0,0 1,-1-1,1 0,0 1,0-1,0 1,0-1,-1 1,1 0,0 0,0 0,0 0,0 0,0 0,0 1,-1-1,1 1,4 1,3 0,1 2,-1 0,0 0,0 0,0 1,-1 1,10 7,341 302,-269-225,137 177,-212-245,-3-2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32.1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82,'5'0,"5"0,1-4,3-2,3 1,4 1,2-4,1 1,1 0,1 2,-1 2,1-3,0 0,-5-4,-5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42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6590 1,'-65'2,"1"3,-73 15,-123 38,220-48,-732 201,132-33,482-136,-362 81,196-48,173-36,15-7,-178 47,247-58,1 3,-102 53,151-67,-1-1,-1-1,1 0,-1-2,-1 0,1-1,-1-1,0-1,0 0,-29-1,29-2,-1 2,0 1,1 0,0 1,0 1,0 1,-32 15,-4 7,-63 42,80-45,-1-1,-1-2,-83 31,-81-1,-22 6,-37 33,-106 33,306-108,-113 11,125-21,0 1,1 3,-88 29,67-9,42-16,0-1,-2-2,-48 12,71-23,8-1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44.9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2623 1,'-1'0,"0"0,0 1,0-1,0 1,0-1,1 0,-1 1,0-1,0 1,1 0,-1-1,0 1,1 0,-1-1,0 1,1 0,-1 0,1 0,-1-1,1 1,0 0,-1 0,1 0,0 0,0 0,-1 0,1-1,0 1,0 0,0 0,0 0,0 0,1 0,-1 2,5 42,-4-33,2 45,-2 0,-3 0,-3 0,-2-1,-2 0,-3 0,-35 101,-19 11,-98 179,-294 462,150-280,88-137,-159 289,-279 523,645-1179,-79 133,81-142,-1 0,0-2,-1 1,-1-1,0-1,-1-1,-20 14,31-22,0-1,0 1,1-1,-1 1,1 0,0 0,0 1,0-1,1 1,-1-1,1 1,0 0,0 0,1 0,0 0,0 0,-1 11,-1 11,2 2,3 32,-1-25,7 138,8 0,8-1,45 169,178 496,-189-676,6-2,8-4,110 177,-115-215,69 103,-116-195,-11-15,0 1,0 0,-2 1,13 25,-13-20,1 0,0 0,1-1,1-1,17 23,-21-32,1 1,1-1,0-1,0 1,0-1,0 0,1-1,0 0,0-1,1 0,19 6,36 7,1-4,86 8,135-8,-203-13,-1-3,0-4,0-4,0-3,120-38,-183 45,-15 4,0 1,1 0,-1 0,0 0,1 1,-1 0,1 0,-1 0,1 1,0 0,-1 0,1 0,6 2,-1 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46.1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1 421,'8'-3,"1"0,-1-1,0-1,-1 1,10-8,12-6,404-238,-268 154,-141 89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47.5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98 12,'0'-1,"0"1,0 0,0-1,0 1,0 0,0-1,0 1,1 0,-1 0,0-1,0 1,0 0,-1-1,1 1,0 0,0-1,0 1,0 0,0-1,0 1,0 0,0-1,-1 1,1 0,0 0,0-1,0 1,-1 0,1 0,0 0,0-1,-1 1,1 0,0 0,0 0,-1-1,1 1,0 0,-1 0,-10 10,-6 20,4 1,2 0,1 0,1 1,2 1,1-1,2 1,1 0,1 0,2 0,2 0,0 0,15 61,-11-67,2 0,1 0,1-1,1-1,24 41,-30-59,0 0,0 1,1-2,0 1,1-1,-1 0,1 0,1-1,-1 1,1-2,-1 1,1-1,1 0,-1-1,1 0,-1 0,1-1,0 0,0-1,-1 0,13 0,-10 0,10-1,0 0,0 0,0-2,0-1,21-6,-38 9,0-1,-1 0,1-1,-1 1,1-1,-1 1,0-1,0 0,0 0,0 0,0-1,0 1,0-1,-1 0,1 0,-1 0,0 0,0 0,0 0,0 0,-1-1,1 1,-1-1,0 1,0-1,0 1,0-1,-1 0,1 1,-1-1,0 0,0 0,-1 1,1-1,-1 0,-1-4,1 1,0-1,-1 1,0 0,0 0,-1-1,0 2,0-1,0 0,-1 0,0 1,-1 0,1 0,-1 0,0 1,-1-1,1 1,-1 0,0 1,-1 0,1 0,-1 0,1 0,-1 1,0 0,0 1,-1 0,1 0,-9-1,-188-27,183 28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48.9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1 345,'3'-1,"1"0,0-1,-1 0,1 1,-1-1,1-1,-1 1,0 0,0-1,0 0,3-3,10-8,51-35,74-47,-45 32,-70 45,1 1,1 1,33-15,-42 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0.3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1 243,'10'-2,"1"0,-1 0,1-1,-1 0,0-1,0 0,0-1,0 0,-1-1,0 1,0-2,10-9,41-24,-2 7,84-64,-129 88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1.6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1 221,'3'-5,"0"0,1 1,0 0,0 0,0 0,0 0,0 1,1-1,8-4,-4 2,32-25,6-5,51-29,-24 34,-58 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3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0,'3'2,"0"-1,0 1,0-1,-1 1,1 0,0 0,-1 0,1 1,-1-1,0 1,0-1,1 1,1 3,1 1,31 41,-2 1,-3 1,32 69,-49-92,1 2,18 50,-28-64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3.2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1 378,'0'-14,"0"-8,0-1,1 1,8-37,-7 51,1 0,0-1,0 1,1 0,0 1,0-1,1 1,0 0,1 0,-1 0,1 1,12-10,0-1,2 2,0 0,0 1,1 2,1 0,0 1,1 1,42-13,-62 23,0-1,0 0,0 1,1 0,-1 0,0 0,0 0,1 0,-1 0,0 1,0 0,0 0,0 0,0 0,0 0,0 0,0 1,0-1,-1 1,1 0,0 0,2 2,-2 1,0-1,0 0,-1 1,1 0,-1-1,0 1,0 0,0 0,-1 0,0 0,0 0,0 8,0 10,-1-1,-1 1,0 0,-2-1,-7 28,2-26,6-17,-1-1,1 1,1 0,-1 0,1 1,0 12,3-18,0 1,1-1,-1 0,1 0,-1 0,1 0,-1 0,1-1,0 1,0-1,0 0,0 0,0 0,0 0,0 0,4 0,13 5,-3 2,10 4,0 2,39 26,-60-36,0 0,-1 0,1 1,-1 0,-1 0,1 0,-1 0,1 1,-2 0,1 0,0 0,-1 0,-1 0,1 1,-1-1,0 1,1 7,-2-6,-2 0,1 0,-1 1,0-1,-1 0,0 0,0 0,-1-1,-5 12,-38 69,37-72,-17 30,-2-1,-1-1,-48 53,64-85,1-3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4.7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1 448,'2'45,"2"0,2 0,2 0,2-1,30 84,-14-37,-18-58,15 42,-19-69,-3-9,-3-23,-9-40,-13-33,10 41,1 0,-6-94,18-101,3 111,-2 129,1 0,0 0,1 0,1 0,0 1,9-25,-11 35,0-1,0 1,0 0,0 0,1 0,-1 0,0 0,1 0,0 0,0 1,-1-1,1 1,0-1,0 1,0-1,1 1,3-1,-4 1,1 1,0 0,-1 0,1 0,0 1,-1-1,1 0,-1 1,1 0,-1 0,1 0,-1 0,1 0,-1 0,0 1,0-1,0 1,1-1,-2 1,4 3,26 26,-1 1,-2 2,35 54,-1-2,31 26,18 24,-103-125,-1 0,0 0,-1 0,-1 1,7 17,-6-9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6.07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0 403,'2'-4,"-1"1,1-1,0 1,0 0,1 0,-1 0,0 0,1 1,0-1,0 0,0 1,4-3,8-7,154-194,-72 82,-81 105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7.2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0,'-12'215,"-1"-20,32 498,-12-504,-7-168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4:58.3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1,'0'11,"1"1,1-1,0 0,1 0,0 0,1 0,7 16,44 75,-27-55,169 335,-57-106,4-10,-132-227,-9-22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0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360 65,'0'-2,"0"-1,0 1,0-1,0 1,0-1,0 1,-1-1,1 1,-1 0,0-1,0 1,0 0,0-1,0 1,0 0,0 0,-1 0,1 0,-1 0,0 0,1 1,-1-1,0 0,0 1,0-1,0 1,0 0,-1 0,1 0,0 0,-4-1,2 1,0 1,0 0,0 0,0 0,1 1,-1-1,0 1,0 0,1 0,-1 0,0 0,1 1,-1 0,1-1,0 1,-1 1,1-1,0 0,-4 4,-4 7,0-1,1 1,0 1,1 0,0 0,1 0,-8 23,-35 117,33-96,-6 24,3 1,-11 107,25-131,4-1,2 1,2-1,12 73,-9-108,1 0,2 0,0-1,1 0,2-1,0 1,1-2,1 1,1-2,1 0,0 0,2-1,0-1,1-1,26 20,-29-26,1-2,0 0,1-1,0 0,0-1,0-1,28 5,-20-6,1 0,-1-2,1-1,42-4,-65 3,-1 0,1 0,0 0,-1 0,1 0,-1-1,1 1,0 0,-1-1,1 0,-1 1,1-1,-1 0,1 0,-1 0,0 0,1 0,-1 0,0 0,0 0,0 0,0-1,0 1,0 0,0-1,0 1,0-1,-1 1,1-1,0 1,-1-1,0 1,1-1,-1 0,0 1,0-1,0 0,0 1,0-1,0 0,0 1,0-1,-1 1,1-1,-1 0,-1-2,-3-9,0 0,-2 0,0 1,-12-18,11 17,-17-27,-44-53,58 80,0 1,-2 0,1 1,-1 0,-1 1,0 1,-26-13,22 13,-1 1,0 1,-1 1,1 0,-1 2,-34-4,31 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1.8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1 580,'5'-1,"1"-1,0 1,-1-1,1 0,-1 0,1-1,-1 0,0 0,8-5,8-5,360-161,-110 55,-210 86,-1-3,73-56,-125 86,1 1,0 0,0 1,0 0,0 1,0-1,1 2,0-1,-1 2,1-1,0 1,0 0,14 2,-14-1,0-1,-1 0,1-1,-1 0,1 0,-1-1,0-1,0 1,0-1,11-7,-5-1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3.7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0 253,'0'-6,"1"0,0 0,0 0,1 1,-1-1,1 1,0-1,1 1,0 0,-1-1,1 1,1 1,-1-1,1 0,0 1,0 0,0 0,1 0,5-4,12-7,1 0,48-22,-40 22,-12 4,0 2,0 1,1 0,0 1,0 1,0 1,1 1,0 0,0 2,27 0,-44 3,1-1,-1 1,1 1,-1-1,0 1,1-1,-1 1,0 0,0 1,0-1,-1 1,1 0,-1-1,1 2,-1-1,0 0,0 1,0-1,-1 1,1 0,-1 0,0 0,0 0,0 0,-1 0,1 1,-1-1,1 6,-1-3,1 1,-1 0,-1-1,0 1,0 0,0 0,-1-1,0 1,0 0,-1-1,0 1,0-1,-1 0,0 1,-8 11,-32 37,-2-2,-72 67,126-129,1 0,-1 1,2 0,-1 1,1 0,0 1,0 0,0 1,1 0,-1 1,1 0,0 0,16 0,-19 2,0 1,1 0,-1 0,0 1,0 1,0-1,0 1,0 1,0 0,0 0,-1 0,1 1,-1 1,0-1,0 1,-1 1,0-1,0 1,0 0,7 9,-5-3,0 1,-1 0,-1 0,0 1,-1-1,0 2,6 24,-6-11,0-1,-2 1,1 37,-5-59,-1-1,1 1,-1-1,-1 0,1 0,-1 1,1-1,-2 0,1 0,0-1,-1 1,0 0,0-1,0 0,-1 1,-3 2,-10 10,-1-2,-28 20,20-15,-98 77,114-91,0 1,0-2,-1 1,0-2,0 1,0-1,0-1,0 0,-1-1,-12 1,-20 1,-56-2,90-2,-15-1,3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5.1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1 352,'0'-3,"1"0,0 0,-1 0,2 0,-1 0,0 0,0 0,1 1,0-1,-1 0,1 1,0-1,0 1,0 0,1 0,4-4,48-33,-38 29,222-140,-223 141,0 0,31-12,4-1,-48 20,0 1,-1-1,0 1,1-1,-1 0,0 0,0 0,0 0,0 0,0 0,0-1,1-2,3-10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5.9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0 259,'7'-2,"-1"0,1 0,-1-1,0 0,0 0,0 0,0-1,0 0,8-8,8-3,164-89,-160 90,-12 7,0 0,0-2,-1 1,0-1,-1-1,16-16,-19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4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1,'29'26,"1"-2,50 32,9 7,-44-25,-2 3,-2 1,-2 2,-1 2,51 82,-83-116,-1-1,0 1,-1 0,0 1,-1-1,0 1,-1 0,0 0,-1-1,0 1,-3 21,2-11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7.44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24 303,'3'42,"3"0,1-1,2 0,2 0,26 65,5 17,0 7,-21-72,-3 1,14 80,-35-173,2 5,-11-55,-83-185,66 201,3-2,4-1,-14-73,14-62,18 160,3 41,1 0,0 1,0-1,0 1,0-1,1 0,0 1,0-1,0 1,1 0,-1-1,1 1,0 0,0 0,5-7,-5 9,1-1,0 1,-1 0,1 0,0 0,0 0,0 0,0 1,1-1,-1 1,0 0,0 0,1 0,-1 1,1-1,-1 1,1 0,-1 0,1 0,-1 0,6 1,4 2,-1 0,1 0,-1 1,0 1,0 0,0 1,-1 0,14 10,85 69,-91-69,-7-6,7 4,-1 1,-1 1,0 0,-1 1,0 1,-2 1,0 0,12 24,5 19,60 109,-77-149,1 0,1 0,1-2,1 0,24 20,-25-25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8.3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0 169,'5'0,"0"-4,5-6,4-1,4-3,4 1,2-2,1-2,1-3,0 2,0 4,-4 1,-2 1,-5 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09.9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81 281,'1'10,"0"-1,1 1,0-1,1 1,5 12,5 19,121 470,-132-504,2 4,-2 0,1 0,-1 1,-1-1,0 0,-1 19,-5-26,-4-11,-4-13,-31-80,3-2,-45-182,57 178,25 94,-3-11,1-1,0-1,2 1,-1-28,4 46,1 1,0 0,0-1,1 1,0 0,0-1,0 1,0 0,1 0,0 0,0 0,0 0,1 1,0-1,0 1,0-1,0 1,1 0,-1 0,1 1,0-1,0 1,0-1,1 1,5-2,33-14,1 3,86-20,-81 23,-20 6,1 0,0 2,1 1,-1 1,32 2,-50 1,0 1,0 1,0 0,0 0,0 1,-1 1,1 0,-1 1,0 0,0 0,-1 1,0 1,0 0,0 0,12 12,-4 0,0-2,2 0,0 0,1-2,1-1,0-1,33 15,-45-23,0-1,-1 2,0-1,0 1,0 1,-1 0,0 0,12 14,-4 0,-1 0,14 28,3 5,-23-40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11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1 347,'0'-1,"0"-1,1 0,-1 0,1 1,-1-1,1 0,0 1,0-1,0 1,0-1,0 1,0-1,0 1,0 0,0-1,1 1,1-1,32-23,-8 7,4-8,1 2,2 1,0 2,44-21,45-27,-13 7,-93 53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16.1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1 494,'30'-27,"2"1,64-39,-25 18,307-220,-318 221,-40 30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17.1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1 336,'12'-2,"-1"1,1-2,-1 0,0 0,1-1,-1 0,-1-1,1 0,-1-1,17-12,41-19,0 5,-1-4,-1-2,90-70,-137 92,-5 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18.4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2 534,'-1'-15,"1"1,0 0,2 0,-1 0,2 1,0-1,0 0,1 1,1-1,0 1,1 1,8-15,10-10,2 1,0 1,3 2,36-35,-49 53,1 1,0 0,1 2,0 0,1 1,0 0,1 2,0 0,1 1,29-6,-40 12,0 1,0 0,0 1,0 0,0 1,1 0,-1 0,0 1,0 0,-1 1,1 0,0 1,-1 0,0 0,12 8,-14-8,-1 1,1 0,-1 0,0 1,0-1,-1 1,0 1,0-1,0 1,-1-1,0 1,0 1,0-1,-1 0,0 1,-1 0,0 0,0-1,1 14,-5 267,-1-238,1-19,-2-1,-1 0,-1 0,-2-1,-1 1,-1-2,-1 1,-2-2,-1 1,-1-2,-1 0,-38 46,26-40,7-8,17-18,8-8,143-117,-32 23,227-140,-321 220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20.8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3325 149,'-8'1,"-1"0,0 0,1 1,0 0,-1 1,1 0,0 0,0 0,-8 6,-68 46,58-38,-906 572,550-372,-310 169,215-153,225-120,197-89,-2-4,-67 17,103-32,-18 2,30-6,1 0,0 0,-1 1,-15 6,22-7,0 0,0 0,0 0,0 1,0-1,0 1,0-1,1 1,-1 0,1-1,-1 1,1 0,-1 0,1 0,0 0,0 1,0-1,0 0,1 0,-1 1,1-1,-1 3,-1 14,1-1,1 1,1-1,0 1,2-1,7 32,41 109,-37-120,142 346,-55-146,-78-188,1-1,55 81,78 82,-111-153,-38-49,0 0,0 0,1 0,1-1,12 11,-18-19,-1 1,1-1,0 1,0-1,0 0,0-1,0 1,0-1,1 0,-1 0,0 0,1 0,-1-1,1 0,-1 0,1 0,6-2,57-12,0-4,86-35,-58 18,1576-557,-1467 520,139-58,-236 78,-1-5,129-92,-175 105,-3-4,-1-1,-3-4,90-109,-133 147,2-2,0 0,-1 0,-1-2,15-31,-24 45,0 0,-1 0,0 0,1 0,-1 0,-1 0,1 0,-1 0,0-1,0 1,-1 0,1 0,-1 0,0 0,-1 0,1 0,-1 0,0 0,0 0,0 1,-1-1,0 1,0 0,-6-7,-14-12,-1 1,-1 1,-34-21,26 19,-46-41,-228-286,228 253,67 85,1-1,1-1,0 0,1 0,1-1,0 0,1-1,0 1,1-1,1-1,1 1,0-1,2 1,-3-35,-5-159,-1 42,9 119,-16-86,13 61,6 64,-1 0,0 0,0 0,-1 0,-1 1,0-1,0 0,-1 1,0 0,-1-1,1 1,-8-11,-13-16,14 19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57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2441 3,'0'0,"0"0,0-1,0 1,1 0,-1 0,0 0,0-1,1 1,-1 0,0 0,0 0,1 0,-1 0,0 0,0-1,1 1,-1 0,0 0,0 0,1 0,-1 0,0 0,0 0,1 0,-1 0,0 0,1 0,-1 1,0-1,0 0,1 0,-1 0,0 0,0 0,1 0,-1 1,0-1,0 0,0 0,1 0,-1 0,0 1,0-1,0 0,0 0,1 1,-1-1,7 21,-3 25,-8 13,-2 0,-3-1,-2 0,-20 58,13-50,11-39,-57 197,52-189,-2 0,-1-2,-1 0,-27 39,38-65,0 1,-1-1,0 0,-1-1,0 0,0 0,0 0,0-1,-1 0,0 0,0-1,0 0,-1 0,1-1,-1 0,0 0,0-1,0-1,0 1,0-2,-17 1,-7 2,-49 13,-17 1,-518-9,583-9,-203-25,40 2,193 24,0 0,0 0,-1 0,1 1,0-1,0 1,0 0,0 0,0 1,0-1,0 1,0 0,0 0,1 0,-1 0,1 1,0-1,-1 1,1 0,0 0,1 0,-5 7,-2 5,0 0,1 1,1-1,-7 25,-2 5,-255 467,266-527,0-1,2 0,-4-25,7 39,-83-330,10 60,73 268,-1 0,0 0,0 0,0 0,-1 0,1 0,-5-6,6 10,0 0,0 0,0 0,0-1,-1 1,1 0,0 0,0 0,0 0,0 0,-1 0,1-1,0 1,0 0,-1 0,1 0,0 0,0 0,0 0,-1 0,1 0,0 0,0 0,-1 0,1 0,0 0,0 0,0 0,-1 1,1-1,0 0,0 0,0 0,-1 0,1 0,0 0,0 1,0-1,0 0,-1 0,1 0,0 1,-10 19,-73 237,80-248,0 0,1 1,0-1,0 0,1 1,0-1,1 1,0-1,0 1,1-1,0 1,1-1,0 0,0 0,1 1,0-2,1 1,0 0,1-1,-1 1,1-1,1-1,0 1,0-1,14 13,-8-5,1 0,-2 0,0 2,11 22,-10-19,0 0,18 22,-27-38,1-1,0 1,0-1,0 0,1 0,-1-1,1 1,-1-1,1 0,0 0,0-1,0 1,0-1,0 0,9 0,10 0,0-1,29-3,-9 0,0 4,-30 0,-1 0,1-1,-1-1,1 0,-1-1,15-4,-25 5,-1 0,0-1,0 1,0-1,0 0,0 1,0-1,0 0,0 0,-1 0,1 0,-1-1,0 1,1 0,-1-1,0 1,0-1,0 1,-1-1,1 1,-1-1,1 1,-1-1,0 0,0 1,0-1,0 0,-2-4,1-7,-1 1,-1-1,-1 1,-5-16,-22-46,-55-92,62 121,-35-32,51 65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3.23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0,'3'3,"1"-1,-1 1,1 0,-1 0,0 0,0 0,0 1,-1-1,1 1,-1-1,3 7,21 50,-21-46,36 99,-5 1,22 125,21 237,-76-458,53 393,40 252,40-5,-129-634,-1-6,-1 1,-1-1,0 1,-2 0,0 0,-1 33,-1-51,0 0,0-1,0 1,0 0,0-1,0 1,0 0,0-1,-1 1,1-1,0 1,0 0,-1-1,1 1,0-1,0 1,-1-1,1 1,-1-1,1 1,0-1,-1 1,1-1,-1 1,1-1,-1 0,0 1,1-1,-1 0,1 1,-1-1,1 0,-1 0,0 0,1 0,-1 1,-1-1,0-1,0 0,1 0,-1 0,0 0,0 0,0 0,0 0,1-1,-1 1,1 0,-3-4,-36-48,2-16,2-2,3-2,4 0,3-2,3-1,3-1,-13-112,29 145,2 0,2-1,10-73,-6 92,1-1,1 1,2 0,0 0,2 1,0 0,18-29,-24 48,0-1,0 1,0 0,1 1,0-1,0 1,0 0,9-6,-11 9,0 1,1-1,-1 1,0 0,0 0,1 0,-1 0,1 1,-1-1,1 1,-1 0,0 0,1 0,-1 1,1-1,-1 1,1 0,-1 0,5 2,31 14,0 2,-2 1,64 46,-23-14,394 253,-466-301,0 0,1 0,-1-1,1 0,7 2,-13-4,0-1,0 0,0 0,0 1,0-1,0 0,0 0,0 0,0 0,0 0,0 0,0-1,0 1,0 0,0 0,0-1,0 1,0-1,0 1,0 0,0-1,0 0,-1 1,1-1,0 0,0 1,-1-1,1 0,0 0,-1 0,1 1,-1-1,1 0,-1 0,1 0,-1 0,0 0,1 0,-1 0,0 0,0 0,0 0,0 0,0 0,0-1,1-10,-1 0,-1 1,0-1,0 1,-1-1,-6-17,-28-70,22 64,-97-214,39 93,51 108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4.11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1291 0,'1'116,"27"201,31 10,22 152,-79-463,0 0,-1 0,-1 0,0 0,-1 1,-1-1,0 0,-2 0,0-1,0 1,-1-1,-1 0,-1 0,-8 14,-121 269,95-223,-3-2,-99 123,112-159,-2-2,-2-1,-1-2,-1-2,-2-1,-66 38,89-59,1 0,-1-1,0-1,-1-1,0 0,-30 4,35-8,1-1,-1 0,1 0,-1-1,1 0,0-1,-1-1,1 0,0 0,0-1,-12-6,-67-31,47 23,2-2,0-2,-61-42,91 56,1-1,0 0,1 0,0-1,0 0,1-1,0 0,1 0,0-1,1 0,0 0,1 0,0-1,1 1,1-1,0 0,-2-15,5 19,0 0,0 1,1-1,0 0,1 0,0 1,0-1,0 1,1 0,1 0,0 0,0 0,0 0,1 1,7-10,11-10,0 1,43-36,-21 21,-22 16,1 2,2 2,0 0,2 1,0 2,0 1,2 1,0 1,1 2,1 1,34-8,-59 18,55-13,0 3,1 2,1 3,105 1,-111 9,0 3,-1 2,1 2,-2 3,58 22,238 85,-332-113,0-2,1 0,0-1,0-1,0 0,0-2,0-1,38-4,-55 3,0 0,0-1,0 0,0 1,0-1,-1-1,1 1,-1 0,1-1,-1 0,0 0,0 0,0 0,-1 0,1 0,-1-1,1 0,-1 1,0-1,0 0,-1 0,1 0,-1 0,1-8,4-12,-2 0,-1 0,0-27,-2 36,1-224,-3 194,1 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5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0,'-2'1,"0"0,0-1,-1 1,1 0,0 0,1 0,-1 1,0-1,0 0,0 1,1-1,-1 1,0 0,1-1,0 1,-1 0,1 0,0 0,0 0,0 0,0 0,0 0,0 2,-18 57,17-54,-21 90,-15 125,33-167,2 2,2-1,12 99,-6-125,1 1,2-1,1-1,21 47,-24-63,0 0,1 0,1 0,0-1,1 0,0-1,1 0,0 0,1-1,0 0,21 14,-17-17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3.8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1 194,'0'-5,"0"-5,0-5,4-5,6 1,1 0,3 3,4 4,-2 0,1 2,2-2,2 2,1 2,2-2,1 1,-4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4.3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0,'4'0,"2"5,-1 5,-1 5,4 5,-1 7,4 8,0 6,-3 5,-2 8,-2 2,-2 1,-1-1,3-5,2-12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5.5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328 1,'-5'0,"1"1,-1 0,1 0,-1 0,1 1,-1 0,1 0,0 0,0 0,0 0,0 1,0 0,-6 6,-43 48,52-55,-27 32,2 2,2 1,1 1,-23 53,35-65,1 1,0 0,3 0,0 1,1 0,2 0,-1 52,5-69,1-1,0 1,1-1,0 1,1-1,0 0,1 0,0 0,8 14,2-2,1 0,25 27,-20-26,32 49,-46-59,0 0,0 1,-2 0,0 0,0 0,-1 0,-1 1,0-1,-1 1,-2 28,-2-1,-3 0,-15 61,14-71,-2 0,-1-1,-2 0,-1-1,-2 0,0-1,-37 51,38-69,9-18,11-24,-2 21,0 0,1 1,0 0,1 0,0 1,13-17,-16 24,-1-1,0 0,1 1,-1-1,0 1,1 0,0 0,-1 0,1 0,0 0,0 0,-1 1,1-1,0 1,0 0,0 0,0 0,-1 0,1 1,0-1,0 1,0 0,-1-1,1 1,0 0,-1 1,1-1,-1 0,1 1,-1 0,3 1,6 5,0 1,-1 0,1 1,-2 0,1 0,8 14,47 75,-47-68,18 30,-3 2,-3 0,-3 2,-3 2,24 102,-29-75,-4 2,-4-1,-3 146,-14 824,6-1054,-1-5,1-1,0 1,0 0,1-1,-1 1,1-1,0 1,1-1,-1 1,1-1,0 1,3 4,6 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6.6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457 132,'0'-5,"-1"1,0-1,-1 1,1-1,-1 1,0-1,0 1,0 0,0 0,-1 0,1 0,-1 1,0-1,-1 1,1 0,0-1,-5-1,0-2,-1 1,1 0,-1 0,0 1,-1 0,-14-5,17 8,0-1,-1 1,1 0,-1 1,1 0,-1 0,0 0,0 1,1 0,-1 1,0 0,1 0,-1 0,1 1,-1 1,1-1,0 1,0 0,0 1,0-1,0 1,1 1,0-1,0 1,0 0,0 1,1-1,0 1,0 0,0 0,-5 12,-7 10,2 1,1 0,1 1,2 0,0 1,3 0,0 0,2 1,2 0,0 0,3 48,1-70,1 0,1 0,-1 0,2 0,-1-1,2 1,-1-1,1 0,0 1,1-2,0 1,1-1,0 0,0 0,0 0,1-1,0 0,1 0,14 10,9 2,1-1,1-2,0-1,40 12,21 10,-86-34,-1 1,0-1,0 1,0 1,-1-1,1 1,-1 0,0 1,0-1,-1 1,0 0,0 0,7 13,-8-9,0 0,-1 0,0 0,0 0,-1 0,-1 0,0 1,0-1,-2 21,0-8,1-3,-1 0,0-1,-2 1,0-1,-9 29,10-43,0 1,-1-1,0 0,0 0,-1 0,1 0,-1 0,0-1,0 1,-1-1,1 0,-1 0,0-1,0 1,0-1,0-1,-1 1,1-1,-1 1,0-1,0-1,-8 2,-7 0,0 0,0-1,0-2,0 0,0-1,-27-5,17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7.7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29,'54'-20,"-36"16,0 2,1 0,-1 1,0 1,1 1,-1 1,0 0,1 1,-1 1,-1 1,1 0,-1 1,0 1,0 1,0 1,-2 0,1 1,19 16,-29-21,-1 1,-1-1,1 1,-1 0,0 1,0-1,-1 1,1 0,-1 0,-1 0,0 0,0 0,0 0,-1 1,0-1,0 1,-1-1,0 1,0-1,-1 1,0-1,0 0,-4 11,-4 15,-1 0,-2-1,-26 51,17-41,-1-2,-48 66,46-81,24-24,-1 0,0 0,0 0,0 0,0 0,0 0,0 0,0-1,-1 1,1 0,0-1,0 1,0-1,-1 1,1-1,0 0,-1 0,1 1,0-1,-1 0,1 0,-2 0,3-1,-1 0,1 1,-1-1,1 0,-1 1,1-1,0 0,-1 1,1-1,0 0,0 0,-1 1,1-1,0 0,0 0,0 0,0 1,0-1,0 0,0 0,0 1,0-1,1 0,-1 0,0 0,0 1,1-1,-1 0,0 1,1-1,-1 0,1 1,0-2,17-23,0 14,0 0,1 2,0 0,0 1,1 1,26-6,8-4,179-52,-227 67,1 0,-1 0,1 1,0 0,9 0,0 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9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1 361,'0'-2,"1"1,-1-1,0 1,1-1,0 1,-1 0,1-1,0 1,0 0,0-1,0 1,0 0,0 0,0 0,0 0,1 0,-1 0,0 0,0 0,1 0,-1 1,4-2,40-15,-27 12,374-125,-233 80,4 1,88-30,-245 76,-7 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49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1,'4'2,"-1"0,1 0,-1 1,1-1,-1 1,0 0,0 0,0 0,-1 0,1 1,-1-1,1 1,-1 0,1 4,5 3,25 45,-2 1,-3 2,37 113,-20-52,-33-89,140 397,-142-396,18 40,-18-49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50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586 703,'19'-59,"-3"0,-2 0,-3-1,-3-1,-2 0,-3 0,-6-84,2 132,-1 0,0 0,-1-1,0 2,-9-21,12 30,-1 1,0 0,-1 0,1-1,0 1,-1 0,1 0,-1 0,0 0,1 0,-1 1,0-1,0 1,0-1,-1 1,1-1,0 1,0 0,-1 0,1 0,0 1,-1-1,1 0,-1 1,1 0,-1-1,0 1,1 0,-1 0,1 1,-1-1,1 0,-1 1,1 0,-1-1,-2 2,-13 6,-1 1,1 0,1 2,0 0,0 0,-25 24,-81 91,74-71,-65 95,94-118,1 1,1 0,2 1,-23 69,37-95,-1 0,1 0,1 0,-1 0,1 1,1-1,0 0,0 0,2 14,-1-18,0-1,1 0,-1 1,1-1,0 0,0 0,0 0,0 0,1-1,-1 1,1 0,-1-1,1 0,0 0,0 0,0 0,0 0,1 0,-1-1,0 0,1 1,-1-1,0 0,5 0,31 6,1-2,0-1,1-3,63-4,-22 0,-53 3,-1-1,41-8,-58 7,-1-1,0 0,0 0,0-1,-1 0,1-1,-1 0,0 0,15-13,-23 17,0 1,0-1,0 1,0-1,0 1,0 0,0 0,0-1,0 1,0 0,1 0,-1 0,0 0,0 0,0 0,0 1,0-1,0 0,0 0,0 1,0-1,0 1,0-1,0 1,0-1,0 1,0 0,0-1,0 1,-1 0,1 0,0 0,-1-1,1 1,0 0,-1 0,1 0,0 2,25 44,-23-42,22 54,30 104,-14-37,-24-77,-3 2,-1 0,-3 0,-2 1,3 93,-7-80,1-37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52.4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552 23,'-3'-3,"0"1,0 0,0 0,-1 0,1 0,0 0,-1 1,0-1,1 1,-1 0,0 0,1 1,-1-1,0 1,0 0,0 0,0 0,1 0,-1 1,0-1,0 1,1 0,-1 0,-5 3,-4 1,1 1,0 0,1 0,0 2,-18 13,-22 22,3 2,-66 78,92-96,1 1,1 2,2 0,1 0,1 2,-18 51,33-79,-1 0,1 0,0 0,0 0,1 1,-1-1,1 0,0 0,0 1,0-1,0 0,1 0,0 1,2 7,-1-9,0 0,1 1,-1-1,1 0,-1 0,1-1,0 1,0 0,1-1,-1 0,0 0,1 0,-1 0,1 0,0-1,3 1,44 17,-2 1,0 3,-2 2,79 54,-70-39,-23-17,0 1,48 48,-74-65,0 0,-1 0,0 1,-1 0,1 0,-2 0,1 0,-1 1,0 0,-1 0,0 0,-1 0,1 0,-2 1,1-1,-1 16,-1-15,-1-1,0 1,-1-1,0 0,-1 0,1 0,-2 0,1 0,-1-1,-1 1,0-1,-5 8,6-11,0-1,0 1,-1-1,0 0,1 0,-1 0,-1 0,1-1,0 0,-1 0,0-1,1 0,-1 1,0-2,0 1,0-1,-1 0,-9 0,-33-1,26-1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53.08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1 155,'49'-11,"-9"1,91-8,157-30,-203 26,-43 9,1 3,0 1,48-3,-69 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7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18,'0'-1,"1"0,-1 0,0 0,1 0,-1 1,0-1,1 0,-1 0,1 1,-1-1,1 0,0 0,-1 1,1-1,0 1,-1-1,1 0,0 1,0-1,-1 1,1 0,0-1,0 1,0 0,0-1,0 1,-1 0,1 0,0 0,0 0,0 0,0 0,0 0,0 0,0 0,0 0,0 1,-1-1,3 1,35 10,-29-4,0 0,-1 0,0 1,0 0,-1 0,0 1,-1 0,1 0,-2 1,1-1,-2 1,1 1,-1-1,-1 0,0 1,0 0,2 19,-4-22,-1 1,1 0,-1-1,-1 1,1-1,-1 1,-1-1,0 0,0 1,-5 12,4-16,1-1,-1 1,0-1,0 0,0 0,0 0,-1 0,0 0,1-1,-1 0,-1 0,1 0,0 0,-1 0,1-1,-1 0,0 0,-6 2,55-49,-10 22,0 2,53-23,-68 35,1 2,0 0,0 1,0 1,1 1,29-2,-28 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53.9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1,'1'60,"1"1,4-1,2 1,3-2,30 98,-28-119,-3-11,-1-1,-1 1,-2 1,6 49,-11-56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55.4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1 360,'7'-7,"53"-52,3 2,120-83,-159 125,2 1,0 1,0 1,51-14,-58 21,0 1,0 1,0 1,0 0,1 2,-1 0,0 1,24 5,-21-1,-1 2,1 1,-1 0,0 1,-1 2,0 0,-1 1,0 1,-1 0,-1 2,0 0,-1 1,0 0,16 23,-26-30,0 0,-1-1,0 2,0-1,0 0,-2 1,1 0,-1 0,-1 0,1 1,-2-1,0 0,0 21,-2-15,-1 0,-1 0,0-1,-1 1,-1-1,0 0,-1 0,-11 18,-8 8,-2-1,-2-1,-1-2,-2-1,-37 33,-81 55,139-115,-4 6,15-15,0 1,0-1,0 0,0 1,0-1,0 0,0 0,0 1,0-1,0 0,0 0,0 1,0-1,0 0,0 0,0 1,1-1,-1 0,0 0,0 1,0-1,0 0,1 0,-1 1,0-1,0 0,0 0,1 0,-1 0,0 1,0-1,1 0,-1 0,0 0,0 0,1 0,37 4,-33-4,45-2,50-9,24-2,227 6,128-7,-432 11,-12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5:57.0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1 379,'556'-30,"-226"6,1131 26,-230 25,-1051-38,-1-8,276-65,-141-13,-227 65,1 4,154-28,-208 53,58 3,-63 1,1-2,51-6,-30 0,-1 1,70 3,-99 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03.12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712 140,'-1'-5,"0"-1,0 1,-1 0,1 0,-1 0,-1 0,1 0,-1 0,1 0,-1 1,-1-1,-5-5,-2-3,-1 0,-22-17,32 28,-1 0,1 1,-1-1,0 1,0 0,1 0,-1 0,0 0,0 1,0-1,0 1,0-1,0 1,0 0,0 0,0 0,0 1,0-1,0 1,0 0,0 0,0 0,0 0,0 0,1 0,-1 1,1 0,-5 2,-8 8,1-1,0 2,-21 23,18-17,-65 70,4 3,4 3,-70 121,135-201,0 1,1 0,1 1,0 0,1 0,1 1,-4 24,8-37,1 0,-1 0,1 1,0-1,1 0,-1 1,1-1,0 0,0 0,1 0,-1 0,1 0,0 0,1 0,-1-1,1 1,0-1,0 1,0-1,0 0,1 0,0-1,0 1,0-1,0 0,1 0,-1 0,10 4,22 8,0-3,73 17,-78-23,0 1,-1 2,1 2,-2 0,38 20,-47-19,-1 1,0 0,0 2,31 31,-43-39,-1 1,0 0,-1 1,1-1,-2 1,1 0,-1 1,-1-1,0 1,0-1,-1 1,0 0,1 20,-2 9,-3 0,0 0,-17 73,-43 110,60-215,0-1,0 0,-1 0,1 0,-1 0,-1-1,1 1,-1-1,0 0,0 0,-1 0,0-1,1 1,-2-1,1 0,-10 5,10-7,0 0,0-1,0 1,-1-1,1-1,0 1,0-1,-1 0,1 0,0 0,-1-1,1 0,0 0,0 0,-1 0,1-1,0 0,1 0,-1-1,-8-5,-8-6,0-2,1 0,1-1,1-1,0-1,2 0,0-1,1-1,1-1,1 0,1-1,0 0,2-1,-8-28,11 25,2 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04.1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77,'31'-2,"0"-2,-1-1,1-1,46-16,-47 13,-1 1,1 1,1 1,51-2,-61 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04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1,'0'4,"4"2,2 4,4 8,0 11,3 3,3 11,-1 1,1-3,3 1,-3-2,-3-5,0-7,2-9,-2-3,-2-1,-4-2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05.7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1,'112'131,"-3"-2,-70-86,-1 2,-2 2,-2 2,-3 0,49 105,84 286,-156-417,24 63,-16-43,14 52,-11-33,-15-45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06.9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0,'-3'61,"-4"-1,-2 0,-17 61,1-4,0 38,6 1,7 0,10 184,6-293,1-1,2 0,26 86,64 127,-77-210,-3 1,-2 1,-2 0,8 66,-20-109,1 0,-1-1,1 0,1 1,0-1,0 0,0 0,1 0,8 11,-5-10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09.2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71,'0'-3,"0"0,1 0,-1 0,0 1,1-1,0 0,-1 0,1 0,1 1,-1-1,0 0,0 1,1-1,0 1,-1 0,1-1,0 1,0 0,0 0,1 0,-1 0,0 1,1-1,-1 0,1 1,-1 0,1 0,0 0,0 0,-1 0,1 0,0 1,0-1,4 1,2-1,1 1,-1 0,0 0,0 1,1 0,-1 1,0 0,0 0,13 6,-21-8,10 4,-1 1,0 0,0 0,-1 1,1 0,10 10,-18-14,0 0,-1 0,0 0,1 0,-1 0,0 0,0 0,0 0,0 1,0-1,-1 0,1 1,-1-1,1 0,-1 1,0-1,0 1,0-1,0 1,0-1,-1 0,1 1,-1-1,0 0,1 1,-1-1,0 0,0 0,0 0,-1 1,1-1,-1-1,1 1,-1 0,-1 2,-6 5,1 0,-1 0,-1-1,1 0,-15 8,-3 4,27-20,-1 0,1 0,-1 1,1-1,-1 0,1 0,0 1,-1-1,1 0,-1 1,1-1,0 0,-1 1,1-1,0 0,0 1,-1-1,1 1,0-1,0 1,0-1,-1 1,1-1,0 0,0 1,0-1,0 1,0-1,0 1,0-1,0 1,0-1,0 1,0-1,0 1,1 0,17 6,34-4,-49-3,306-2,-287 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0.3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0,'-1'1,"-1"-1,1 1,-1 0,1 0,0 0,-1 0,1 0,0 0,0 0,0 1,0-1,0 0,0 1,0-1,0 1,1-1,-1 1,0-1,1 1,-1-1,1 1,0-1,-1 3,-1 4,-13 42,2 0,3 1,-6 68,4-22,-6 31,5 2,7 207,9-314,0 0,2-1,0 0,2 0,0 0,1-1,1 0,1-1,1 0,17 24,-16-30,1-1,0 0,1-1,0 0,1-1,23 13,24 19,-48-31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8.5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2,'8'-1,"-22"8,8-3,0 1,1 1,0-1,0 1,0 0,0 0,1 0,0 0,1 1,-1 0,1 0,1 0,-1 0,1 0,0 0,-1 13,-1 13,2 0,3 50,-1-43,0 19,-2-37,1 1,1 0,1 0,1 0,2 0,0 0,12 36,-15-56,0-1,1 1,-1 0,1-1,-1 0,1 1,0-1,0 0,0 0,1 0,-1 0,0 0,1-1,-1 1,1-1,0 1,-1-1,1 0,4 1,2 0,1-1,-1 0,1 0,15-2,25 3,-3 9,-1 2,-1 2,66 30,-69-26,-26-13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1.76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427 38,'0'-1,"0"-1,0 1,0 0,0-1,0 1,0-1,0 1,0-1,-1 1,1 0,-1-1,1 1,-1 0,1-1,-1 1,0 0,0 0,0-1,0 1,1 0,-2 0,1 0,0 0,0 0,0 0,0 1,-2-2,0 1,0 1,1-1,-1 1,0 0,0 0,0 0,1 0,-1 0,0 1,0-1,1 1,-1 0,-3 1,-6 3,1 0,0 0,1 1,-1 1,-17 14,-13 20,2 3,-54 79,66-86,15-21,3-5,0 0,1 1,0 0,1 0,0 0,1 1,0 0,-6 23,12-33,0-1,0 0,0 1,0-1,1 1,-1-1,1 0,-1 0,1 1,0-1,0 0,0 0,0 0,0 0,1 0,-1 0,1 0,-1 0,1 0,0-1,-1 1,1-1,0 1,0-1,0 0,0 0,4 2,7 3,0-1,1 0,22 5,-4-1,-10-3,-1-1,32 4,-32-6,-1 1,30 8,-49-11,0-1,0 0,1 1,-1-1,0 1,0-1,0 1,0-1,0 1,0 0,0 0,0-1,0 1,-1 0,1 0,0 0,0 0,-1 0,1 0,0 0,-1 0,1 0,-1 1,0-1,1 1,-1 0,0 1,0-1,-1 0,1 0,-1 0,1 0,-1 0,0 0,0-1,1 1,-2 0,1 0,-2 2,-5 6,-1 0,0 0,-16 13,21-21,-29 29,26-23,-1-1,0 1,0-1,-1-1,0 1,0-1,0-1,-1 0,0 0,0-1,-21 6,10-7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2.6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72,'46'1,"0"-2,-1-3,1-1,45-11,33-6,-5 2,-103 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3.8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0,'1'10,"1"-1,0 0,1 1,0-1,0-1,6 13,2 6,19 63,-21-58,1-1,1 0,1-1,2 0,2-1,20 30,-32-54,-1 1,1-1,-1 0,-1 1,1 0,-1-1,0 1,0 0,0 0,0 9,0 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5.6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19,'1'-2,"1"1,-1-1,0 1,0 0,1-1,-1 1,1 0,0 0,-1 0,1 0,0 0,-1 1,1-1,0 0,0 1,0-1,-1 1,1 0,0 0,0-1,0 1,0 0,0 1,0-1,3 1,-3 0,1 1,0 0,0-1,0 1,-1 0,1 1,-1-1,0 0,1 1,-1-1,0 1,-1 0,3 4,4 7,-2 1,0 0,0 0,5 29,-6 9,-5-43,1 0,0 0,0 0,4 12,-4-19,0 0,1 0,-1 1,1-1,0 0,0-1,0 1,0 0,0 0,0-1,1 0,-1 1,1-1,0 0,0 0,4 2,6 2,-1 0,1 2,-1-1,-1 1,1 1,-1 0,-1 1,0 0,0 0,-1 1,0 0,-1 1,7 13,-12-20,5 9,0 1,-1 0,-1 0,9 29,-14-41,-1 0,1 0,-1 0,1 0,-1 0,0 0,0 0,0 0,-1 0,1 0,-1 0,1 0,-1 0,0 0,0 0,0 0,-1-1,1 1,-1 0,0-1,1 1,-1-1,0 0,0 0,0 1,-1-1,1-1,-1 1,1 0,-1-1,1 1,-1-1,-4 2,-13 5,-1-2,1 0,-1-1,0-1,0-1,-34 0,34-3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6.70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19,'0'-1,"1"0,-1 0,0 0,0 0,1 1,-1-1,1 0,-1 0,0 0,1 1,0-1,-1 0,1 0,-1 1,1-1,0 1,-1-1,1 0,0 1,0-1,0 1,-1 0,1-1,0 1,0 0,0-1,0 1,0 0,-1 0,1 0,0 0,0 0,0 0,0 0,0 0,0 0,0 0,0 0,0 1,-1-1,1 0,0 1,1 0,39 14,-22-1,0 1,-1 1,-1 1,0 1,-2 0,17 24,75 128,-97-153,85 166,99 267,-173-396,-17-43,0 0,-1 1,0-1,2 17,-4-8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18.8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98,'0'-3,"0"0,0 0,1 0,-1 0,1 0,0 0,0 0,0 0,0 0,0 1,1-1,-1 0,1 1,0-1,0 1,0-1,0 1,0 0,0 0,0 0,1 0,-1 0,1 1,0-1,-1 1,1 0,0 0,0-1,0 2,0-1,3 0,12-3,0 2,1 0,-1 1,23 2,-5-1,101-10,54 0,-162 11,-1 0,1 2,-1 2,46 12,-41-8,-15-5,0 2,-1 0,21 10,-34-14,0 0,0 0,-1 0,1 1,-1 0,1 0,-1 0,0 0,0 0,0 1,-1-1,1 1,-1 0,0-1,0 1,0 0,0 1,1 6,2 16,-2 1,-1 0,-1 0,-2 0,0 0,-8 39,-3-6,-35 105,-69 118,35-92,78-185,0 0,0 1,1-1,0 1,1-1,0 1,0 0,0 11,2-16,-1-1,1 1,-1-1,1 1,0-1,0 0,0 1,0-1,1 0,-1 0,1 0,-1 0,1 0,-1 0,1 0,0 0,0-1,0 1,0-1,0 1,1-1,-1 0,0 0,1 0,-1 0,0 0,1-1,-1 1,4 0,19 3,1 0,0-2,0-1,41-3,103-19,-91 7,0-3,-1-3,-1-4,118-54,-185 73,0-1,0-1,0 1,-1-2,-1 1,1-1,-1 0,13-18,-18 23,-1 0,0 1,-1-1,1 0,0 0,-1-1,0 1,1 0,-1 0,-1 0,1-1,0 1,-1-1,0 1,1 0,-1-1,-1 1,1-1,0 1,-1 0,0-1,0 1,0 0,0 0,0-1,-1 1,1 0,-1 0,0 0,0 1,0-1,0 0,0 1,-4-4,4 5,0-1,1 0,-1 1,0-1,0 1,0 0,0 0,0 0,0 0,-1 0,1 0,0 0,0 1,-1-1,1 1,0 0,-3-1,3 2,0-1,1 0,-1 1,1-1,-1 1,1 0,-1 0,1-1,-1 1,1 0,-1 0,1 0,0 1,0-1,0 0,0 0,0 1,-2 1,0 3,0 0,0 1,1-1,-1 1,1 0,1-1,-1 1,1 0,1 0,-1 8,4 17,1-1,1 1,2-1,14 41,2 11,-5-7,105 478,-113-504,138 600,-131-585,15 101,-22-100,25 86,-24-108,11 81,-14-68,-7-52,-1 1,0-1,1 0,-2 0,1 1,0-1,-1 0,0 0,0 0,-1 0,0 0,1 0,-2 0,1 0,0-1,-1 1,0-1,0 0,0 0,-7 6,4-5,0 0,0 0,0-1,-1 0,0 0,0 0,0-1,0 0,-1-1,1 0,-1 0,0 0,-10 0,-3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3.4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1029 25,'-134'-10,"31"1,-142 4,194 6,0 3,-91 18,127-18,-1 1,1 0,0 0,1 2,-1 0,1 0,1 1,0 1,0 0,0 1,1 1,1 0,-12 13,11-8,1 1,0-1,2 2,0-1,1 1,0 1,2-1,0 1,1 0,-3 22,5-21,1 0,0 0,1 0,1 0,1 0,1 0,1 0,1 0,10 33,-8-37,1-1,0 0,1-1,1 0,0 0,1-1,1 0,0-1,0 0,1 0,1-2,19 14,6 0,1-3,1-1,0-2,2-1,0-3,0-1,2-2,85 10,22-9,186-7,-332-5,57 1,-39 1,0-2,-1 0,1-2,0 0,24-7,-32 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4.2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1 743,'10'-1,"0"0,0-1,0 0,0-1,17-7,21-5,268-45,-57 13,1333-340,-1356 316,-84 24,249-46,-361 89,-13 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5.8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828 4,'-92'-1,"20"-1,0 3,-122 18,173-16,0 2,0 1,0 1,1 0,0 2,1 0,-1 1,2 1,0 1,0 1,1 0,0 1,-20 22,22-18,1 0,0 0,1 2,1 0,-15 32,24-45,0 1,1-1,0 1,0 0,1 0,0 0,1-1,-1 15,2-18,0 1,0-1,0 1,0-1,0 0,1 1,0-1,0 0,0 0,1 0,-1 0,1-1,0 1,0-1,0 1,4 2,11 7,2 0,-1-2,1 0,1-2,0 0,39 10,30 15,-32-9,-22-11,-1 1,0 3,-1 0,-1 2,33 26,-63-43,-1-1,1 0,-1 1,1-1,-1 1,0 0,0-1,0 1,0 0,-1 1,1-1,-1 0,0 0,0 0,0 1,0-1,-1 1,1-1,-1 1,0 5,-1-4,0 0,0-1,-1 1,1 0,-1-1,-1 1,1-1,0 0,-1 1,0-1,0 0,-7 6,-2 1,-1 0,0-1,0 0,-1-1,0-1,-1 0,-25 9,-1-5,0-2,-1-2,0-2,0-1,-71-2,90-3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6.3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1 204,'75'0,"1"-2,-1-4,79-17,281-80,-207 48,-187 46,-10 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09.7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726 2,'-103'-2,"-120"5,200-1,0 1,0 1,1 1,-1 1,1 1,1 1,-30 15,39-16,1 1,0 0,0 1,1 1,0 0,1 0,0 0,1 1,-12 19,0 7,-31 71,50-105,0 0,-1 0,1 0,0 0,0 0,0 0,1 0,-1 1,1-1,0 0,0 0,0 0,0 1,0-1,1 0,0 0,1 6,0-7,0 0,0 0,0 0,0 0,0 0,0 0,1-1,-1 1,0-1,1 1,0-1,-1 0,1 0,0 0,-1-1,1 1,0-1,0 1,0-1,3 0,100 4,-73-5,57 7,-49 0,0 2,0 2,-1 2,-1 1,0 2,-1 1,-1 3,67 43,-101-61,-1 1,1-1,-1 1,0 0,0 0,0-1,0 1,0 0,0 1,0-1,-1 0,1 0,-1 1,0-1,1 1,-1-1,0 1,-1 0,1-1,0 1,-1 0,0 0,1-1,-1 1,0 4,-2-4,0 1,0 0,0-1,0 1,0-1,-1 1,1-1,-1 0,0 0,0 0,0 0,-1-1,1 1,-1-1,1 0,-6 2,-10 6,-2-1,-30 10,-22 8,57-18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6.9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1,'35'40,"-1"1,-2 1,42 74,-50-77,243 404,-245-400,-2 1,23 68,17 40,-51-132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8.2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0 345,'1'-6,"1"0,0 0,0 1,0-1,1 1,0-1,0 1,0 0,1 0,-1 0,7-5,3-7,15-19,3 2,0 1,2 1,1 2,55-37,-86 64,1 0,0 1,0-1,0 1,0 0,0 0,1 0,-1 1,0 0,1-1,-1 2,1-1,-1 0,1 1,0 0,-1 0,1 0,-1 1,7 0,-8 1,1 0,-1 0,1 0,-1 0,1 0,-1 1,0 0,0-1,0 1,-1 0,1 0,-1 1,1-1,-1 1,0-1,0 1,-1-1,1 1,-1 0,0 0,2 8,2 15,-1 1,-1 0,-1 0,-1 1,-2-1,-1 0,-1 0,-1 0,-8 28,0-14,-2 1,-1-2,-3 0,-44 76,2-32,60-84,-1-1,1 1,0-1,-1 1,1-1,0 1,0-1,-1 1,1-1,0 1,0-1,0 1,0 0,0-1,0 1,0-1,0 1,0-1,0 1,0 0,0-1,0 1,1-1,-1 1,0-1,0 1,1-1,-1 1,0-1,1 1,-1-1,1 1,21 6,37-8,-48 0,37-2,-9 0,64 4,-93-1,0 1,0 1,0 0,0 0,0 1,-1 0,1 1,-1 0,0 1,0 0,11 8,-17-11,-1-1,0 1,1 0,-1 0,0 1,0-1,0 0,-1 1,1-1,0 1,-1 0,0-1,0 1,0 0,0 0,0 0,0 0,-1 0,1 0,-1 0,0 4,-1-2,0 0,0 0,0 0,-1 0,0-1,0 1,0 0,-1-1,0 0,1 0,-7 7,-7 5,1 0,-2-2,0 0,-34 20,16-12,-73 34,81-45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24.2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80,'1'-4,"-1"1,0 0,1 0,0 0,0 0,0 0,0 0,0 0,1 0,-1 0,1 1,0-1,-1 0,1 1,1 0,-1-1,0 1,0 0,1 0,-1 0,1 0,0 1,0-1,-1 1,1-1,0 1,0 0,0 0,0 1,7-2,10-2,1 2,0 0,34 1,-32 1,599 1,-215 1,-380-2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25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26,'861'-15,"-79"5,-757 10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2.7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79 260,'11'164,"0"-29,1 145,5 283,-18-558,1-3,0 1,0-1,0 1,0 0,0-1,0 1,0-1,1 1,-1-1,1 1,0-1,0 1,0-1,0 0,3 5,-4-7,1 0,-1 0,0 0,1 0,-1 0,1-1,-1 1,0 0,1 0,-1 0,0 0,1 0,-1-1,0 1,1 0,-1 0,0 0,0-1,1 1,-1 0,0-1,0 1,1 0,-1 0,0-1,0 1,0 0,1-1,-1 1,0-1,0 1,0 0,0-1,0 1,0 0,0-1,0 1,0-1,0 1,0-1,3-17,-5-6,0 1,-2 0,-1 0,0 0,-15-36,10 30,2-1,-7-37,25 114,3 0,25 62,22 70,-51-147,-2 1,-1-1,3 53,-7-48,0 26,-2-63,0 0,0 0,0 0,-1 0,1-1,0 1,0 0,0 0,0 0,0 0,0 0,0 0,0 0,0-1,-1 1,1 0,0 0,0 0,0 0,0 0,0 0,-1 0,1 0,0 0,0 0,0 0,0 0,0 0,-1 0,1 0,0 0,0 0,0 0,0 0,0 0,0 0,-1 0,1 0,0 0,0 0,0 1,0-1,0 0,0 0,-1 0,1 0,0 0,0 0,0 0,0 0,0 1,0-1,0 0,0 0,0 0,0 0,0 1,-15-40,-52-187,-40-259,89 381,-3-122,19 172,3-1,3 1,1 0,15-60,-11 76,-2 3,1 0,2 1,28-63,-34 88,1 1,-1 0,2 0,-1 0,1 1,1-1,-1 2,1-1,0 1,1 0,0 0,0 1,0 0,0 0,1 1,-1 0,1 0,0 1,15-3,20 0,0 2,0 2,1 2,62 7,-92-5,1 1,-1 0,0 1,0 1,0 0,-1 1,1 1,-1 0,-1 0,1 2,-1 0,-1 0,0 1,0 1,13 16,-12-12,-1 0,-1 1,-1 1,0 0,-1 0,-1 1,-1 0,0 1,-2-1,0 1,5 38,6 125,-10-86,4 0,42 175,-30-189,-12-39,33 82,-38-112,2-1,-1 1,2-1,-1-1,2 1,0-1,0-1,1 0,0 0,16 12,-3 0,-21-15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3.6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0 305,'2'-4,"0"1,-1 0,2 0,-1 0,0 0,0 0,1 0,0 1,-1-1,1 1,0-1,0 1,1 0,3-2,-3 2,43-24,1 2,0 2,98-29,-125 44,95-30,1 5,179-24,-243 52,-32 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4.7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0 483,'36'-2,"0"-2,62-15,-35 6,942-126,-990 137,624-49,-466 38,-1-8,-1-7,274-81,-208 56,-233 52,1 0,0 0,0 0,0-1,0 1,-1-1,1 0,6-5,1-4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5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670 336,'10'-25,"-1"1,-1-1,-1-1,-1 1,-1-1,-2 0,-1 0,-1-45,-1 68,0 1,0-1,0 1,-1 0,1-1,-1 1,1-1,-1 1,0 0,0 0,0-1,0 1,-1 0,1 0,-1 0,1 0,-1 0,1 1,-1-1,0 0,0 1,-2-2,0 1,-1 0,1 1,0-1,0 1,-1 0,1 0,-1 1,1-1,-1 1,1 0,-7 1,-5 1,0 0,0 2,0 0,1 1,-27 12,19-5,2 2,-1 0,2 1,0 2,1 0,1 1,0 0,1 2,1 0,1 1,1 0,1 1,1 1,1 0,1 0,1 1,1 1,-5 25,12-43,0 0,0 0,1 0,0 0,0 0,1 0,0 0,0-1,1 1,0 0,0 0,0-1,1 1,0-1,0 0,1 0,0 0,0 0,0 0,1-1,-1 0,1 0,0 0,1-1,-1 0,1 0,0 0,9 4,103 58,-71-43,-2 2,-1 3,-1 1,-2 2,52 49,-86-73,-1 1,1 0,-2 0,1 1,-1-1,-1 1,7 16,-9-21,-1 1,0 0,0-1,0 1,0 0,-1 0,0 0,0-1,0 1,0 0,-1 0,0 0,0-1,0 1,-1 0,1-1,-5 8,-8 10,-1-1,0 0,-2-1,0-1,-1-1,-1 0,-1-2,0 0,-34 19,36-24,-1-1,0-1,0-1,-1 0,0-2,0 0,-1-1,0-1,1-1,-1-1,0-1,-25-2,26-3,-1-1,1-1,0-1,0-1,0-1,1 0,1-1,-20-15,-21-9,41 22,4 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6.7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1 119,'4'0,"6"0,6 0,12 0,6 0,6 0,5 0,3-5,1 0,-2-5,-1-4,-4-5,-5 2,-5 3,-7 0,-4 2,-5 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7.3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1,'0'4,"4"6,6 9,1 7,3 2,4 9,2 8,3 4,1 3,2 0,-5 0,-1-8,0-4,-3-3,-4-5,-1-3,-2-7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0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1 404,'2'-2,"-1"-1,1 1,0-1,1 1,-1 0,0 0,1 0,-1 0,1 0,-1 0,1 1,0-1,0 1,3-2,5-2,71-39,3 3,132-44,26-11,-237 93,44-20,0 1,1 3,65-15,-112 33,-9 2,-9 2,-2 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8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 89,'-6'-35,"5"30,0 0,0 0,0 0,0 0,1 0,0-7,1 11,-1 0,0 1,0-1,1 1,-1-1,0 0,1 1,-1-1,0 1,1-1,-1 1,1-1,-1 1,1-1,-1 1,1 0,0-1,-1 1,1 0,-1-1,1 1,0 0,-1 0,1 0,0 0,-1-1,1 1,0 0,-1 0,1 0,0 0,-1 0,1 1,0-1,-1 0,1 0,0 0,-1 0,1 1,-1-1,1 0,0 1,-1-1,1 0,-1 1,1-1,-1 1,1-1,-1 1,1 0,32 24,-12-5,-2 1,-1 0,-1 2,27 45,47 108,-67-125,130 333,-32 14,-79-252,-42-142,13 39,-2 0,-2 1,-2 0,2 46,-9-66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39.3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0,'0'76,"7"327,0-293,35 179,-18-189,73 192,-58-212,-32-63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0.3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0 291,'29'-12,"-13"4,70-20,0 5,173-25,-120 26,153-39,108-17,-371 73,-9-1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1.18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1,'3'31,"1"0,2 0,1 0,2-1,1 0,23 50,-8-19,157 370,-171-405,-1 1,11 48,-17-55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3.5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100 522,'5'2,"0"0,0 1,-1-1,1 1,0 0,-1 0,0 1,0-1,0 1,0 0,-1 0,1 0,2 5,-1-3,42 56,-2 2,64 128,-44-75,-63-113,15 25,20 48,-36-77,-1 0,0 1,1-1,-1 1,0-1,0 0,0 1,1-1,-1 1,0-1,0 1,0-1,0 0,0 1,0-1,1 1,-1-1,0 1,-1-1,1 1,0-1,0 1,0-1,0 1,0-1,0 0,0 1,-1-1,1 1,0-1,0 0,-1 1,1-1,0 1,-1-1,1 0,0 1,-1-1,1 0,-1 1,-22-7,-24-24,-1-11,2-3,1-2,3-2,2-1,2-3,3 0,-57-113,87 154,0 0,1-1,0 1,0-1,2 0,-1 1,2-1,-1-1,2 1,0 0,0 0,1 0,0 0,1 0,1 0,0 0,0 1,1-1,1 1,0 0,0 0,1 1,0-1,1 1,11-12,2-1,0 1,2 0,1 2,0 0,2 2,0 0,37-18,-3 7,0 2,89-26,-143 51,-1 1,1-1,-1 1,1 0,-1 0,1 1,0 0,-1-1,1 1,0 1,-1-1,1 1,0 0,-1 0,1 0,-1 0,1 1,-1 0,0 0,0 0,0 1,0-1,0 1,0 0,-1 0,1 0,-1 0,0 1,0-1,0 1,-1 0,5 8,-1 1,0 2,-1-1,0 1,-1 0,-1 0,0 0,-1 0,0 29,-1 0,0-8,-1 1,-10 72,8-98,-1 0,0 0,0 0,-1-1,-1 0,0 0,0 0,-1 0,0-1,0 0,-1 0,0 0,-1-1,-11 9,-37 27,-2-2,-102 54,149-87,22-8,25-10,-11 0,1 1,1 1,-1 2,1 0,42-1,138 7,-181 0,-1 2,0 0,0 2,0 0,-1 2,0 1,0 1,0 1,-1 0,-1 2,0 1,-1 1,0 1,-1 0,0 2,33 36,-50-50,0 0,-1 0,1 0,-1 0,1 0,-1 0,0 1,-1-1,1 1,0-1,-1 1,0 0,0 0,0-1,0 1,0 0,-1 0,0 0,0 0,0 0,0 0,-1 0,1 0,-2 4,-1-2,0 0,-1-1,1 1,-1-1,0 0,-1 0,1 0,-1 0,0-1,0 0,0 0,-1 0,-8 4,-67 42,35-20,-2-2,-65 28,92-49,-1-1,1-1,-1 0,0-2,0-1,0-1,-1 0,1-2,0 0,0-2,0 0,0-2,0 0,1-2,0 0,-39-20,17 4,-41-30,68 43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4.5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1 318,'6'0,"1"-2,0 1,-1-1,0 0,1 0,5-3,16-6,91-19,182-22,-147 28,-40 5,642-88,-92 88,-619 19,-26 0,0-1,0-1,0-1,0 0,-1-2,0 0,27-11,-30 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5.85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878 1,'-9'7,"0"-1,-1 0,1 0,-1-1,0-1,0 1,-12 2,-20 10,-65 31,-127 37,228-84,-16 7,1 1,-1 0,2 2,-1 0,1 2,-21 16,32-21,0-1,1 1,0 0,0 1,1 0,0 0,1 1,0 0,0 0,1 0,0 1,1-1,0 1,-3 17,7-26,0 1,0 0,0-1,0 1,1-1,-1 1,1-1,-1 1,1-1,0 1,0-1,0 0,0 1,0-1,1 0,-1 0,1 0,0 0,-1 0,1 0,0-1,0 1,4 2,6 4,1 0,-1-1,16 7,-1-2,72 38,32 18,-113-57,-1 0,0 1,-1 1,27 27,-40-37,-1 0,1 0,-1 0,0 0,0 0,0 0,-1 1,1-1,-1 1,1-1,-1 1,0-1,-1 1,1 0,-1-1,1 1,-1 0,-1 6,0-4,-1-1,1 1,-1 0,0 0,-1-1,0 0,1 1,-2-1,1 0,-7 7,-8 7,0-1,-2-1,0 0,-27 16,43-31,-8 7,-1 0,-1-1,1-1,-1 0,-22 7,29-13,0 1,0-1,0 0,0-1,0 0,0 0,0 0,0-1,0 0,0 0,0-1,0 0,0 0,-8-4,-12-8,1 0,1-2,-23-19,-46-28,70 51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6.6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0 167,'4'-4,"6"-2,6 0,4-2,3-1,1-3,6 1,2-2,4 1,-4-2,-3 2,-3 3,-1-1,0 0,-5-2,-1 2,-5 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7.4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0,'5'0,"0"4,1 6,-2 6,4-1,-1 6,4 4,4 2,-1 9,2 3,-2 3,1-5,-2-5,0-4,-1-1,-3-3,-3-4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8.1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0,'15'11,"-1"0,0 1,0 0,-1 1,0 0,-1 1,-1 1,17 28,1-2,30 44,-3 2,-4 3,-5 2,-3 2,-4 1,29 111,-66-196,35 117,-5 2,15 138,-46-244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1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0,'5'5,"5"5,5 1,1 3,1 3,2 8,3-1,1 0,1 9,1-1,0-3,5 4,-3-1,-1-1,-2-1,0-2,-4-1,-6-5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49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128 1,'0'8,"-2"1,1 0,-1-1,-1 1,-4 11,-7 25,-26 194,-17 409,56-462,7 0,56 331,-52-465,47 210,-48-229,2 0,2-1,1 0,1-1,32 48,-31-58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1.0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1 108,'2'-5,"1"-1,-1 1,1 0,1 1,-1-1,1 1,0-1,0 1,8-6,-1-1,-6 6,-1 1,1 0,0 0,0 1,0 0,0 0,1 0,0 0,-1 1,1 0,0 0,0 1,0-1,0 1,0 1,0-1,0 1,0 0,1 0,-1 1,0 0,0 0,0 0,0 1,0 0,-1 0,11 5,4 3,-2 0,1 1,-1 1,-1 0,0 2,25 25,-35-32,0 2,-1-1,0 1,-1 0,0 0,0 0,-1 1,0-1,-1 1,0 0,0 1,-1-1,0 0,-1 1,-1-1,1 0,-1 1,-1-1,0 1,-1-1,0 0,0 1,-7 16,7-24,-1 0,1-1,-1 1,0 0,1-1,-1 1,0-1,-1 0,1 0,0 0,-1-1,1 1,-1-1,1 1,-1-1,0 0,1-1,-1 1,0-1,0 1,1-1,-6-1,135-38,51-1,292-107,-445 137,-1-1,43-26,-63 34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1.8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1 340,'8'0,"8"-4,9-6,9-6,16 1,16-2,15-7,19-3,13-6,14-1,-2 0,-14 7,-13 3,-15 1,-16 5,-17 6,-11 0,-13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6:52.3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0,'3'1,"0"0,1 1,-1-1,0 1,0 0,0 0,0 0,0 0,-1 0,1 0,-1 1,1 0,-1-1,0 1,3 5,6 5,43 55,-2 3,80 149,-71-114,76 158,8 13,-135-261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2.0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 1,'0'8,"1"1,1-1,0 0,0 1,1-1,4 11,7 20,26 121,23 181,-53-257,-4 1,-4 0,-4 0,-12 86,13-157,0-2,-1 0,0 0,0-1,-8 20,10-29,-1-1,1 0,-1 1,0-1,1 0,-1 0,0 1,0-1,0 0,0 0,0 0,0 0,0 0,0 0,0 0,0-1,0 1,-1 0,1-1,0 1,-1-1,1 1,0-1,-1 1,1-1,-1 0,1 0,-1 0,1 0,0 0,-1 0,1 0,-1 0,1-1,0 1,-1 0,1-1,-1 1,1-1,0 0,0 1,-1-1,1 0,0 0,0 0,0 0,-2-1,-3-3,0-1,0 1,1-1,0 0,0-1,0 1,0-1,1 0,1 0,-4-8,-28-84,22 58,10 30,-21-71,22 75,0-1,1 1,0-1,1 1,0-1,0 0,0 1,4-14,-3 19,0-1,0 1,0 0,0 0,1 0,0-1,-1 1,1 1,0-1,0 0,0 0,0 1,0-1,0 1,0 0,0-1,1 1,-1 0,1 0,-1 1,0-1,1 0,-1 1,1 0,0-1,-1 1,1 0,-1 0,1 1,-1-1,1 0,2 2,14 1,-1 0,0 2,23 8,-27-8,111 28,-92-27,0 2,-1 1,0 2,0 1,39 21,-70-32,32 17,-17-14,-15-4,-1 0,0 0,0 0,1 0,-1 0,0 0,1 0,-1 0,0 0,0 0,1 0,-1 0,0 0,1-1,-1 1,0 0,0 0,0 0,1 0,-1-1,0 1,0 0,0 0,1-1,-1 1,0 0,0 0,0-1,0 1,0 0,1 0,-1-1,0 1,0 0,0-1,0 1,0 0,0-1,-2-6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2.6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0 156,'4'-4,"6"-2,2-3,2-2,3 3,4 1,1-1,3-4,4 0,3 1,3 0,-3-4,1 2,-1-2,-6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3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17,'0'-5,"4"-1,6 1,1 5,3 7,4 10,-2 8,1 3,2 9,2 4,-3-2,0 2,1-3,-2 2,-5-3,1-2,-3-4,-2-6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4.7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479 0,'-75'37,"44"-23,1 0,0 2,2 1,0 1,-51 44,77-59,0-1,-1 1,1 0,0 0,0 0,1 0,-1 1,0-1,1 0,0 1,0-1,0 1,1 0,-1-1,1 1,-1-1,1 1,0 0,1-1,-1 1,1-1,-1 1,1 0,2 5,4 7,0-1,1 0,0 0,13 16,4 9,9 24,-4 2,23 69,32 142,-63-199,-7-23,-3 1,-2 0,4 87,-13-105,-1-1,-2 0,-2 0,-1 0,-2 0,-17 50,16-67,-1 1,-2-1,0 0,-1-1,-1-1,-28 33,-106 91,118-115,23-22,-27 23,31-27,1 1,-1-1,1 0,-1 0,0-1,1 1,-1 0,0 0,0-1,0 1,1-1,-1 0,0 1,0-1,0 0,0 0,0 0,-1-1,3 1,0 1,1-1,-1 0,1 0,-1 0,1 0,-1 0,1 0,-1 0,1 0,-1 0,1 0,-1 0,1 0,-1 0,1 0,-1 0,1 0,-1 0,1-1,-1 1,1 0,-1 0,1-1,-1 1,0 0,1-1,-1 1,0 0,1-1,-1 1,0-1,1 1,-1 0,0-1,0 1,1-1,-1 1,0-1,0 1,0-1,0 1,0-1,0 1,0-1,0 1,0-1,0 1,0-1,0 1,0-1,0 1,0-1,-1 0,6 11,-2-1,1 1,-1 0,-1 0,0 0,0 0,-1 0,0 1,-1-1,-1 12,1 1,-20 664,-48-4,28-314,17 463,24-626,1-141,19 128,-21-190,1 0,0-1,0 1,0 0,0 0,0 0,0 0,1-1,-1 1,1-1,3 5,6 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6.5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0 478,'11'-13,"-1"0,0 0,-1-1,-1-1,10-21,4-7,23-45,-29 54,1 1,1 0,2 2,29-36,-46 63,1 0,-1 1,1-1,0 1,0 0,0 0,0 0,1 0,-1 1,1 0,-1 0,1 0,0 0,0 1,0 0,0 0,0 0,7 0,-5 2,0 0,0 0,0 1,0 0,-1 0,1 0,-1 1,0 0,1 0,-1 1,-1-1,7 6,9 9,-1 1,-1 1,-1 1,0 0,24 40,-10-9,-2 1,39 95,-57-114,0 0,-3 0,0 1,-3 1,5 71,-11-78,0-4,0 0,2 0,1-1,6 27,-8-45,0-1,1 0,0 0,0 0,1 0,-1 0,1 0,0 0,0-1,0 1,1-1,0 0,0 0,0 0,0-1,0 1,1-1,0 0,-1-1,1 1,0-1,0 0,10 3,-2-3,-1 0,0-1,0-1,0 0,0 0,1-1,-1-1,0 0,0-1,12-4,-4 2,-16 4,1 1,-1-1,0 1,0 0,0 1,0-1,0 1,1 0,-1 0,0 0,0 0,-1 1,1 0,0 0,0 0,-1 0,1 0,-1 1,0-1,0 1,0 0,0 0,4 5,8 11,-1 0,-1 1,11 22,-7-14,138 276,-101-190,78 164,-12 5,96 347,-211-611,2 5,-1 1,6 43,-12-61,1 0,-1 0,-1 0,1 0,-1 0,0 0,-1 0,0 0,0 0,0-1,-1 1,0-1,0 1,-7 9,-13 11,-1 0,-1-1,-2-2,-29 22,-127 81,110-79,-438 328,438-321,-10 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8.0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0 253,'39'-3,"-1"-1,1-2,-1-2,37-13,19-4,500-64,-379 63,418-42,-602 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2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0 238,'2'-17,"1"0,0 0,1 1,1-1,1 1,0 0,1 0,10-16,-12 21,-1 6,0 0,0 1,0-1,0 1,1 0,-1 0,1 0,0 0,1 1,-1 0,0 0,1 0,0 1,-1 0,1 0,0 1,0-1,0 1,1 0,-1 1,0 0,0 0,9 1,-7-1,0 0,0 0,0 1,0 1,0-1,0 1,-1 1,1-1,0 1,-1 1,0-1,0 1,0 0,-1 1,1 0,-1 0,10 10,-14-12,1 0,-1 1,-1-1,1 0,0 1,-1-1,0 1,0-1,0 1,0 0,0-1,-1 1,0 0,0 0,0 0,0-1,0 1,-1 0,0-1,1 1,-1 0,-2 4,0-3,1 0,-1-1,0 1,-1-1,1 0,0 0,-1 0,0 0,0-1,0 1,-1-1,1 0,-1-1,-9 5,-15 11,29-10,19-4,8-2,0 1,-1 1,41 12,-54-11,0 0,0 1,-1 0,1 1,-1 0,-1 1,0 1,18 16,-22-18,1 0,-1 1,-1 0,1 0,-2 1,1 0,-1 0,0 0,-1 0,5 14,-8-19,-1 1,1-1,-1 0,1 1,-1-1,0 0,-1 1,1-1,-1 1,0-1,0 0,0 0,-1 1,1-1,-1 0,0 0,0-1,0 1,-1 0,0-1,1 1,-1-1,0 0,0 0,-1 0,-4 4,-32 23,-81 69,104-84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8.5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0 206,'10'-1,"-1"0,1 0,-1-1,0-1,15-5,24-6,672-116,-616 112,1 4,137 0,-213 15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09.9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105 5,'-8'-4,"10"14,12 17,18 19,-2 2,-2 1,35 88,24 108,-12 4,64 373,-117-405,-21-185,-1-1,-2 1,-2 0,-12 54,15-81,0 1,-1-1,0 1,0-1,0 0,0 0,-1 0,0 0,0-1,0 1,-1-1,1 0,-1 0,0 0,0 0,-1-1,1 1,-1-1,1 0,-1 0,0-1,0 0,0 0,-1 0,1 0,0-1,-1 0,1 0,-1 0,0-1,1 0,-1 0,1 0,-1-1,1 1,-10-4,-6-1,-1-2,1 0,1-1,-1-1,1-1,1-1,-33-24,34 22,0-2,1 0,0-1,1 0,1-2,1 1,0-2,1 0,-17-35,23 37,0-1,1 0,1 0,1 0,1-1,0 1,1-1,1 0,1 0,1 0,0 1,6-26,-3 20,1 1,2 0,0 1,1-1,1 1,2 1,0 0,1 0,1 1,16-19,-27 36,1 0,0 0,0 0,0 1,0-1,1 1,-1 0,1 0,-1 0,1 1,0-1,-1 1,1 0,0 0,0 0,0 0,0 1,0 0,0-1,7 2,0 1,1 1,0 0,-1 1,0 1,16 7,16 7,123 51,-100-39,1-4,72 19,-114-38,-16-5,-1-1,1 1,0-1,16 1,-23-3,0 0,0 0,1 0,-1-1,0 1,0-1,0 1,0-1,0 0,0 1,0-1,0 0,0-1,0 1,0 0,0 0,-1-1,1 1,0-1,-1 0,1 1,-1-1,0 0,2-2,31-50,-24 38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10.4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0,'4'0,"6"0,6 0,8 0,5 0,5 0,2 0,3 0,-1 0,-2 0,-8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11.09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1,'4'4,"2"10,3 8,6 3,-1 6,6 7,0 1,5 3,2 2,-3-2,-1 0,-1-2,-3-4,-6-3,0-4,-3-7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13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173 1,'-1'0,"0"0,0 0,0 1,0-1,0 0,0 1,1-1,-1 1,0-1,0 1,0 0,0-1,1 1,-1 0,0 0,1-1,-1 1,0 0,1 0,-1 0,1 0,-1 0,1 0,0 0,-1 0,1 0,0 0,0 0,0 0,0 0,0 0,0 0,0 0,0 2,4 40,-4-41,2 8,1 0,0 0,1 0,0 0,0-1,1 0,12 17,51 59,-31-41,10 12,-27-35,-1 1,-1 1,-2 1,26 47,-40-65,-1 0,0 0,0 0,0 0,0 1,-1-1,0 0,-1 0,1 1,-1-1,0 0,-1 0,0 0,0 0,0 0,0 0,-5 8,-8 12,0 0,-24 30,30-44,-49 67,-3-3,-3-3,-129 115,198-192,-1 1,1 0,0 0,0 0,0 1,0 0,0 0,1 0,-1 1,1 0,-1 0,1 0,0 0,-1 1,1 0,-1 0,1 1,0 0,-1 0,1 0,-1 0,1 1,-1 0,0 0,0 0,0 1,0 0,0 0,-1 0,1 1,-1-1,0 1,0 0,0 0,0 0,3 6,34 49,-3 2,-2 1,-3 2,-2 2,38 122,-43-93,-3 1,-5 1,10 167,-10 324,-18-583,0 1,0-1,0 0,1 0,0 0,0 0,0 0,0 0,1 0,0 0,0-1,0 1,1-1,0 1,0-1,0 0,0 0,0 0,1 0,0-1,0 1,5 3,2 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18.3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25 621,'-3'-3,"0"-1,1 0,0 0,0 0,0 0,0 0,1 0,-1-1,1 1,0 0,0-1,0-6,-1-60,2 60,1-7,0 0,1 0,1 1,1-1,0 0,2 1,0 0,0 0,2 1,0 0,17-25,-11 22,0 1,1 1,1 1,1 0,0 1,2 1,-1 0,31-16,-22 16,1 0,1 3,0 0,0 2,1 0,0 3,1 0,-1 2,1 1,0 2,0 1,-1 1,61 10,-54-2,0 2,0 2,-1 1,0 1,57 36,-71-38,0 2,-1 1,-1 0,0 2,-2 0,0 1,-1 1,-1 1,20 32,-28-37,-2-1,0 1,0 1,-2-1,0 1,-1 0,0 0,-2 0,0 0,-1 0,0 0,-2 0,0 0,-6 24,-2-1,-2-1,-1 0,-2-1,-38 67,32-69,-2-1,-1-2,-1-1,-2 0,-1-2,-2-1,-56 42,58-51,-2-1,0-1,-1-1,0-2,-2-2,0 0,0-3,-1 0,-49 6,-159 15,221-32,21 1,0 0,0 0,0 0,-1-1,1 1,0 0,0 0,0 0,0 0,0 0,0 0,0-1,0 1,0 0,0 0,0 0,0 0,0 0,0-1,0 1,0 0,0 0,0 0,0 0,0 0,0-1,0 1,0 0,0 0,0 0,0 0,0 0,0 0,0-1,0 1,1 0,-1 0,0 0,0 0,0 0,0 0,0 0,0 0,0 0,1-1,-1 1,0 0,0 0,0 0,0 0,0 0,1 0,-1 0,0 0,0 0,36-12,406-30,-172 1,-62 7,282-9,-411 41,1-3,151-30,-228 35,1-1,0 0,0-1,-1 1,1-1,-1 1,1-1,-1 0,0 0,4-4,4-6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19.3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1 353,'0'-1,"1"-1,-1 0,1 1,0-1,0 1,0-1,0 1,0 0,0-1,0 1,1 0,-1 0,0 0,1 0,-1 0,0 0,1 0,0 0,-1 1,4-2,36-13,146-23,241-19,-381 52,544-49,563-79,-1016 111,-109 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0.27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819 182,'-21'-20,"-1"1,0 2,-1 0,-1 1,-1 2,0 0,-37-13,42 19,0 1,-1 1,0 1,0 1,-1 1,1 0,-1 2,1 1,-1 0,-29 5,43-3,0-1,-1 1,1 1,0-1,0 1,1 1,-1-1,1 1,0 1,-1 0,2 0,-1 0,1 0,-9 10,12-10,-1 1,1-1,0 1,0-1,0 1,1 0,0 0,0 0,1 1,0-1,0 0,0 1,1-1,0 0,0 1,0-1,1 1,0-1,3 9,0-3,0 0,1-1,0 0,1 1,0-2,0 1,2-1,-1 0,1-1,1 1,-1-2,1 1,13 8,18 12,1-2,45 21,-40-22,-21-13,0-2,1-1,0-1,33 7,-46-12,-9-3,1 0,-1 0,0 1,1-1,-1 1,0 0,0 1,0-1,0 1,0 0,-1 0,1 0,-1 0,0 0,0 1,0 0,0-1,-1 1,0 0,4 8,-4-6,-1 0,0 0,0 1,0-1,-1 0,0 1,0-1,-1 0,0 0,0 1,0-1,-1 0,0 0,0 0,-3 5,-4 9,-2-1,0 0,-1-1,0-1,-31 32,16-21,-1-2,-47 33,48-41,0-1,-1-1,-1-2,0-1,-53 16,62-23,0-1,-1-1,0-1,0-1,0-1,0-1,0-1,0 0,-36-8,14-8,28 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0.8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1 149,'8'0,"8"0,9 0,5-4,1-6,9-1,5-3,4 1,3 2,0 0,1-4,-1 2,-1 2,-4-1,-6 2,-6 2,-9 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1.4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1,'4'0,"6"4,5 6,1 6,1 8,3 4,5 11,0 7,3 4,1 2,1 1,-1-4,-5-6,-3-3,-1-7,-3-5,-4-8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3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1,'6'1,"0"1,-1 0,1 1,0-1,-1 1,1 0,-1 1,0-1,0 1,0 0,-1 0,1 0,4 7,6 4,64 59,93 117,53 98,-187-237,-1 2,-4 1,-1 2,-3 1,-2 1,25 85,-47-120,-1 1,-1-1,-1 0,-2 40,0-42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4.55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1 127,'404'-13,"17"0,-392 14,0-2,0-1,0-1,0-1,-1-1,31-11,-30 8,1 2,-1 0,36-1,-25 3,39-9,-42 4,1 2,69-4,-85 11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5.1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0,'5'1,"-1"-1,1 1,-1 0,1 0,-1 0,1 1,-1 0,0-1,0 2,0-1,0 0,0 1,4 4,45 45,-36-33,587 692,-555-640,-35-44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6.4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26 432,'0'-32,"1"0,1 0,10-50,-9 71,0 0,1 0,0 0,1 1,0 0,0 0,1 0,1 1,0 0,0 0,0 0,1 1,15-12,-3 5,1 0,1 1,41-20,-51 29,0 0,1 1,-1 0,1 1,0 0,0 1,0 1,0 0,17 1,-26 1,1 0,-1 0,0 1,1-1,-1 1,0 0,0 0,0 0,0 0,-1 1,1 0,0 0,-1 0,0 0,0 0,0 1,0-1,0 1,-1 0,0 0,4 7,3 9,-1 1,-1-1,6 27,-10-38,6 27,-2 1,-1 0,3 71,-9-87,-1 0,-1 0,-1-1,-1 1,-1-1,0 0,-2 0,-14 31,7-23,-2 0,-28 37,39-57,-1-1,0 0,-1 0,1 0,-1-1,0 0,-1-1,0 1,1-1,-2-1,1 0,-17 7,24-11,1 0,-1 1,1-1,-1 0,1 1,-1-1,1 0,-1 0,1 0,-1 1,1-1,-1 0,1 0,-1 0,0 0,1 0,-1 0,1 0,-1 0,1 0,-1 0,1-1,-1 1,0 0,1 0,-1 0,1-1,-1 1,1 0,-1-1,1 1,0 0,-1-1,1 1,-1 0,1-1,0 1,-1-1,1 1,-1-2,2 1,-1 0,1 0,-1 0,1 0,0 0,-1 1,1-1,0 0,0 0,-1 0,1 1,0-1,0 0,0 1,0-1,0 1,0-1,0 1,2-1,4-1,0 0,0 1,0 0,0 0,0 1,0 0,0 0,0 0,0 1,0 0,0 1,0-1,0 1,0 1,-1-1,1 1,-1 0,0 1,0 0,0 0,0 0,-1 0,0 1,0 0,0 0,0 0,-1 1,0 0,0 0,0 0,-1 0,0 0,0 1,0-1,-1 1,0 0,0 0,0 8,-2-3,0 1,-1-1,-1 1,0-1,0 0,-1 0,-1 0,0 0,-1-1,0 1,0-1,-2 0,1-1,-11 14,-13 13,-2-1,-47 43,65-66,-6 7,0-1,-1-1,0-1,-2-1,0-1,0 0,-47 18,-5 3,58-30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7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0 350,'966'-43,"496"-140,-949 70,-480 103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8.2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682 199,'2'-47,"0"32,-1 1,-1-1,0 1,-1-1,-1 1,-5-21,7 33,-1 0,1 1,-1-1,0 1,1-1,-1 1,0-1,0 1,0-1,0 1,-1 0,1 0,0-1,0 1,-1 0,1 0,-1 0,1 1,-1-1,1 0,-1 0,-2 0,1 1,0-1,0 1,0 0,0 1,0-1,0 0,0 1,0 0,0-1,0 1,1 0,-4 2,-7 4,1 0,0 1,1 0,-14 13,-12 12,1 1,2 2,2 2,1 1,2 1,1 2,-25 52,46-80,-84 181,81-169,1 1,1 0,1 0,1 1,-2 42,8-64,0 0,0 0,1 0,0 0,0 0,0 0,1 0,0 0,0-1,1 1,-1-1,1 1,0-1,1 0,-1 0,1-1,0 1,0-1,1 0,-1 0,1 0,0 0,0-1,0 0,10 4,10 4,0-1,1-1,0-2,37 6,-50-10,88 14,-59-12,0 3,75 23,-115-30,1 0,-1-1,0 1,1 0,-1 1,0-1,0 0,1 1,-1-1,0 1,-1 0,1-1,0 1,0 0,-1 0,1 0,-1 1,0-1,1 0,1 5,-3-5,0 1,0-1,-1 1,1-1,0 1,-1-1,0 0,1 1,-1-1,0 0,0 1,0-1,-1 0,1 0,-1 0,1 0,-1 0,1 0,-1-1,0 1,-4 2,-49 43,-3-3,-1-2,-81 43,40-35,-150 54,234-99,5-4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8.8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77,'4'0,"6"0,6 0,3 0,4-4,6-6,3-1,0 1,-2 3,-1-3,-1 2,-1 1,-1 2,-1 2,0 2,-5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9.3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1,'0'4,"0"10,4 7,10 13,3 5,3 4,2 3,1 3,2-3,0-5,-3-5,-2-4,-4-4,-5-2,-4-6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29.9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1,'16'1,"0"0,1 2,-1 0,0 1,0 1,0 0,-1 1,0 0,0 2,0-1,-1 2,0 0,13 12,12 12,-2 1,65 78,-46-44,-3 3,-3 2,-3 3,54 117,-79-140,-1 1,-3 1,-2 1,-3 0,-2 1,-3 0,2 108,-11-136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30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0,'2'15,"0"0,1 0,0-1,1 1,8 18,3 13,202 573,-66-275,-113-271,3-2,79 103,-103-153,37 33,-23-27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32.7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76,'18'-2,"0"0,0-1,0-1,0 0,0-2,25-11,-26 10,0 0,0 2,0 0,0 0,1 2,29-2,-45 4,1 1,-1 0,0 0,1 1,-1-1,0 0,1 1,-1 0,0-1,0 1,1 0,-1 0,0 0,0 0,3 3,-4-3,0 0,0 0,-1 0,1 0,-1 0,1 1,-1-1,1 0,-1 0,1 0,-1 1,0-1,0 0,0 0,0 1,0-1,0 0,0 1,0-1,-1 2,-1 5,-1-1,0 0,-1 0,1 0,-1 0,-1 0,-6 7,-48 66,-36 45,96-125,-1-1,1 1,-1 0,0 0,1 0,-1 0,1 0,-1 0,1 0,-1 0,0 0,1 0,-1 0,1 0,-1 1,1-1,-1 0,0 0,1 0,-1 0,1 1,-1-1,0 0,1 0,-1 1,0-1,1 0,-1 1,0-1,0 0,1 1,-1-1,0 1,0-1,0 0,0 1,1-1,-1 1,0-1,0 1,0-1,0 0,0 1,0-1,0 1,0-1,0 1,0-1,0 0,0 1,-1-1,1 1,0-1,0 1,0-1,0 0,-1 1,1-1,0 0,0 1,-1-1,1 0,0 1,-1-1,48-8,-39 6,360-75,-334 72,1 1,43 2,-50 2,-1-1,1-1,-1-1,42-11,-38 5,54-10,-62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4.5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0 352,'53'0,"51"2,0-5,161-26,302-104,59-11,-402 105,-180 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33.5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1 272,'4'-1,"1"0,-1 0,0 0,0 0,0-1,0 1,0-1,6-4,12-4,540-145,-413 120,60-13,-181 41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34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0,'1'8,"0"-1,1 1,0-1,1 0,0 0,0 0,6 9,1 5,224 473,-186-407,-33-63,21 46,-29-51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38.3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3,'155'-3,"165"6,-233 17,-69-17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38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0,'1'21,"1"-1,1 1,1-1,1 0,0 0,2 0,0-1,13 25,-20-44,83 207,63 133,-136-318,-3-5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0.1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0 903,'485'-13,"-64"2,-165 9,450-10,-3-49,-544 37,640-79,-712 93,145-36,82-45,136-30,646-122,-864 192,-128 30,177-58,-257 71,-4 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1.1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524 0,'-12'1,"0"1,0 0,1 0,-1 1,0 1,1 0,0 0,0 1,0 1,-16 10,-11 10,-46 42,81-66,-29 26,1 1,-40 49,61-66,1 0,1 0,0 1,0 0,2 0,-1 1,2-1,0 2,0-1,-3 24,8-30,0-1,1 0,0 0,0 0,1 0,-1 0,2 0,-1 0,1 0,0-1,0 1,1-1,0 0,0 0,0 0,1 0,0-1,0 0,11 9,7 5,1-2,0 0,40 19,69 29,-76-40,-2 3,83 56,-134-82,0 1,-1-1,0 1,0 0,0 0,0 0,0 1,-1-1,1 1,-1-1,0 1,0 0,0 0,0 0,-1 0,0 0,0 0,1 9,-2-7,0-1,-1 1,0-1,0 1,0-1,-1 0,0 1,0-1,0 0,0 0,-1 0,0 0,-3 4,-4 3,-1 0,0 0,0-1,-1 0,0-1,-1-1,0 0,-1 0,-20 9,-27 6,-1-1,-1-4,-1-2,-93 11,84-22,45-5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1.86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1 112,'67'-2,"-1"-4,1-2,96-24,-99 19,104-5,-160 17,1 0,-1-1,1 0,-1 0,0-1,1 0,11-7,-4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2.44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0,'0'5,"9"5,11 9,6 11,8 4,2 1,4 2,-5 0,-5-2,-2 1,-7-1,-2-6,-4-5,-6-1,-3-5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3.6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0 327,'1'-7,"0"0,1 0,-1 0,1 0,1 0,-1 0,1 1,1-1,6-9,40-52,-35 53,0 0,0 2,1 0,1 0,0 2,23-12,-8 7,0 2,61-20,-81 30,1 1,-1 1,1 0,-1 0,1 2,0-1,-1 1,1 1,18 4,-24-4,-1 1,1 0,-1 1,0-1,0 2,0-1,0 0,0 1,-1 0,0 0,1 1,-2 0,1 0,0 0,-1 0,0 0,0 1,-1 0,4 7,-1 0,-1 0,0 0,-1 1,0 0,-1-1,-1 1,0 0,-1 0,0 0,-2 0,1 1,-1-1,-1 0,-1-1,0 1,-1 0,0-1,-1 0,0 0,-1 0,-1 0,0-1,-1 0,-9 11,-20 24,18-25,1 0,1 2,-15 28,32-51,0-1,-1 0,1 1,0-1,0 1,-1-1,1 0,0 1,0-1,0 1,0-1,0 1,0-1,0 1,-1-1,1 0,0 1,1-1,-1 1,0-1,0 1,0-1,0 1,0-1,0 0,0 1,1-1,-1 1,0-1,0 0,1 1,-1-1,0 1,1-1,-1 0,0 1,1-1,-1 0,0 0,1 1,-1-1,1 0,-1 0,0 0,1 0,-1 1,1-1,-1 0,1 0,-1 0,1 0,-1 0,0 0,1 0,-1 0,1 0,-1 0,1 0,-1 0,1-1,-1 1,0 0,1 0,-1 0,1-1,-1 1,1 0,46-15,-29 8,27-2,1 2,1 1,-1 3,92 5,-128-2,0 1,0 1,0 0,0 0,0 1,0 1,-1-1,1 2,14 8,-19-10,-1 0,1 1,-1-1,0 1,0 0,0 0,-1 0,1 1,-1-1,0 1,-1 0,1 0,-1 0,0 0,0 0,0 0,-1 1,1-1,-1 8,0 1,-1 1,-1-1,0 0,-1 0,-1 0,0 0,-1 0,-1 0,0-1,-10 21,-10 9,-49 68,74-110,-26 31,-1-1,-44 38,38-37,-46 54,62-62,6-3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5.20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94,'0'-4,"0"0,0 0,0 1,0-1,1 0,-1 1,1-1,0 0,1 1,-1-1,0 1,1 0,0-1,0 1,0 0,0 0,0 0,1 0,-1 0,1 1,0-1,0 1,0 0,0 0,0 0,0 0,6-2,-3 2,-1 1,1 0,0 0,-1 1,1-1,0 1,-1 1,1-1,-1 1,1 0,0 0,-1 0,1 1,-1 0,0 0,0 1,0-1,5 4,2 3,-1-1,-1 2,0-1,0 2,0-1,-2 1,1 0,-2 1,1 0,-1 1,6 15,4 13,-1 2,11 50,35 253,-44-221,37 134,-50-241,1 0,0-1,1 0,1 0,12 18,-18-31,1 0,0 0,0 0,0 0,0-1,1 1,0-1,0 0,0 0,0 0,0-1,0 1,1-1,-1 0,1-1,-1 1,1-1,0 1,0-2,-1 1,1 0,0-1,0 0,5 0,5-3,-1 0,0-1,0 0,20-10,-23 9,1 0,0 1,1 0,-1 1,0 0,14-1,-24 4,-1 0,1 1,-1-1,1 0,-1 1,0-1,1 1,-1 0,0-1,1 1,-1 0,0 0,0-1,0 1,0 0,0 0,0 0,0 1,0-1,0 0,0 0,0 0,0 3,16 38,-11-22,85 181,132 214,-210-393,81 138,51 91,-119-198,-1 1,31 104,-51-142,-1 0,-1 0,0 1,0 22,-3-34,0 0,-1 0,0 1,0-1,0 0,0-1,-1 1,0 0,0 0,0-1,0 1,-1-1,0 1,0-1,0 0,0 0,-1-1,-4 5,-39 29,-88 51,36-25,-243 155,280-181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5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0 302,'13'-2,"0"1,0-2,0 0,12-4,11-3,389-78,482-37,-846 119,-1-3,97-26,-131 27,-5 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7.1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0 446,'62'-3,"88"-15,-109 12,718-136,-421 73,487-95,-687 131,-97 22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47.9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94,'3'-2,"1"-1,-1 1,0 0,1 0,0 0,-1 1,1-1,0 1,0 0,0 0,0 0,5 0,54-2,-43 3,68-3,214-10,-72 1,-223 11,0-1,0 1,0-1,0-1,0 1,-1-1,11-6,3-2,-3 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0.37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0 665,'1'-7,"0"1,0-1,0 1,1 0,0-1,0 1,1 0,0 0,0 0,0 1,0-1,5-4,57-64,-44 53,38-38,3 3,3 2,1 4,103-59,-122 83,1 1,2 3,70-23,-84 35,0 1,0 1,1 3,0 1,67 1,-93 3,0 1,-1 1,1-1,0 2,-1 0,1 0,-1 1,0 0,0 0,14 10,-18-10,-1 0,0 0,0 0,-1 1,1 0,-1 0,0 0,0 1,-1-1,1 1,-1 0,0 0,-1 0,0 0,0 1,0-1,-1 1,2 12,-3 3,0-1,-1 1,-1 0,-2 0,0-1,-1 0,-15 40,-4-3,-47 85,-11-11,-6-3,-5-5,-154 161,57-94,158-162,-2-1,0-2,-2-2,-46 24,60-41,26-18,34-21,-7 19,1 2,0 0,1 2,0 2,61-7,15-3,140-40,88-16,-300 67,206-42,-211 40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1.62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129 8,'0'0,"0"0,0 0,0-1,0 1,0 0,0 0,0-1,0 1,0 0,0 0,0-1,0 1,0 0,0 0,0-1,0 1,0 0,0 0,0-1,1 1,-1 0,0 0,0 0,0-1,0 1,1 0,-1 0,0 0,0-1,0 1,1 0,-1 0,0 0,0 0,0 0,1 0,-1-1,0 1,0 0,1 0,-1 0,0 0,1 0,-1 0,0 0,0 0,1 0,-1 0,16 11,12 20,20 48,-4 3,63 164,-62-138,135 380,-150-383,-5 0,21 196,-44-290,-2 0,1 0,-2 0,1 0,-2 0,1 0,-2 0,1 0,-1-1,-7 16,6-19,0-1,0 1,-1 0,0-1,0 0,-1 0,0-1,0 0,0 0,0 0,-1 0,0-1,0 0,0-1,-9 3,1 1,0-2,0 0,-1 0,1-2,-1 0,0 0,0-2,-27 0,33-2,0-1,0 1,0-2,0 0,1 0,-1 0,1-1,0-1,0 1,0-2,1 1,0-1,0 0,0-1,-6-7,-18-21,2-1,2-1,2-2,1 0,2-2,1 0,3-2,-24-73,39 101,0 0,0-1,2 1,-2-27,4 39,0 1,0-1,0 0,0 0,0 0,1 0,-1 0,1 0,0 1,0-1,0 0,0 0,1 1,-1-1,1 1,-1-1,1 1,0 0,0 0,0 0,0 0,0 0,1 0,-1 0,1 1,-1-1,1 1,-1 0,1-1,0 1,0 1,3-2,13-1,1 2,0 0,-1 0,1 2,34 6,98 26,-138-30,115 36,147 64,77 26,-260-95,-64-22,56 16,-84-28,0 0,0 1,0-1,0 0,0 0,0 0,0 0,0 0,0 0,0 0,0 0,0 0,-1 0,1-1,0 1,0 0,0 0,0-1,0 1,0-1,-1 1,1-1,0 1,0-1,0 0,-1 1,1-1,-1 0,2 0,3-11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2.2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1 176,'0'-4,"4"-2,6 1,1-4,7-4,9 0,5-2,5-3,9 2,1 3,-3 5,-1-2,1-2,-2 0,-5 2,-4 3,-7 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2.70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0,'4'0,"6"5,1 5,8 1,4 11,3 7,1 6,0 7,1 4,-2 2,0 3,0 1,0-1,-6-4,0-5,-5-11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4.9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127 0,'-4'0,"-1"0,1 1,-1-1,1 1,-1 0,1 0,-1 0,1 1,0 0,0 0,0 0,0 0,0 0,0 1,0 0,1-1,-7 8,6-4,-1 0,1 1,0 0,0-1,0 2,1-1,0 0,1 1,-3 13,2-2,0 0,2 0,0 1,1-1,1 0,1 1,8 34,1-21,1-1,32 61,9 23,-47-101,-2 0,0 0,0 0,-2 0,0 1,0 20,-2-24,-1 0,-1 1,1-1,-2 0,0-1,0 1,-1 0,-1-1,0 0,0 0,-1 0,-10 13,15-23,0 0,0 1,0-1,0 0,0 0,0 1,1-1,-1 1,1-1,-1 0,1 1,-1-1,1 1,0-1,0 1,0 0,0-1,0 1,0-1,0 1,0-1,0 1,1-1,0 3,1-2,0 0,0 1,0-1,0 0,1-1,-1 1,1 0,-1-1,6 3,21 16,-15-5,-1 0,0 1,-1 1,-1 0,0 0,-2 1,11 28,40 137,-51-147,-1-1,-2 1,-2 0,-1 1,-2-1,-2 1,-1-1,-9 48,-29 127,17-102,4 1,-4 118,22-218,1 1,0-1,1 0,0 1,0-1,1 0,1 0,4 14,5-3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5.5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1,'4'4,"2"6,4 10,4 5,1 8,1 10,6 11,5 5,1 5,5 5,-4-1,-2-3,-1-5,-6-8,-1-8,-4-8,-5-6,-4-7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6.3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1 303,'436'-32,"-262"14,86-12,436-107,-589 100,-80 26,0 1,1 1,40-6,-39 11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7.3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550 0,'-39'0,"-1"2,1 2,-1 1,1 2,-50 16,67-16,1 1,0 2,0 0,1 1,1 1,0 1,1 0,0 1,1 2,-26 28,42-43,0 0,-1 0,1 0,0 0,0 0,0 1,0-1,1 0,-1 1,0-1,0 0,1 1,-1-1,1 1,0-1,-1 1,1 0,0-1,0 1,0-1,0 1,0-1,0 1,0 0,0-1,1 1,-1-1,1 1,-1-1,1 1,-1-1,2 2,3 2,-1-1,1 0,0-1,0 1,0-1,0 0,7 3,-8-4,331 181,-332-182,0 0,-1 1,1-1,0 1,-1 0,1 0,-1 0,0 0,0 0,0 0,0 0,0 1,0-1,0 1,-1 0,1-1,-1 1,0 0,0 0,0 0,0 0,0 5,-1-4,-1 0,0 0,0 0,0 0,0 0,-1 0,1 0,-1 0,0-1,0 1,-1-1,1 0,-1 1,1-1,-1 0,-5 4,-77 84,61-62,-1-2,-1-1,-1-1,-38 27,61-50,0 1,-1-1,1 0,-1 0,0 0,1-1,-1 1,0-1,0 0,0-1,0 1,-6-1,-3-1,1-1,-1 0,-14-6,6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4.8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1 171,'4'0,"2"-4,8-2,6-3,4-6,2 1,1-2,4-2,2 1,-1 4,2 5,1-2,-3-2,-1 0,-2 2,-7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8.4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34,'0'-34,"0"52,0 60,26 566,-1 98,-7-903,3-16,-8-511,-15 450,2 225,0 0,1-1,1 1,0 0,1 0,7-19,-10 29,1 1,0 0,0-1,0 1,1 0,-1 0,0-1,1 1,-1 0,1 1,0-1,0 0,0 0,0 1,0-1,0 1,0 0,0-1,0 1,1 0,-1 0,1 1,-1-1,0 0,1 1,-1-1,1 1,0 0,-1 0,1 0,-1 0,1 1,-1-1,1 0,-1 1,0 0,1 0,-1 0,1 0,2 2,15 6,-1 2,0 1,0 0,26 24,63 68,-58-53,283 315,-217-231,-17-2,-80-102,-14-15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7.8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1 190,'4'-4,"6"-2,5 0,9-2,9-6,7 1,2-2,5 2,5 2,9 0,4-3,-2-4,-2 2,-7 3,-9 4,-8-1,-9 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8.3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1,'2'0,"-1"1,1-1,0 1,-1 0,1 0,-1 0,1-1,-1 1,1 1,-1-1,1 0,-1 0,0 0,0 1,0-1,2 3,17 28,-18-28,25 42,199 373,-74-81,-120-273,-21-44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7:59.73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1 405,'1'-21,"1"1,0 0,2-1,1 1,13-37,-3 20,39-71,-49 100,0 1,0 0,0 0,1 0,0 1,0 0,0 0,1 0,0 1,0 0,1 0,-1 1,1 0,0 1,0-1,0 1,11-2,-13 4,0 0,0 1,-1 0,1 0,0 0,0 0,0 1,-1 0,1 0,0 1,-1 0,1 0,-1 0,0 0,0 1,0 0,0 0,0 0,0 1,-1 0,0-1,0 2,0-1,0 0,0 1,4 7,-1 1,0 1,0 0,-1 0,-1 0,-1 1,0 0,4 25,3 113,-8-77,3 74,7 91,-8-204,1-1,1 1,3-1,17 46,-24-74,1 0,0 0,0 0,0-1,1 0,0 0,1 0,-1 0,1-1,1 0,-1 0,1-1,0 0,0 0,0 0,1-1,0 0,8 3,-7-5,1 0,-1 0,1-1,-1 0,1 0,-1-1,1 0,-1-1,1 0,-1-1,1 0,-1 0,0-1,0 0,0-1,8-4,-14 6,0 1,0 0,0 0,0 1,0-1,0 1,0-1,0 1,0 0,0 0,0 0,0 0,0 1,0-1,0 1,0 0,0 0,0 0,0 0,-1 0,1 1,0-1,-1 1,1 0,-1 0,0 0,1 0,-1 0,3 4,7 8,-1 1,0 1,16 31,-10-16,64 108,-7 3,108 287,-180-421,1-1,-1 1,-1 0,1 0,-1-1,0 1,-1 0,0 0,0 0,-1 0,0 0,-1 0,1-1,-1 1,-1 0,-5 11,1-7,0 0,-1-1,0-1,-1 1,0-1,-1-1,0 0,-20 14,-13 12,24-18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0.9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1 190,'0'-2,"1"1,-1 0,1 0,0 0,-1-1,1 1,0 0,0 0,0 0,0 0,-1 0,2 0,-1 0,0 1,0-1,0 0,0 0,0 1,1-1,-1 1,2-1,30-11,96-19,141-14,-62 12,-114 19,-49 9,63-17,-89 16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1.92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0,'1'7,"1"0,1 0,-1 0,1 0,0 0,1-1,-1 0,1 1,5 5,7 12,101 162,-71-117,54 105,-91-156,-1 0,-1 1,10 35,-12-36,0-4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3.1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0 554,'0'-35,"1"0,2 0,2 0,13-56,-12 73,0 1,2-1,0 1,0 1,2 0,0 0,0 1,2 0,0 0,20-17,5-8,-25 26,1 1,0 0,15-11,-24 21,0 0,0 1,0-1,0 1,1 0,-1 0,1 1,0-1,-1 1,1 0,0 0,0 1,-1-1,1 1,10 1,2 3,1 1,-1 0,0 1,0 1,0 1,-1 0,-1 1,1 1,-1 0,-1 1,0 0,-1 2,0-1,0 2,-2 0,0 0,15 24,-17-22,0 0,-1 0,-1 1,0 0,-2 0,0 1,5 32,-8-38,-1 1,-1 0,0 0,-1 0,0-1,-1 1,0 0,-1-1,-1 0,0 1,-8 16,0-8,-2 0,0-1,-18 20,19-24,0 0,0 1,2 0,-16 32,26-48,1-1,0 1,0-1,0 0,0 1,0-1,0 1,0-1,0 1,0-1,0 1,0-1,0 1,0-1,0 0,0 1,0-1,1 1,-1-1,0 0,0 1,0-1,1 1,-1-1,0 0,1 1,-1-1,0 0,1 1,-1-1,0 0,1 0,-1 1,0-1,1 0,-1 0,1 0,-1 0,1 1,-1-1,0 0,1 0,-1 0,1 0,-1 0,1 0,-1 0,1 0,30-1,-22 0,3 2,1 1,-1 0,0 0,0 1,-1 1,1 0,-1 0,1 1,19 13,1 2,54 46,-57-41,-1 1,42 50,-61-65,-1 0,1 1,-2 1,0-1,0 1,-1 0,-1 0,0 1,-1 0,3 19,-6-30,-1 1,-1 0,1-1,-1 1,1 0,-1-1,0 1,0-1,0 1,-1-1,1 0,-1 0,0 1,0-1,0 0,0-1,-1 1,1 0,-1 0,1-1,-1 0,0 1,0-1,0 0,-1-1,1 1,0 0,0-1,-5 1,-13 6,0-1,-1-2,-34 6,52-11,-127 25,-74 10,174-32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4.47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1,'31'58,"93"246,-14 6,82 378,-174-601,-3 0,-4 1,-5 0,-5 123,-1-205,0-1,-1 0,1 1,-1-1,0 0,-1 0,1 0,-1 0,0 0,0 0,-4 5,3-7,1-1,0 1,-1-1,1 0,-1 0,0-1,0 1,1 0,-1-1,0 0,-1 0,1 0,0 0,0 0,0 0,0-1,-1 0,1 1,-4-2,-86 13,60-7,-54 3,78-8,-1-1,1 1,0-1,-1-1,1 0,0 0,0-1,1 0,-1 0,-11-7,17 8,0-1,0 1,0-1,0 0,1 1,0-1,-1-1,1 1,0 0,0 0,1-1,-1 1,1-1,0 1,-1-1,2 0,-1 0,0 1,1-1,0 0,-1 0,2 0,-1 1,0-1,1 0,0 0,-1 1,3-5,2-11,1 1,0 0,2 0,10-18,-4 10,2 1,1 0,1 1,1 1,0 1,2 1,1 1,0 1,34-22,-48 36,1 1,-1 1,1-1,0 1,0 1,1 0,-1 0,0 1,12-1,94 5,-53 0,155 17,-214-19,1-1,-1 1,0-1,1 0,-1 0,0 0,1 0,-1 0,0-1,1 0,-1 0,0 0,0 0,0 0,0 0,0-1,0 1,0-1,0 0,0 0,2-3,-1 0,-1 0,0 0,0 0,0-1,-1 1,0-1,0 0,0 1,-1-1,2-12,2-7,0 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5.1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55,'0'-5,"4"0,2-5,3 0,6-2,-1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7.0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406 1,'-35'0,"0"1,0 3,0 0,0 3,0 0,-38 15,4 11,65-30,-1-1,1 1,0 0,-1 0,2 0,-1 0,0 1,0 0,1 0,0 0,0 0,-3 5,6-9,0 1,0-1,-1 1,1-1,0 1,0-1,0 0,0 1,0-1,0 1,-1-1,1 1,0-1,0 1,1-1,-1 1,0-1,0 1,0-1,0 1,0-1,0 0,1 1,-1-1,0 1,0-1,1 1,-1-1,0 0,0 1,1-1,-1 0,1 1,-1-1,0 0,1 0,0 1,22-1,22-14,-9-6,-29 15,1 0,-1 1,1 0,-1 1,1 0,0 0,0 1,0 0,1 0,8 0,77 4,-76 0,0 0,-1-2,1 0,0-1,-1 0,1-2,30-8,-31 2,-5-1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7.7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0,'3'51,"3"-1,2 0,2-1,18 53,-11-38,2 13,-8-30,2 1,26 64,-26-88,0-5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19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0 147,'4'-1,"-1"0,0 0,0 0,0-1,0 1,0-1,0 0,0 0,4-3,11-7,17-3,1 2,0 2,48-10,115-9,-147 23,-12-2,-33 6,0 1,0 1,0-1,0 1,0 0,0 1,0 0,8 0,-2 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09.4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407 1,'-15'0,"-1"0,0 1,1 1,-1 0,1 1,0 1,0 0,0 1,0 0,1 2,0 0,0 0,1 1,0 1,-24 20,22-16,1 1,0 0,1 2,1-1,0 1,-15 29,20-32,1-1,1 1,0 0,1 1,0-1,1 1,0 0,1-1,1 1,0 21,2-26,1 0,0 0,0 0,1 0,0 0,1 0,0-1,0 0,1 0,0 0,0 0,1-1,0 1,13 11,10 6,1-1,44 28,-32-24,-22-14,81 61,-89-65,1 2,-1-1,-1 2,0-1,12 20,-21-29,0-1,-1 1,1 0,-1 0,0 0,0 0,0 0,0 0,0 0,-1 0,1 0,-1 0,0 1,0-1,0 0,-1 6,0-7,0 1,0-1,0 0,-1 0,1 0,0 0,-1 0,0 0,1 0,-1 0,0-1,0 1,0-1,0 1,0-1,0 0,0 0,-1 0,1 0,-4 1,5-1,1-1,-1 1,1-1,-1 1,1 0,0-1,-1 1,1 0,0-1,-1 1,1 0,0 0,0-1,0 1,0 0,0 0,-1-1,2 1,-1 0,0 0,0-1,0 1,0 0,0 0,0-1,1 1,-1 0,0-1,1 1,0 1,12 31,-8-23,17 51,-6-22,-3 1,0 0,-3 1,-1 0,4 56,11 189,2 85,-43 84,10-375,4 1,3 0,20 155,-20-232,1-1,-1 1,1-1,0 1,0-1,0 1,0-1,1 0,0 0,-1 1,1-1,0 0,1 0,-1-1,0 1,1 0,0-1,-1 0,1 0,0 1,0-1,0-1,1 1,-1 0,4 0,12 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1.5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1,'0'8,"4"12,6 10,5 14,1 12,5 17,4 10,2 3,5 5,-3 3,-2-1,-2-8,0-10,-5-13,-1-9,0-9,-3-8,-5-10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2.4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0 401,'17'-2,"0"0,-1-1,0-1,26-8,8-3,378-82,656-64,-965 150,225-11,-324 21,0-1,0 0,0-2,-1 0,1-2,-1 0,21-10,9-2,-23 11,-4 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3.6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675 0,'-24'1,"0"2,1 0,-1 1,1 1,0 2,0 0,1 1,0 2,-38 21,20-7,1 3,2 1,1 1,-35 37,60-55,1 0,0 1,1 0,0 1,1 0,-9 18,14-23,-1 0,2 1,-1 0,1 0,0 0,1 0,0 0,0 0,1 0,0 0,3 18,-1-21,0 0,0 0,0-1,1 1,0 0,0-1,1 0,0 0,0 0,0 0,0 0,1-1,-1 0,1 0,0 0,1 0,-1-1,1 0,5 2,18 8,-1-1,50 12,-49-15,17 5,-1 2,51 25,-94-40,1 0,-1 0,0 0,0 1,0-1,0 0,0 1,0 0,0-1,-1 1,1 0,0 0,-1 0,0 0,1 0,-1 0,0 0,0 0,0 1,0-1,-1 0,1 1,0-1,-1 1,0-1,0 0,0 1,0-1,0 1,0-1,0 1,-1-1,1 0,-1 1,0-1,0 0,0 1,-2 2,-5 9,0-1,-1 0,-1-1,0 0,-13 11,5-4,-10 12,-2-2,-1 0,-1-2,-2-2,0-1,-73 38,95-58,0-1,-1 0,0-1,1 0,-1-1,0 0,0-1,-16-2,5 2,2-1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4.3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97,'40'-2,"58"-10,-4 0,-55 7,0-3,54-17,9-3,-80 24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5.0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0,'3'26,"0"0,2 0,1 0,2-1,0 0,23 47,4 17,57 170,-85-234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5.6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0,'7'1,"0"0,-1 0,1 1,0 0,-1 0,0 0,1 1,-1 0,0 0,0 1,-1 0,1 0,8 8,6 6,-1 1,17 23,-4-1,-3 2,-1 1,43 92,41 154,-29-10,-72-230,-3-1,-2 1,0 92,-9-29,2-92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6.8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 0,'-1'161,"-3"-9,33 296,-26-432,0-1,1 1,0-1,1 0,1 0,0 0,10 15,-11-23,1 1,-1-1,1 0,1 0,-1-1,1 0,0 0,0 0,1-1,0 0,0-1,0 1,15 4,-14-5,0 0,-1 1,1 0,-1 1,0-1,0 2,-1-1,11 12,-4-4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19.21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53,'1'-2,"-1"0,1 0,-1 0,1 0,0 0,-1 0,1 0,0 1,0-1,1 0,-1 0,0 1,0-1,1 1,-1-1,1 1,0 0,-1 0,1-1,0 1,0 0,-1 1,1-1,0 0,0 0,4 0,54-10,-44 10,0 1,1 0,-1 1,0 1,0 1,0 0,0 1,-1 1,25 10,-34-12,1 0,-1 1,0-1,0 1,-1 1,1-1,-1 1,0 0,0 0,0 1,-1-1,0 1,0 0,0 0,-1 0,0 1,0-1,0 1,-1 0,0 0,0 0,-1 0,1 13,-1-3,-2 0,0 1,0-1,-8 31,7-42,1 1,-1-1,0-1,-1 1,0 0,0 0,0-1,0 0,-1 0,0 0,0 0,0 0,-1-1,0 0,1 0,-8 5,2-4,7-4,0 1,0 0,0 0,0 0,0 0,0 0,1 0,-4 4,52-21,-26 8,1 1,1 0,37-4,-17 3,0 2,0 1,65 3,-71 2,-14-1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0.86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0 494,'1'-8,"0"0,0 1,1-1,0 0,0 1,1-1,0 1,1 0,-1 0,1 0,6-8,11-13,30-31,-30 35,42-43,2 2,102-77,-165 141,0 0,0-1,0 1,0 0,1 0,-1 0,0 0,0 0,1 1,-1-1,0 1,1 0,-1-1,0 1,1 0,-1 0,1 1,-1-1,4 1,-1 1,1 0,-1 0,0 0,0 1,0 0,-1 0,1 0,5 5,6 8,0 0,-1 2,16 21,-28-34,13 18,-1 2,-2 0,0 0,-2 1,-1 1,0 0,-3 0,0 1,4 35,-2 20,-4 154,-6-231,1 0,0-1,0 1,1 0,0 0,0-1,0 1,1 0,-1-1,1 1,1-1,4 10,-4-12,0 0,0-1,0 1,0-1,0 1,1-1,-1 0,1-1,-1 1,1 0,0-1,0 0,-1 0,1 0,0 0,0-1,0 0,0 0,7 0,-3-1,0 0,0 0,0-1,0 0,0 0,0-1,-1 0,1 0,-1-1,0 0,0 0,13-11,-15 11,-1 1,1-1,-1-1,0 1,0-1,0 1,0-1,-1 0,0-1,0 1,0 0,-1-1,0 0,0 1,0-1,-1 0,0 0,1-7,-2 12,1 1,-1-1,0 0,0 1,0-1,0 1,1-1,-1 1,0-1,0 0,0 1,0-1,0 1,-1-1,1 0,0 1,0-1,0 1,0-1,-1 1,1-1,0 1,-1-1,1 1,0-1,-1 1,1-1,0 1,-1-1,1 1,-1 0,1-1,-1 1,1 0,-1-1,1 1,-1 0,1 0,-1-1,1 1,-2 0,1 1,1 0,-1 0,0 0,0 0,1 0,-1 0,0 0,1 0,-1 0,1 0,-1 0,1 0,0 1,-1-1,1 0,0 0,0 0,0 1,0-1,0 0,0 2,3 19,1 0,0-1,2 1,0-1,10 22,2 8,145 394,11 34,30 280,-190-620,-3-22,-10-110,4 23,-2 0,0 54,-3-77,0 0,0-1,-1 1,0-1,-1 1,1-1,-1 1,-1-1,1 0,-1 0,0 0,0 0,-1 0,0-1,0 0,0 1,0-1,-10 8,-3-1,2-2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0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1 389,'25'-2,"0"-1,0-1,45-14,-2 2,142-26,276-19,-325 50,839-90,-855 80,-79 14,-1-3,-1-3,114-39,-155 41,-19 9,0-1,0 1,0 0,0 1,0-1,1 1,-1 0,0 0,1 0,7 0,0 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2.6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67,'53'-20,"-14"15,0 2,48 1,42-3,-42-1,-57 5,0 0,0-3,45-10,-59 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4.4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0,'1'32,"1"0,2-1,2 1,11 38,49 121,-31-96,214 729,-236-752,-4 0,-3 1,-3 0,-11 124,8-194,0 0,0 0,0 0,-1-1,1 1,-1 0,1 0,-1 0,0-1,0 1,-1 0,1-1,0 1,-1-1,0 0,1 1,-1-1,0 0,0 0,0 0,0 0,-1-1,1 1,0 0,-1-1,1 0,-5 2,3-2,-1-1,1 0,-1 1,0-2,1 1,-1 0,1-1,-1 0,1 0,-1 0,1-1,0 0,-1 0,1 0,0 0,-5-4,-16-10,1-1,1 0,1-2,1-1,0-1,2 0,0-1,-20-32,36 48,0 1,0-1,1 0,0 0,0 0,0 0,0-1,1 1,0 0,1 0,-1-1,1 1,0-1,1 1,0 0,0-1,0 1,1 0,-1 0,1 0,6-11,-4 10,2-1,-1 1,1 0,0 0,0 1,0 0,1 0,0 0,1 1,-1 0,1 1,0-1,0 1,17-5,11-2,1 2,0 1,1 2,54-2,157 9,-106 2,-92-2,69-2,-118 1,-1 0,1 0,-1 0,1-1,-1 1,1 0,-1-1,1 1,-1-1,0 1,1-1,-1 0,0 0,1 1,-1-1,0 0,0 0,0 0,1-1,-1 1,0 0,-1 0,1 0,0-1,0 1,0-2,0 0,-1 0,1 0,-1 0,0 0,0 0,0-1,-1 1,1 0,-1 0,1 0,-1 1,-2-6,-4-6,0-1,0 1,-19-25,13 21,2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5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1 149,'0'-4,"4"-1,6-5,5-4,5 0,3 2,2 3,-4 0,0 0,0 3,0 1,2-2,5-4,2-1,0 3,0 2,-6 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6.5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0,'4'0,"2"5,4 5,0 5,7 5,0 3,7 6,-2 2,5 5,1 1,-3-3,-2 3,-1-2,-4-2,-1-2,-3-3,-4-5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8.13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293 1,'-3'0,"0"0,0 0,0 0,0 0,0 0,0 1,0-1,0 1,1 0,-1 0,0 0,0 0,1 1,-1-1,1 1,-1-1,1 1,0 0,-1 0,-1 3,1 0,0-1,1 1,0 0,0 1,1-1,-1 0,1 0,0 1,0-1,1 8,-2 18,2-1,1 0,2 0,11 58,45 112,-16-62,-39-122,0 1,-1 0,-1 0,-1 0,0 1,-1-1,-1 0,-1 0,-5 26,7-41,-1 0,1 0,-1 0,0 0,0 0,0 0,0-1,0 1,0 0,0-1,-1 1,1 0,0-1,-1 0,1 1,-1-1,0 0,0 0,1 0,-1 0,0 0,0 0,0 0,0-1,0 1,0-1,0 0,0 1,0-1,0 0,0 0,0 0,0 0,0-1,0 1,0 0,0-1,0 1,0-1,-3-1,-10-5,1 0,-1-1,2 0,-19-14,8 5,21 16,-84-60,81 56,-1-1,0 0,1 0,0 0,1-1,-1 0,1 0,1 0,-7-14,10 20,0 0,1 0,-1 0,1 0,0 0,-1-1,1 1,0 0,-1 0,1 0,0 0,0-1,0 1,0 0,0 0,0 0,1 0,-1-1,0 1,1 0,-1 0,0 0,1 0,-1 0,1 0,0 0,-1 0,1 0,0 0,0 0,-1 0,1 0,0 1,0-1,0 0,0 1,0-1,0 0,0 1,0-1,1 1,-1 0,0-1,0 1,0 0,0 0,1 0,-1 0,0 0,0 0,0 0,0 0,1 0,-1 0,2 1,5 0,0 0,-1 1,1-1,0 2,-1-1,1 1,7 3,1 4,0-1,0 2,-1 0,-1 1,1 0,-2 1,0 1,20 27,-29-31,-1 0,0-1,0 1,-1 0,-1 0,0 0,0 0,-1 21,-1-16,2 1,4 29,55 291,-27-135,-14-81,14 71,-10-77,24 88,-41-187,1-1,1 1,0-2,0 1,1-1,1-1,1 1,-1-2,2 1,0-2,18 14,35 36,-59-55,-1 0,0 0,1 0,0-1,0 0,1 0,12 6,-1-4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29.1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73 0,'-3'1,"1"-1,-1 1,1 0,-1-1,1 1,0 0,-1 1,1-1,0 0,0 1,0-1,0 1,0-1,0 1,0 0,0 0,1 0,-1 0,1 0,0 0,-1 0,1 1,0-1,0 1,1-1,-1 0,0 5,-4 11,1 1,-3 31,5-33,-2 36,3-1,2 1,3-1,1 0,23 89,-13-45,-9-81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0.7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0 225,'2'-2,"-1"1,1-1,0 0,-1 1,1-1,0 1,0 0,0-1,0 1,0 0,0 0,0 0,0 1,0-1,1 0,3 0,4-2,58-25,1 4,2 3,0 3,0 2,80-5,435-3,-552 23,65-13,-38 4,27-10,-69 17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1.9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197 56,'0'-2,"0"0,0 0,0 1,0-1,-1 0,1 0,-1 0,0 1,1-1,-1 0,0 1,0-1,0 1,0-1,0 1,0-1,-1 1,1 0,0-1,-1 1,1 0,-3-1,0-1,-1 1,0 0,0 0,0 0,-1 1,1-1,-9 0,-6 1,0 0,1 1,-26 4,44-4,0 0,1 0,-1 0,0 0,0 0,0 0,0 1,0-1,0 0,0 1,0-1,1 0,-1 1,0-1,0 1,1 0,-1-1,0 1,1 0,-1-1,0 1,1 0,-1 0,1-1,-1 1,1 0,0 0,-1 0,1 0,0-1,-1 1,1 0,0 0,0 0,0 0,0 0,0 0,0 0,0 0,0 0,0 0,1 0,-1 0,0-1,1 1,-1 0,1 1,27 48,-20-38,44 65,-34-54,-2 0,-1 1,0 0,20 52,-34-74,-1 1,1-1,-1 1,1-1,-1 1,0 0,0-1,0 1,-1-1,1 1,0 0,-1-1,0 1,0-1,1 1,-2-1,1 0,0 1,0-1,-1 0,1 0,-1 0,0 0,1 0,-1 0,0 0,-3 1,-2 3,0-1,-1 0,0-1,0 0,-1 0,-14 4,2-2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3.2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1,'404'0,"-383"0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4.35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0,'1'14,"1"-1,0 0,1 1,1-1,9 21,8 36,13 60,-5-23,26 98,2 13,-52-193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1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796 1,'-43'1,"0"2,1 2,-1 2,1 2,1 1,-1 3,2 1,-63 31,69-27,0 1,2 2,0 1,2 1,0 2,2 1,1 1,1 1,-40 57,64-82,0-1,0 0,1 0,-1 0,1 1,0-1,0 1,0-1,0 1,0 0,0-1,1 1,-1 0,1-1,0 1,0 0,0 0,0-1,0 1,1 0,-1-1,2 5,0-4,0 0,1-1,-1 1,1-1,0 1,0-1,0 0,0 0,0 0,0 0,1 0,-1-1,0 0,1 1,-1-1,6 0,77 18,113 11,-74-13,685 96,-805-113,1 1,0 0,-1 0,0 1,1 0,-1 0,0 0,0 1,8 4,-12-6,0 0,0 0,0 0,0 0,-1 0,1 0,0 0,-1 0,1 0,0 0,-1 0,0 0,1 0,-1 0,0 1,1-1,-1 0,0 0,0 2,0-1,-1 1,1-1,-1 0,0 0,1 1,-1-1,0 0,-1 0,1 0,0 0,-1 0,1 0,-3 2,-2 3,-1 0,0-1,-1 0,0 0,0-1,0 0,0 0,-12 4,-79 25,14-5,30-7,-1-1,-1-4,0-2,-1-2,-1-3,-76 3,108-12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6.0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0 159,'2'-7,"1"-1,0 1,0-1,1 1,0 0,0 0,0 1,1-1,6-6,-10 11,6-7,0 0,1 0,0 0,0 1,1 0,11-7,-17 13,0 0,1 1,-1-1,1 1,0 0,-1 0,1 0,0 0,0 1,0 0,0-1,-1 1,1 1,0-1,0 0,0 1,-1 0,1 0,0 0,-1 0,1 1,4 2,5 4,-2 1,1 0,-1 1,0 0,-1 1,-1 0,1 1,-2 0,12 19,5 6,-20-30,0 0,0 1,-1 0,0 0,0 1,-1-1,0 1,0-1,1 12,-4-15,1 1,-1 0,0 0,0-1,-1 1,1 0,-2 0,1-1,0 1,-1-1,0 1,0-1,-1 0,-6 10,9-14,0 0,-1 0,1 0,0-1,-1 1,1 0,0 0,0 0,0 0,0 0,-1 0,2 0,-1 0,0 0,0-1,0 1,0 0,0 0,1 0,-1 0,0 0,1 0,-1-1,1 1,-1 0,2 1,20 22,-6-8,6 16,-1 1,-2 1,-1 1,-1 1,-3 0,-1 1,11 48,-23-81,0 0,-1 0,0 0,1 0,-1 0,-1 0,1 0,0 0,-1 0,0 0,0 0,0-1,-1 1,1 0,-1 0,0-1,0 1,0-1,0 0,-1 1,-5 4,-3 2,0 0,-1-1,-1 0,-19 10,31-18,-16 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8.0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55,'0'-2,"0"0,1 0,-1 0,1 0,0 1,0-1,-1 0,1 0,1 0,-1 1,0-1,0 0,1 1,-1-1,0 1,1 0,0-1,-1 1,1 0,0 0,0 0,-1 0,1 0,0 0,0 1,0-1,2 0,6-2,1 1,-1 0,20-2,17 2,-1 1,82 9,-108-5,-1 1,0 0,-1 1,1 1,-1 1,0 1,-1 0,1 2,19 13,-24-14,0 1,-1 0,0 1,-1 0,0 0,-1 1,0 1,-1 0,0 0,-1 1,-1 0,0 0,-1 1,0 0,-1 0,-1 0,-1 0,0 1,-1 0,0-1,-2 30,-2-18,-1 1,-2-1,0 0,-2 0,-11 25,8-20,0 1,-7 51,16-81,1 0,-1 1,1-1,0 0,-1 1,2-1,-1 0,0 1,1-1,-1 1,1-1,0 0,0 0,0 0,1 1,-1-1,1 0,0-1,0 1,0 0,3 3,1-2,0-1,0 1,0-2,0 1,1-1,-1 0,1 0,-1 0,11 0,95 9,-48-6,-62-5,0 1,0-1,0 0,-1 1,1 0,0-1,-1 1,1 0,0 0,-1 0,1 0,-1 0,0 0,1 1,-1-1,0 0,1 1,-1-1,0 1,0-1,0 1,-1-1,1 1,0 0,-1-1,1 1,-1 0,1 0,-1 0,1 3,0 6,-1 1,0-1,-3 23,1-12,2 164,8-1,41 245,28-14,-61-337,-2-14,-1-4,8 78,-10-35,-5-51,-1 1,-4 79,-3-125,0 0,0 0,-1 0,0 0,0 0,-1-1,0 1,0-1,-1 0,0 0,0-1,-1 0,1 0,-1 0,-1 0,1-1,-1 0,0 0,-12 5,1-2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39.6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1 409,'11'-1,"0"-1,0 0,0-1,0 0,0-1,12-6,18-5,618-131,-30 10,-539 106,-49 15,-1 2,79-14,-106 26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40.34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25,'366'-13,"-48"1,405 34,-659-19,-42-2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42.31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1 207,'0'-5,"1"0,0 1,0-1,1 0,0 0,-1 1,2-1,-1 1,0-1,1 1,0 0,0 0,6-6,1-1,1 1,-1 0,20-12,-11 10,1 2,0 0,1 1,0 0,0 2,1 1,0 1,44-6,10 6,101 5,-98 2,-47-2,1 1,-1 2,1 1,-1 1,49 16,-73-19,-1 1,1 0,-1 0,1 1,-1 0,0 0,-1 1,1 0,-1 0,0 0,0 1,-1 0,1 0,-1 1,-1-1,1 1,-1 0,0 0,-1 1,0-1,0 1,0-1,-1 1,0 0,-1 0,0 0,0 15,-2 17,-2-1,-1 1,-2-1,-2 0,-2-1,-2 1,-1-2,-20 42,-26 37,-82 122,132-225,-288 413,286-411,0-1,-1 0,0-1,-1 0,-16 12,26-23,7-4,37-23,20 3,0 2,2 3,0 3,77-8,-76 16,1 3,-1 3,1 3,70 12,-120-13,-2 0,0 0,1-1,0-1,-1 0,1 0,21-5,-20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45.94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526 734,'10'0,"0"-1,0-1,0 0,0 0,-1 0,1-1,-1-1,0 0,0 0,11-7,9-8,44-38,5-2,-51 42,-18 12,0 0,-1-1,1 0,-1 0,8-9,-13 11,-1 0,1 0,-1 0,1 0,-1 0,-1 0,1-1,0 1,-1-1,0 1,0-1,0 1,-1-1,0-8,0-18,-2 0,-1 0,-1 1,-2-1,-1 1,-1 0,-2 0,0 1,-3 1,0 0,-25-39,36 65,1-1,-1 1,0-1,0 1,-1 0,1 0,0 0,-1 0,1 0,-1 0,1 1,-1-1,0 1,0 0,0 0,0 0,0 0,0 0,-6 0,3 1,1 0,-1 1,1-1,-1 2,1-1,0 0,-1 1,1 0,0 0,-7 4,-9 7,1 1,0 1,-33 33,51-46,-52 49,-62 58,-189 227,292-318,0 0,1 1,1 0,0 1,2 1,0-1,2 2,-9 34,15-48,-1 1,2-1,-1 1,1 0,0-1,1 1,0-1,1 1,-1-1,2 0,-1 1,1-1,0 0,1-1,0 1,0 0,1-1,-1 0,2 0,-1-1,1 1,0-1,0 0,1-1,7 6,201 138,-162-115,2-4,69 29,-109-53,0-1,0-1,0-1,0 0,1-1,-1-1,1 0,0-1,-1-1,1 0,-1-1,17-5,17-6,-2-3,66-30,-3 1,34-8,254-98,-283 101,150-88,-262 136,4-3,0 1,0 0,1 0,13-4,-6 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48.1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 17,'1'0,"-1"-1,0 1,0-1,0 1,1-1,-1 1,0-1,0 1,0-1,0 1,0-1,0 1,0-1,0 1,0-1,0 1,-1-1,1 1,0 0,0-1,0 1,-1-1,1 1,0-1,0 1,-1-1,1 1,0 0,-1-1,1 1,0 0,-1-1,1 1,-1 0,1 0,-1-1,1 1,0 0,-1 0,1 0,-1-1,1 1,-1 0,1 0,-1 0,0 0,0 1,0 0,0 0,0-1,0 1,1 0,-1 0,0 0,1 0,-1 0,0 0,1 1,-1-1,1 0,0 0,-1 0,1 0,0 1,0-1,0 0,0 0,0 2,1 18,2 0,0-1,2 0,0 1,11 26,2 10,169 510,-107-351,-79-211,1 0,-1 0,2-1,-1 1,0-1,1 0,0 0,0 1,0-2,0 1,1 0,-1-1,1 1,0-1,0 0,0-1,1 1,-1-1,0 1,1-1,0-1,0 1,6 1,8 0,0-1,0 0,1-2,33-3,-15 2,-14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48.9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1 173,'16'-2,"0"-1,-1 0,1-1,-1-1,0 0,15-8,-3 2,58-19,2 4,142-24,-162 34,-50 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51.2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1 208,'59'-4,"-1"-2,1-2,85-25,4 0,34-7,104-15,-274 53,0 0,-1 0,1-1,16-7,-8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58.79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0 509,'8'-1,"0"-1,-1 0,1 0,-1-1,1 0,-1 0,0-1,0 0,-1 0,1-1,9-8,15-9,83-57,-79 52,0 2,2 1,50-23,-83 46,0-1,0 0,0 0,0 0,0-1,-1 1,1-1,-1 0,1 0,-1 0,0-1,0 1,-1-1,1 1,-1-1,0 0,0 0,3-8,-4 8,-1 0,1 0,-1 0,0 0,-1 0,1 0,-1 0,1 0,-1 0,0 0,-1 0,1 1,-1-1,1 0,-1 1,0-1,-1 1,1-1,-1 1,1 0,-5-4,-2-2,0 0,-1 0,0 1,0 1,-1 0,1 0,-2 1,1 0,-17-6,22 10,0 0,0 1,-1-1,1 2,0-1,-1 0,1 1,0 0,-1 1,1-1,0 1,-1 1,1-1,0 1,0 0,0 0,0 1,1 0,-1 0,-10 7,4 0,1 1,0 1,0 0,1 0,1 1,0 0,1 1,0 0,1 0,-7 20,3 0,0-1,2 1,-7 56,12-59,1 1,2 0,1 0,1-1,9 51,-7-68,2-1,0 0,0-1,1 1,0-1,1 0,1-1,0 1,1-2,18 20,-19-23,0 0,0-1,0 0,1 0,0-1,1 0,-1 0,1-1,0-1,0 1,0-2,0 1,0-1,18 0,123-2,-1-6,246-43,-286 24,-92 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2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0 120,'5'0,"5"0,5 0,5 0,3 0,1 0,2 0,5 0,1-5,3-1,10-3,5-1,2-3,2-3,-1-4,-4 3,-3 3,-8 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8:59.9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76,'18'-1,"0"-2,-1 0,1 0,28-11,-24 7,0 2,27-5,112 6,-29 2,-129 2,0 0,0 0,0-1,0 1,0-1,-1 0,1 0,0 0,0 0,-1-1,1 1,2-3,6-6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01.3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1 456,'1'-15,"1"0,0 0,2 0,-1 0,2 1,0-1,1 1,0 0,1 1,1 0,0 0,1 0,13-14,7-7,2 1,2 2,44-33,-65 54,2 0,-1 1,1 1,1 0,0 1,0 1,0 0,0 1,19-4,-22 7,0 1,0 0,1 1,-1 0,0 1,0 0,0 1,0 0,0 1,0 1,0-1,19 11,-10-3,0 0,-1 2,0 0,-1 1,-1 1,0 1,-1 0,28 35,-37-40,0 0,-1 1,-1-1,1 1,-2 1,0-1,0 1,-1 0,-1 0,0 0,-1 0,0 1,-1-1,-1 0,0 1,-1-1,-2 17,0-19,-1 0,0-1,0 0,-1 1,0-2,-1 1,0 0,-1-1,0-1,0 1,-1-1,-16 14,-13 8,-68 42,82-58,-2 2,1 2,-44 39,71-53,15-5,37-7,-23 4,86-7,0 6,154 12,-231-4,0 1,-1 2,0 2,0 2,71 27,-108-36,0 0,-1 0,1 1,0-1,-1 1,1 0,-1 0,1 0,-1 0,0 0,0 0,0 0,0 1,-1-1,1 1,0 0,-1-1,2 4,-3-3,0-1,1 1,-1-1,0 1,-1-1,1 1,0-1,-1 1,1-1,-1 1,1-1,-1 0,0 1,0-1,-1 0,1 0,-2 3,-5 5,-1 0,0 0,0-1,-1-1,0 1,0-2,-13 8,-287 147,134-77,158-76,0-1,-1-2,0 0,0 0,0-2,-1-1,-20 2,-141-5,82-3,72 2,1-1,-41-10,44 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02.67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47 104,'-2'-1,"0"1,0 0,0-1,0 0,0 0,0 1,1-1,-1 0,0 0,0-1,1 1,-1 0,1-1,-1 1,1-1,-1 1,1-1,0 1,0-1,0 0,0 0,0 0,0 0,0 1,0-5,-1 1,1 1,-1-1,1 0,0 0,1 0,-1 0,1 1,0-1,1-7,-1 11,0 1,0-1,0 1,0-1,0 1,1-1,-1 1,0-1,0 1,0-1,1 1,-1-1,0 1,0 0,1-1,-1 1,0 0,1-1,-1 1,1 0,-1-1,0 1,1 0,-1-1,1 1,-1 0,1 0,-1 0,1 0,-1 0,1-1,-1 1,1 0,-1 0,1 0,-1 0,1 0,-1 0,1 0,-1 1,1-1,-1 0,1 0,-1 0,1 0,-1 1,0-1,1 0,-1 0,1 1,-1-1,0 0,1 1,-1-1,1 1,-1-1,0 0,1 1,25 28,-22-24,90 116,-6 5,86 163,-26-40,-129-215,-16-26,1 0,1 0,0-1,0 1,10 11,-13-17,0-1,0 1,1-1,-1 1,0-1,0 0,1 0,-1 0,1 0,-1 0,1 0,-1-1,1 1,0-1,-1 0,1 0,-1 0,1 0,0 0,-1 0,1-1,-1 1,1-1,2-1,11-4,0-1,-1 0,27-19,-29 18,1 0,0 0,0 1,24-8,-20 10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03.7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0 104,'0'-4,"4"-2,6 0,1-2,3-1,3 2,-1-3,1-3,2 0,2 2,2 3,1 4,1 1,-9 2,-6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05.16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281 185,'-280'0,"361"-3,146-23,-40-15,-109 22,0 4,91-7,-152 21,34 0,0-2,-1-3,0-2,76-22,-101 20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05.8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1,'5'0,"-1"1,0 0,1 0,-1 1,0-1,0 1,0 0,0 0,0 1,0-1,0 1,-1-1,1 1,-1 0,4 5,47 59,-41-50,199 315,-103-152,45 92,-142-247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07.1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0 559,'1'-12,"1"1,0 0,0 0,1 0,1 0,0 1,0-1,1 1,10-17,8-9,31-37,-47 64,30-39,2 1,81-74,-108 110,1 1,1 0,0 1,0 0,1 1,0 1,0 0,1 1,0 1,0 0,0 1,1 1,-1 0,1 1,18 1,-24 1,0 1,-1 0,1 0,-1 1,0 0,1 1,-1 0,13 7,-18-7,1 0,-1 1,0 0,0 1,0-1,0 1,-1 0,0 0,0 0,0 0,-1 1,1 0,-1 0,3 9,3 8,-1-1,-1 1,-1 1,-1 0,-1-1,-2 1,0 0,-1 1,-1-1,-2 0,0 0,-2 0,0-1,-2 1,0-1,-2 0,-1 0,0-1,-2 0,-22 34,13-28,-7 11,20-26,7-14,0 1,0 0,1 0,-1 0,0 0,0 0,0 0,0 0,0 0,0 0,0 0,0 0,0 0,0 0,0 0,1 0,-1 0,0 0,0 0,0 0,0 0,0 0,0 0,0 0,0 0,0 0,0 0,1 0,-1 0,0 0,0 0,0 0,0 0,0 0,0 0,0 0,0 0,0 0,0 0,0 0,0 0,0 1,1-1,-1 0,0 0,0 0,0 0,0 0,0 0,0 0,0 0,0 0,0 0,0 1,0-1,0 0,0 0,0 0,0 0,0 0,0 0,0 0,0 0,0 0,0 0,0 1,0-1,14-6,0 2,1 0,0 0,0 1,25-1,80 3,-114 1,28 2,-1 2,1 1,0 2,-1 1,-1 1,50 22,-36-10,-1 2,-1 1,73 56,-112-77,0 1,0 1,-1-1,1 0,-1 1,0 0,-1 0,1 0,-1 1,0-1,0 1,-1 0,1 0,-1-1,2 12,-4-12,0 0,0 0,0 0,0 0,-1 0,0 0,0 0,0 0,0 0,-1 0,0 0,0-1,0 1,-1-1,1 0,-1 1,0-1,-1 0,-5 5,-46 41,-2-2,-2-3,-77 45,-7 5,63-39,-136 73,199-122,1-1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38.8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410 942,'1'-4,"1"1,-1 0,1 0,-1 0,1 0,0 0,0 0,0 1,1-1,-1 1,1-1,2-1,7-8,260-325,-207 247,99-183,-130 196,-32 72,0-1,-1 0,1 0,-1 0,0 0,-1 0,1 0,-1 0,-1 0,1 0,-2-7,1 10,0 1,-1 0,1 0,0 0,-1 0,1 0,-1 0,0 0,0 0,0 1,0-1,0 1,0-1,0 1,0 0,0 0,-1 0,1 0,0 0,-1 1,1-1,-1 1,1-1,-1 1,1 0,-1 0,1 0,-1 0,-3 1,-4 0,-1 0,1 1,0 0,0 1,-17 6,-5 6,1 2,1 1,1 2,1 0,0 2,2 1,-28 31,-151 198,149-177,-18 21,-115 196,176-266,1 1,1 0,-9 33,17-51,1 0,0 0,0 0,1 0,1 1,-1-1,1 0,1 0,0 0,0 1,1-1,0 0,0-1,5 12,-4-15,1 0,-1 0,1-1,0 1,1-1,-1 0,1 0,-1 0,1 0,0-1,0 0,1 0,-1-1,9 4,11 2,0 0,27 4,-28-7,278 51,-259-52,0-1,0-2,1-3,-1-1,47-9,188-24,-274 36,0 0,0-1,0 0,0 1,-1-1,1-1,0 1,-1-1,8-3,2-5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40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0,'3'37,"2"0,2-1,1 0,25 70,-23-75,127 348,-110-306,3-1,3-2,3-1,47 66,-75-123,0 0,1 0,0-1,1-1,0 0,16 13,-22-20,0-1,0 1,0-1,0 0,0 0,0 0,1-1,-1 1,1-1,-1 0,1 0,-1-1,1 1,0-1,-1 0,1-1,0 1,-1-1,1 0,-1 0,1 0,-1 0,5-3,49-22,26-13,2 3,123-32,-92 36,-107 29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41.6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0 283,'9'-2,"0"0,0-1,-1 0,0-1,1 1,-1-1,0-1,-1 0,1 0,6-6,13-7,31-17,1 2,125-49,-160 76,0 0,28-2,-34 6,-1-1,0 0,-1-1,1-1,-1 0,22-11,-21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3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1,'3'7,"-1"1,1-1,0 0,1 0,-1 0,2 0,-1-1,1 0,8 10,-2-3,181 203,-18-23,-148-153,-19-23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48.8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30,'2'-30,"6"50,3 13,131 278,-50-117,-84-177,-1-3,-1-1,0 1,-1 1,-1-1,0 1,0-1,1 26,-3-23,1 0,1 0,0 0,1 0,1-1,1 0,0 0,16 25,6 15,-27-52,0-1,0 1,1-1,0 0,-1 0,1-1,0 1,0 0,1-1,-1 0,0 0,1 0,0 0,-1 0,1-1,0 1,0-1,0 0,-1 0,1-1,7 1,12 1,-1-2,41-3,-19 0,71 2,-85 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29:50.23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0 217,'1'-2,"0"0,-1-1,1 1,0 0,1-1,-1 1,0 0,1 0,-1 0,1 0,-1 0,1 0,0 1,0-1,0 0,0 1,0 0,3-2,42-23,-46 26,1-1,32-16,0 2,60-17,-31 14,-28 7,55-9,-70 17,-1-1,0-1,-1 0,19-9,-21 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01.54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772 1516,'4'2,"1"0,-1 0,0 0,1 1,-1-1,0 1,-1 0,1 0,0 1,-1-1,0 1,1 0,-1 0,2 4,6 6,379 464,-111-128,260 274,-480-562,-42-45,0 0,-1 1,-1 1,-1 0,19 33,-32-51,0 1,-1-1,1 1,0 0,-1 0,1-1,-1 1,1 0,-1 0,0 0,0-1,0 1,0 0,0 0,0 0,-1 2,1-3,-1-1,1 1,-1-1,1 1,-1 0,1-1,-1 1,1-1,-1 0,0 1,1-1,-1 1,0-1,1 0,-1 0,0 1,0-1,1 0,-1 0,0 0,0 0,1 0,-1 0,0 0,0 0,-1 0,-5-2,0 1,0-1,0-1,0 1,0-1,1 0,-10-6,-56-38,-99-84,-60-77,208 187,-655-625,37-37,605 641,-39-43,-112-167,183 246,0 0,0 0,1-1,0 0,1 1,-1-1,1 0,1 0,-2-9,3 12,0 0,1-1,-1 1,1 0,0 0,0 0,0 0,1 0,-1 0,1 1,0-1,0 0,0 1,1 0,-1-1,6-4,8-7,1 0,0 1,1 1,1 0,0 2,0 0,1 1,1 1,-1 1,1 1,1 1,0 0,-1 2,1 0,1 2,24 0,-28 2,0 2,0 0,0 1,-1 1,1 0,27 12,109 54,-141-63,135 72,238 171,114 139,-257-195,-33-25,285 205,-492-372,0 0,0 1,-1 0,1 0,-1 0,0 0,0 0,0 1,0-1,3 7,-5-10,-1 1,0 0,0-1,0 1,0 0,1-1,-1 1,0-1,0 1,0 0,0-1,0 1,0 0,-1-1,1 1,0 0,0-1,0 1,-1-1,1 1,0 0,0-1,-1 1,1-1,-1 1,1-1,-1 1,-1 1,0-1,0 0,0 0,-1 0,1 0,0 0,-1 0,1 0,0-1,-1 1,-3-1,-77 7,-100-4,-49 3,121 8,1 4,2 5,0 5,1 5,3 4,0 5,-184 104,174-76,3 5,3 5,4 4,3 5,5 4,-105 131,147-160,93-157,181-465,153-340,-332 817,3 2,4 2,91-113,-135 186,0 0,0 0,0 0,0 1,0 0,1 0,0 0,-1 0,1 1,0 0,0 0,1 0,-1 0,0 1,1 0,-1 0,0 1,1-1,-1 1,1 0,8 2,8 2,0 1,0 1,-1 1,24 11,23 8,82 15,107 36,-217-62,0 1,-2 2,0 2,44 31,-28-8,-38-30,0 0,1 0,0-2,1 0,33 15,-50-26,0 1,-1-1,1 0,-1 1,1-1,0 0,-1 0,1 0,0 0,0 1,-1-1,1 0,0 0,-1 0,1 0,0-1,-1 1,1 0,0 0,-1 0,1-1,0 1,-1 0,1-1,0 1,-1 0,1-1,-1 1,1-1,-1 1,1-1,-1 1,1-1,-1 1,0-1,1 1,-1-1,0 0,1 1,-1-1,0 0,0 1,1-1,-1 0,0 1,0-1,0 0,0 1,0-1,0 0,0 1,0-1,0 0,-1-1,-10-44,10 42,-164-453,-36-121,194 551,-15-56,21 76,0 0,0 0,1-1,0 1,0 0,1 0,0 0,0-1,3-7,-4 13,1 1,0-1,0 0,0 0,0 1,1-1,-1 0,0 1,1-1,-1 1,1 0,-1-1,1 1,0 0,0 0,-1 0,1 0,0 0,0 1,0-1,0 1,0-1,0 1,0-1,0 1,0 0,0 0,0 0,0 0,0 1,0-1,3 1,8 2,0 0,0 1,22 9,-27-10,481 246,-349-168,283 116,-389-184,-25-8,-1-2,1 1,0-1,0 0,0-1,0 0,0-1,9 1,-16-2,0-1,-1 1,1-1,0 1,-1-1,1 0,-1 0,1 0,-1 0,1 0,-1 0,0 0,0 0,1 0,-1-1,0 1,0 0,0-1,-1 1,1-1,0 1,0-1,-1 0,1 1,-1-1,1 0,-1 1,0-1,0-3,2-5,-2 1,1-1,-1 1,-2-12,-3-9,-1 0,-1 0,-2 1,-1 0,-26-52,-86-125,57 107,-4 3,-5 3,-3 3,-4 4,-108-88,88 100,91 67,0 1,0 1,-1 0,0 0,0 1,0 0,0 1,-14-2,23 5,1-1,-1 1,0 0,1 0,-1 1,0-1,1 0,-1 0,1 1,-1-1,0 1,1 0,-1-1,1 1,0 0,-1 0,1 0,-1 0,1 0,0 0,0 0,0 0,0 0,0 1,0-1,0 0,0 1,0-1,1 1,-1-1,0 1,1-1,-1 1,1 0,0-1,0 1,-1 0,1 2,0 5,0 0,0 0,1 0,0 0,4 17,5 5,1-1,2 0,0-1,2 0,1-1,2 0,0-2,42 46,-20-30,2-2,1-1,3-3,55 35,-30-32,1-3,1-4,139 42,-170-60,-30-10,0 0,0 1,0 0,-1 1,0 0,20 15,-28-19,0 1,0 0,-1 0,1 0,-1 0,1 1,-1-1,0 1,0 0,0-1,-1 1,1 0,-1 0,0 0,0 0,-1 0,1 0,-1 0,0 0,0 0,0 0,0 1,-1-1,-1 8,-7 11,0 1,-1-1,-1-1,-1 1,-24 31,-9 18,-15 32,45-83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02.58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0 706,'31'29,"1"-2,2-1,0-2,46 24,-12-12,100 37,-127-58,2-1,-1-3,2-1,-1-2,1-2,67 1,-106-7,-1 0,0 0,1-1,-1 1,0-1,0 0,0 0,0 0,1-1,-1 1,-1-1,1 0,0 0,0-1,-1 1,1-1,-1 1,0-1,4-5,-4 3,0 0,0 0,-1-1,0 1,0-1,0 1,-1-1,0 0,0 0,0 0,-1 1,1-1,-2-9,-2-11,0 1,-2-1,0 1,-2 0,-1 1,-1 0,-21-41,-6 1,-61-85,92 141,-2-2,0 1,0-1,-1 1,-14-13,21 22,0-1,0 0,0 0,-1 0,1 1,0-1,0 0,-1 1,1-1,0 1,0 0,-1-1,1 1,-1 0,1 0,0 0,-1 0,1 0,-3 0,3 1,-1 0,1 0,-1 0,1 0,0 0,-1 1,1-1,0 0,0 1,0-1,0 1,0-1,0 1,0-1,0 1,1-1,-1 1,1 0,-1 3,-1-1,0 1,1 0,0 0,0 0,0 0,0 0,1 0,0 0,0 0,0 0,1 0,-1 0,1 0,0 0,1 0,-1-1,1 1,0 0,1-1,-1 1,1-1,-1 0,1 0,0 0,1 0,-1 0,1-1,0 1,0-1,0 0,0 0,0-1,0 1,1-1,0 0,-1 0,1-1,0 1,0-1,6 1,4 1,0-2,0 0,1 0,-1-1,0-1,26-5,-38 5,0 1,0-1,0 0,-1-1,1 1,0 0,-1-1,1 1,-1-1,0 0,1 0,-1 0,0 0,0 0,0-1,3-4,-4 4,0-1,0 1,0-1,0 1,-1-1,1 0,-1 0,0 1,0-1,0 0,-1 1,1-1,-1 0,0 1,0-1,0 1,-2-5,-41-93,-4 2,-100-154,133 230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57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1861,'-3'-4,"0"0,1-1,0 1,0-1,0 0,0 1,1-1,0 0,0 0,0 0,0-8,-2-7,-8-50,3-1,3 1,3-1,12-116,65-278,-40 276,-24 123,-2 0,0-95,-9 136,-2 1,0 0,-1-1,-2 1,-1 1,0-1,-2 1,-1 0,-22-43,27 60,0-1,-1 1,0 0,0 0,-1 1,0-1,0 1,0 1,0-1,-1 1,1 0,-13-5,16 8,0 0,0 0,0 0,0 0,0 1,0-1,0 1,0 0,0 0,0 0,-1 0,1 1,0-1,0 1,0 0,0 0,0 0,0 0,1 0,-1 1,0-1,1 1,-1 0,1-1,-1 1,1 1,0-1,0 0,0 0,0 1,0-1,0 1,-2 5,-1 3,0 0,1 1,1 0,-1 0,2 0,0 0,0 0,1 1,1-1,0 1,1-1,0 0,4 18,0-4,2 0,0 0,2-1,1 0,16 29,-15-35,1 0,0-2,2 1,0-2,1 0,0-1,1 0,1-1,31 20,8-2,115 48,-127-63,-1 1,0 3,-2 1,-1 3,60 45,-85-56,-1 1,0 0,-1 1,-1 0,-1 1,0 0,-1 1,0 0,-2 1,8 24,-12-29,0 0,-1 0,-1 0,0 1,-1-1,0 1,-1-1,-1 1,-1-1,0 0,0 1,-2-1,1 0,-2 0,-7 14,9-19,-6 9,0 0,-20 30,11-27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58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571 1317,'-1'93,"-1"-27,3-1,12 85,-12-141,1 0,1 0,0 0,0 0,0 0,1 0,0-1,1 0,11 16,-14-22,1 1,-1 0,1-1,0 0,-1 0,1 1,0-2,0 1,0 0,0-1,1 1,-1-1,0 0,1 0,-1 0,1-1,-1 1,1-1,-1 0,1 1,-1-2,1 1,-1 0,1-1,-1 0,1 0,-1 0,0 0,5-2,9-5,0-1,-1-1,0 0,26-23,-33 25,0 0,-1 0,0-1,-1 0,1 0,-2-1,0 1,0-2,5-10,-10 18,0 0,-1-1,1 1,-1 0,1 0,-1-1,0 1,0 0,0-1,-1 1,1 0,-1 0,0-1,0 1,0 0,0 0,-1 0,1 0,-1 0,0 0,1 1,-1-1,0 0,-1 1,1 0,0-1,-1 1,0 0,1 0,-1 0,-6-2,-7-5,-1 1,0 0,0 1,-23-5,40 12,-63-16,0 2,-76-6,-130 2,263 18,1 0,0 0,0 0,1-1,-1 1,1-1,-1 0,1-1,-1 1,1-1,-1 0,1 0,0 0,-4-4,5 4,1-1,0 0,-1 0,1 0,1 0,-1 0,0 0,1-1,0 1,0-1,0 1,0-1,0 1,1-1,-1 1,1-1,0-6,4-138,22-151,5-114,-32 378,-1-1,-1 0,-3 1,0 0,-16-46,15 60,-2-1,0 1,-1 1,-1-1,-1 2,-1 0,0 0,-2 1,-20-20,16 21,41 40,2 2,690 643,-576-556,5-6,192 108,-283-182,-11-4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59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1196,'1'-3,"-1"1,1-1,0 0,-1 0,1 0,0 1,1-1,-1 0,0 1,1-1,0 1,-1-1,1 1,0 0,3-3,40-33,-22 21,946-719,-470 399,-465 313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59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0 524,'75'-55,"103"-49,240-103,-270 138,-4-7,-117 63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1:56.3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302 78,'0'-15,"1"11,-1 0,1 0,-1 0,0 0,0 0,-1 1,1-1,-1 0,0 0,0 0,0 0,-1 1,1-1,-3-4,3 8,1 0,0-1,0 1,-1 0,1 0,0 0,0 0,-1 0,1 0,0 0,-1 0,1 0,0 0,0 0,-1 0,1 0,0 0,-1 0,1 0,0 1,0-1,-1 0,1 0,0 0,0 0,0 0,-1 1,1-1,0 0,0 0,0 0,-1 1,1-1,0 0,0 0,0 1,0-1,0 0,-1 0,1 1,0-1,0 0,0 0,0 1,0-1,0 0,0 1,0-1,0 0,0 1,-3 17,2 0,2 0,0 0,1 0,1-1,1 1,10 28,0 7,175 554,-136-454,162 432,-4-12,-206-559,32 109,-34-112,-1 1,0 0,-1 0,0 0,-1 0,0 0,-1 0,-2 14,2-22,-1-1,1 0,0 0,-1 0,0 0,0 0,0 0,0 0,0-1,0 1,-1-1,1 1,-1-1,0 0,0 0,1 0,-1 0,-1-1,1 1,0-1,0 0,0 0,-1 0,-3 1,-10 1,0-1,0-1,-28 0,28-1,-18 0,1-1,0-1,0-2,0-2,0-1,1-1,0-2,1-1,0-2,-53-29,44 19,2-2,1-2,1-1,2-2,0-1,-39-47,59 59,0-1,1 0,1-1,1-1,1 0,1 0,1-1,1 0,1-1,1 0,1 0,1 0,-1-43,6 28,3 0,0 0,3 1,1-1,2 2,2-1,1 1,1 1,37-63,17-11,129-163,-185 258,0 0,1 1,0 0,1 1,22-16,-30 25,0 1,0-1,1 1,-1 0,1 0,0 1,0 0,0 0,0 1,0 0,0 0,0 1,1-1,-1 2,0-1,0 1,11 2,35 12,0 2,-2 2,0 2,-1 3,58 37,-34-13,-2 4,100 93,-121-94,80 109,2 3,-117-146,1-1,1-1,1-1,22 14,-41-27,1-1,-1 0,1 1,-1-1,1 1,0-1,-1 0,1 1,0-1,-1 0,1 0,0 0,-1 1,1-1,0 0,-1 0,1 0,0 0,0 0,-1 0,1 0,0-1,-1 1,1 0,0 0,-1 0,1-1,0 1,-1 0,1-1,-1 1,1 0,1-2,-1 0,0 0,0 1,0-1,-1 0,1-1,0 1,-1 0,1 0,-1 0,0 0,1-3,-5-58,4 63,-10-55,-2 1,-24-68,-49-102,76 201,-4-10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1:56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1 265,'0'-5,"8"-5,4-5,7-1,10-1,8-2,2-7,3-3,-1-1,1 1,-3 1,-3 4,-8 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4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17,'3'-2,"0"0,-1 1,1-1,0 0,0 1,1 0,-1-1,0 1,0 0,0 1,1-1,-1 1,1-1,-1 1,0 0,1 0,-1 0,0 1,1-1,-1 1,0 0,4 1,7 3,1 0,-1 1,19 10,25 18,-1 2,-1 3,-3 2,65 64,-47-31,-3 2,69 101,-114-146,-1 2,-1 1,-2 0,25 63,-42-93,-1 1,0 0,0-1,0 1,-1 0,0 0,0 0,0-1,0 1,-1 0,1 0,-4 8,-2 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1:57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0,'5'5,"0"5,10 5,0 5,4 2,1 3,3 10,-3 2,-1 0,1 7,-3-1,0-3,-3-8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1:58.5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1,'-2'0,"0"1,0 0,0 0,1 0,-1 0,0 0,0 1,1-1,-1 0,1 1,-1 0,1-1,0 1,0 0,0-1,0 1,0 0,-1 2,-18 39,5-5,2 0,2 0,1 1,2 1,2 0,1 0,2 0,2 0,5 45,-2-62,2 0,0 0,2-1,0 0,1 0,1 0,1-1,2 0,0-1,0 0,2-1,1 0,0-1,1-1,1 0,0-1,26 19,0-8,1-1,2-2,47 17,-24-10,-59-27,-1 0,1 0,-1 1,0 0,-1 1,1 0,11 12,-17-15,0-1,0 1,0 0,-1 0,1 0,-1 0,1 1,-1-1,0 0,0 0,-1 1,1-1,-1 1,1-1,-1 0,0 1,0-1,-1 1,1-1,-1 0,0 1,0-1,0 0,-2 4,-23 49,-3-1,-2-2,-39 51,64-95,2-3,-1-1,0 1,0-1,0 0,0-1,-1 1,0-1,0 0,0 0,0-1,-9 4,13-7,0 1,0 0,0-1,0 0,1 1,-1-1,0 0,0 0,0 0,0 0,0 0,0-1,0 1,1 0,-1-1,0 0,0 1,-2-2,2 0,0 0,1 1,-1-1,1 0,-1 0,1 0,0 0,0 0,0 0,0 0,0 0,0 0,0-1,1 1,-1 0,1-1,0 1,-1-5,1 5,0 0,0 0,0 0,0 0,0 1,0-1,0 0,1 0,-1 0,1 0,-1 0,1 1,0-1,1-2,-2 4,1-1,0 0,-1 1,1-1,0 0,-1 1,1-1,0 1,0-1,-1 1,1 0,0-1,0 1,0 0,0 0,0-1,0 1,-1 0,1 0,0 0,1 0,2 1,-1-1,0 1,1 0,-1 1,0-1,0 0,0 1,0 0,0-1,0 1,0 0,0 1,4 4,4 6,0 1,-1 0,0 1,-1 0,-1 0,0 1,-1 0,-1 1,6 24,2 19,7 81,-20-134,44 854,-43-751,3 585,-2-175,-3-434,5-1,23 126,-27-205,0 0,1 0,-1 0,1 0,1-1,-1 1,1-1,0 1,6 6,-7-9,0-1,1 0,-1 0,1 0,-1-1,1 1,-1-1,1 1,0-1,0 0,0 0,0 0,0 0,0-1,0 1,0-1,0 0,0 0,6 0,12-2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1:59.6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656 230,'0'-19,"0"-1,-1 1,-1 0,-1 0,-9-34,10 48,1 1,-1-1,-1 0,1 1,-1-1,0 1,0 0,0 0,0 0,-1 1,0-1,0 1,0 0,0 0,0 0,0 0,-1 1,1 0,-1 0,0 0,0 0,0 1,0 0,0 0,0 0,0 0,-6 1,0 0,0 1,1 0,-1 1,0 0,1 1,-1 0,1 1,0 0,0 0,0 1,1 1,-1-1,1 1,-8 8,-13 11,2 1,-40 46,37-36,1 2,2 1,1 2,3 0,-28 63,44-84,0 0,1 0,1 1,1 0,0 1,2-1,1 1,0-1,2 1,0 0,2-1,0 1,1-1,8 27,-4-32,0-1,0 0,2 0,0-1,0 0,1-1,1 0,0 0,1-1,1-1,0 0,0 0,1-2,0 0,25 13,3-2,1-2,1-1,1-2,60 11,-51-17,52 14,-98-21,0 1,0 0,1 0,-2 1,1 0,0 1,-1 0,0 0,9 8,-12-8,-1-1,0 1,0 0,0 0,-1 0,0 0,0 0,0 0,0 1,-1-1,0 1,0-1,-1 1,1-1,-1 1,-1-1,1 1,-1-1,-1 9,-4 12,-1 0,-17 43,16-48,5-13,0 0,0 0,-1-1,0 0,0 1,0-1,-1-1,-6 8,7-11,1-1,-1 1,1 0,-1-1,0 0,0 0,0 0,-1-1,1 1,0-1,-1 0,1 0,0 0,-1-1,1 0,-7 0,-19 0,-8 1,0-1,-71-11,88 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0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1 359,'94'-3,"0"-4,-1-5,131-32,267-102,-124 33,-333 103,1 2,-1 1,37-1,-59 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0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1,'6'7,"-1"0,1 1,-1 0,-1 0,1 0,-1 0,4 15,4 5,360 928,-307-785,-57-145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1.5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56,'1'24,"2"0,0 0,1 0,1-1,2 1,9 22,65 134,-58-132,0 2,36 68,-51-104,0-1,1 0,1-1,0 0,0-1,15 13,-19-20,1 0,-1 0,1-1,0 0,0 0,0 0,0-1,1 0,-1-1,0 0,1 0,-1 0,1-1,0 0,-1 0,1-1,-1 0,1-1,9-2,8-4,0 0,0-2,-1-1,27-15,3-6,-2-2,94-77,-118 85,-1-1,-1 0,-1-2,-1-2,-2 0,20-37,-37 59,0 0,-1 0,-1 0,1-1,-1 1,-1-1,0 0,0 0,-1 1,-1-1,1 0,-1 0,-3-16,1 18,0 1,0 0,-1 0,0 0,0 0,-1 0,0 1,0-1,-1 1,1 0,-1 0,-1 1,1 0,-1 0,0 0,0 0,0 1,-7-4,9 6,1 0,0 0,-1 0,1 0,-1 1,0 0,0-1,1 1,-1 1,-6-2,9 3,-1-1,1 1,0-1,-1 1,1 0,0-1,0 1,0 0,0 0,0 0,0 0,0 0,0 0,0 0,0 0,0 1,1-1,-1 0,0 0,1 1,-1-1,1 0,0 1,-1-1,1 0,0 1,0-1,0 1,0-1,0 1,0-1,1 2,-1 34,2-1,2 0,1 0,2 0,22 65,-19-64,23 79,5-1,5-2,114 210,-137-293,1-1,40 41,-51-58,1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2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1151,'13'-1,"1"-1,-1 0,0-1,0 0,0-1,0-1,20-10,16-5,725-205,20 57,-497 109,590-89,7 44,-614 74,462-112,-716 135,83-22,-2-4,114-51,-208 78,7-5,0 1,1 2,0 0,0 1,1 1,28-4,-24 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5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0,'-1'1,"-1"-1,0 1,1 0,-1-1,1 1,-1 0,1 0,0 0,-1 0,1 0,0 0,0 0,-1 1,1-1,0 0,0 1,-1 2,-19 33,14-24,-141 265,133-244,2 0,1 0,2 2,2-1,0 1,-3 59,11-85,0-1,0 1,1 0,1 0,-1-1,2 1,-1 0,1-1,1 0,0 0,9 17,-4-14,0 0,0-1,1 0,1-1,0 0,0-1,17 12,13 6,-2-2,-2 3,0 0,35 37,-62-54,0 0,-1 1,0 0,-1 1,0 0,-1 0,0 0,-2 1,1 0,-1 0,-1 1,-1 0,3 24,-4-26,-2-1,1 1,-2-1,0 1,-3 18,3-26,-1-1,1 1,-1-1,1 0,-1 0,-1 0,1 0,0 0,-1 0,0-1,0 1,0-1,0 0,-1 0,1 0,-1 0,0-1,-6 4,-21 10,14-6,-2 0,1-1,-1-1,-1-1,1-1,-1 0,0-2,-31 4,22-8,4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5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0 181,'5'-1,"0"-1,0 1,0-1,0-1,0 1,-1-1,1 1,4-5,18-9,21-4,0 1,2 3,78-16,-120 30,1 0,-1 0,1-1,-1 0,0-1,0 0,-1 0,1 0,12-11,-5 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6.2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1,'4'0,"6"4,6 6,-1 6,2 3,-2 4,5 2,-1 5,1 6,5 2,-1-3,-1-1,-4-4,-6-5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5.0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1,'-1'17,"-1"0,-6 26,-1 17,3 91,27 302,-16-406,2 0,3 0,14 45,-16-69,0 0,2-1,0 0,2-1,0 0,1-1,29 34,-41-52,1 0,-1-1,0 0,1 1,-1-1,1 0,-1 0,1 0,0 0,-1 0,1 0,0 0,0 0,0-1,0 1,0-1,-1 0,1 1,0-1,0 0,0 0,2 0,8-3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6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0,'8'1,"1"0,-1 1,0-1,0 1,0 1,0 0,0 0,0 0,-1 1,0 0,10 7,11 10,37 35,-28-23,151 109,43 37,-205-154,0 0,-2 1,-1 2,-2 0,0 1,19 39,-9 0,-3 2,-3 1,26 120,-39-118,-10-44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7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30,'-2'-1,"1"1,0-1,-1 0,1 0,0 1,0-1,-1 0,1 0,0 0,0 0,0-1,0 1,-1-2,-14-12,15 16,1-1,-1 0,1 0,-1 0,0 1,1-1,-1 0,1 1,-1-1,1 0,-1 1,1-1,-1 1,1-1,-1 1,1-1,0 1,-1-1,1 1,0-1,-1 1,1-1,0 1,0 0,-1-1,1 1,0-1,0 1,0 0,0-1,0 1,0 0,0-1,0 1,0 1,-4 34,2 0,1 1,1-1,8 50,0 10,-1 40,6-2,6 1,65 239,-65-311,48 136,-59-178,2 0,1-1,0 0,1-1,1 0,29 31,-21-30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8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1,'0'80,"4"233,2-225,25 133,-14-137,4-1,3-1,4-1,57 117,-34-120,-43-64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9.3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0,'-2'1,"1"1,-1-1,0 1,1-1,0 1,-1 0,1 0,0-1,0 1,0 0,0 0,0 0,0 0,1 0,-1 0,0 4,-3 6,-6 8,2 1,1 0,1 1,0-1,2 1,1 0,0 1,2-1,0 1,1-1,2 0,0 1,2-1,0 0,1-1,1 1,2-1,11 25,-3-12,2 0,2-2,0 0,3-1,0-1,2-1,1-1,1-1,59 43,-68-57,-4-4,-1 1,0 0,-1 0,0 2,11 13,-21-22,1 1,-1-1,0 1,0 0,0 0,0 0,-1 0,1 1,-1-1,0 0,-1 0,1 1,-1-1,1 1,-1-1,-1 0,1 1,-1-1,1 0,-1 1,-1-1,1 0,-4 8,1-4,-1-1,0 1,0-1,-1 0,0 0,0 0,-1-1,1 0,-15 9,-72 41,14-6,65-39,-2 0,1-1,-1-1,-1-1,-29 12,-38 1,61-17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09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0 298,'27'-1,"-1"-1,0-1,1-2,-2 0,36-13,122-57,-49 17,211-66,-328 118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10.4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0,'4'0,"2"4,7 6,3 10,7 10,3 4,6 9,3 6,7 3,1-3,-3-1,-3 0,-4-5,-8-4,-3-10,-6-5,-6-2,-4-5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11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31,'0'-1,"0"0,1 0,-1 0,0 0,1 1,-1-1,1 0,-1 0,1 0,-1 0,1 1,0-1,-1 0,1 1,0-1,0 0,-1 1,1-1,0 1,0-1,0 1,0 0,0-1,-1 1,1 0,0 0,0-1,1 1,33-5,-30 5,17-2,70-4,-85 6,0 0,-1 1,1 0,0 0,-1 0,1 1,-1-1,1 2,-1-1,10 6,-13-6,-1 0,0 0,0 0,0 0,0 1,0-1,0 1,-1-1,1 1,-1 0,0 0,0-1,0 1,0 0,0 0,0 0,-1 0,1 5,-5 56,2-52,2-11,0 1,0-1,1 1,-1 0,0-1,1 1,-1-1,1 0,-1 1,1-1,0 1,-1-1,1 0,0 1,0-1,0 0,0 0,0 0,0 0,0 0,1 0,-1 0,0 0,1 0,-1-1,0 1,1 0,-1-1,1 1,-1-1,1 0,-1 1,1-1,-1 0,2 0,13 2,-1 0,28-1,-17-1,-10 1,226 28,-215-24,-1 1,0 2,-1 0,1 2,-2 1,1 1,22 15,-42-24,0 1,0 0,0 0,-1 0,1 0,-1 1,0-1,-1 1,1 0,-1 0,0 1,0-1,-1 1,1-1,-1 1,-1 0,2 6,-2-7,-1 0,0 1,0-1,0 0,-1 0,0 0,0 1,0-1,0 0,-1 0,0 0,0-1,0 1,-1 0,0-1,0 1,0-1,0 0,0 0,-5 4,-25 22,-1-1,-2-1,-45 27,45-35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12.1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21,'63'-20,"-52"19,0 1,0 1,0-1,1 2,-1 0,0 0,0 1,-1 0,1 1,-1 0,1 0,-1 1,-1 1,1 0,-1 0,15 14,10 9,-1 3,50 61,-12 3,-3 3,105 213,-144-248,-3 1,-3 1,17 83,-32-119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13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0 183,'11'-10,"1"0,-1 1,2 0,-1 1,26-12,76-27,-72 31,0 2,0 3,1 2,0 1,1 2,-1 2,1 2,0 2,58 7,-89-5,0-1,0 2,0-1,0 2,0 0,-1 0,15 8,-23-9,1 0,0 0,-1 0,0 0,1 1,-1 0,-1 0,1 0,-1 0,1 1,-1-1,0 1,-1 0,1 0,-1 0,0 0,0 0,-1 0,2 11,3 57,-3 0,-3 0,-14 101,8-95,-12 95,-6 185,23-353,1 0,1 1,-1-1,1 1,0-1,0 0,1 0,0 1,5 9,-6-14,1 0,-1 0,1 0,0-1,0 1,0-1,0 1,0-1,0 0,0 0,0 0,0 0,1 0,-1 0,0-1,1 1,-1-1,1 1,-1-1,0 0,1 0,-1 0,1-1,-1 1,0 0,1-1,-1 0,3 0,36-10,0-2,49-23,-8 3,-48 21,-5 3,0-3,32-16,-53 23,-1 1,1-1,-1 0,0 0,-1-1,0 0,1-1,-2 1,1-1,-1 0,0 0,5-12,-6 19,0 13,4 37,3 18,175 636,-119-492,10-4,155 302,-73-179,173 519,-279-660,-48-166,-2 1,0 0,-1 0,-2 0,-4 45,-2-49,-1-7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29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1 177,'57'-21,"536"-89,-483 84,-52 11,-40 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6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0 102,'8'-4,"0"-1,0 1,1 1,-1-1,1 1,0 1,-1 0,1 0,0 1,18-1,-1-2,386-28,-347 29,59-2,214-14,-278 14,-37 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0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1 355,'0'-2,"0"0,1 0,0 0,-1 0,1 0,0 0,0 0,0 0,0 1,0-1,0 0,0 1,1-1,-1 1,1-1,-1 1,3-2,34-23,-24 18,45-27,1 4,2 2,1 3,71-20,-27 13,1 5,196-25,-256 48,51 3,-78 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1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1 334,'3'54,"2"-1,15 63,-6-37,9 55,1-5,-6 1,3 198,-25-629,-52-360,44 560,3-105,9 202,0 1,0-1,0 1,1-1,-1 1,1-1,0 1,0-1,0 1,0-1,1 1,-1 0,1 0,0 0,0 0,0 0,3-3,-1 3,0 0,0 1,0 0,0 0,0 0,0 0,1 0,-1 1,0 0,1 0,-1 0,1 1,4-1,26 0,0 1,0 1,0 2,0 2,0 1,-1 1,0 2,-1 2,0 1,-1 1,0 2,-1 1,0 1,48 38,-35-20,-2 2,-1 1,-2 3,-1 1,-3 2,-2 1,-1 1,37 75,55 163,-58-125,-58-142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2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1 328,'0'-2,"1"1,-1 0,1 0,-1 0,1-1,0 1,-1 0,1 0,0 0,0 0,0 0,0 0,0 0,0 1,0-1,0 0,0 0,1 1,-1-1,2 0,27-11,-29 12,40-11,0 1,76-7,-25 5,463-107,10-2,-535 116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3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1113,'17'-2,"0"-1,0 0,0-1,-1 0,0-2,21-9,16-5,260-88,257-85,1569-400,-1425 440,-677 147,-10 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4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689 310,'-1'-3,"0"-1,-1 1,1 0,-1 0,0 0,1 0,-1 0,-1 0,1 1,0-1,-1 1,1-1,-1 1,0 0,-4-3,-2-2,-40-33,-1 2,-2 2,-99-50,127 75,-1 1,1 1,-40-9,55 16,0 0,0 1,-1 0,1 0,0 1,-1 0,1 1,0 0,-1 0,1 1,0 0,0 1,-11 4,15-4,1 1,-1-1,1 1,0 0,0 0,0 1,1-1,-1 1,1-1,0 1,1 0,-1 1,1-1,0 0,0 1,0-1,1 1,0-1,-1 11,0 11,0 1,5 46,-3-70,2 19,0 0,2 0,1-1,0 0,2 0,0 0,2-1,0 0,2 0,0-1,1-1,29 36,-24-36,1-1,1-1,0-1,1 0,1-2,0 0,1-1,0-2,1 0,1-1,39 10,-19-10,-31-8,0 1,0 0,-1 1,0 0,15 7,-24-9,0 0,0 0,0 0,0 1,-1-1,1 0,-1 1,1 0,-1-1,0 1,0 0,0 0,-1 1,1-1,-1 0,0 0,1 1,-2-1,1 1,0-1,-1 1,1-1,-1 7,-1 8,-1 0,0 0,-2 0,0 0,-1-1,0 1,-2-2,0 1,-1 0,-11 17,0-4,-2 0,-1-1,-1-1,-31 29,15-17,30-28,-1-2,0 1,0-2,-1 1,0-1,0-1,-1 0,0-1,-1 0,-21 8,13-10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4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96,'80'-2,"0"-3,85-18,-21 3,59-12,-165 24,-5 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5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0,'5'0,"0"5,9 9,6 7,4 9,2 7,5 11,6 5,1 2,-2 1,-2-5,-3-3,-3-10,-5-6,-8-9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5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0 788,'5'-1,"0"1,-1-2,1 1,-1 0,1-1,-1 0,1 0,5-4,8-3,657-265,331-190,-1004 463,6-3,-3 1,0 1,0-1,1 1,-1 0,1 0,0 1,-1 0,10-1,-2 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6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0,'17'28,"1"0,1-2,31 34,-5-7,122 151,71 89,174 215,-376-459,-28-31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8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157 707,'3'1,"0"0,-1 1,1-1,-1 1,1 0,-1-1,0 1,1 1,-1-1,0 0,-1 0,1 1,0-1,2 5,1 0,268 370,-36 21,-232-388,8 13,-1 1,-2 1,0 0,-1 0,9 46,-18-70,0 0,0 0,1 0,-1 0,0 0,0 0,0 0,0 0,-1 0,1 0,0 0,0 0,0 0,-1 0,1 0,-1 0,1 0,-1 0,1 0,-1 0,1-1,-1 1,0 0,0 0,1-1,-3 2,2-1,-1-1,0 1,0-1,0 1,1-1,-1 0,0 0,0 0,0 0,1 0,-1-1,0 1,0 0,-2-2,-6-1,0-1,-1-1,2 0,-12-7,-29-23,2-1,1-3,3-1,1-3,-49-62,37 33,3-2,-79-153,108 182,3 0,1-2,2 0,-18-90,32 120,0 0,1 0,1 0,1-1,1 1,0 0,1-1,1 1,0 0,2 1,0-1,0 1,2 0,0 0,1 0,0 1,16-20,0 7,2 0,1 3,0 0,2 1,1 2,1 1,40-20,13-1,148-52,-196 81,0 1,1 2,1 1,67-6,-93 14,-1 1,0 0,1 0,-1 2,0-1,0 1,0 1,0 0,0 1,-1 0,0 0,1 1,-1 1,-1-1,1 2,-1-1,0 1,-1 1,0 0,12 13,-10-7,0 1,-1-1,-1 2,0-1,-1 1,-1 0,0 1,-1-1,-1 1,0 0,-2 0,0 0,-1 1,0-1,-2 0,-3 28,0-18,-2 1,-1-1,-1 0,-1 0,-2-1,0-1,-2 0,-1 0,-25 33,-26 26,-4-3,-4-3,-3-3,-128 98,119-110,188-102,70-13,3 8,1 7,266-21,-415 55,47-4,102 4,-158 3,1 2,0 0,0 1,-1 1,0 1,0 1,0 1,-1 0,0 1,24 15,-36-19,0 0,0 1,0 0,0 1,-1-1,0 1,0 0,0 0,-1 1,0-1,0 1,-1 0,0 0,0 0,3 12,-4-9,-1 0,0 1,0 0,-1-1,-1 1,0-1,0 1,-1-1,0 0,-5 13,-3 5,-2-1,-1 0,-2-1,0 0,-2-1,0-1,-22 23,-11 5,-2-1,-91 67,-129 71,206-145,-126 60,160-90,0-1,-1-2,-1-1,0-2,0-1,-54 4,61-10,0-1,-1-1,1-1,0-1,0-2,0-1,1 0,0-2,0-2,1 0,0-1,1-2,-40-26,22 8,0-3,2-1,2-2,2-1,1-2,-47-70,72 94,2 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7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0,'0'6,"1"0,0-1,0 1,1-1,-1 1,1-1,1 1,-1-1,6 8,34 48,-16-24,160 235,-180-264,0 0,-1 1,0 0,-1 0,0 0,0 0,-1 1,0 0,0 0,-1-1,-1 1,0 0,0 1,-1-1,0 0,-1 0,0 0,0 0,-5 16,0-9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8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1789,'4'-2,"1"0,0 0,-1-1,1 0,-1 0,0 0,0 0,0-1,6-7,5-4,41-26,1 2,2 3,2 2,82-33,-107 50,1109-419,36 98,-341 104,15-71,-396 131,-413 158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39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1390 414,'-1'-5,"0"-1,-1 1,0-1,0 1,0 0,-1-1,0 1,0 0,0 1,-1-1,1 1,-6-6,5 6,-18-21,-1 1,-2 2,0 0,-2 1,0 2,-1 1,-39-19,5 7,-2 3,-102-28,131 45,-1 1,0 2,-1 1,1 2,-60 1,81 4,0 0,0 2,0-1,0 2,0 0,1 0,0 2,0-1,0 2,0 0,1 1,1 0,-1 1,1 0,1 1,-15 15,14-11,0 1,2 0,-1 1,2 0,0 1,1 0,1 0,0 1,-5 25,6-17,2 0,0 0,2 0,1 1,2-1,3 35,1-30,0-1,2 0,1 0,2-1,0 0,2-1,1 0,2-1,0 0,2-1,1-1,24 26,-27-36,2-1,0 0,0-1,1-1,1 0,0-2,0 0,1-1,33 10,14-1,113 15,-104-21,-33-7,-32-5,-1 1,0 0,0 0,0 1,0 1,0 0,0 0,-1 0,17 10,-24-12,-1 1,1 0,-1-1,1 1,-1 0,0 0,0 0,0 0,0 0,0 0,0 0,-1 0,1 1,0-1,-1 0,0 0,0 1,0-1,0 0,0 0,0 1,0-1,-1 0,1 0,-1 1,1-1,-1 0,0 0,0 0,0 0,0 0,0 0,-3 3,-6 10,-1 0,0-1,-18 17,15-15,-215 230,178-198,-2-1,-105 69,132-101,0-1,-2-1,1-2,-37 11,-119 21,153-36,14-4,0 0,1-2,-18 1,5-4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40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1 667,'169'-78,"179"-82,-53 28,205-141,-459 249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40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0,'9'4,"15"15,17 16,18 20,21 17,17 19,15 14,5 7,-1-3,-7-7,-13-13,-19-16,-14-9,-13-15,-16-11,-13-8,-10-5,-7-6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41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1 877,'2'-14,"0"1,1-1,0 1,1 0,12-24,-11 23,24-49,2 1,3 1,3 1,51-63,196-198,-277 313,1 0,0 0,0 1,1 0,0 1,0 0,13-6,-19 11,1-1,0 1,-1 1,1-1,0 0,-1 1,1 0,0 0,-1 0,1 0,0 1,-1-1,1 1,0 0,-1 0,1 0,-1 1,1-1,-1 1,0 0,0 0,0 0,0 0,5 5,2 3,0 0,-1 0,0 1,0 0,-1 1,-1 0,0 0,0 1,7 23,-6-14,-2 0,0 0,-2 1,0 0,0 27,-5-30,0 1,-2-1,0 0,-1 0,-1 0,-1-1,-1 0,-1 0,0 0,-18 27,-13 16,-70 84,109-145,-1-1,1 0,0 0,-1 0,1 1,-1-1,1 0,0 1,-1-1,1 0,0 1,-1-1,1 0,0 1,0-1,-1 1,1-1,0 1,0-1,0 0,0 1,-1-1,1 1,0-1,0 1,0-1,0 1,0-1,0 1,0-1,0 1,0-1,1 1,-1-1,0 0,0 1,0-1,0 1,1-1,-1 1,0-1,1 0,-1 1,0-1,0 0,1 1,-1-1,1 0,-1 1,0-1,1 0,-1 0,1 1,-1-1,0 0,1 0,-1 0,1 0,-1 0,1 0,-1 0,1 1,-1-1,1 0,-1-1,1 1,-1 0,1 0,-1 0,1 0,48-7,-31 4,5 1,0 0,-1 1,1 1,0 1,0 2,31 6,-42-6,0 1,0 1,-1-1,1 2,-1 0,0 0,-1 1,1 0,-1 1,-1 0,0 1,0 0,10 12,-10-9,0 0,-1 1,0-1,-1 2,-1-1,0 1,9 28,-14-36,0 1,0-1,0 1,0-1,-1 1,0-1,-1 1,1-1,-1 1,-1-1,1 0,-1 0,0 1,0-1,-1 0,0 0,0-1,0 1,-1-1,-6 9,-18 13,0-1,-2-2,0-1,-42 23,-25 21,-201 127,160-108,94-58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48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1293 1,'-54'2,"1"2,-1 3,1 3,0 1,1 3,-100 41,23 4,-168 106,272-150,-133 84,129-79,1 1,2 2,-30 31,48-45,0 0,1 0,1 1,-1 0,2 0,-1 0,1 1,1 0,0 0,1 0,0 1,0-1,-1 22,4-17,0 0,1-1,1 1,1-1,0 1,1-1,0 0,2 0,9 19,1-3,2-1,1-1,2-1,0-1,2-1,1-1,1-1,47 36,-1-11,2-4,2-2,2-4,1-4,158 49,-157-62,-37-11,0 1,0 3,43 21,-81-35,-1 1,0 0,0 0,1 0,-1 0,-1 1,1-1,0 1,0-1,-1 1,0 0,0 0,1 0,-2 1,3 3,-3-4,-1-1,0 0,0 1,0-1,0 1,0-1,0 0,-1 1,1-1,-1 0,1 1,-1-1,0 0,0 0,0 0,0 0,-1 0,1 0,0 0,-1 0,1 0,-1 0,0-1,-2 3,-34 26,0-1,-2-2,-1-2,-1-2,-74 30,93-43,0-1,-1-1,1-1,-2-1,-38 4,21-18,32 5,-6-1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48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1 340,'41'-3,"0"-2,0-2,0-1,62-23,-53 16,156-44,328-106,-487 146,18-6,-50 22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49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1,'37'38,"-2"1,-1 2,31 50,71 140,-124-208,17 31,33 54,-54-96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0.3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0,'0'8,"2"0,-1 0,1-1,0 1,1-1,0 1,0-1,0 0,8 10,43 56,-7-24,1-3,3-2,2-2,2-2,64 35,-114-72,0 0,1-1,-1 1,1-1,-1 0,1 0,0-1,-1 1,10 0,-13-3,-1 1,1 0,0 0,0-1,-1 1,1-1,0 1,-1-1,1 0,-1 0,1 1,-1-1,1 0,-1 0,0-1,1 1,-1 0,0 0,0-1,0 1,0-1,0 1,0-1,0 1,-1-1,1 1,0-1,-1 0,1 1,-1-1,0 0,0 1,1-1,-1 0,-1-2,3-19,-1 0,-2-1,0 1,-1 0,-2 0,-10-37,-52-127,65 185,-5-17,14 25,14 29,162 270,-73-129,-101-159,0 0,-1 1,-1 0,0 1,-2 0,8 34,12 47,-19-80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1.1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1652,'18'-2,"1"0,-1-1,1-1,28-10,7-1,1157-227,-1167 234,929-155,1088-213,-1201 163,-27-67,-94-45,-731 320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5.5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0,'0'5,"0"5,0 5,0 5,0 7,0 3,0 2,4 3,6 8,1 2,-1-3,-3-4,-2-4,3-4,-1-3,-2-1,0-6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29.0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63,'-7'-8,"0"1,0-1,1-1,0 1,-8-14,56 64,295 495,-170-256,-24-28,-56-96,-44-87,-36-55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2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473 0,'-16'2,"0"0,0 0,0 2,1 0,-1 1,1 0,0 1,1 1,-1 0,-18 14,0 1,1 2,1 1,-29 30,50-46,1 1,1-1,0 2,0-1,1 1,0 1,-9 21,14-29,1-1,0 1,0 0,0 0,1-1,-1 1,1 0,0 0,0 0,0 0,0 0,1-1,0 1,0 0,0 0,0-1,0 1,1 0,0-1,-1 0,1 1,0-1,1 0,-1 0,1 0,-1 0,1 0,0-1,0 1,4 2,36 23,78 38,-83-48,-1 2,-2 1,51 39,-74-50,2 1,-2 0,0 0,18 22,-29-31,1 0,0 0,-1 0,1 0,-1 0,0 0,0 0,1 1,-2-1,1 1,0-1,0 0,-1 1,1 0,-1-1,0 1,0-1,0 1,0-1,0 1,-1-1,1 1,-1-1,0 1,1-1,-1 1,0-1,0 0,-1 1,-2 3,-23 20,-1 0,-1-2,-1-1,-1-2,-50 27,14-8,40-25,-45 18,51-24,-1 0,2 2,0 0,-25 18,29-15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3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0 188,'5'0,"9"-5,7 0,5-1,1 2,9-4,4-4,6-4,5 0,2-1,5-2,-3 2,-3 4,-1 0,-5 2,-6 3,-6-1,-9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3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1,'4'2,"1"0,-1 0,0 1,0 0,0 0,-1 0,1 0,-1 0,1 1,3 5,0-2,14 18,-1 1,-2 0,19 35,-12-19,162 318,-169-322,-5-9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4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1,'12'0,"0"1,0 0,-1 1,1 0,0 1,-1 0,1 1,-1 0,0 1,0 0,-1 1,1 0,-1 0,12 11,26 19,240 189,-245-187,-2 2,-1 2,-3 2,43 63,-62-76,-1 0,-2 1,-2 1,0 0,-3 1,-1 0,-1 1,5 49,-5 31,-6 140,-3-199,0-10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5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0,'3'76,"22"143,36 71,-42-205,-18-82,72 284,-59-243,2-1,2-1,1 0,35 54,-50-89,1-1,-1 0,1 0,0 0,0 0,1-1,-1 0,1 0,1 0,-1-1,0 0,1 0,0-1,0 1,0-1,12 2,8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6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1,'-1'166,"-2"5,23 192,-14-311,2 0,3-1,2 0,2 0,3-2,1 0,3-1,28 45,-33-68,1 0,1-1,1-1,47 41,-47-46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6.9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1,'-5'0,"1"0,-1 0,0 1,0 0,1 0,-1 0,1 1,-1 0,1-1,-1 1,1 1,0-1,0 1,0 0,-6 5,4-2,1 0,-1 1,1 0,1 0,-1 0,1 1,0-1,-3 11,0 4,1-1,1 1,1 0,1 0,-1 44,4-53,1 0,1 0,0 0,0 0,1-1,1 1,0-1,1 0,0 0,1-1,0 1,1-1,0-1,10 12,10 8,2-2,1-1,39 28,-34-28,-1 2,36 38,-66-63,0 0,-1 0,0 1,0-1,0 1,0 0,-1 0,1 0,-1 0,-1 1,1-1,-1 0,0 1,1 9,-2-11,-1 0,1 0,-1-1,0 1,0 0,0-1,-1 1,1-1,-1 1,0-1,0 0,0 0,-1 0,1 0,0 0,-1 0,0-1,0 1,0-1,0 0,0 0,-5 2,-77 49,-130 71,151-92,47-26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7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1 164,'4'0,"6"0,5 0,9 0,4-4,7-2,1-4,7-4,5-4,-1 0,-5 4,0 0,-8-2,-1 2,-2 3,-2 3,-5 0,-8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8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0,'4'1,"-1"-1,0 1,0 0,1 0,-1 0,0 1,0-1,0 1,0 0,-1-1,1 1,0 0,-1 1,1-1,-1 0,0 1,0 0,3 4,36 61,-31-50,286 465,-271-450,34 36,-16-19,-32-38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2:59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0 223,'58'-63,"-40"42,0 0,2 2,0 0,1 1,0 1,30-17,-47 32,-1 1,1-1,0 1,0 0,0 0,0 0,1 0,-1 1,0 0,0 0,0 0,0 0,1 1,-1-1,0 1,4 1,0 1,0 1,-1-1,1 1,-1 0,0 1,0 0,10 9,0 3,0 1,-1 1,0 1,18 32,-16-22,26 62,-39-79,0 0,-1 1,-1-1,0 1,0 0,-2 0,1 23,-4-29,0-1,0 0,-1 1,0-1,0 0,-1 0,0-1,0 1,0-1,-1 0,0 0,0 0,0 0,-1-1,-6 5,3-2,1 0,0 0,0 1,-11 18,19-27,0 0,-1 1,1-1,0 0,0 1,0-1,-1 1,1-1,0 0,0 1,0-1,0 1,0-1,0 0,0 1,0-1,0 1,0-1,0 1,0-1,0 0,0 1,0-1,1 1,-1-1,0 0,0 1,0-1,1 1,-1-1,0 0,0 1,1-1,-1 0,1 1,19 3,38-9,-41 2,2 2,1 0,-1 1,0 2,1-1,-1 2,0 1,28 8,-40-9,0-1,0 1,0 1,0-1,-1 1,1 0,-1 1,0-1,0 1,0 0,-1 1,0 0,0-1,0 2,-1-1,0 0,0 1,-1 0,0 0,0 0,3 12,-4-11,1 0,0 1,-1-1,0 1,-1 0,0 0,0 0,-1 0,0 0,-1 0,0-1,0 1,-1 0,0 0,-3 8,-16 24,-2 0,-1-2,-2-1,-59 67,-2 5,75-93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0.8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1 607,'0'-9,"1"1,1 0,-1 0,2-1,-1 2,1-1,0 0,4-7,38-61,-38 63,24-28,1 2,2 0,1 2,48-37,-49 43,-3 2,0 3,2 0,54-32,-78 53,0 0,1 0,0 1,-1 0,1 1,0 0,1 0,-1 1,0 0,1 1,-1 0,1 1,-1 0,1 1,-1 0,1 1,-1 0,0 0,15 6,-11 1,1 0,-1 1,-1 0,0 2,-1-1,0 1,0 1,-2 0,1 1,-2 0,15 28,-14-19,-1 1,-2-1,0 1,-2 1,0-1,-2 1,0 48,-3-66,-2 1,1-1,-1 0,0-1,0 1,-1 0,0-1,0 1,0-1,-1 0,0 0,-6 7,-9 9,-37 34,25-26,-50 50,-89 95,170-175,0 0,-1 0,1 1,0-1,0 0,-1 0,1 0,0 1,0-1,0 0,0 0,-1 1,1-1,0 0,0 0,0 1,0-1,0 0,0 1,0-1,-1 0,1 1,0-1,0 0,0 0,0 1,0-1,1 0,-1 1,0-1,0 0,0 1,0-1,0 0,0 0,0 1,1-1,-1 0,0 0,0 1,0-1,0 0,1 0,-1 1,21 2,46-9,-35 2,49 0,-1 4,1 3,-1 3,0 5,-1 2,0 4,-1 4,92 37,34 34,-176-76,0 1,-1 1,0 1,41 40,-61-52,0 0,-1 1,-1-1,1 1,-1 0,-1 0,1 1,-1-1,-1 1,0 0,4 16,-6-20,0 1,-1 0,0 0,0 0,0 0,-1-1,1 1,-2 0,1 0,0-1,-1 1,0-1,-1 1,1-1,-1 0,0 0,0 0,0 0,-9 8,-31 29,-3-2,-74 49,28-21,60-42,0-1,-2-2,-1-1,0-2,-71 29,63-33,0-2,-1-2,-1-2,0-1,0-3,-54 1,48-6,21 1,-55-6,79 4,-1-1,0 0,1-1,-1 0,1 0,0 0,0-1,0 0,0 0,0 0,0-1,1 0,-9-7,3-2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0.5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0,'8'1,"0"0,0 0,-1 1,1-1,-1 2,1-1,-1 1,0 0,0 1,0 0,-1 0,13 10,4 6,40 43,-56-55,85 98,-4 3,-6 5,75 135,-64-76,118 305,-205-459,-2-4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1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1 630,'1'-3,"1"0,-1 0,1 0,0 0,0 1,0-1,0 0,0 1,1 0,-1 0,1-1,0 2,-1-1,1 0,0 0,5-1,0-2,840-475,-682 388,-143 82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2.0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0 701,'9'-7,"0"1,0 0,0 1,1 0,0 1,0 0,14-3,9-6,399-167,227-89,-486 199,122-43,-260 104,-12 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3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1 678,'1'6,"0"-1,1 1,0 0,0-1,0 1,0-1,1 0,0 0,5 7,7 12,35 80,-5 2,-4 2,-5 1,22 120,-26-59,-7 2,1 178,-25-334,0-8,0 0,-1-1,0 1,0 0,-1 0,0-1,0 1,-1-1,0 1,-3 9,4-17,1 0,-1 1,1-1,-1 1,1-1,-1 0,1 1,-1-1,1 0,-1 0,1 1,-1-1,0 0,1 0,-1 0,1 0,-1 0,0 0,1 1,-1-2,0 1,1 0,-1 0,1 0,-1 0,0 0,1 0,-1-1,1 1,-1 0,1 0,-1-1,1 1,-1-1,1 1,-1 0,1-1,-1 1,1-1,-1 1,1-1,0 1,-1-1,1 1,0-1,0 1,-1-2,-19-28,3-2,2-1,1 0,-15-56,-15-111,36 163,-44-280,-21-638,72 912,2 0,8-57,-5 80,1 0,0 0,2 1,0 0,1 0,21-35,-9 11,-18 38,-1 1,1-1,-1 1,2-1,-1 1,0 0,1 0,-1 0,1 0,0 1,1-1,-1 1,1 0,-1-1,1 2,0-1,0 0,0 1,8-4,2 3,0 0,0 0,1 1,-1 1,0 0,1 1,-1 1,0 0,1 1,-1 1,0 0,0 1,0 0,20 10,13 8,0 2,69 47,-45-22,-3 3,-2 3,-2 2,-3 3,-3 3,-2 3,-4 1,-2 3,-3 2,-4 2,59 138,-49-73,44 100,-70-169,-19-52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3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1 205,'4'0,"15"-9,16-2,20-4,21-8,12 0,7 0,-4-1,-5 4,-7 1,-10 4,-8 4,-9 4,-10 4,-8 1,-9 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4.6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0,'-1'1,"0"-1,0 0,0 1,1-1,-1 1,0-1,0 1,1-1,-1 1,0 0,1-1,-1 1,1 0,-1-1,1 1,-1 0,1 0,-1 0,1-1,0 1,-1 0,1 0,0 0,0 0,-1 1,-4 29,5-28,-6 66,3 1,3 0,3 0,3 0,17 78,-11-93,2-1,3-1,2 0,2-1,2-1,59 92,-70-126,1-1,0 0,1-1,1 0,1-1,29 19,-25-19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5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763 0,'-50'1,"1"2,-1 1,1 3,0 3,1 1,-68 25,91-26,1 0,0 2,1 0,0 2,1 0,1 2,0 0,1 2,0 0,2 1,0 1,2 0,-26 41,37-52,0 1,0 0,1 0,1 0,0 1,0 0,1-1,0 1,0 0,2 0,-1 0,1 0,1 0,3 16,-3-19,2 0,-1 0,1 0,1 0,-1 0,1-1,0 1,1-1,0 0,0-1,1 1,0-1,0 0,0 0,0-1,1 0,0 0,0-1,9 5,18 6,1-2,47 12,38 14,-26 0,-2 4,-2 3,123 86,-202-124,-1 0,1 1,-2 0,1 0,-1 1,-1 0,12 17,-19-24,1-1,-1 1,0 0,0-1,0 1,0 0,0 0,-1 0,1 0,-1 0,0 0,0-1,0 1,0 0,-1 0,1 0,-1 0,1 0,-1 0,0 0,0-1,0 1,-1 0,1-1,-1 1,1-1,-1 1,0-1,0 0,0 0,0 0,0 0,-1 0,1 0,0-1,-1 1,1-1,-1 1,-3 0,-24 13,-1-1,-36 11,32-13,-48 24,68-27,-1-2,-1 0,1-1,-1-1,0 0,-18 2,8-3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6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59,'4'0,"6"0,5 0,5 0,7 0,7 0,16-5,20 0,12-5,3 0,-2 1,-9 3,-11 2,-8 2,-10 1,-12-4,-11 4,-10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6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0,'3'14,"0"-1,0 0,1 1,1-2,0 1,1 0,0-1,1 0,9 11,1 6,246 375,-136-219,-80-118,31 49,-68-96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7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1 424,'2'-3,"1"0,0 0,0 1,0-1,0 1,1 0,-1 0,1 0,-1 0,1 0,-1 1,9-2,-2-2,276-114,385-108,-640 218,-9 1,0 2,0 0,1 1,-1 2,33-2,-53 5,1 0,-1 0,1 0,-1 1,0-1,1 1,-1-1,0 1,1 0,-1 0,0 0,0 0,0 0,0 1,0-1,0 0,0 1,0 0,-1-1,3 4,-2-2,0 1,0 0,0 0,-1-1,1 1,-1 0,0 0,-1 0,1 0,-1 0,1 5,-2 9,0 1,-1-1,-1 0,-7 22,-2-2,-2-2,-1 1,-2-2,-1 0,-2-1,-2-1,0-1,-3-1,-46 47,68-76,1 1,-1-1,1 1,-1 0,1 0,0 0,0 0,0 0,-1 5,2-8,1 1,0-1,0 1,0-1,0 1,0-1,0 1,0-1,0 1,1-1,-1 1,0-1,0 1,0-1,0 1,1-1,-1 1,0-1,1 1,-1-1,0 1,1-1,-1 0,1 1,22 8,12-3,-1 2,0 1,0 2,-1 1,0 2,-1 1,-1 2,0 0,37 31,-22-14,70 71,-103-92,-1 1,0 0,-1 1,0 0,-1 1,-1 0,-1 0,0 1,7 25,-13-37,-2-1,1 0,0 0,-1 0,0 1,0-1,0 0,-1 1,1-1,-1 0,0 0,0 0,-1 0,1 0,-1 0,0 0,0 0,0 0,0-1,-1 1,0-1,1 0,-1 0,0 0,-1 0,-5 4,-8 5,0-2,-1 0,-1-1,-27 9,15-5,-260 91,217-79,45-15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1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0 348,'934'-42,"-849"34,389-49,113-42,-435 71,-79 12,0 4,97-4,-159 15,1-1,-1 0,1-1,-1 0,0 0,17-9,-13 6,1 0,27-5,31-5,-52 11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8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0,'9'1,"0"1,0 0,0 0,0 1,0 0,-1 1,1 0,-1 0,0 0,11 9,4 1,46 27,-2 2,-2 4,-2 2,-2 3,-2 2,100 123,-130-139,-2 1,-2 1,-1 1,-2 1,-2 2,-2-1,-2 2,-2 0,-2 1,-2 1,-2 0,-2 0,0 53,-6-30,-5 272,1-306,-1-7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9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0 377,'28'-2,"0"-1,0-1,28-8,9-1,838-177,-345 66,-461 99,-81 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09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0,'1'38,"3"0,0 0,3-1,14 47,56 142,-68-203,62 157,159 289,-165-365,-54-81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1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612 924,'89'159,"-8"4,96 275,-171-421,20 65,-24-75,-1-1,0 1,0-1,0 1,-1-1,0 1,-1 0,1-1,-3 13,2-18,1 0,-1 0,1 0,-1 0,1 0,-1 0,0 0,1 0,-1 0,0 0,0 0,0 0,0 0,0 0,0-1,0 1,0 0,0-1,0 1,0-1,0 1,0-1,-1 1,1-1,0 0,0 0,0 0,-1 0,1 0,0 0,0 0,-1 0,1 0,0 0,0-1,0 1,-1 0,-1-2,-4-1,-1 0,1 0,0-1,-12-8,-30-24,2-2,-56-57,-75-98,163 176,-240-284,210 240,1-1,4-3,-38-81,69 127,1-1,1-1,0 1,2-1,0 0,1 0,2-1,0 1,1-1,1 1,1-1,1 1,1-1,1 1,1 0,0 0,2 1,0 0,2 0,0 0,18-27,7-1,3 1,1 2,2 2,59-50,-87 84,-1 1,2 1,-1-1,1 2,0 0,0 0,0 2,1-1,27-4,-10 4,0 2,-1 1,48 3,-47 0,-1 2,0 1,0 2,0 1,-1 1,0 1,30 15,-48-18,0-1,0 2,0 0,-1 0,0 1,-1 0,1 0,-2 1,1 1,-1-1,0 1,-1 1,-1 0,1-1,-2 2,1-1,-2 1,0 0,5 21,-6-12,0 0,-2 0,-1 0,-1 0,0 0,-2 0,0-1,-1 1,-1-1,-1 0,-1 0,-1 0,-1-1,0-1,-18 27,-17 19,-3-3,-100 102,115-130,-336 332,353-353,10-9,1 0,-1 1,1 0,-1 0,1 0,0 0,1 0,-7 10,18-15,0 0,-1-1,1 0,11-4,174-62,259-54,-308 93,1 7,228-5,-312 27,78 8,-120-5,1 0,-2 1,1 1,0 1,-1 0,0 1,-1 1,19 12,-29-15,0 0,-1 1,1 0,-1 0,-1 1,1 0,-1-1,0 2,-1-1,1 1,-1-1,-1 1,0 0,0 1,0-1,-1 0,-1 1,1-1,0 15,-2 12,0 1,-3 0,-9 50,6-42,1-9,-2 1,-1-1,-2 0,-25 62,24-76,0 0,-1-1,-1-1,0 0,-2-1,0 0,-1-1,-29 23,33-29,-1-1,-1 0,1 0,-2-2,1 0,-1 0,0-2,-1 0,1 0,-1-1,0-1,-29 3,10-6,-1 0,1-3,0-1,0-2,0-1,1-1,0-2,0-2,1-1,-44-22,25 7,1-2,2-3,1-1,2-3,-63-62,104 94,1-1,-1 0,1 0,0 0,0 0,1-1,0 0,0 1,0-1,0 0,1-1,-2-8,3 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2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0,'-48'247,"30"-80,7 284,12-416,1 0,3-1,0 1,2-1,2 0,25 63,-25-76,2-1,0-1,1 0,1-1,1 0,0 0,1-2,1 0,1-1,0 0,37 23,-3-10,2-1,1-3,0-3,110 28,238 28,-362-70,374 66,-384-69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3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1067 1,'-55'0,"-1"2,1 2,0 3,0 2,-82 25,63-9,1 4,-80 44,120-55,2 1,-1 2,2 1,1 1,1 2,-43 48,58-57,1 1,1 0,0 1,1 0,1 1,1 0,-8 28,13-40,2-1,-1 1,1-1,0 1,0 0,1-1,-1 1,2 0,-1-1,1 1,0 0,0-1,1 1,0-1,0 1,0-1,1 0,0 0,0 0,1 0,-1-1,1 1,1-1,-1 0,1 0,7 6,6 1,1 0,0-1,1-1,0-1,25 8,113 27,-111-32,488 101,-318-72,-184-35,-15-3,-1 0,1 1,-1 0,0 2,0 0,23 12,-38-17,0 1,-1-1,1 1,-1 0,1 0,-1 0,1 0,-1 0,0 0,0 0,0 0,0 0,-1 1,1-1,0 0,-1 0,0 1,0-1,1 0,-1 1,0-1,-1 1,1-1,0 0,-1 1,1-1,-1 0,0 0,0 1,-1 1,-4 11,-1-1,0-1,-12 19,15-27,-7 10,0 0,-1-1,-1-1,0 0,-1-1,0 0,-1-1,0-1,-30 15,-15 3,-86 29,69-30,56-20,-1-1,0-1,0-2,-44 3,-34 5,78-6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3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1 343,'13'-1,"-1"-1,1 0,0-1,-1-1,1 0,12-5,17-6,554-192,-448 152,-48 22,-83 26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4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1,'4'13,"2"12,4 11,4 8,5 14,2 13,3 8,1 3,6 1,-4-1,-1-6,-1-7,-5-12,-6-10,-1-14,2-8,-2-8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5.1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1,'24'1,"1"1,-1 2,0 0,-1 2,1 1,-1 0,0 2,-1 0,0 2,0 0,-1 2,26 20,-3 2,-1 2,-1 2,-3 1,43 56,-49-51,-3 1,-1 1,-2 2,-3 1,-1 1,-3 1,-2 1,-3 0,13 79,-9 10,-6 1,-8 206,-7-136,1-185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6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17914 1,'-887'58,"11"73,-379 154,363-80,316-85,-15 4,-1233 146,368-89,1026-124,-1042 235,294-77,447-96,-563 119,1017-188,-984 199,789-133,-969 225,1153-281,-302 22,572-81,12 1,0-1,0 0,0-1,-1 0,1 0,0 0,0 0,-1-1,1 0,0-1,0 1,0-1,0 0,-6-4,5-5,9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3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644 51,'0'-3,"-1"1,1 0,-1-1,1 1,-1 0,0 0,0-1,0 1,-1 0,1 0,0 0,-1 0,1 1,-1-1,0 0,1 1,-1-1,0 1,0-1,0 1,0 0,0 0,-1 0,1 0,0 0,0 1,-1-1,1 1,0-1,-1 1,1 0,-4 0,-8-2,0 2,-1-1,1 2,-16 2,-18 4,1 1,0 3,0 2,-68 29,101-34,-1-1,2 2,-1 0,1 0,1 2,-1-1,2 1,0 1,0 0,1 1,1 0,0 0,0 1,2 0,-1 1,-7 23,15-35,-1 0,1 0,0 1,0-1,0 0,0 0,1 0,-1 1,1-1,0 0,0 0,0 0,0 0,0 0,1 0,-1 0,1-1,0 1,0 0,0-1,0 0,0 1,1-1,-1 0,1 0,-1 0,1 0,0-1,0 1,3 0,12 8,1-2,1 0,31 8,-29-10,41 15,0 3,105 58,-165-81,-1 0,1 0,-1 0,1 1,-1-1,0 1,0 0,0-1,0 1,0 0,0 1,0-1,-1 0,1 0,-1 1,0-1,1 0,-1 1,0 0,0-1,-1 1,1 0,0-1,-1 1,0 0,0-1,0 1,0 0,0 0,0-1,-1 1,1 0,-1-1,0 1,0 0,0-1,0 1,0-1,0 1,-1-1,1 0,-1 0,-2 3,-5 6,0 0,-1-1,0 0,-1-1,0 0,-1-1,-13 8,-10 6,0-2,-1-1,-1-2,-1-2,-1-1,-76 17,92-27,7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8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1344 1,'-239'11,"197"-6,0 3,0 1,-65 24,20 1,2 3,1 5,-105 69,147-83,2 2,1 1,2 3,1 0,2 3,1 0,-54 84,75-102,1 2,1 0,0 0,2 1,1 0,0 0,-4 31,10-44,0 0,0 0,1 0,0 0,1 0,0-1,0 1,1 0,0 0,1-1,0 1,0-1,1 0,0 0,0 0,1-1,0 1,0-1,0 0,1 0,12 10,-6-8,0-1,1 0,0 0,0-1,1-1,0 0,0-1,26 5,10 0,63 3,-96-11,190 16,229 26,-337-29,0 5,126 42,-216-59,8 2,0 2,0-1,-1 2,28 17,-41-23,0-1,0 2,-1-1,1 0,-1 0,1 1,-1 0,0-1,0 1,0 0,0 0,-1 0,1 0,-1 0,0 1,0-1,0 0,0 0,0 1,-1-1,0 1,1-1,-1 1,-1-1,1 0,0 1,-1-1,0 1,1-1,-1 0,-2 5,-17 33,-1-2,-2 0,-30 39,24-37,0 1,-1-1,-3-2,-1-2,-75 66,90-89,0 0,0 0,-1-2,-1-1,0 0,-1-2,0 0,0-1,-1-2,1 0,-2-1,-42 3,41-7,0-1,0-1,0-1,1-2,-1 0,1-1,-1-2,2 0,-1-2,1 0,0-2,1 0,0-2,1 0,-23-20,17 12,5 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8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1 156,'4'0,"6"-4,6-2,4-4,2 0,3 2,1 1,0-1,0 0,0-3,0 1,4 1,6-1,0-3,-1 0,6-2,-4 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19.4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1,'0'4,"0"10,4 7,6 9,9 7,6 11,8 9,2 4,8 0,1 7,1 1,-2-8,-4-1,-10-11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0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0,'31'1,"-1"2,1 1,-1 1,0 2,-1 1,1 1,53 25,4 11,90 62,-146-87,44 28,-1 3,-3 4,-3 3,71 76,-107-98,-1 1,-2 1,-2 2,-2 0,-2 2,-1 1,-2 0,-2 2,18 70,-8 5,-6 1,-4 1,-7 1,-4 1,-6-1,-23 198,4-241,10-55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0.8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203 1,'-2'6,"0"1,0-1,0 1,-1-1,0 0,0 0,-1 0,-6 8,-4 10,-12 29,3 1,2 2,3 0,2 1,2 0,-6 66,8-3,4-1,10 122,1-189,2 0,2 0,2-1,3 0,2-1,35 82,-30-90,3-1,1-2,2 0,2-1,1-1,2-2,61 56,-13-26,2-4,113 65,185 81,-377-206,36 17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1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181 15,'-31'-7,"29"6,0 0,1 0,-1 0,0 0,0 1,0-1,0 1,0-1,0 1,0 0,0 0,0 0,0 0,0 0,0 0,0 1,1-1,-1 0,0 1,0 0,0-1,0 1,0 0,1 0,-1 0,0 0,1 0,-3 2,-1 4,0-1,0 1,0 0,1 0,0 0,1 1,-1-1,1 1,-2 10,-16 79,20-87,-12 82,-2 157,26 96,-6-271,3 0,3-1,23 79,-27-125,2-1,0-1,2 0,1 0,1-1,1 0,1-1,0-1,2-1,1 0,36 32,-16-23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2.4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659 1,'-12'1,"1"0,0 1,-1 0,1 1,0 0,0 1,0 1,1-1,-1 2,1-1,0 1,1 1,0 0,-10 9,-13 14,0 2,-32 44,62-74,-2 3,-51 62,-58 93,100-140,1 1,1 1,1 0,1 1,1 0,1 0,1 1,1 0,-4 36,9-54,0 1,0-1,0 0,1 0,0 0,0 0,0 1,1-1,0-1,0 1,1 0,0 0,0-1,0 0,0 1,1-1,4 5,1-2,0-1,0 0,1-1,0 1,0-2,0 0,1 0,14 4,136 48,86 34,-241-89,0 1,0 0,0 0,-1 0,1 1,-1-1,0 1,0 0,0 1,-1 0,0-1,1 1,-2 1,1-1,0 0,4 12,-5-9,-1 1,0-1,-1 1,1 0,-2 0,1 0,-1-1,0 1,-1 0,0 0,-5 16,1-8,0-1,-2 0,0 0,-1-1,0 1,-1-2,-1 1,-20 22,-12 9,-50 42,90-86,-41 38,-2-2,-84 54,113-82,0-1,0-1,-1-1,0 0,0-1,-1-1,1 0,-1-1,0-1,0-1,0-1,-37-2,21-4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2.9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0 332,'17'-1,"0"-2,0 0,0 0,-1-2,17-6,18-5,138-31,287-87,-398 105,-38 12,0 3,1 1,1 1,0 3,54-5,-71 13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3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1,'4'4,"6"11,5 6,5 4,7 15,4 10,4 8,6 8,-1 5,-2 3,1 3,-7-5,-4-9,-2-2,-7-9,-1-11,-4-10,-5-10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4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95,'3'-1,"0"0,0 0,0 0,-1-1,1 1,-1-1,1 1,-1-1,1 0,1-3,18-10,14 2,1 3,0 1,0 1,48-2,-31 3,-45 6,-1-1,1 2,0-1,-1 1,1 1,0 0,-1 0,1 0,14 5,-20-4,0-1,-1 1,1-1,0 1,-1 0,1 0,-1 0,0 1,1-1,-1 0,0 1,0 0,-1-1,1 1,-1 0,1 0,-1 0,0 0,0 0,0 0,0 0,-1 0,1 0,-1 0,0 1,0-1,0 0,0 0,-1 5,-1 4,-1 1,0-1,0 0,-1 0,-1 0,0 0,0-1,-1 0,-12 17,-10 10,-38 40,63-75,-9 9,7-7,-1 1,1-1,0 1,-7 12,11-17,1-1,0 1,-1 0,1-1,0 1,0 0,0-1,-1 1,1 0,0-1,0 1,0 0,0 0,0-1,0 1,0 0,1 0,-1-1,0 1,0 0,1-1,-1 2,1-1,0 0,0 0,0-1,0 1,0 0,0 0,1-1,-1 1,0-1,0 1,1-1,-1 1,0-1,0 0,1 0,2 1,33 2,68-3,21 2,-80 3,1 2,-2 2,1 3,-2 1,0 2,48 24,-73-30,0 1,0 0,-1 2,-1 0,0 1,0 1,-1 0,-1 1,-1 1,0 0,-1 1,-1 1,0 0,-1 0,13 33,-20-39,0 0,-1 0,0 1,-1-1,0 1,-1-1,-1 1,0-1,0 1,-2 0,1-1,-2 1,-5 17,2-14,-1 0,0 0,-1-1,-1-1,-1 1,0-1,-1-1,0 0,-17 15,-17 13,-1-3,-97 63,99-76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3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62,'4'0,"6"-5,6-5,4-1,2 1,3 3,1 2,0 2,0 2,1 0,-2 1,1 1,-1-1,1-4,-5-1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25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1,'8'0,"-1"1,1 0,-1 0,0 1,0 0,0 0,0 1,0 0,0 0,-1 0,1 1,11 9,2 4,0 1,23 27,-23-24,125 144,-6 6,-9 6,152 271,-248-388,-3 1,-2 2,38 129,-59-160,-1 0,-2 0,-1 1,-1-1,-2 1,-2 0,0 0,-3-1,0 1,-13 44,0-17,-2-1,-44 91,49-124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42 1568,'-2'0,"0"0,0-1,1 1,-1 0,0-1,0 0,0 1,1-1,-1 0,0 0,1 0,-1 0,1 0,-1-1,1 1,0 0,-1-1,1 1,0-1,0 1,0-1,0 0,0 1,0-1,1 0,-1 1,0-1,1 0,0 0,-1 0,1 0,0 0,0-2,-1-2,1 1,0-1,0 1,0 0,1-1,0 1,0-1,0 1,1 0,3-9,2 2,1 0,1 1,0-1,1 2,0-1,1 1,0 1,20-14,111-57,-89 51,169-83,4 10,4 9,327-84,-235 100,4 13,338-20,653-46,574 68,-1466 81,231-4,-437-28,-1-8,-2-10,219-61,-287 54,-47 14,-2-5,187-79,-262 95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33.4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1822,'12'-1,"0"0,0-1,0 0,18-7,27-6,480-43,-326 41,1344-206,1120-322,-698 138,-1688 349,513-100,5 33,-276 73,-406 46,1 6,156 20,26 11,337-9,965-128,-971 54,2 36,-477 13,420-26,-561 25,-7-1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24.6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39,'0'-7,"0"-21,4 24,3 17,294 797,-84 27,-188-635,-26-167,-1 1,-3 0,-7 58,8-91,0-1,0 1,-1-1,0 1,1-1,-1 1,0-1,0 1,0-1,0 0,-1 1,1-1,-1 0,1 0,-1 0,0 0,-2 2,2-3,1-1,-1 1,1 0,-1-1,0 0,1 1,-1-1,1 0,-1 0,0 0,1 0,-1 0,1 0,-1-1,0 1,1 0,-1-1,1 1,-1-1,-2-1,-5-4,-1 0,1 0,1-1,-1 0,1-1,-11-12,-32-39,3-2,3-2,3-2,-49-100,85 153,1-1,0-1,1 1,1 0,-4-25,6 35,1 0,0 0,-1 0,1 0,0 0,0 0,1 0,-1 0,1 1,-1-1,1 0,0 0,0 0,0 1,0-1,1 0,-1 1,1-1,-1 1,1 0,0 0,0-1,0 1,0 0,1 0,-1 1,0-1,1 1,-1-1,1 1,0 0,5-2,20-2,1 1,0 2,0 1,54 5,-10-1,867-1,-936-2,0 1,1-2,-1 1,0 0,0-1,0 0,1 1,-1-2,0 1,0 0,-1-1,1 0,0 0,0 0,-1 0,7-6,-8 5,0 0,1-1,-2 1,1-1,0 0,-1 0,1 1,-1-1,0 0,0 0,-1 0,1 0,-1 0,0 0,0-1,0 1,-2-6,0-2,0 0,-2 0,1 0,-1 1,-1 0,-9-18,-4-3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25.3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12 114,'-4'0,"-2"-5,5-5,2-5,10 0,7 2,0-1,2 2,2 4,1 2,1-2,-4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26.4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0,'0'4,"0"10,0 7,5 4,0 3,9 0,2 4,2 1,3-1,-3 2,-4 5,0-5,2 0,-2 0,0-7,-1-8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29.6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677 96,'8'-2,"-1"-1,0-1,0 1,0-1,0-1,-1 1,1-1,6-7,-12 12,-1-1,1 1,-1-1,1 1,-1-1,1 1,-1-1,1 1,-1-1,1 1,-1-1,1 0,-1 1,0-1,0 0,1 1,-1-1,0 0,0 1,0-1,1 0,-1 0,0 1,0-1,0 0,0 1,-1-1,1 0,0 0,0 1,0-1,-1-1,0 0,-1 1,1 0,-1-1,1 1,-1 0,0 0,0-1,1 1,-1 1,0-1,-3-1,-56-12,61 14,-22-2,0 1,0 1,0 1,0 1,-38 8,-108 36,124-32,6-2,0 1,-46 24,74-33,0 2,1-1,0 1,-1 1,2 0,-1 0,1 1,0-1,1 2,0-1,0 1,1 0,-7 14,12-20,0-1,0 1,0 0,0 0,1 0,-1 0,1 0,0 0,0 0,0 0,0 0,1 0,-1 0,1 0,0 0,0 0,0 0,0 0,0 0,1-1,-1 1,1 0,-1-1,1 1,0-1,0 0,0 0,4 3,7 5,0 0,0-1,1 0,19 8,-7-3,314 211,-327-216,0 0,-1 1,0 0,20 24,-29-31,-1-1,0 1,0 0,-1 1,1-1,0 0,-1 0,0 1,0-1,0 1,0-1,-1 1,1-1,-1 1,0 0,0-1,0 1,0-1,-1 1,0-1,1 1,-1-1,-1 1,1-1,0 0,-1 1,-2 3,0 1,-1-1,0 1,0-1,0 0,-1-1,0 1,-1-1,1-1,-1 1,0-1,0 0,-1-1,0 1,1-1,-2-1,1 0,0 0,0 0,-1-1,0-1,1 1,-1-1,0-1,1 0,-11 0,0-1,-1-1,0 0,1-1,0-1,0-1,0-1,-22-9,20 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0.2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0 384,'40'-2,"0"-3,-1-1,44-12,-1 0,740-178,-397 87,-390 100,0 1,58-4,-89 12,-8 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0.8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0,'4'5,"6"4,5 15,5 12,7 12,8 6,2 12,4 7,2 4,-1-3,-3-4,-5-11,-3-7,-3-8,-6-6,-7-11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2.4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1,'37'63,"128"373,-154-407,-9-22,1 0,-1 0,1 0,1 0,0-1,4 7,-6-11,1 1,-1-1,1 0,-1 0,1 0,0 0,0 0,0-1,0 0,1 1,-1-1,0 0,0 0,1-1,-1 1,7 0,16 0,0-1,0-2,0 0,0-2,-1-1,43-13,146-64,-199 76,17-7,-14 6,-2 1,1-2,-1 0,20-14,-35 21,0-1,0 1,1 0,-1 0,0-1,0 1,0-1,-1 1,1-1,0 1,0-1,-1 1,1-1,-1 0,1 1,-1-1,0 0,0 1,0-1,0 0,0 1,0-1,0 0,0 0,-1 1,1-1,-1 1,1-1,-1 0,0 1,0-1,1 1,-3-2,-3-8,-1 1,0 1,-17-17,6 6,-4-6,15 20,1-1,0-1,1 1,0-1,0 1,-7-16,14 22,7 7,8 12,242 333,-21-24,-142-200,-83-113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4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0,'5'0,"1"4,8 6,6 6,-1 3,2 8,5 4,-2 0,0 0,-1-2,1-1,-4-1,-6-1,0-5,-4-1,-2-5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4.2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0 503,'8'0,"-1"-1,0-1,0 1,-1-1,1-1,0 1,-1-1,7-3,22-9,70-17,1 6,113-14,-160 31,592-76,-65 18,-430 48,-77 12,0 4,0 3,0 4,113 20,-73-12,163-2,-22-3,586 8,-601-16,-149-3,100-18,82-4,-226 22,0-2,0-3,-1-2,83-30,4 1,-22 5,66-14,-164 46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6.5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385 244,'-33'-35,"0"2,-3 2,0 1,-2 2,-1 1,-42-20,78 45,0 0,0 1,0-1,0 1,0 0,0 0,0 1,-1-1,1 0,0 1,-1 0,1 0,0 0,-1 0,1 1,0-1,-6 2,7 0,0-1,0 1,0 0,0 0,1 0,-1 0,0 0,1 0,0 0,-1 0,1 0,0 1,0-1,0 1,1-1,-1 0,0 1,1 0,0-1,0 1,-1-1,1 1,1 3,-1 13,0-1,2 1,0-1,1 1,0-1,2 0,0 0,1 0,1-1,1 0,11 19,-6-16,0-1,2-1,0 0,1-1,1 0,0-1,2-1,27 18,85 43,29 19,-142-82,0 1,0 0,-1 1,-1 1,26 35,-37-45,-1 0,0 0,-1 0,1 1,-1 0,-1-1,1 1,-1 0,0 0,-1 1,0-1,0 0,0 0,-1 1,-1 10,0-13,0 0,-1 0,0 0,1 1,-2-2,1 1,-1 0,1 0,-1-1,-1 1,1-1,-1 0,1 0,-1 0,0-1,-1 1,1-1,0 0,-1 0,0-1,-6 3,-11 5,0-2,0-1,-1-1,0-1,0 0,-29 0,-145-2,126-5,49 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7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62,'0'-2,"0"-1,0 1,0 0,0-1,1 1,-1-1,1 1,0 0,-1-1,1 1,0 0,0 0,0-1,1 1,-1 0,0 0,1 0,-1 0,1 1,0-1,0 0,0 1,0-1,0 1,0 0,0-1,0 1,0 0,0 0,1 1,-1-1,0 0,1 1,-1-1,5 1,-2 0,-1 0,1 0,-1 0,1 1,0 0,-1 0,1 0,-1 0,1 1,-1 0,0 0,0 0,0 0,0 1,0-1,0 1,-1 0,4 4,-2-1,-1 0,0 0,0 0,0 1,-1-1,0 1,-1 0,1 0,-1 0,0 0,0 8,-1-11,-1-1,1 1,-1 0,0-1,0 1,0 0,-1-1,0 1,1-1,-1 1,0-1,-1 1,1-1,0 0,-1 0,0 1,0-1,0 0,0 0,0-1,-1 1,1 0,-1-1,-4 3,-19 13,34-23,55-31,-38 24,-7 2,1 1,1 1,0 0,0 1,0 2,1 0,30-3,-40 7,0 1,-1-2,1 1,0-1,0-1,-1 0,18-8,-15 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8.7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1 230,'6'-1,"1"0,0-1,-1 1,0-1,1-1,-1 1,9-6,23-8,-10 8,97-29,145-23,-75 24,-114 18,1 4,125-6,-183 20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39.4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0,'0'11,"1"-1,1 0,0 0,0 0,1 0,1 0,5 13,40 68,-25-48,277 514,-295-547,-1 1,0 0,0 0,-1 0,2 14,-3-5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41.2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395 10,'0'2,"-1"1,1 0,-1 0,0-1,0 1,0 0,0-1,-1 1,1-1,-1 0,1 1,-1-1,0 0,0 0,0 0,0 0,0 0,-1-1,-3 3,-53 28,44-25,-4 3,-1 0,0-1,0-2,-1 0,0-1,-1-1,1-1,-1 0,-31-1,51-2,0-1,0 0,-1 0,1-1,0 1,0 0,0-1,0 1,0-1,0 0,0 1,0-1,0 0,0 0,0-1,0 1,1 0,-1-1,0 1,-2-4,3 4,1-1,-1 0,0 0,1 0,0 1,-1-1,1 0,0 0,0 0,0 0,0 0,0 0,0 0,1 0,-1 0,1 1,-1-1,2-3,2-2,-1 0,1 1,0-1,0 1,1 0,0 0,0 1,0-1,1 1,10-8,-5 8,0 0,-1 1,2 0,-1 0,0 1,1 1,-1 0,1 1,0 0,0 0,0 1,15 3,3 0,0 2,-1 1,49 17,-27-4,0 3,-1 2,-1 2,54 39,-70-43,-2 3,-1 0,-1 2,-1 2,-1 0,37 54,-52-65,-1 0,-1 1,-1 1,0-1,-2 1,11 39,-17-51,1 0,-1 1,-1-1,0 0,0 0,0 0,-1 0,0 0,0 0,-1 0,0 0,-1 0,0-1,0 1,0-1,-1 0,0 0,-1 0,0 0,-9 10,-13 8,-1-1,-2-1,0-2,-1-1,-1-1,-1-2,0-1,-2-2,1-1,-2-1,1-3,-2 0,1-3,-1-1,0-1,0-2,0-2,-54-7,79 6,1-1,0-1,0 0,1-1,-1 0,1-1,0 0,0 0,0-1,-15-12,22 16,0-1,1 0,-1 1,0-1,1 0,0 0,0-1,0 1,0 0,0-1,1 1,0-1,-1 1,1-1,1 0,-1 1,0-1,1 0,0 0,0 1,0-1,0 0,0 0,1 1,0-1,0 0,0 0,0 1,1-1,-1 1,1 0,0-1,0 1,0 0,4-5,3-2,1 1,0-1,1 2,0-1,0 1,1 1,0 0,0 1,23-8,23-14,-28 13,1 1,1 1,0 2,1 2,47-9,-11 8,113-3,54 16,-196 0,0 1,-1 3,72 21,-77-18,1-1,71 7,-86-12,-5 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43.5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265 15,'0'0,"0"-1,0 1,0-1,0 0,0 1,0-1,0 1,0-1,0 0,-1 1,1-1,0 1,0-1,-1 1,1-1,0 1,-1-1,1 1,-1-1,1 1,-1-1,1 1,-1 0,1-1,-1 1,1 0,-1-1,1 1,-1 0,0 0,-23 0,-19 15,31-7,1-1,0 2,0-1,1 2,0-1,1 1,0 1,-9 13,-4 9,-27 54,47-83,-1 1,1 0,0 0,1 0,-1 0,1 0,0 0,0 0,1 0,0 0,0 0,0 0,0 1,1-1,-1 0,1 0,4 9,-2-6,1-1,0 0,0 0,1-1,0 1,0-1,0 0,1 0,0-1,10 8,9 3,0 0,1-2,1-1,1-1,33 10,261 72,-254-75,31 10,-92-26,0 0,1 1,-1 0,-1 0,1 0,0 1,-1 0,0 0,10 12,-14-15,0 0,-1 0,1 1,-1-1,0 0,0 1,0-1,0 1,0-1,-1 1,1 0,-1-1,1 1,-1 0,0-1,0 1,0 0,-2 4,1-2,-1 0,0 0,0 0,0 0,0-1,-1 1,0-1,0 0,-5 5,-6 7,-2-2,0 0,-30 20,44-33,-112 68,100-62,-1-1,0 0,-1-1,1 0,-1-1,-23 3,-3-3,-52 0,72-5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44.7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0 123,'4'0,"6"0,6-4,4-2,3-3,6-1,7-3,1-3,-1 1,-2 3,-4 3,-1 4,-7-2,-2 0,0 2,-4 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45.9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77,'8'-8,"0"1,0 0,0 0,1 1,0 0,1 1,-1 0,1 1,0-1,0 2,0-1,1 2,-1-1,17-1,-2 3,0 1,0 1,0 1,-1 1,29 8,-40-8,0 1,0 0,-1 1,1 1,-1 0,-1 1,1 0,-1 0,0 1,17 18,-21-19,0 0,0 1,-1-1,0 2,-1-1,0 0,0 1,-1 0,0 0,0 0,-1 1,0-1,-1 1,0 0,0 13,-2-18,-1 1,0-1,0 0,-1 1,0-1,0 0,0 0,0 0,-1 0,0 0,0-1,0 1,-1-1,1 0,-1 0,0 0,-8 6,-17 21,29-31,0 0,-1 1,1-1,0 1,-1-1,1 1,0-1,-1 0,1 1,0-1,0 1,0-1,0 1,-1-1,1 1,0-1,0 1,0 0,0-1,0 1,0-1,0 1,0-1,1 1,-1-1,0 1,0-1,0 1,0-1,1 1,-1-1,1 1,18 9,37-5,-46-4,18 2,1 2,-1 1,0 1,0 1,-1 2,38 18,-24-7,-1 1,-1 3,48 39,-74-54,-1 0,0 1,-1 1,-1 0,0 0,0 1,9 17,-17-26,1 0,-1 1,-1-1,1 1,-1-1,1 1,-1 0,-1 0,1 0,-1 0,0-1,0 1,0 0,-1 0,1 0,-1 0,0-1,-1 1,1 0,-1-1,0 1,0-1,0 0,-1 1,0-1,1 0,-5 4,-13 12,0 0,-2-1,0-1,-1-1,-1-1,0-1,-32 14,-188 68,196-81,0-3,-1-2,-84 9,110-19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47.3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0 293,'1'-1,"-1"-1,1 0,0 1,0-1,0 1,0-1,0 1,0 0,1-1,-1 1,0 0,1 0,-1 0,0 0,1 0,-1 0,1 0,0 0,-1 1,3-2,35-12,511-98,-317 69,-138 26,159-38,-238 51,1 0,0 2,23-2,23-3,-38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5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1,'5'0,"0"1,-1 0,1 0,-1 0,1 1,-1-1,0 1,1 0,-1 0,0 1,0-1,-1 1,1 0,5 5,47 56,-43-48,-13-15,188 240,-155-195,-3 2,-2 2,30 71,-58-120,122 324,-118-309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48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27,'51'-11,"-5"-1,-33 10,1 1,-1 0,0 1,0 0,0 1,0 1,0 0,0 0,0 2,0-1,-1 2,0 0,1 0,-2 1,1 0,-1 1,0 0,0 1,17 17,-7-4,-2 0,0 1,-1 1,-2 0,0 2,-1 0,-2 0,-1 1,-1 1,-1 0,12 49,5 79,8 30,-34-181,0 1,0-1,1 1,-1-1,1 0,0 1,0-1,1 0,-1 0,1-1,0 1,0-1,0 1,1-1,-1 0,1 0,0 0,-1-1,1 1,6 2,-6-4,1 0,-1 0,1-1,-1 1,0-1,1 0,-1 0,1 0,-1-1,1 0,-1 0,0 0,0 0,1-1,-1 1,0-1,0 0,0 0,-1-1,1 1,4-4,8-8,1-1,-2 0,0-1,-1-1,-1 0,19-32,52-119,-55 80,-29 103,1 0,1 0,0 0,1 0,0-1,9 22,42 90,-32-78,357 672,-122-255,-84-152,-164-293,-1 0,-1 1,-1 0,-1 0,0 1,-2-1,0 1,-2 0,0 0,-4 34,1-44,-1 0,0-1,-1 1,0 0,0-1,-2 0,1 0,-8 11,-63 83,54-78,-25 30,32-44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0:51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406 1,'-1'7,"0"0,-1 0,1 0,-2 0,1 0,-1 0,-3 6,-10 26,-84 284,90-293,5-16,0 0,1-1,1 1,-3 22,6-34,-1 0,1 0,0 1,0-1,1 0,-1 0,0 1,1-1,-1 0,1 0,-1 0,1 0,0 0,0 0,0 0,0 0,1 0,-1 0,0-1,1 1,-1 0,1-1,0 1,0-1,-1 0,1 1,0-1,0 0,0 0,0 0,0 0,0-1,0 1,4 0,16 4,0 1,0 1,-1 1,0 1,0 0,-1 2,-1 0,0 1,0 2,16 14,-22-16,-1 0,0 1,-1 0,0 0,-1 1,-1 1,0 0,-1 0,-1 0,0 1,-1 0,-1 1,6 29,-7-24,-2 0,0 0,-1 0,-1 0,-2 0,0 0,-1 0,-1-1,-1 1,-10 27,-25 45,-4-2,-107 165,-146 148,224-308,73-97,0 1,-1 0,1-1,0 1,-1-1,1 1,-1-1,1 0,-1 1,1-1,-1 1,1-1,-1 0,1 1,-1-1,1 0,-1 0,1 1,-1-1,0 0,1 0,-1 0,0 0,1 0,-1 0,1 0,-1 0,0 0,1 0,-1 0,0 0,-7-19,7-38,1 51,3-37,2 1,14-61,-18 99,1 0,-1 1,1-1,-1 0,1 1,0-1,0 1,1 0,-1 0,1 0,-1 0,1 0,0 0,0 1,0-1,1 1,-1 0,0 0,1 0,0 0,-1 1,1-1,0 1,0 0,0 0,0 1,0-1,0 1,0 0,0 0,0 0,0 0,0 1,-1-1,1 1,0 0,0 1,0-1,-1 1,1-1,0 1,-1 0,0 0,1 1,4 4,16 16,-2 1,0 1,-2 1,-1 1,18 33,-13-16,-2 2,27 80,-38-87,-1 0,-3 0,5 74,-11 122,-3-106,0 29,19 376,-11-482,1-1,3 0,2-1,31 81,-42-129,0 1,1-1,-1 0,1 1,0-1,-1 0,1 0,0 0,0 0,0 0,0-1,1 1,-1-1,0 1,1-1,-1 0,1 0,-1 0,6 1,2 0,0 0,0-1,20-1,-30 0,22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13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3493,'24'43,"2"0,2-2,2-1,1-2,47 44,-54-60,1 0,1-2,1-1,1-1,0-1,1-2,1-1,60 20,-48-23,-1-1,2-3,-1-1,1-2,0-2,64-6,-1-8,-1-4,0-5,-2-5,110-42,394-190,-182 48,2641-1624,-1586 793,-895 624,-560 400,2-3,54-30,-80 49,0 1,1-1,-1 0,1 0,-1 1,1-1,-1 1,1-1,0 1,-1 0,1 0,-1 0,1-1,0 2,-1-1,1 0,2 1,-3-1,0 1,-1 0,1-1,0 1,-1 0,1 0,-1 0,1-1,-1 1,1 0,-1 0,0 0,1 0,-1 0,0 0,0 0,0 0,0 0,0 0,0 0,0 0,0 0,0 0,0 0,0 0,-1 0,-3 21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13.8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2004,'1'9,"0"1,0-1,2 0,-1 0,1-1,0 1,0 0,1-1,1 0,-1 0,1 0,1 0,-1-1,1 0,9 8,7 6,0-1,1-2,40 25,-14-15,2-1,1-3,1-3,1-1,1-3,0-3,59 8,-13-8,1-5,0-4,113-9,-82-8,0-6,0-5,-2-6,-1-6,-2-5,231-108,-225 80,-2-7,-4-4,-4-7,-3-5,208-204,-177 133,-8-6,-8-7,-7-5,133-246,-142 172,-92 175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47.3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588 200,'0'-27,"1"13,-1 0,0 0,-1 0,0 1,-2-1,-4-18,5 28,1 1,-1-1,0 1,0-1,0 1,-1 0,1 0,-1 0,0 0,0 1,0-1,0 1,0 0,0-1,-1 1,1 1,-1-1,1 0,-1 1,0 0,0 0,1 0,-1 0,0 1,0 0,0-1,-6 2,4-1,0 0,0 0,0 1,0 0,0 0,0 1,0 0,0 0,1 0,-1 0,1 1,-1 0,1 0,-5 5,1-1,1 1,0 0,0 1,1 0,0 0,0 0,-5 11,-2 9,1 0,1 0,2 1,-11 49,15-53,1 1,2 0,0 1,2-1,1 0,1 1,1-1,1 0,2 0,1 0,0 0,3-1,0-1,1 1,1-1,2-1,0 0,2-1,1 0,24 27,9-3,2-1,2-3,77 47,-15-10,-96-66,-1 0,-1 1,0 1,-1 0,23 31,-32-37,-1 1,0 0,0 0,-1 0,-1 1,0 0,0 0,-1 0,0 0,-1 0,0 25,-2-19,-1-1,-1 0,-1 0,-1 0,0 0,-1-1,0 0,-2 0,0 0,0 0,-2-1,0-1,0 1,-2-2,0 1,0-1,-1-1,0 0,-2-1,1 0,-1-1,0 0,-1-2,0 1,-1-2,0 0,0-1,0 0,-1-2,1 0,-1 0,-19 0,-2-1,-1-3,0-1,1-1,-76-16,40 0,-110-42,181 59,-1 0,-1 0,1 0,-1-1,1 1,0-1,0 0,-1-1,1 1,1-1,-1 0,0 0,1 0,-1 0,1 0,0-1,0 1,1-1,-1 0,1 0,-3-5,2-8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47.8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0 171,'18'0,"492"-6,-5-33,-483 36,615-102,-600 95,-15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48.33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0,'21'26,"-2"0,0 1,-2 1,-1 1,24 60,-8-18,310 747,-224-437,-86-269,-3-5,-21-89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49.17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0,'3'2,"0"-1,0 1,0 0,0 0,0 0,0 0,-1 1,1-1,-1 1,0-1,1 1,-1 0,0 0,2 6,1-3,43 74,70 154,-46-83,-15-38,101 189,-113-226,99 129,-130-187,1-1,0 0,2-1,-1-1,2 0,0-2,1 0,0 0,0-2,33 13,-50-23,0 0,0 0,0-1,0 1,0 0,0-1,0 0,0 0,0 1,0-1,1-1,-1 1,0 0,0 0,0-1,0 1,0-1,0 0,0 1,0-1,0 0,0 0,0-1,-1 1,1 0,0 0,-1-1,1 1,-1-1,1 1,-1-1,0 0,0 0,0 0,0 1,0-1,0 0,0 0,0 0,-1 0,1-5,2-8,-1-1,0 0,-1 0,-2-26,0 23,0-91,-4-127,-3 187,7 43,10 35,-8-25,344 850,-140-417,-192-406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49.62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52,'1236'-46,"-1179"43,-16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0.2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0 308,'27'-2,"1"-1,-1-1,0-2,39-13,-1 0,705-177,-707 179,2 3,-1 2,74-3,-109 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6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0,'-1'76,"4"1,2-1,4 0,26 103,-8-85,5-2,3-1,4-2,52 84,-87-165,1 1,1-2,-1 1,1-1,1 1,-1-2,14 12,-1-7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2.29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1 686,'5'9,"0"-1,0 1,-1 0,0 1,-1-1,0 1,0-1,-1 1,1 15,2-1,20 132,10 294,-26-248,-5-141,8 295,6-526,37-1252,-54 1377,2 0,3 0,1 0,2 1,2 0,34-84,-44 124,1 1,0 0,0-1,0 1,1 0,-1 0,1 0,0 0,-1 1,1-1,0 1,1 0,-1 0,0 0,1 0,-1 0,1 1,5-2,-3 1,1 1,0 0,0 1,0 0,0 0,0 0,0 1,0 0,11 3,3 3,0 0,-1 1,0 2,0 0,28 20,-24-12,0 2,-1 0,-1 2,-1 1,-1 0,-1 1,-1 2,19 34,0 9,-4 2,26 82,47 161,52 142,-151-437,31 76,64 119,-90-194,0-7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3.0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1 202,'7'-2,"0"1,0-1,0 0,0-1,0 1,0-1,-1-1,13-7,10-5,51-23,97-41,-156 75,-1 0,1 0,29-1,8-1,-9 0,-27 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5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 0,'-10'59,"0"-5,5 61,6-1,4 1,6-1,4 0,5-1,5-2,5 0,5-2,59 126,-68-177,3-2,2 0,3-2,2-2,84 93,-57-84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5.9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298 1,'-5'0,"-1"1,1 0,-1 0,1 0,0 1,-1-1,1 1,0 1,0-1,0 1,0 0,1 0,-1 0,1 1,-1-1,1 1,-6 8,-5 7,1 0,-23 42,12-19,14-24,-14 20,-22 48,42-77,1 1,0 0,0 0,1 1,0-1,1 1,0-1,1 1,0 0,1 18,2-24,-1 0,1 0,0 0,0 0,1 0,-1-1,1 1,0-1,0 0,1 0,-1 0,1 0,0 0,0-1,0 0,0 0,7 4,11 6,0-1,31 11,-46-20,353 133,-353-133,-1-1,1 1,-1 1,1-1,-1 1,0 1,-1-1,1 1,-1-1,7 9,-11-10,1-1,-1 1,1 0,-1 0,0 0,0 0,0 0,0 0,-1 0,1 0,-1 0,0 0,0 0,0 0,0 0,0 0,-1 0,0 1,1-1,-1 0,0-1,0 1,-1 0,1 0,-4 4,-8 13,-2 0,-1-1,0-1,-2 0,0-1,0-1,-42 26,52-37,-1 0,1-1,-1-1,0 1,0-1,0-1,-1 0,1 0,0-1,-1 0,1 0,-18-2,-9-3,-68-13,81 12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6.4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1 100,'4'0,"15"-4,12-1,14-1,12 2,9-3,6-1,4 1,-3-2,-4 1,-7-4,-8 1,-10 2,-8 3,-10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7.07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1,'2'73,"3"-1,4 0,2 0,4-1,25 73,1-6,7-1,98 199,-128-306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8.02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1 253,'2'-4,"0"-1,0 1,1 0,-1 0,1-1,0 2,1-1,-1 0,1 1,-1-1,1 1,6-4,-6 4,43-35,86-53,-117 81,1 1,0 1,0 0,1 2,0 0,0 0,0 2,1 0,31-1,-44 5,1 0,-1 1,1 0,-1 0,0 1,0 0,0 0,0 0,0 1,0 0,0 0,8 6,-4-1,-1 0,0 0,0 1,-1 0,0 1,7 11,1 5,-2 0,-1 0,-1 2,14 46,-17-44,-2 0,0 0,-3 1,0-1,-2 1,-2 0,-4 49,1-58,-1-1,-1-1,-1 1,0-1,-2 0,0 0,-2-1,0 0,-1 0,-1-1,-23 27,28-37,0-1,1 1,-1 0,2 0,-1 0,-5 11,73-35,-49 13,-1 1,1 1,0 0,-1 1,1 0,0 1,-1 0,1 1,0 0,-1 1,0 1,18 7,-24-8,1 1,0 0,-1 0,0 1,0 0,0 0,-1 0,1 1,-1 0,-1 0,1 0,-1 0,0 1,0-1,-1 1,0 0,0 0,-1 1,0-1,0 1,0-1,-1 9,2 18,-2-1,-1 1,-2 0,-1-1,-2 1,-1-1,-2 0,-1-1,-2 0,-15 34,-14 17,-4-2,-79 110,102-160,-2-1,-53 53,47-57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3:58.6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1,'19'1,"-1"1,1 0,0 2,-1 0,1 2,-1 0,28 13,117 71,-142-77,475 308,-406-255,-4 3,-3 5,98 110,-150-146,-2 1,-1 1,-3 1,-1 2,-2 0,-2 2,-2 0,-1 1,-3 1,15 89,-3 97,0 0,-19-195,1 0,2 0,28 69,-30-91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0.90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0 331,'1'-2,"-1"1,1-1,-1 0,1 0,-1 1,1-1,0 0,0 1,0-1,0 1,0-1,0 1,0-1,0 1,1 0,-1-1,3 0,30-21,-25 18,44-25,1 3,105-37,126-22,-144 47,-114 30,56-7,-60 14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1.41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1,'3'1,"0"1,-1-1,1 1,-1 0,0-1,0 1,1 0,-1 1,0-1,-1 0,1 1,0-1,-1 1,1-1,-1 1,0 0,1 2,4 5,198 380,-118-216,149 224,-217-372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8.6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0 102,'1'-2,"0"-1,0 1,0 0,0-1,0 1,1 0,-1 0,1 0,-1 0,1 0,0 0,0 0,0 1,0-1,0 1,0-1,0 1,0 0,1 0,2-2,49-19,-27 13,0 1,0 1,0 2,1 0,0 2,45 1,-71 2,0 0,0 0,0 0,0 0,1 1,-1-1,-1 1,1 0,0-1,0 1,0 0,0 0,0 0,-1 1,1-1,2 2,-3-2,-1 0,1 0,-1 0,1 1,-1-1,1 0,-1 0,0 0,0 0,1 0,-1 1,0-1,0 0,0 0,0 0,0 0,-1 1,1-1,0 0,0 0,-1 1,-1 3,-1-1,1 1,0-1,-1 0,0 0,0-1,0 1,-1 0,1-1,-1 0,0 0,-5 3,-10 5,13-8,0 0,0 1,1 0,0-1,-1 2,-5 5,11-10,0 1,0-1,-1 0,1 1,0-1,0 1,0-1,0 1,0-1,0 1,0-1,0 1,0-1,0 1,0-1,0 0,0 1,0-1,0 1,0-1,0 1,1-1,-1 1,0-1,0 0,1 1,-1-1,0 1,1-1,-1 0,0 1,1-1,-1 0,0 0,1 1,-1-1,0 0,1 0,-1 1,1-1,-1 0,1 0,-1 0,1 0,-1 0,1 0,-1 0,0 0,1 0,-1 0,1 0,-1 0,1 0,0 0,32 3,-30-3,47 0,1-2,0-2,0-2,68-19,-95 19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3.03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0 335,'4'2,"-1"0,0 0,0 1,-1-1,1 0,0 1,-1 0,0 0,1 0,-1 0,0 0,-1 0,1 0,0 1,0 3,3 2,87 177,-20-37,45 59,59 116,-173-320,-1 1,0 0,0 0,0 0,0 0,-1 0,0 0,0 1,0-1,-1 7,0-12,0 0,0 1,0-1,0 0,0 0,0 1,0-1,0 0,0 0,0 1,0-1,0 0,0 0,0 1,-1-1,1 0,0 0,0 0,0 1,0-1,-1 0,1 0,0 0,0 0,0 0,-1 1,1-1,0 0,0 0,-1 0,1 0,0 0,0 0,0 0,-1 0,1 0,0 0,-1 0,1 0,0 0,0 0,-1 0,1 0,0 0,-1 0,-13-10,-12-19,-5-19,2-1,2-2,-31-82,-42-169,25 15,64 233,3-2,1 1,3-73,4 123,0 0,1 0,0 0,0 0,0-1,1 2,-1-1,1 0,0 0,1 0,-1 1,1-1,0 1,0 0,0 0,1 0,-1 0,1 1,0-1,0 1,0 0,1 0,-1 1,1-1,-1 1,1 0,0 0,0 0,0 1,0 0,8-1,11-2,-1 2,1 1,-1 1,1 0,39 8,-17-1,0 3,-1 1,78 31,-99-32,-1 1,0 1,-1 1,0 1,-1 0,-1 2,0 1,26 27,-39-36,-1 1,0-1,0 1,-1 0,0 0,0 1,-1 0,-1-1,0 1,4 18,-6-21,-1-1,1 1,-1 0,0-1,-1 1,0 0,0-1,0 1,-1-1,0 0,0 1,-1-1,0 0,0 0,0 0,-1-1,-7 11,-46 43,-2-3,-2-2,-3-3,-85 52,139-96,-30 21,-1-2,-84 38,247-111,-76 37,1 3,0 1,0 2,1 2,-1 3,0 1,0 3,0 1,0 3,-1 1,0 3,-1 2,54 25,-76-29,0 2,-1 0,24 19,-41-28,1 0,-1 0,-1 1,1-1,0 1,-1 0,0 0,0 1,-1-1,1 1,-1 0,-1 0,1 0,-1 0,0 0,0 1,1 10,-3-13,-1-1,0 1,0-1,0 0,0 1,-1-1,1 0,-1 0,0 0,1 0,-2 0,1-1,0 1,0 0,-1-1,0 0,1 0,-1 1,-5 1,-68 38,56-32,-3 3,-1-1,-1-1,0 0,0-2,-1-2,0 0,0-1,-42 3,-28-5,-164-15,240 7,1-1,0 0,0-2,0 0,1-1,0-1,1 0,0-2,0 0,1 0,0-2,1 0,-13-15,17 15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3.58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253 0,'-3'1,"-1"-1,1 1,0 0,0 0,0 0,0 1,0-1,0 1,0 0,0 0,1 0,-1 0,1 0,-1 0,1 1,0-1,0 1,0-1,0 1,1 0,-1 0,-1 5,-7 13,1 0,-7 27,8-23,-97 339,89-285,4 0,-5 139,17-194,1 1,1-1,1 0,1 0,2 0,0 0,1-1,1 1,2-2,19 36,-18-40,1-1,1-1,1 0,0 0,1-1,0-1,1-1,1 0,0-1,1-1,0 0,31 12,3-4,72 17,-86-26,2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4.41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115 1,'-3'0,"0"0,0 0,0 0,0 0,0 1,0-1,0 1,0 0,0 0,0 0,0 0,1 1,-1-1,0 1,1-1,-5 4,6-3,0 0,0 0,0 0,0 0,0 0,0 0,0 1,1-1,-1 0,1 0,0 0,-1 1,1-1,0 0,0 0,1 1,-1-1,0 0,1 0,-1 0,1 1,0-1,0 0,1 2,2 6,1 0,1 0,-1-1,2 0,-1 0,1-1,9 9,64 55,-44-42,-19-14,143 132,-127-114,-1 1,42 63,-71-95,-1-1,0 1,-1 0,1 0,0 1,-1-1,0 0,1 0,-1 1,-1-1,1 1,0-1,-1 1,0-1,0 1,0-1,0 1,0-1,-1 1,1-1,-1 0,-2 7,-1-5,1 0,-1 0,0-1,0 1,0-1,-1 0,1 0,-1 0,0-1,0 1,0-1,-9 3,1 0,-1 0,0-2,0 1,0-2,-1 0,1 0,-17 0,-107-4,67-2,56 3,-1 0,1-1,0-1,0-1,0 0,0-1,-19-8,17 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4.9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16,'4'0,"6"0,5 0,5 0,3-4,1-2,-2 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5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0,'2'47,"1"0,2-1,3 0,1 0,24 68,-4-37,4-1,52 90,-74-146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6.13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0,'9'1,"0"0,0 0,0 1,-1 1,1-1,-1 1,1 1,-1-1,0 2,0-1,-1 1,1 0,-1 0,0 1,-1 0,11 12,9 13,-1 1,31 52,-30-44,70 110,-7 4,-7 4,112 303,-183-429,-1-1,-2 2,8 57,-15-67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7.67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228 430,'1'5,"0"-1,-1 1,2-1,-1 1,0-1,1 1,0-1,4 7,3 9,291 686,-74-178,-220-514,32 86,-34-89,-1 1,0-1,-1 1,-1 0,1 0,-2 15,0-26,0 0,0 0,0 0,0 0,0 0,0 0,0 0,0 0,-1 0,1-1,0 1,-1 0,1 0,0 0,-1 0,1-1,-1 1,0 0,1 0,-1-1,0 1,1 0,-1-1,0 1,0-1,1 1,-1-1,0 1,0-1,0 0,0 1,0-1,0 0,1 0,-1 1,0-1,0 0,0 0,0 0,0 0,0 0,0-1,0 1,0 0,0 0,0-1,0 1,1 0,-1-1,0 1,0-1,0 1,-1-2,-5-2,-1 0,1-1,0 0,-10-9,-24-28,3-1,1-2,-32-53,40 56,-64-99,7-4,6-4,6-4,-87-265,154 397,-5-12,2 0,-5-36,13 59,1 0,0 0,1 0,0 0,1 0,0 0,0 0,1 1,0-1,1 0,6-15,5-2,2 1,0 1,2 0,1 1,1 1,0 1,2 1,1 0,0 2,1 1,1 0,1 2,0 1,2 2,-1 0,47-14,-61 24,1 0,-1 1,1 1,0 0,-1 1,1 0,0 1,-1 1,1 0,-1 1,0 0,1 1,-2 1,16 6,-20-6,1 0,-1 0,0 1,0 0,0 1,-1-1,0 1,0 1,-1-1,0 1,-1 1,1-1,-1 1,-1-1,0 1,0 1,-1-1,0 0,0 1,1 11,-3-2,0-1,-1 1,0 0,-2 0,0 0,-1-1,-1 1,-1-1,0 0,-2 0,0-1,-1 1,0-2,-17 25,-3-1,-1-1,-2-1,-2-1,-51 44,11-19,-46 44,101-87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8.9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1318,'1'9,"0"1,0-1,1 0,1 1,-1-1,1 0,1-1,0 1,0 0,0-1,1 0,0 0,1-1,0 1,0-1,1 0,13 10,10 7,2-1,67 37,-73-46,-12-6,70 41,166 68,-248-116,0 0,0 0,0 0,1 0,-1 0,0-1,1 1,-1-1,1 1,-1-1,0 0,1 0,-1 0,1 0,-1-1,0 1,1-1,-1 1,0-1,1 0,-1 0,0 0,0 0,0 0,0-1,0 1,0 0,0-1,2-1,-1-3,0 0,0 1,-1-1,0 0,0-1,0 1,-1 0,1 0,-1-13,45-787,-44 784,3 18,12 26,-6-5,6 4,1 0,0-1,2-1,0-1,1-1,1 0,32 17,176 81,-222-112,1 2,-2-2,1 1,-1-1,1 0,0-1,0 1,15 1,-21-4,0 0,0-1,0 1,0 0,0-1,0 0,0 1,0-1,0 0,0 0,0 0,-1 0,1 0,0 0,-1 0,1-1,-1 1,1-1,-1 1,0-1,1 1,-1-1,0 0,0 0,0 0,0 1,-1-1,1 0,0 0,-1 0,0 0,1 0,-1-3,8-48,-2-1,-3 0,-3-58,-1 45,0-1,-3 1,-3-1,-3 1,-3 0,-3 1,-2 1,-4 1,-2 0,-41-74,59 126,-22-37,27 47,-1-1,0 1,0 0,0-1,0 1,0 0,0 0,-1 0,1 1,-1-1,1 1,-1-1,0 1,-4-2,6 3,0 0,0 0,0 0,0 0,0 1,0-1,0 0,0 0,0 1,0-1,0 0,0 1,1-1,-1 1,0-1,0 1,0 0,0-1,1 1,-1 0,0 0,1-1,-1 1,0 0,1 0,-1 0,1 0,0 0,-1 0,1 0,0 0,-1-1,1 1,0 1,0-1,0 0,0 0,0 0,0 0,0 0,0 0,1 1,4 49,5-10,2-1,2 0,22 44,66 112,-94-182,81 131,135 169,-89-133,-91-114,-29-44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09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1 105,'101'-3,"164"-25,-119-3,-93 17,0 3,62-4,-79 13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0.16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1192 82,'-5'-5,"-1"0,0 1,-1 0,1 0,-1 1,1 0,-1 0,-14-4,-62-11,71 16,-44-8,-1 3,0 3,-1 2,1 2,0 3,0 3,0 2,1 2,0 3,0 2,-73 31,105-34,1 0,0 1,0 1,2 1,0 1,-33 32,45-40,1 1,1 1,-1 0,1 0,1 0,0 0,1 1,0 0,0 0,1 1,0 0,1-1,1 1,0 0,0 0,1 22,2-27,0 0,1-1,-1 1,1-1,1 1,-1-1,1 0,0 0,1 0,-1 0,1 0,0-1,1 0,-1 0,1 0,0 0,6 4,13 8,0 0,43 22,-45-27,189 100,103 59,-277-148,-2 1,44 39,-65-51,-1 1,0 1,-1 0,-1 0,0 1,-1 1,-1-1,9 21,-15-29,-1 1,0 0,-1-1,1 1,-1 0,-1 0,1 0,-2 0,1 0,-1 0,0 0,-1 0,1 0,-2-1,1 1,-1-1,0 1,-1-1,1 0,-7 8,-9 12,-1 0,-2-1,-36 34,40-43,-12 10,-2-2,0-2,-2-1,0-1,-2-2,-51 20,81-36,1-1,0-1,0 1,-1-1,1 0,-1 0,1 0,-1-1,1 0,-1 0,1 0,-1-1,1 0,-7-2,-7-2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39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1 161,'4'0,"6"0,6-4,3-2,4 1,7 0,5 2,3-3,2-5,4-5,2 1,-2 2,0 0,1-3,-3 2,-4 2,-5 1,-7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1.1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0 254,'158'-8,"229"-39,-236 24,962-142,-1063 158,-14 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1.58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1,'4'4,"6"10,6 15,8 17,8 16,9 15,4 21,4 5,2 8,-3-3,-2-3,-4-6,-9-15,-6-14,-3-15,-7-11,-4-10,-6-11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2.46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1 227,'7'-6,"1"1,0 0,0 1,0 0,0 0,14-4,8-4,59-23,1 3,1 5,1 3,1 5,184-15,-70 26,338 30,-277 11,-220-24,0 3,0 1,61 27,-94-34,0 1,-1 1,0 0,17 14,-29-20,1-1,-1 1,0 0,0 0,1 0,-1 1,-1-1,1 0,0 1,-1-1,1 1,-1 0,0-1,1 1,-1 0,-1 0,1 0,0 0,-1 0,1-1,-1 1,0 0,0 0,0 0,-1 0,1 0,-1 0,1 0,-3 5,-5 6,-1-1,0 0,-1-1,0 0,-1 0,-1-1,0-1,-15 11,1 1,-82 70,-3-5,-5-5,-171 92,278-170,-26 14,34-18,0 1,-1-1,1 1,0 0,0-1,0 1,0 0,-1 0,1 0,0 0,1 0,-1 0,0 0,0 0,0 0,1 1,-1-1,0 2,6-1,-1 0,1-1,0 1,0-1,0 0,0-1,1 1,-1-1,6 0,-2 1,26 5,-1 1,0 2,0 1,-1 1,-1 3,0 0,33 21,21 18,92 74,-131-92,-3 2,53 56,-86-81,0 0,-1 1,0 0,-1 0,-1 1,0 0,-1 1,-1 0,0 0,-1 0,0 1,-1-1,2 22,-6-28,0 0,0 0,-1 0,0 0,0 0,-1 0,-1-1,1 1,-1 0,-1-1,1 0,-10 15,5-12,-1 0,0-1,0 0,-1 0,0-1,-1 0,-20 13,1-5,-1-2,0-1,-1-1,0-2,-1-1,-34 5,-94 12,89-17,1 4,-72 22,110-24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3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1 115,'4'0,"10"0,7-4,4-2,7-4,2 0,-1 2,3 1,-1 3,-1 2,1 1,-1-4,-1 0,-7-4,-3-1,-2-3,0 2,-3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3.8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1 294,'79'-39,"2"4,2 3,168-41,-206 63,180-27,-178 30,81-21,-31 5,-47 13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4.49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783 270,'-23'1,"-1"0,0 2,0 0,1 2,0 1,0 0,0 2,-37 18,32-11,1 1,0 2,1 1,1 1,-41 42,21-10,2 2,3 1,3 2,2 2,-40 91,68-136,-4 9,0 1,2 1,-12 45,20-64,0 1,1-1,-1 0,1 1,0-1,1 0,0 0,0 1,2 6,-2-10,0 1,1-1,0 0,0 1,-1-1,2 0,-1 0,0 0,1-1,-1 1,1 0,0-1,0 0,0 0,0 0,6 3,3 1,1-2,0 1,0-2,0 0,1 0,-1-1,15 0,101-3,-77-1,-4 1,-1-2,1-3,-1-1,0-2,-1-3,0-1,-1-3,-1-1,54-30,-84 40,0-2,-1 0,1-1,-2 0,1-1,-2 0,0-1,0 0,-1-1,0 0,-1-1,-1 0,0 0,-1-1,0 0,-1 0,-1-1,-1 1,0-1,-1 0,0 0,-2 0,1-21,-4-15,-2 0,-2 1,-2-1,-3 1,-1 0,-3 1,-3 1,-1 1,-2 0,-3 1,-1 2,-46-61,54 84,3 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5.0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1 309,'8'-4,"12"-6,15-1,19-4,25-2,30-3,18-3,29-6,19-2,9 0,-9 1,-18 1,-22 6,-22 6,-25 7,-24 4,-18 4,-17 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5.44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0,'1636'0,"-1598"0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6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1,'32'2,"-1"1,1 2,-1 2,57 18,-20-6,575 178,-627-192,-6-3,-1 1,1 1,-1 0,1 0,14 10,-23-13,1 1,0-1,0 1,-1 0,1-1,-1 1,1 0,-1 0,0 0,0 0,0 1,0-1,0 0,0 0,0 1,-1-1,1 0,-1 1,0-1,0 0,0 1,0-1,0 1,0-1,-1 0,1 1,-1-1,0 0,0 3,-14 34,-32 63,2-5,40-85,-131 339,103-254,-33 168,58-197,7-44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7.07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213 0,'-4'148,"-7"-1,-6 0,-70 277,67-348,2 0,-30 74,47-148,0 0,0 0,0 0,0 0,1 0,-1 0,1 0,-1 0,1 0,0 0,0 1,-1-1,2 0,-1 0,0 0,0 0,1 0,-1 0,1 0,-1 0,1 0,0 0,2 3,0-2,1 0,0 0,0-1,0 0,0 0,0 0,0 0,0-1,0 0,7 2,27 11,-1 1,0 2,-2 2,41 27,34 19,-60-40,2 1,-1 2,-2 1,76 61,-95-69,-19-17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07.4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938 96,'-3'-7,"0"0,0 1,-1-1,0 0,0 1,0 0,-11-10,13 13,0 0,-1 0,1 1,-1-1,0 1,0 0,0 0,0 0,0 0,0 0,0 1,-1 0,1-1,0 1,-1 0,1 1,-1-1,0 1,1-1,-1 1,1 0,-1 0,0 1,1-1,-1 1,1 0,-5 1,5 0,0-1,0 1,0 0,0 0,1 0,-1 1,1-1,0 1,0-1,0 1,0 0,0 0,0 0,1 0,-1 0,1 0,0 0,0 0,0 1,0-1,1 0,-1 1,1-1,0 0,0 1,0-1,0 1,1-1,0 4,5 16,1-1,1 0,0 0,2-1,0 0,18 24,10 23,-11-12,27 78,-45-107,-2 0,-1 1,-1 0,-1 0,-1 36,-2-48,-2 0,0 0,0-1,-2 1,0 0,-1-1,0 0,-1 0,-1 0,0 0,-1-1,-1 0,0-1,-1 1,-1-2,1 1,-18 15,-47 40,-151 104,170-132,4-5,-99 54,124-76,0-2,-1 0,-1-2,1-1,-1-2,-33 5,57-11,0 1,0-1,1 0,-1 0,0 0,0-1,0 1,0-1,1 0,-1 0,0 0,1-1,-1 1,1-1,-1 0,1 0,0 0,0 0,0-1,0 1,0-1,0 0,1 1,-1-1,1-1,0 1,0 0,0 0,0-1,1 1,-1-1,1 0,0 1,0-1,0 0,1 0,-1 1,1-1,0 0,0 0,0 0,1 0,-1 1,1-1,0 0,0 0,3-5,-2 4,0 0,0 1,1-1,-1 1,1-1,0 1,1 0,-1 0,1 1,-1-1,1 1,0 0,1 0,-1 0,0 0,1 1,-1 0,1 0,0 0,9-2,10-2,0 1,1 1,28 0,-12 1,1-2,-1 2,46 3,-67 2,0 0,0 2,-1 0,1 1,-1 1,27 12,-9-1,52 34,-77-43,-1 0,0 0,0 1,-1 0,0 1,-1 1,0-1,9 15,-14-17,0 1,-1-1,0 1,0 0,-1 0,0 0,-1 0,1 15,-5 81,0-44,-38 657,34-656,2 1,7 112,0-168,-1 1,1-1,0 0,1 0,0 0,0 0,0-1,1 1,0-1,0 0,1 0,-1 0,2-1,10 10,6 3,0-1,39 21,-58-36,35 13,-21-11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0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1,'1'28,"2"1,2-1,0 0,2 0,1-1,1 0,23 47,112 243,-59-134,-79-170,0 0,-2 0,1 1,-2-1,0 1,3 25,-6-19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8.20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501 1,'-52'23,"-101"31,38-15,101-35,1 2,0 0,0 0,0 1,1 1,0 0,1 1,0 0,-11 11,17-14,0 0,1 1,-1 0,1-1,1 2,-1-1,1 0,0 0,1 1,-1 0,2-1,-1 1,1 0,0 0,1 0,0 0,0 0,2 9,0-5,1-1,0 1,0-1,2 1,-1-1,2 0,-1 0,1-1,1 0,0 0,0 0,1-1,0 0,1-1,16 13,13 8,2-2,69 36,-79-47,455 217,-449-218,59 27,-85-37,0 1,-1 0,1 0,-2 1,1 0,13 15,-20-19,0-1,-1 0,0 1,1-1,-1 1,0-1,0 1,0-1,-1 1,1 0,-1-1,1 1,-1 0,0 0,0-1,0 1,-1 0,1 0,-1-1,1 1,-1 0,0-1,0 1,0-1,0 1,0-1,-1 1,1-1,-1 0,-3 4,-6 8,-1-1,0-1,-25 20,21-18,-16 11,-2-1,0-1,-1-2,-57 25,-157 47,235-88,-56 14,67-19,0 1,0 0,-1-1,1 0,0 0,-1 0,1 0,0-1,-1 1,1-1,0 0,-1 0,1 0,0 0,0 0,0-1,-4-2,-3-8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8.7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0 142,'5'0,"4"0,7 0,12 0,19-4,14-2,14-4,11-4,9-1,0 4,-3-2,-4 2,-13 2,-15 0,-13 0,-11-3,-6 2,-10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9.20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0 380,'9'0,"7"0,9-4,13-2,13-3,11-6,16-8,21-4,14-7,15-1,10-3,-6 0,-11 2,-14-1,-17 6,-15 8,-16 8,-18 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19.93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1 152,'4'0,"11"-4,10-2,10 1,8-4,9 0,4-3,6 1,1-2,1-3,0-4,-7 3,-9 3,-9 4,-10 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1.7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0 173,'10'-1,"0"1,0-2,0 1,0-1,0-1,-1 0,1 0,-1-1,10-5,7-6,40-30,-52 33,1 1,0 1,1 1,-1 0,2 1,-1 0,28-7,-43 14,1 1,0-1,-1 1,1 0,0 0,-1-1,1 1,0 0,0 1,-1-1,1 0,0 0,-1 1,1-1,0 1,-1 0,1-1,-1 1,1 0,-1 0,1 0,-1 0,0 0,2 1,-2 1,1-1,-1 1,1-1,-1 1,0 0,0 0,0-1,0 1,-1 0,1 0,-1 0,0 5,0 8,-1 1,-1-1,-7 30,9-46,-64 202,59-184,4-15,0 1,0-1,0 1,0 0,1-1,-1 1,1 0,0 6,1-8,-1-1,1 0,0 0,-1 1,1-1,0 0,0 0,0 0,0 0,0 0,0 0,0 0,0-1,0 1,1 0,-1 0,0-1,0 1,1-1,-1 1,0-1,1 0,-1 1,0-1,1 0,-1 0,1 0,1 0,72 2,-53-2,-1 0,0 2,32 6,-23-1,0 2,-1 0,0 3,-1 0,-1 1,0 2,0 1,-2 1,0 1,40 39,-59-50,0 1,0-1,-1 2,0-1,-1 0,0 1,0 0,-1 0,0 0,0 0,-1 0,0 1,-1-1,0 1,-1-1,0 1,0 0,-1-1,0 1,-5 15,4-20,0 1,-1-1,1 0,-1 0,-1 0,1 0,-1 0,0-1,0 0,0 0,0 0,-1 0,0 0,1-1,-1 0,-10 4,-11 6,-1-1,-30 8,36-13,-27 7,1-3,-2-2,0-2,-65 1,9 9,87-14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3.3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42,'249'1,"269"-3,-465 0,-1-2,1-2,60-16,-90 15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4.326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6 272,'2'-7,"-1"0,1 0,1 1,-1-1,1 1,1 0,-1-1,1 1,0 1,0-1,10-10,-1 0,0-1,4-7,1 0,2 1,0 1,26-21,-42 40,-1 1,1 0,0 0,0 1,0-1,-1 1,2 0,-1 0,0 0,0 1,0-1,0 1,0 0,0 0,1 1,-1-1,0 1,0 0,0 0,0 0,0 0,0 1,0 0,6 3,5 4,-1 0,0 1,0 0,20 20,-30-26,0 0,0 0,-1 0,1 1,-1 0,0 0,0 0,-1 0,0 0,0 0,0 1,0-1,-1 1,0-1,0 1,0 0,-1-1,1 1,-2 0,1-1,-1 1,1 0,-1-1,-1 1,1-1,-1 1,0-1,-4 8,-8 12,0-1,-1 0,-2-1,-28 32,24-30,-163 186,183-210,0 0,0 0,0 0,0 0,0 1,1-1,-1 0,0 0,1 0,-1 0,1 1,-1-1,1 0,0 1,-1-1,1 0,0 1,0 2,0-4,1 1,-1 0,1-1,-1 1,1-1,-1 1,1-1,-1 1,1-1,0 1,-1-1,1 0,0 1,-1-1,1 0,0 1,-1-1,1 0,0 0,0 0,-1 0,1 0,0 1,1-2,61-6,-47 5,163-34,-116 22,-1 2,1 3,66-2,-123 11,-1 0,1 0,-1 1,1 0,-1 0,1 0,-1 0,0 1,0 0,1 0,-1 0,-1 1,1 0,0 0,-1 0,1 0,-1 1,0 0,6 6,-8-6,1 1,-1-1,0 1,0-1,0 1,-1 0,0-1,1 1,-2 0,1 0,-1 0,1 0,-1 0,-1 0,1 0,-1-1,1 1,-2 0,1 0,0 0,-5 8,3-6,-1-1,0 0,0 0,0-1,-1 1,1-1,-1 0,-1 0,1 0,-11 6,-68 38,54-34,-56 27,-2-5,-159 46,61-23,160-50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4.9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1 104,'82'-5,"-1"-3,139-32,-157 26,-18 3,0 2,1 2,80-2,-105 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5.95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0,'34'73,"-3"2,30 107,-26-80,-21-66,13 52,-7-9,-17-61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7.03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1,'5'6,"-1"0,-1 0,1 1,-1-1,0 1,0 0,-1 0,2 10,7 17,117 346,-89-249,91 211,-129-341,9 20,1 0,28 39,-35-55,0 0,0-1,1 1,-1-1,1 0,1 0,6 4,-10-7,0 0,1 0,-1 0,1 0,-1 0,1-1,0 1,-1-1,1 0,0 1,-1-1,1-1,0 1,-1 0,1 0,0-1,4-1,-2-1,0 1,0-1,-1-1,1 1,-1-1,1 0,-1 0,0 0,-1 0,1-1,-1 1,4-7,33-65,-33 63,10-28,-1 0,-2 0,16-83,-20 90,-1 27,4 19,13 34,-2 2,29 86,-29-70,-7-21,25 63,44 171,-66-201,-16-60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1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682 80,'-11'-1,"0"-1,1-1,-1 1,0-2,1 1,-1-2,1 1,-10-8,-43-15,48 23,0 0,0 1,0 0,0 2,0 0,-1 0,-18 3,25-1,0 0,0 1,0 0,0 1,0 0,1 1,-1-1,1 2,0-1,0 1,1 0,-1 1,-7 7,-14 18,2 0,1 2,2 2,1 0,-25 51,36-62,1 1,1 0,1 0,1 1,2 0,0 0,2 0,1 1,1 0,2 42,1-65,0 1,0-1,0 0,1 0,0 0,0 0,0 0,0 0,0-1,1 1,0-1,0 1,0-1,0 0,0 0,1 0,-1-1,1 1,0-1,-1 0,1 0,0 0,1 0,7 1,12 4,1-1,0-1,31 2,-19-3,50 13,-58-10,0-1,1-2,34 1,-49-5,1 0,-1-1,0-1,0 0,1-1,-1-1,28-11,6-2,-27 12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7.60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12,'288'11,"80"-2,137-31,-461 18,-12-2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8.19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79,'5'0,"4"0,15 0,16 0,14 0,10 0,16-5,7-5,6-1,0 1,-7-1,-10 0,-9 2,-12 3,-11 3,-13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29.68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205 148,'0'-4,"0"0,0-1,-1 1,1 0,-1 0,0 0,0 0,-3-7,4 10,-1 1,1-1,-1 1,1-1,0 0,-1 1,1-1,-1 1,0-1,1 1,-1 0,1-1,-1 1,0-1,1 1,-1 0,0 0,1-1,-1 1,0 0,1 0,-2 0,0 0,1 0,-1 1,0-1,1 0,-1 1,0 0,1-1,-1 1,1 0,-1 0,1 0,0 0,-3 2,-10 12,0 1,2 0,0 0,0 2,2-1,0 2,1-1,1 1,-8 28,5-15,3 0,0 0,3 1,0 0,2 0,2 0,2 42,1-54,1 0,1 0,0-1,2 1,0-1,1-1,1 1,1-1,1-1,0 0,1 0,22 26,-8-19,0-1,1-1,2-2,0 0,1-2,1-1,1-2,51 21,6-5,179 39,-160-49,0-4,1-5,0-5,132-7,-226-2,0 0,0-1,0-1,-1 0,1 0,-1-2,0 0,21-11,-28 13,0-1,-1 0,0 0,1 0,-2-1,1 1,0-1,-1-1,0 1,0-1,-1 1,0-1,1 0,-2 0,1 0,-1-1,0 1,0 0,1-13,0-22,-2 0,-2 0,-1 1,-3-1,-1 1,-1-1,-20-56,-5 5,-85-173,104 241,0 1,-2 0,0 1,-1 0,-27-25,31 35,0 1,-1 1,0 0,-1 0,0 2,0 0,-1 0,0 1,-1 1,-16-4,-49-13,-1 4,0 3,-163-9,192 25,-15 0,-114-13,174 12,-1-1,-1 0,0 1,0 1,0-1,-16 3,8 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0.94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1 127,'1046'-73,"-575"23,-426 46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1.63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1,'3'26,"1"1,1-1,1 0,1 0,2 0,15 32,0 5,57 209,-13-17,-31-119,-32-118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4.39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150 241,'-1'1,"0"-1,0 0,0 0,1 1,-1-1,0 0,0 1,1-1,-1 1,0-1,1 1,-1-1,1 1,-1 0,1-1,-1 1,1 0,-1-1,1 1,-1 0,1 0,0 0,-1-1,1 1,0 0,0 0,0 0,-1 1,-2 27,3-27,2 40,1 1,2-1,21 79,-12-56,38 174,60 311,-110-525,-2-25,0 0,0 0,0 0,0 0,0-1,0 1,0 0,0 0,0 0,0 0,0 0,0 0,0 0,-1 0,1 0,0 0,0-1,0 1,0 0,0 0,0 0,0 0,0 0,0 0,-1 0,1 0,0 0,0 0,0 0,0 0,0 0,0 0,0 0,0 0,-1 0,1 0,0 0,0 0,0 0,0 0,0 0,0 0,0 0,0 0,-1 0,1 0,0 0,0 1,0-1,0 0,0 0,0 0,0 0,0 0,0 0,0 0,0 0,0 0,0 0,0 1,-1-1,1 0,0 0,0 0,0 0,-20-37,15 26,-49-110,-42-142,-21-135,96 324,18 63,-4-12,2 1,0-2,-3-33,8 49,0 1,0 0,1 0,0-1,0 1,1 0,0 0,0 0,1 1,-1-1,2 0,-1 1,1 0,0-1,7-7,49-51,98-81,-148 138,-6 4,0 0,1 0,-1 1,1-1,0 1,0 1,0-1,0 1,1 0,-1 0,1 0,-1 1,1 0,-1 0,1 0,11 0,-11 3,1-1,-1 1,0 0,0 0,1 0,-1 1,-1 0,1 0,0 1,-1 0,1 0,-1 0,0 1,5 6,6 6,-1 1,-1 0,-1 1,-1 1,-1 0,0 1,-1 0,-2 0,0 1,-1 0,7 45,-13-59,-1 0,-1-1,1 1,-1 0,-1 0,1-1,-1 1,-1-1,1 1,-1-1,-1 0,1 0,-1 0,0 0,-1-1,0 0,0 0,0 0,0 0,-1-1,0 0,0 0,-9 4,-15 9,-1-1,0-2,-1-2,-35 11,6-2,48-17,9-4,-1 1,1-1,0 1,-1 0,1 0,0 0,0 1,0-1,1 1,-1 0,-5 7,8-10,1 0,0 1,0-1,0 0,-1 1,1-1,0 1,0-1,0 0,0 1,0-1,0 1,0-1,0 1,0-1,0 0,0 1,0-1,0 1,1-1,-1 0,0 1,0-1,0 0,1 1,-1-1,0 0,0 1,1-1,-1 0,0 1,0-1,1 0,-1 0,0 1,1-1,-1 0,1 0,-1 0,0 1,1-1,-1 0,0 0,1 0,-1 0,1 0,0 0,22 4,-22-4,110 6,-64-5,-1 2,0 2,48 12,-51-6,-1 2,0 2,-1 1,-1 3,58 35,-84-45,1 1,-2 0,0 1,0 0,-1 1,0 0,-1 1,-1 1,0-1,0 2,-2-1,0 1,0 1,-2-1,0 1,0 0,4 25,-10-37,1 0,-1 0,1 0,-1 1,0-1,-1 0,1 0,-1 0,0 0,0 0,0 0,0 0,-1 0,1 0,-1 0,0-1,0 1,-1-1,1 1,-1-1,0 0,0 0,0 0,0 0,-5 3,-6 2,0 0,-1-1,0-1,-1 0,-19 4,-1 1,-28 9,-1-4,0-2,-2-3,1-3,-108 0,171-8,0 0,0 0,-1 0,1 0,0 0,-1-1,1 0,0 1,0-1,0 0,0-1,0 1,0 0,0-1,0 0,0 1,1-1,-1-1,1 1,-1 0,1 0,0-1,0 1,0-1,0 0,0 0,1 1,-2-5,-5-6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4.7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132 1,'-2'39,"-3"1,-1-1,-2 0,-15 46,-7 30,9-12,5 0,5 1,4 0,5 0,20 192,-13-260,2 1,2-2,1 1,23 52,-21-64,0-1,1 0,2-1,0-1,1 0,2-2,21 21,7-1,2-3,97 56,-52-35,-76-47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5.59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27,'4'0,"10"0,7 0,4 0,3 0,-1 0,1 0,0-5,-2 0,0-1,0 2,-1 1,5 1,1 1,-1 1,-1 0,-5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6.81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1 118,'11'-1,"1"-1,0 0,0-1,-1 0,13-6,19-5,32-5,125-29,-164 42,1 1,-1 1,56 3,-75 3,0 0,1 2,-1 0,0 1,-1 1,1 0,-1 1,-1 1,1 1,-1 0,-1 1,0 0,0 1,22 23,-26-24,0 1,-1 1,0-1,0 2,-2-1,1 1,-2 0,1 1,-2-1,0 1,-1 0,0 1,-1-1,0 1,-2-1,1 1,-3 27,0-35,-1 0,0 0,0 0,-1-1,1 1,-2 0,1-1,-1 0,0 0,0 0,-7 7,11-12,-1-1,1 1,0-1,0 1,-1-1,1 1,0-1,0 1,0-1,0 1,0 0,0-1,0 1,0-1,0 1,0 0,0-1,0 1,0-1,0 1,1-1,-1 1,0-1,0 1,1-1,-1 1,0-1,1 1,-1-1,0 1,1-1,-1 0,1 1,-1-1,1 1,-1-1,1 0,-1 0,1 1,-1-1,1 0,-1 0,1 0,-1 1,1-1,-1 0,2 0,40 11,-26-7,23 10,-1 1,-1 1,0 2,53 37,-69-41,-1 1,0 2,-1 0,-1 0,-1 2,-1 0,0 1,20 36,-32-48,1 0,-2 1,1-1,-1 1,-1 0,0 0,0 0,0 0,-1 0,-1 1,0-1,0 0,0 0,-1 1,-1-1,0 0,0 0,0 0,-1-1,-1 1,-8 15,7-15,-1 0,0-1,-1 0,0 0,0-1,0 0,-1 0,0-1,-1 0,1 0,-1-1,0 0,-1 0,1-1,-1 0,0-1,0 0,0-1,-12 2,-3-2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9.1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0 127,'1'-4,"-1"0,1 1,0-1,0 0,0 1,0 0,0-1,1 1,-1 0,1-1,0 1,0 0,1 0,-1 0,0 1,1-1,0 1,-1-1,1 1,0 0,0 0,1 0,-1 0,0 1,1-1,5-1,9-3,1 1,0 0,32-2,-47 6,189-16,213 9,-374 8,-7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2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1 228,'22'-1,"0"-2,0-1,0-1,0 0,35-15,-25 8,57-11,63 4,204 2,-209 13,1071-29,-879 31,40-2,-337 1,-1-3,1-2,74-23,-65 17,1 3,-31 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39.6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1,'4'0,"1"4,1 6,2 5,1 5,3 3,3 10,4 9,3 5,6 3,2 2,1 0,0 1,-2-5,-2-2,0-1,-6-3,-5-9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0.38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0,'12'1,"-1"1,0 0,0 0,0 1,0 0,-1 1,1 1,-1-1,0 1,0 1,0 0,12 11,14 12,54 58,-66-63,48 50,110 150,-148-175,-3 1,-1 1,-3 1,33 93,-54-123,-1 0,0 1,-2-1,-1 1,0 0,-3 33,0-35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0.96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1 456,'80'-43,"-42"22,1 2,46-17,84-20,212-74,-245 82,195-42,-287 82,-11 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1.4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0 145,'1'1,"-1"0,0 0,1 0,-1 0,1 0,-1-1,0 1,1 0,0 0,-1 0,1-1,0 1,-1 0,1-1,0 1,0-1,-1 1,1-1,0 1,0-1,0 1,0-1,0 0,0 1,0-1,0 0,1 0,34 5,-31-5,31 2,1-2,-1-2,48-8,109-30,-117 23,1 1,237-60,-291 69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2.2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1,'15'2,"0"0,-1 1,1 1,0 0,-1 1,18 9,0-1,191 51,-33-12,-186-50,0-1,0 0,0 1,0 0,0 0,-1 0,1 0,-1 1,0-1,0 1,1 0,-2 0,1 0,0 0,-1 1,1-1,2 7,-3-4,0-1,-1 1,1 0,-2 0,1 0,-1 0,1 0,-2-1,1 1,-1 0,0 0,-1 7,-50 172,4-18,-93 500,134-621,1 0,1 46,5-70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3.41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198 1,'-21'64,"-55"145,-20 135,94-339,1 1,1 0,-1-1,1 1,0 0,0-1,1 1,-1 0,1-1,1 1,-1-1,1 0,0 1,0-1,4 7,4 6,2-1,0-1,14 16,11 14,-25-28,2 0,0-1,0 0,2-1,0-1,1 0,0-2,1 0,33 18,199 90,-197-97,-46-21,1 1,-1 0,0 1,0 0,9 8,-1 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6.72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1,'4'2,"0"0,0 1,-1 0,1-1,-1 1,0 0,0 1,0-1,0 1,0-1,-1 1,0 0,4 6,0 0,36 62,-3 2,56 150,-37-80,-45-104,-10-23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7.31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0 315,'1'-3,"1"0,-1 1,1-1,-1 1,1 0,0-1,0 1,0 0,0 0,1 0,-1 0,0 1,1-1,-1 1,1-1,4-1,4-3,33-19,1 1,1 3,0 2,2 2,54-12,30-12,90-48,-201 83,-6 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8.0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1 103,'6'-1,"1"0,0 0,0-1,-1 0,11-5,15-3,66-14,1 4,1 5,155-4,-234 19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8.753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0 135,'4'0,"11"0,1-4,4-1,6-1,3 2,1-3,4-5,0 0,-1 1,3 0,-1-4,-3 1,-1 3,-3-1,-5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4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599 2,'-55'-1,"6"0,0 2,-52 8,84-6,1 0,1 2,-1-1,0 2,1 0,0 1,1 0,0 1,0 1,-16 13,3 0,1 2,0 1,2 1,-25 34,48-58,0 0,-1 0,1 0,0 0,0 1,0-1,1 0,-1 0,0 1,1-1,0 0,-1 1,1-1,0 1,0-1,0 0,1 1,-1-1,0 1,1-1,0 0,-1 1,1-1,0 0,0 0,0 0,1 0,-1 0,1 0,-1 0,1 0,-1 0,1-1,0 1,0-1,2 2,10 7,1 0,-1-1,1-1,21 7,-3 1,420 210,-450-225,-1 0,1 0,-1 1,0-1,1 1,-1-1,0 1,0 0,0 0,0 0,0 0,-1 0,1 1,-1-1,1 0,-1 1,0-1,0 1,0 0,0-1,0 4,-1-2,0 0,0 0,0 1,-1-1,0 0,0 0,0 0,0 0,0 0,-1-1,0 1,-3 6,-8 9,-1-1,0-1,-1 0,-21 17,25-23,5-6,1-1,-1 1,0-1,-1 0,1-1,-1 0,0 0,1 0,-1-1,-1 0,1 0,0 0,-9 0,-11-1,0 0,-35-4,10 1,25 1,-51-9,51 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49.77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1 376,'36'-39,"36"-52,-49 59,2 1,1 0,45-38,-54 56,1 1,0 1,0 0,1 2,22-8,-35 15,1 0,0 0,-1 1,1 0,0 0,0 1,-1 0,1 0,0 0,0 1,0 0,-1 0,1 1,-1 0,7 3,6 3,-1 2,-1 0,27 21,-24-17,-16-10,0 0,0 0,0 1,0 0,-1 0,0 0,0 0,0 0,0 1,-1-1,0 1,0 0,-1-1,0 1,0 0,0 0,0 0,-1 0,0 8,-1-1,1 1,-2-1,0 1,0-1,-1 0,-1 0,-8 21,0-15,-1 0,0 0,-1-2,-1 1,-1-2,-32 27,27-24,20-19,0 1,0-1,0 1,1-1,-1 1,0 0,0-1,0 1,1 0,-1 0,0 0,1 0,-1 0,0-1,1 1,-1 0,1 0,0 0,-1 1,1-1,0 0,0 0,-1 0,1 0,0 0,0 0,0 0,0 0,0 0,1 0,-1 0,0 1,1-1,-1 0,0 0,1 0,-1 0,1 0,-1-1,1 1,0 0,-1 0,1 0,0 0,0-1,-1 1,1 0,0-1,1 2,6 2,0 0,1-1,-1 1,0-2,10 3,-6-2,198 68,-184-60,-1 1,0 1,-1 1,0 1,40 35,-61-47,0-1,0 1,-1-1,1 1,-1 0,0 0,0 0,0 0,0 1,0-1,-1 0,1 1,-1-1,0 1,0 0,0-1,-1 1,1 0,-1 4,-1-3,0-1,0 1,0-1,-1 0,1 1,-1-1,0 0,0 0,-1 0,1-1,-1 1,0 0,-6 5,-9 7,-2-1,0 0,-1-2,-37 19,41-22,-162 70,177-79,-19 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1.55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31 450,'3'0,"-1"0,0 1,0 0,0 0,0 0,0 0,0 0,0 0,0 0,0 0,-1 1,1-1,0 1,-1-1,3 4,24 33,-22-30,28 50,-1 1,38 99,-46-98,33 85,-56-124,-12-13,8-9,0 1,0 0,0 0,0-1,0 0,0 1,1-1,-1 0,0 0,0 0,0 0,1 0,-1 0,1 0,-1-1,-1-1,-23-28,3-1,0-1,2-1,-29-66,47 95,-20-44,2-1,2 0,2-1,3-1,1-1,4 0,1 0,3-1,2 0,5-75,-1 123,1 0,-1 0,1 0,0 0,0 0,0 0,1 1,0-1,0 1,1-1,-1 1,1 0,0 1,1-1,-1 1,1 0,0 0,0 0,0 0,0 1,1 0,-1 0,1 1,0-1,0 1,0 0,0 1,0 0,10-1,-12 2,0 0,0 0,0 1,0 0,-1 0,1 0,0 0,0 1,-1-1,1 1,-1 0,1 0,-1 1,0-1,0 0,0 1,0 0,0 0,-1 0,1 0,-1 0,0 0,3 5,6 12,-1-1,15 43,-19-46,15 44,-2 1,-4 1,-2 0,-2 1,-4 1,-2-1,-5 88,-15-58,15-93,0 1,0 0,-1-1,1 1,1 0,-1-1,0 1,0 0,0-1,0 1,0 0,1-1,-1 1,0-1,0 1,1 0,-1-1,1 1,-1-1,0 1,1-1,-1 1,1-1,-1 1,1-1,-1 0,1 1,0-1,-1 0,1 1,-1-1,1 0,0 0,-1 1,1-1,0 0,-1 0,1 0,0 0,-1 0,1 0,0 0,0 0,39-4,-29 3,11 0,0 1,0 1,0 1,0 1,-1 1,1 1,26 9,-19-3,0 1,-1 1,-1 1,41 28,-57-34,-2 0,1 0,-1 1,0 0,14 20,-22-27,1 0,0 0,-1 0,1 1,-1-1,0 0,0 1,0-1,0 1,0 0,0-1,-1 1,1 0,-1-1,0 1,0 0,0-1,0 1,0 0,-1 0,1-1,-1 1,1 0,-1-1,0 1,0-1,0 1,-1-1,1 0,-1 1,1-1,-4 4,-8 4,1 0,-1-1,0-1,-1 0,0-1,0 0,-1-1,1-1,-1 0,-25 4,9-4,-1-1,1-2,-1-1,-43-4,63 2,0-1,1-1,-1 0,1 0,0-1,0-1,-14-7,-69-49,61 37,11 10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2.95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1 235,'2'-4,"1"1,-1-1,1 1,0 0,0 0,1 0,-1 0,1 0,-1 1,1 0,0 0,7-3,-3 0,10-3,0 1,0 0,1 1,0 1,0 1,0 1,24-2,-16 2,18-3,110-19,-134 20,-1-1,0-1,0 0,-1-2,27-15,-35 19,0 0,0 1,0 1,0 0,1 0,0 1,-1 1,24-1,41-7,-50 2,-4-2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3.56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0 143,'4'0,"11"0,6 0,4-4,11-2,8-3,4-1,4-3,4-3,3 0,-1 4,-6 0,-3 1,-6 2,-10 0,-7 0,-7 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4.3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1,'41'2,"64"12,-28-3,325 54,-401-64,47 16,-47-16,0-1,0 1,0 0,0-1,0 1,0 0,0 0,0 0,0 0,0 0,0 0,-1 0,1 0,0 0,-1 1,1-1,-1 0,0 0,1 1,-1-1,0 0,1 0,-1 1,0-1,0 0,0 1,0-1,-1 0,1 0,0 1,0-1,-1 0,1 0,-2 3,-184 547,157-433,21-95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5.5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0,'2'1,"0"-1,0 0,0 1,1-1,-1 1,0 0,0-1,0 1,0 0,0 0,0 0,-1 1,1-1,0 0,0 1,-1 0,1-1,-1 1,1 0,-1-1,0 1,0 0,0 0,0 0,0 0,0 0,0 0,-1 0,1 1,-1-1,1 3,1 11,0-1,-1 1,-2 23,1-21,-2 28,-10 59,6-59,-2 61,8-94,0-1,0 0,1 0,3 20,-2-27,-1-1,1 1,0 0,0-1,0 1,1-1,0 0,0 0,0 0,0 0,0 0,5 3,40 30,1-2,2-2,83 41,-40-24,-51-27,-28-17,0 1,-1 1,0 0,-1 1,0 1,0 0,-1 1,15 15,-18-11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6.38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1,'5'3,"-1"0,0 1,0 0,-1-1,1 2,-1-1,5 6,107 183,135 309,-228-445,-16-36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8.52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1 177,'0'-9,"0"0,1 0,0 0,0 1,1-1,0 0,1 1,0-1,0 1,1 0,5-11,-5 14,0 1,0-1,0 0,0 1,1 0,0 0,0 0,0 0,0 1,1 0,-1 0,1 1,0-1,-1 1,1 0,0 1,9-2,-8 2,0 1,-1-1,1 1,0 1,0-1,-1 1,1 0,0 1,-1 0,1 0,-1 0,0 1,1 0,-1 0,0 0,6 6,8 6,-2 1,0 1,19 21,-17-15,-12-14,0 1,-1 0,-1 1,0 0,0 0,-1 0,0 1,-1-1,-1 1,0 0,0 0,-1 0,-1 1,0-1,0 1,-1-1,-1 0,0 1,-1-1,0 0,-1 0,0 0,-1 0,-1 0,1-1,-11 17,11-22,-1 4,0-1,0 0,-1 0,0 0,-1-1,0 0,0 0,0-1,-1 0,-1 0,1-1,-1 0,-10 6,9-8,-28 20,38-24,0 0,-1 0,1 1,0-1,0 0,0 0,0 0,0 0,0 0,0 1,0-1,0 0,0 0,0 0,0 0,0 0,0 1,0-1,0 0,0 0,0 0,0 0,0 1,0-1,0 0,0 0,0 0,0 0,0 0,1 1,-1-1,0 0,0 0,0 0,0 0,0 0,0 0,0 0,1 0,-1 1,0-1,0 0,0 0,0 0,0 0,1 0,-1 0,0 0,0 0,0 0,0 0,1 0,-1 0,16 3,17 0,122-6,100 4,-249-1,-1 1,1-1,0 1,0 0,0 1,-1 0,1-1,-1 2,1-1,-1 1,0-1,0 2,0-1,7 7,-7-5,0 1,-1 0,1 0,-2 0,1 0,-1 1,0 0,0-1,0 1,-1 0,1 9,10 30,8 47,-19-85,-1 0,-1 0,0 0,0 0,0 0,-1 0,0 0,-1 0,-3 9,4-14,0 0,-1 1,0-1,0 0,0 0,0-1,0 1,0 0,-1-1,0 1,1-1,-1 0,0 0,0 0,0 0,0 0,0-1,-7 3,-4 0,-1 0,0-1,-20 1,-31 9,52-8,-1-1,0 0,0 0,0-2,0 0,-22 0,26-2,1-2,-1 1,1-1,0-1,0 1,0-2,0 0,1 0,-1 0,-12-9,-8-8,-36-32,32 25,15 13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4:59.75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1 258,'8'-2,"0"0,0-1,-1 1,1-2,8-4,-1 2,57-28,-52 23,0 1,2 0,-1 2,1 1,0 0,37-5,-37 8,0-2,0 0,0-1,-1-2,0 0,24-15,-22 12,-1-2,29-21,-48 30,-5 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1.14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1 124,'7'0,"139"-5,-125 3,-1-1,1 0,-1-2,0 0,20-9,26-22,-50 26,-1 2,1-1,28-9,-22 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4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1 172,'7'-1,"1"0,0 0,-1-1,1 0,-1 0,0-1,9-4,28-9,294-54,-253 40,-67 22,1 1,0 1,1 0,26-4,-26 11,-4 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3.19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62,'44'1,"0"-2,0-2,-1-1,85-22,-50 14,-9 1,-53 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3.914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1,'4'0,"2"4,4 10,0 7,3 4,3 11,4 8,2 0,6 2,-2 1,-1-7,-4-6,-7-5,0-7,-4-4,-2 1,-4-4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4.8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0 349,'24'-1,"0"-1,-1-1,1-1,-1-2,37-12,110-54,-130 54,238-95,-241 99,-2-3,52-30,-44 19,-28 22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6.46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1 250,'1'-3,"1"1,0-1,0 1,0-1,1 1,-1 0,0 0,1 0,0 0,-1 0,5-2,2-1,29-24,110-76,-125 90,1 2,0 1,1 0,42-12,-64 23,-1 0,1 0,0 0,0 1,0-1,0 1,0 0,0-1,0 1,0 1,0-1,0 0,0 1,0-1,0 1,-1 0,1 0,0 0,0 1,-1-1,1 0,-1 1,1 0,2 3,-2-2,-1 1,1 0,-1 0,-1 0,1 0,0 0,-1 1,0-1,0 0,0 1,-1-1,0 1,1-1,-1 1,-1-1,0 6,0-2,0 0,-1 0,0-1,0 1,-1 0,0-1,0 1,-1-1,0 0,0 0,-1-1,-9 12,-5 2,-2 0,-30 22,-22 21,71-61,1-1,-1 1,1-1,0 1,0 0,-1-1,1 1,0 0,0 0,1 0,-1 0,-1 3,2-4,0 0,0-1,0 1,1 0,-1-1,0 1,0 0,0 0,0-1,1 1,-1 0,0-1,1 1,-1 0,0-1,1 1,-1-1,1 1,-1 0,1-1,-1 1,1-1,1 1,3 2,1 0,0-1,0 0,0-1,0 1,11 1,-4-1,10 2,17 3,-1 2,42 15,-70-20,0 1,0 0,-1 0,0 1,1 1,-2 0,1 0,-1 1,0 0,-1 0,13 17,-19-23,-1 0,1 0,0 0,-1 0,0 0,0 1,0-1,0 1,0-1,0 1,0-1,-1 1,1-1,-1 1,0-1,0 1,0 0,0-1,0 1,-1 0,1-1,-1 1,0-1,1 1,-1-1,0 1,0-1,-1 0,1 0,-1 1,1-1,-1 0,1 0,-1 0,0 0,0-1,0 1,0-1,-3 3,-10 5,0-1,-1 0,0-1,-31 10,20-8,-12 3,1-1,-74 9,55-12,39-5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7.50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1,'0'215,"31"240,-8-283,101 669,-77-632,3 23,-24-80,-3-30,8 171,-31-272,0-12,0 0,0 0,1 0,0 0,0-1,1 1,1 0,4 11,3-4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08.30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2933,'0'-3,"0"1,1-1,0 0,-1 0,1 0,0 0,0 0,1 1,-1-1,1 0,-1 1,1-1,0 1,0 0,0-1,0 1,3-2,47-33,-38 29,451-244,-317 178,184-92,95-40,2956-1271,-2919 1296,-80 33,-192 74,427-152,-545 203,-27 11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10.6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5208,'63'0,"420"-5,-4-34,-254 1,-3-10,240-84,408-213,-637 247,5 11,291-67,-304 100,299-79,-442 114,-65 17,-1-1,1-1,-1 0,0-2,0 0,-1 0,25-15,-7 1,-23 14,0 1,-1-1,0-1,13-12,-19 16,0-1,-1 1,1 0,-1-1,0 0,0 1,-1-1,1 0,-1 0,0 0,0 0,0 0,0 0,-1 0,1 0,-1-7,-5-34,-2 1,-2 0,-2 0,-2 1,-21-49,0-5,-14-51,-159-522,25-40,-54-197,200 780,-18-62,-77-181,1 55,120 291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8.18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1,'19'41,"77"386,-51-192,-23-121,33 125,-24-166,-25-58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0.7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265 659,'0'0,"0"0,0 0,0-1,0 1,0 0,0 0,0 0,0-1,0 1,0 0,0 0,0-1,0 1,0 0,0 0,0 0,0-1,0 1,0 0,0 0,0 0,0-1,0 1,0 0,0 0,1 0,-1 0,0-1,0 1,0 0,0 0,0 0,1 0,-1 0,0-1,0 1,0 0,1 0,-1 0,0 0,0 0,0 0,1 0,-1 0,0 0,0 0,0 0,1 0,9 9,10 18,124 278,-90-180,208 529,-246-599,-12-39,0-1,0 0,2-1,8 17,-106-198,-258-443,247 411,-88-243,136 267,50 153,1 0,0-1,2 1,1 0,1-1,2-24,-1 41,1 0,-1-1,1 1,0 0,1 0,0 1,0-1,0 0,0 1,1 0,0 0,0 0,0 0,1 1,0-1,0 1,0 0,0 1,0-1,1 1,0 0,-1 0,1 1,0 0,13-3,10-2,1 1,-1 2,1 1,33 1,-36 2,0 0,-1 1,1 2,-1 1,1 1,-1 1,25 10,-39-11,0 0,0 1,0 1,-1-1,0 2,0 0,-1 0,0 1,-1 0,0 0,0 1,-1 1,0-1,-1 1,0 0,6 14,-5-3,0 0,-2 0,0 1,-1 0,-2 0,0 0,-1 0,-2 1,0-1,-1 0,-2 1,0-1,-13 43,3-23,-2 0,-2-1,-2-1,-2 0,-1-2,-33 44,37-60,-1 0,-1 0,-36 30,47-46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2.2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19 826,'0'0,"0"0,0-1,0 1,0 0,0 0,0-1,0 1,0 0,0-1,0 1,0 0,0 0,0-1,0 1,0 0,0-1,0 1,0 0,0 0,-1-1,1 1,0 0,0 0,0-1,0 1,-1 0,1 0,0 0,0-1,-1 1,1 0,0 0,0 0,-1 0,1 0,0-1,0 1,-1 0,1 0,0 0,-1 0,1 0,0 0,0 0,-1 0,1 0,0 0,-1 0,1 0,0 0,0 0,-1 0,1 0,0 1,-1-1,1 0,-1 1,0-1,1 1,-1-1,0 1,1 0,-1-1,1 1,-1 0,1-1,-1 1,1 0,0 0,-1-1,1 1,0 0,0 0,0-1,-1 1,1 0,0 0,0 1,1 4,0 0,0 0,1-1,0 1,0 0,0-1,1 1,0-1,4 7,37 47,-40-53,22 27,2-1,0-1,3-1,0-2,2-1,60 38,-90-63,0-1,0 1,0 0,0-1,0 0,0 0,0 0,0 0,1-1,-1 1,0-1,1 0,-1 1,0-2,6 1,-7-1,0 0,-1-1,1 1,0 0,-1 0,1-1,-1 1,1-1,-1 1,1-1,-1 0,0 0,0 1,0-1,0 0,0 0,0 0,-1 0,1 0,-1 0,1 0,-1 0,0-1,0 1,0-4,4-83,-11-132,6 200,0 3,-1-1,-1 1,0 0,-2 0,0 0,-10-23,26 69,-6-15,1 1,0-1,1 0,10 13,20 23,2-1,2-1,3-3,1-1,2-3,2-1,68 40,-110-75,0 0,0 0,0-1,1 1,-1-2,16 4,-21-5,0-1,0 0,-1 0,1 0,0 0,0 0,0-1,0 1,0-1,0 1,0-1,-1 1,1-1,0 0,0 0,-1 0,1 0,-1 0,1 0,-1-1,1 1,-1 0,0-1,0 1,1-1,-1 1,0-1,0 0,-1 0,1 1,0-1,-1 0,1 0,0-2,8-38,-2 0,-2 0,-2-1,-2-63,-1 47,0-50,-20-160,13 221,-2 0,-2 1,-3 1,-1 0,-39-80,46 111,0 1,-1 0,-14-15,22 26,-1 0,0 1,0 0,0-1,-1 1,1 0,0 0,-1 0,1 1,-1-1,0 0,0 1,0 0,1 0,-1 0,0 0,0 0,0 0,-1 1,1 0,0-1,0 1,0 0,-4 1,6-1,1 1,-1-1,0 1,0 0,0-1,0 1,0 0,1 0,-1 0,0-1,1 1,-1 0,1 0,-1 0,1 0,-1 0,1 0,0 0,-1 0,1 0,0 0,0 1,0-1,0 0,0 0,0 0,0 0,0 0,0 0,0 0,1 0,-1 0,0 0,1 0,-1 0,1 0,0 1,22 45,-20-42,80 141,212 356,-271-455,-19-35,1 0,1 0,-1-1,10 11,-14-19,1-1,-1 1,1 0,0-1,0 0,0 1,0-1,0-1,1 1,-1 0,0-1,1 0,-1 1,1-1,0-1,-1 1,1 0,6-1,13-1,-3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5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1,'5'4,"5"2,1 8,3 6,3 4,3 10,7 9,3 1,5 5,1 0,-2-5,-2 2,-2-5,-6-6,-4-5,1-7,-5-4,-4-5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2.9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0 123,'0'-4,"0"-6,9-1,6-3,6 1,3-2,3 2,-1 3,1 3,-4-1,-3 0,1 2,-4 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4.1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632 330,'0'0,"0"-22,0-1,-2 1,-6-36,6 51,-1-1,1 1,-1 0,0 0,-1 0,0 0,0 1,-1-1,1 1,-1 0,0 0,-1 1,0 0,-7-6,-5-2,-1 1,-1 0,0 2,-1 0,0 1,-1 1,1 1,-1 1,-1 1,1 1,-1 1,0 1,-31 1,44 3,1 0,-1 1,1 0,0 0,0 1,0 0,0 1,1 0,0 1,0-1,0 1,0 1,1 0,0 0,1 0,0 1,0 0,0 0,-6 12,3-5,1 1,1 0,0 0,1 0,0 1,2 0,0 0,1 0,0 0,1 23,2-30,2-1,-1 1,2-1,-1 1,1-1,0 0,1 0,0-1,1 1,0-1,0 0,0 0,1 0,1-1,-1 0,1 0,0-1,0 0,1 0,12 7,16 9,2-2,1-1,51 17,-61-24,195 85,-153-65,-64-29,-1 0,1 1,-1-1,0 1,0 0,0 1,-1-1,0 1,1 1,-2-1,1 0,-1 1,1 0,4 10,-8-12,1 0,-1 0,0 1,0-1,0 0,-1 1,0-1,0 1,0-1,0 0,-1 1,1-1,-1 1,0-1,0 0,-1 0,0 0,1 1,-1-2,0 1,-1 0,1 0,-1-1,-4 6,-5 4,-1 0,-1-1,1 0,-2-1,0-1,0 0,-1-1,0-1,-17 6,-11 3,-1-2,-58 11,75-20,-1-2,1 0,-47-2,58-2,1-2,0 0,0 0,0-2,0 0,0-1,-27-12,28 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4.6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1 158,'121'-2,"138"-19,-191 10,1-2,-1-4,93-35,-100 23,-43 16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5.1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0,'4'0,"6"4,5 6,0 5,2 5,3 3,1 6,2 3,6 3,2 6,0-1,-1 2,-2 2,0-6,-6-2,-2-6,-5-4,-4-7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5.7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49,'400'-15,"-270"7,105-14,-216 19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6.3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78,'4'0,"6"0,10 0,5 0,8-4,6-2,5 1,8-4,4 0,1-2,-6 0,-1 2,-7 3,-5 2,-5 2,-9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7.4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 7,'0'0,"-1"0,1 1,0-1,0 0,0 0,-1 0,1 0,0 0,0 1,-1-1,1 0,0 0,0 0,-1 0,1 0,0 0,0 0,-1 0,1 0,0 0,0 0,-1 0,1 0,0 0,0 0,-1 0,1-1,0 1,0 0,0 0,-1 0,1 0,0 0,0 0,0-1,-1 1,1 0,0 0,0 0,0-1,0 1,-1 0,1 0,0-1,0 1,0 0,0 0,0 0,0-1,0 1,0 0,0 0,0-1,0 1,0 0,0 0,0-1,0 1,0 0,0 0,0-1,0 1,0 0,0 0,1-1,-12 21,5 24,3 1,4 86,1-52,-3-68,2-1,-1 0,2 1,-1-1,1 0,1 0,0 0,0 0,7 14,-7-19,1 0,-1 0,1 0,0-1,1 1,-1-1,1 0,-1 0,1 0,0-1,1 1,-1-1,1-1,-1 1,1-1,0 0,8 2,4 0,0-1,0-1,1-1,-1 0,0-2,0 0,1 0,-1-2,0 0,-1-2,1 0,-1 0,1-2,-2 0,1-1,-1 0,0-2,-1 0,27-23,-38 29,0 0,0 0,-1 0,1 0,-1-1,0 1,0-1,-1 0,1 0,-1 0,0 0,-1 0,1 0,-1-1,0 1,0-1,0-6,-2 3,0 1,0 0,-1 0,0 0,0 0,-1 1,0-1,0 0,-1 1,-6-11,-6-4,0 1,-2 0,-1 1,0 1,-41-31,48 42,0 1,0 0,-1 1,0 1,0-1,-1 2,1 0,-1 1,-27-3,22 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8.5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0 103,'148'-6,"0"-6,203-42,-289 42,0 3,79-1,-118 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9.1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0 102,'16'-2,"1"0,-1-1,0 0,23-9,37-7,159 4,-156 13,105-16,-15-6,-139 22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29.9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26,'0'-1,"0"0,1 0,-1 0,1 0,-1 0,1 0,0 1,-1-1,1 0,0 0,0 0,-1 1,1-1,0 0,0 1,0-1,0 1,0-1,0 1,0 0,0-1,0 1,0 0,0 0,0-1,2 1,35-5,-33 5,91-3,0 4,168 24,-33-2,-205-22,-17-1,0 0,-1 1,1 0,-1 0,1 1,15 5,-21-6,-1 1,0-1,0 1,0-1,0 1,0 0,0 0,0 0,-1 0,1 0,-1 0,1 0,-1 1,0-1,0 0,0 1,0-1,0 1,-1-1,1 1,-1-1,0 1,1 0,-1-1,0 1,0-1,-2 6,-1 16,-2 0,-1-1,-1 0,-1 0,-18 38,-7 22,-184 487,185-494,24-61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6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28,'10'-1,"1"0,-1-1,1 0,12-4,36-7,-48 12,0 0,0 1,0 0,0 1,0 0,0 1,0 0,-1 0,1 2,-1-1,1 1,-1 0,-1 1,1 1,-1-1,1 1,-2 1,1 0,-1 0,0 0,0 1,-1 1,0-1,11 19,-16-23,0 0,-1 0,1 0,-1 1,0-1,0 0,-1 1,1-1,-1 1,0-1,0 0,0 1,0-1,-1 1,0-1,0 0,0 1,-1-1,1 0,-1 0,0 0,0 0,-5 6,-5 8,-2-1,0-1,-26 25,21-22,-113 114,131-132,0 0,1 0,-1-1,0 1,0 0,1 0,-1 0,0 0,1 0,-1 0,1 0,-1 0,1 0,0 0,-1 0,1 0,0 0,0 2,0-3,1 1,-1-1,1 0,-1 0,1 1,-1-1,1 0,0 0,-1 0,1 1,-1-1,1 0,0 0,-1 0,1 0,0 0,-1 0,1 0,-1-1,1 1,0 0,-1 0,2-1,58-21,-37 13,-6 5,0 1,0 0,1 1,-1 1,1 1,0 0,-1 2,1 0,-1 0,0 2,0 0,17 7,-11-2,0 0,0 2,-1 1,-1 1,0 0,-1 2,35 32,-48-41,-2 0,1 0,0 1,-1 0,-1 0,1 0,4 12,-8-17,0 1,0-1,0 1,0-1,-1 1,0-1,1 1,-1 0,0-1,0 1,0-1,-1 1,1 0,-1-1,1 1,-1-1,0 1,0-1,0 1,0-1,0 0,-1 0,1 1,-1-1,1 0,-1 0,-3 2,-11 10,2-2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1.0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242 1,'-1'23,"-1"1,-1-1,-1 0,-1 1,-12 31,-51 110,32-82,-61 117,96-198,0 0,0-1,0 1,0 0,0 0,1 0,-1 0,1 0,-1 0,1 0,0 1,0-1,0 0,0 0,0 0,0 0,0 0,1 0,-1 0,1 0,-1 0,1 0,0 0,0 0,0 0,0 0,0-1,1 1,0 2,4 0,0 1,1-1,-1 0,1 0,0 0,12 3,1 2,76 38,-2 4,147 106,-141-87,-48-36,72 63,-107-78,-7-3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2.7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610 353,'-1'-17,"-1"0,0 1,-1-1,-1 1,-1 0,0 0,-1 0,-1 1,-11-20,7 18,1-1,-2 1,-1 1,0 0,0 1,-2 1,-20-17,31 28,-1 0,1 0,-1 0,1 1,-1-1,0 1,0 0,0 1,-1-1,1 1,0 0,0 1,-1-1,1 1,0 0,-1 0,1 1,0-1,-1 1,1 0,0 1,0-1,0 1,0 0,0 1,0-1,1 1,-1 0,1 0,0 0,0 0,-6 6,-10 11,1 1,1 1,1 0,-25 43,8-13,7-11,-30 59,51-88,1 0,0 0,1 0,0 1,1 0,1-1,0 1,0 0,2 0,0 14,0-23,1-1,0 1,0-1,0 1,0-1,1 0,-1 1,1-1,0 0,0 0,0 0,0 0,1-1,-1 1,1 0,0-1,0 0,-1 0,7 4,5 2,1-1,0 0,18 5,-11-4,273 81,-195-63,132 52,-215-71,-2 0,1 1,-1 1,0 0,0 1,-1 1,-1 0,0 1,0 0,19 26,-31-36,1 0,0 0,-1 1,0-1,1 0,-1 1,0-1,0 1,-1-1,1 1,0-1,-1 1,1 0,-1-1,0 1,0 0,0-1,-1 5,0-5,0 0,0 0,0 0,0-1,0 1,-1 0,1-1,-1 1,1-1,-1 1,1-1,-1 0,0 1,0-1,1 0,-1 0,0-1,-3 2,-9 2,-1 0,1-2,-1 1,0-2,-17 0,20 0,-14 2,-1 0,-45 14,48-10,-1-1,0-1,-31 1,34-6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3.2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0 176,'5'0,"0"-5,9 0,10-5,10 0,12-3,6 1,12-2,8-3,13-2,0 1,-1 4,-6 1,-13 1,-8 4,-14 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3.9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52 149,'-3'1,"0"-1,-1 1,1 0,0 0,0 0,0 0,0 1,0-1,0 1,0 0,0 0,1 0,-4 3,6-5,-1 1,1-1,-1 1,1-1,-1 1,1-1,-1 1,1-1,0 1,-1-1,1 1,0 0,0-1,0 1,-1 0,1-1,0 1,0 0,0-1,0 1,0 0,0-1,0 1,0 0,0 0,1 0,0 0,0 0,0 0,0 0,0-1,0 1,0 0,0 0,1-1,-1 1,0-1,0 1,0-1,1 0,-1 1,0-1,0 0,1 0,1 0,28 1,0-2,0-1,0-1,-1-2,56-15,-13 3,87-20,188-70,-328 100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4.4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0,'-1'31,"2"0,1 0,2 0,0-1,3 0,0 0,19 47,15 33,-23-59,2 0,49 89,-58-124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8.7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0 247,'7'-1,"0"0,0-1,0 1,0-1,9-5,16-4,470-81,-334 64,223-67,-367 88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39.2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1,'4'6,"0"1,0-1,-1 1,0 0,0 0,-1 1,0-1,2 14,5 14,59 161,102 205,-107-260,-54-123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0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1,'2'0,"0"0,0 1,0-1,0 1,0-1,-1 1,1 0,0 0,0-1,-1 1,1 1,-1-1,1 0,-1 0,1 0,-1 1,1-1,-1 1,2 2,19 36,-15-26,81 185,3 6,-75-174,2-2,0 0,2-1,33 37,-46-58,0 0,1 0,-1 0,1-1,0 0,1-1,-1 0,1 0,0-1,14 4,-20-7,1 0,0-1,-1 1,1-1,0 0,-1 0,1 0,0-1,-1 1,1-1,0 0,-1 0,1 0,-1 0,0-1,1 0,-1 1,0-1,0 0,0-1,0 1,0 0,-1-1,1 0,-1 1,1-1,-1 0,0 0,0 0,2-7,13-26,-2-2,-2 1,-2-2,-1 1,9-74,2-7,-16 94,-5 18,1 0,0 0,0 0,1 0,0 0,0 0,1 1,6-12,-9 18,1 0,0 0,0 0,-1 0,1 0,0 1,-1-1,1 0,0 0,-1 1,1-1,0 1,-1-1,1 0,0 1,-1-1,1 1,-1-1,1 1,-1 0,1-1,-1 1,1-1,-1 1,0 0,1-1,-1 1,0 0,0 0,0-1,1 2,12 27,53 187,126 348,-139-444,90 221,-130-308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0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1 228,'29'-2,"-1"-1,1-1,28-8,28-5,403-79,-73 12,-373 78,-10 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1.3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1 224,'38'-2,"0"-2,74-18,-71 12,620-122,-422 85,-207 40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7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0,'6'1,"0"-1,1 1,-1 1,0-1,-1 1,1 0,0 0,0 1,-1 0,0 0,1 0,4 5,58 51,-55-46,102 108,121 166,-204-246,36 46,-5 3,-3 3,68 144,-125-231,-1-3,-1 0,1 0,-1 1,0-1,0 0,0 0,0 1,0-1,-1 0,1 1,-1-1,0 0,-1 5,-3 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2.6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84,'1'9,"0"1,1 0,1-1,-1 0,2 0,6 15,2 5,46 129,57 247,-30 123,-28-153,-78-601,5 38,0 53,-8-75,1-277,26 432,2-1,3 1,2 1,33-105,-43 158,1-1,-1 1,0-1,1 1,-1-1,1 1,-1-1,1 1,0-1,0 1,-1 0,1-1,0 1,0 0,0 0,1 0,-1 0,0 0,0 0,0 0,1 0,-1 0,1 0,-1 1,1-1,-1 0,1 1,-1 0,1-1,-1 1,1 0,-1 0,1 0,0 0,-1 0,1 0,-1 0,1 0,-1 1,1-1,-1 1,1-1,-1 1,1-1,-1 1,1 0,-1 0,0 0,3 1,8 8,-1 0,0 0,0 1,12 16,-9-11,1 1,195 224,-150-166,66 109,-37-33,-66-101,-2 0,-2 2,18 76,-12-39,-16-57,-3-5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3.5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0 101,'4'-5,"6"-5,5-1,1-3,1 1,2 3,3 2,1 4,-3-3,-1 1,1 0,2 2,0 2,-3 4,-4 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4.3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46 1,'-3'0,"-1"10,-4 17,-22 436,29-377,5-1,17 99,-15-144,3 0,1-1,2 0,2 0,1-2,35 62,-39-83,2 1,0-2,20 20,-27-29,11 12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4.9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0,'2'14,"1"0,0-1,1 1,0-1,1 0,1 0,0-1,0 1,2-1,8 12,18 34,109 246,-97-203,-37-80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5.4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1 153,'33'-2,"1"-2,57-12,6-3,324-23,-104 12,-47-7,-244 35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5.9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0,'1'47,"3"0,2-1,14 55,46 136,-41-156,10 34,100 380,-123-421,-10-50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6.9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0 367,'15'-26,"0"0,2 1,1 1,0 0,2 2,35-32,-18 23,1 1,1 1,56-29,-91 56,-1 0,1 0,0 0,0 0,0 1,1-1,-1 1,0 0,0 0,1 1,-1-1,0 1,1 0,-1 0,1 1,-1-1,7 2,-8 0,1 0,-1 0,0 0,0 0,0 1,0-1,-1 1,1-1,-1 1,1 0,-1 0,0 0,0 1,0-1,-1 0,1 1,-1-1,0 1,0-1,1 8,0-3,-1-1,0 1,0 0,-1-1,-1 1,1 0,-1 0,0-1,-1 1,1-1,-2 1,1-1,-1 0,0 0,0 0,-1 0,-8 11,-6 6,-2 0,-1-1,-27 24,-3 3,50-50,0 0,0 1,1-1,-1 1,1-1,-1 1,0 0,1-1,-1 1,1-1,-1 1,1 0,0 0,-1-1,1 1,0 0,-1 0,1-1,0 1,0 0,0 0,0 0,0-1,0 1,0 0,0 0,0 0,0-1,0 1,0 0,1 0,-1 0,0-1,1 1,-1 0,0 0,1-1,-1 1,1 0,-1-1,1 1,-1-1,1 1,0-1,-1 1,1-1,0 1,-1-1,1 1,0-1,-1 0,1 1,0-1,0 0,0 0,-1 0,2 1,11 2,-1-1,0 0,17 1,0 0,-11 2,0 1,0 1,-1 1,0 0,-1 1,0 1,0 0,-1 1,18 17,-26-21,0 0,0 1,0 0,-1 1,0-1,-1 1,0 1,4 10,-6-14,-1 0,-1 0,1 0,-1 0,0 1,-1-1,0 0,0 1,0-1,0 0,-1 1,0-1,-1 0,-2 7,2-8,0-1,0 1,-1-1,1 0,-1 0,0 0,-1 0,1-1,-1 1,1-1,-1 0,0 0,0 0,-6 3,-71 29,38-18,-144 76,146-72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8.2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1,'2'31,"1"0,2 0,1 0,1 0,2-1,1-1,21 46,182 537,-182-514,2 4,-30-92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49.3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1,'4'0,"1"1,0 0,0 0,-1 0,1 1,0 0,-1 0,0 0,1 0,-1 1,0 0,0-1,0 2,4 3,53 60,-31-31,82 85,-6 5,152 234,-189-246,-5 4,-6 2,77 226,35 158,-138-356,-26-125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0.2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1 359,'5'-1,"0"0,0 0,0 0,0-1,0 0,0 0,0 0,5-4,15-6,494-137,-412 123,-10 2,72-20,322-39,-451 81,-12 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48.2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0,'0'1176,"0"-1158,3 62,-2-74,0 0,0 0,1 0,0 0,0-1,0 1,1 0,-1-1,2 0,3 7,9 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0.7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0,'2'36,"1"-1,1-1,2 1,14 44,53 132,-68-198,381 873,-375-868,-2-6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1.6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181 251,'0'-13,"-1"-1,0 0,-1 1,0-1,-1 1,-1-1,0 1,0 0,-2 1,1-1,-2 1,0 0,0 1,-1-1,0 2,-19-20,26 29,-1-1,0 0,1 1,-1 0,0-1,0 1,0 0,0 0,0 0,0 0,0 0,-1 0,1 1,0-1,0 1,-1 0,1-1,0 1,0 0,-4 1,4-1,0 1,0 0,1 0,-1 0,1 1,-1-1,1 0,-1 1,1-1,0 0,0 1,-1 0,1-1,0 1,1 0,-1-1,0 1,-1 4,-1 7,-1 1,2 0,0 0,1 0,0 16,2 1,1 0,1 0,2 0,1 0,2-1,0 0,2 0,2-1,0-1,2 0,1 0,1-1,27 32,-22-33,2 0,0-2,2 0,0-2,2-1,0-1,2-1,0-2,1-1,0-1,1-1,38 10,-51-18,1-1,0-1,1-1,20 1,-36-4,1 0,-1 0,1 0,-1-1,1 0,-1 0,1 0,-1 0,0-1,6-2,-8 2,0 1,0-1,0 1,0-1,-1 0,1 0,0 1,-1-1,1 0,-1-1,0 1,0 0,0 0,0 0,0-1,0 1,0-1,-1 1,1 0,-1-4,1-21,-1 0,-1 0,-1 0,-12-51,8 51,-2-15,-3 0,-1 2,-2-1,-27-52,32 73,-2 0,-1 1,0 0,-1 1,-1 1,-1 0,0 1,-1 0,-1 1,-20-13,19 19,1 0,-1 2,-1 0,1 1,-1 1,-1 1,-33-4,-22-5,52 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2.5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11 128,'-10'-3,"16"-3,21-5,151 2,-60 6,503-35,373-18,-937 54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3.0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52,'0'-1,"0"0,0 0,1 0,-1 0,0 0,1 1,-1-1,1 0,0 0,-1 0,1 1,0-1,-1 0,1 1,0-1,-1 0,1 1,0-1,0 1,0-1,0 1,0 0,0-1,0 1,0 0,-1-1,1 1,1 0,34-5,-31 5,1195-29,-916 31,-261-2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3.82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1,'57'2,"0"2,-1 3,69 18,164 57,-132-34,-75-26,-1 0,137 55,-212-74,0 0,0 0,0 0,-1 1,1-1,-1 1,0 1,0-1,0 1,-1 0,1 0,-1 0,-1 0,5 8,-5-5,0 1,0-1,-1 1,0 0,-1 0,0 0,-1 0,1 0,-3 17,-20 175,-60 250,39-234,-4 38,-36 180,77-406,3-7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4.8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352 0,'-2'57,"-3"1,-2-1,-3-1,-31 104,0-30,-4-3,-108 208,145-319,0-1,0 1,1 0,-6 26,12-37,0 1,0 0,1-1,0 1,0-1,0 1,1-1,-1 1,1 0,1-1,-1 0,1 1,0-1,0 0,1 0,-1 0,1 0,4 4,41 51,4-2,96 83,-110-107,119 104,-64-59,152 167,-228-225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7.48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622 24,'0'-1,"-1"1,1-1,0 0,-1 0,1 0,-1 0,1 0,-1 1,1-1,-1 0,1 0,-1 1,0-1,1 0,-1 1,0-1,0 1,0-1,1 1,-1-1,0 1,0 0,0-1,0 1,0 0,0 0,-2-1,-30-3,27 3,-43 0,-1 2,1 2,-92 18,-59 4,194-25,0 0,0 0,0 1,-1 0,1 1,0-1,1 1,-8 3,12-5,0 1,1-1,-1 1,0 0,0-1,1 1,-1-1,1 1,-1 0,0 0,1-1,-1 1,1 0,0 0,-1 0,1-1,0 1,-1 0,1 0,0 0,0 0,0 0,0 1,0 0,1 1,-1-1,1 0,0 1,0-1,0 0,0 0,0 0,0 0,1 0,-1 0,1 0,1 2,43 53,-2 1,-3 3,39 78,-25-27,41 125,-92-227,0 2,0 0,1-1,1 1,9 14,-15-25,1 1,0-1,0 0,0 1,0-1,0 0,0 0,1 1,-1-1,0 0,1 0,-1 0,0-1,1 1,-1 0,1 0,-1-1,1 1,0-1,-1 1,1-1,0 0,-1 0,1 0,0 0,-1 0,1 0,-1 0,1 0,0-1,-1 1,1 0,0-1,-1 0,1 1,-1-1,1 0,-1 0,0 0,1 0,1-2,12-8,1 0,0 0,1 2,0 0,0 1,1 0,0 2,0 0,1 1,-1 1,26-3,-33 6,1 1,0 0,0 0,-1 1,1 0,0 1,-1 1,0 0,1 0,-1 1,0 0,-1 1,1 1,-1-1,0 2,0-1,-1 1,0 1,14 14,-7-2,0 1,-2 1,0 0,-2 1,0 0,-2 1,-1 0,0 1,-2 0,-1 0,-1 0,-1 1,-1 0,-1 50,-4-63,0 1,-1-1,0 0,-1 0,-1-1,0 1,0-1,-2 0,1 0,-1-1,-1 0,0 0,-1-1,0 0,0 0,-12 8,-16 13,-2-1,-1-2,-44 23,62-37,0-2,0 0,-2-1,1-2,-1 0,-1-1,1-2,-1 0,-1-2,1-1,-33 0,-119-7,154 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8.0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0 445,'4'0,"-1"-2,1 1,-1 0,1-1,-1 1,1-1,-1 0,5-5,6-1,478-225,-143 61,-325 158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8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78,'4'0,"10"0,12 0,13 0,14 0,14-4,13-2,19-3,10-1,-6-3,-7 1,-11 2,-12 4,-14 2,-13 1,-9 3,-12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5:59.4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0,'0'58,"4"175,0-188,2 1,1-1,16 47,-4-26,37 80,-48-128,0-1,1 0,1-1,1 0,0-1,1 0,1 0,0-1,25 19,-33-29,0-1,0 0,0 0,0-1,0 0,1 1,-1-2,1 1,-1-1,1 0,0 0,6 0,-10-1,1 0,-1 0,0-1,0 1,1-1,-1 1,0-1,0 0,0 0,0 0,0 0,0 0,0 0,-1-1,1 1,0 0,0-1,-1 0,1 1,-1-1,0 0,0 0,1 0,-1 0,0 0,0 0,-1 0,1 0,0 0,-1 0,1-1,-1 1,0-3,3-19,-2 0,-1 0,-3-30,1 26,2-48,0 75,-1 1,1 0,0-1,0 1,0 0,0-1,0 1,0-1,0 1,0-1,0 1,0 0,0-1,0 1,0-1,0 1,0 0,0-1,0 1,1-1,-1 1,0 0,0-1,0 1,1 0,-1-1,0 1,0 0,1 0,-1-1,0 1,1 0,-1 0,0-1,1 1,-1 0,1 0,-1 0,0-1,1 1,-1 0,1 0,12 17,8 37,-20-52,90 296,-54-172,19 56,-46-156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0:57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1192 153,'-6'-5,"0"1,-1 1,0-1,1 1,-1 0,-1 0,1 1,-12-3,0 0,-97-27,-1 5,0 6,-2 4,-192-1,286 18,0 1,0 1,-1 2,-33 9,50-11,-1 1,1 1,-1 0,1 0,0 0,1 2,-1-1,1 1,0 0,0 0,1 1,0 0,0 1,-6 9,8-10,2 0,-1 0,1 1,0-1,1 1,0 0,0 0,0-1,1 1,0 0,1 0,0 1,0-1,1 0,0 0,0 0,1-1,0 1,0 0,1 0,0-1,0 0,1 1,7 10,1 0,0 0,2-1,0 0,1-1,1 0,0-2,1 0,18 12,-2-6,0-2,1-1,1-2,0-1,68 16,194 23,-218-41,83 11,23 3,222 60,-403-85,1 0,-1 1,1-1,-1 1,0 0,1 0,-1 1,0-1,-1 1,1 0,0 0,3 4,-5-5,-1 0,0 0,0 1,0-1,-1 0,1 1,0-1,-1 0,0 1,1-1,-1 1,0-1,0 1,-1-1,1 1,0-1,-1 0,1 1,-1-1,0 0,0 1,0-1,0 0,-2 3,-14 27,-2 0,-1-2,-1 0,-2-2,0 0,-38 33,-178 134,164-138,57-43,-159 118,139-108,0-1,-78 34,106-53,-1 0,0-1,0 0,0-1,0 0,0 0,-1-2,1 1,0-2,-1 1,-14-4,6-1,0 0,1-2,0 0,0-2,-22-12,23 11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0.3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0 377,'2'2,"0"0,0 0,-1-1,1 1,0 0,-1 0,0 1,1-1,-1 0,0 0,0 1,0-1,-1 0,1 1,0-1,0 6,1 2,72 242,60 377,-124-545,1 1,-34-159,-114-386,113 361,5-1,-11-177,27 180,9-105,-5 194,1 0,0 0,0 0,1 1,0-1,0 1,1 0,0 0,0 0,1 0,-1 0,2 1,-1 0,1 0,-1 1,2 0,-1 0,0 0,1 0,0 1,0 0,0 1,12-4,-9 3,0 0,1 1,-1 0,1 1,-1 1,1-1,0 2,0-1,0 2,-1-1,1 1,0 1,-1 0,1 1,-1 0,0 0,12 6,12 11,-1 1,-1 2,-1 1,-1 1,-1 2,-1 1,-2 1,0 1,-3 1,28 47,-13-10,-4 1,-2 1,-4 2,26 100,5-8,-50-143,-3-4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1.0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0 149,'9'-5,"7"0,9-1,9-3,3-4,8 0,5 2,2-1,-3-3,-1 2,-5 2,-9-1,-3 1,-1 4,-7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2.2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208 255,'3'5,"0"0,0 0,0 1,0-1,-1 1,0-1,0 1,-1 0,0 0,1 12,4 10,32 141,-8 1,9 188,-22 350,-17-659,-3 64,3-112,0-1,0 0,0 1,0-1,0 1,0-1,0 1,0-1,0 0,0 1,0-1,0 1,0-1,0 1,0-1,0 0,-1 1,1-1,0 1,0-1,0 0,-1 1,1-1,0 1,-1-1,1 0,0 0,0 1,-1-1,1 0,-1 1,1-1,0 0,-1 0,1 0,-1 0,1 1,0-1,-1 0,-13-15,-9-32,-44-156,-43-219,102 388,-92-453,86 390,4 0,4 0,9-108,-3 195,2-1,-1 1,1-1,1 1,0 0,1 0,-1 0,2 0,0 0,0 1,0 0,1 0,1 1,-1-1,1 1,1 1,-1-1,1 1,1 1,-1-1,1 2,0-1,1 1,-1 0,1 1,0 0,0 1,0 0,1 0,-1 1,1 1,-1 0,1 0,0 1,-1 0,1 1,0 0,-1 1,1 0,-1 0,0 2,0-1,0 1,14 8,12 8,-1 3,-1 0,-2 2,53 52,105 134,-145-159,588 753,-605-756,-21-29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2.7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1 345,'3'0,"-1"0,1-1,0 0,0 0,-1 0,1 0,0 0,-1 0,1-1,3-2,16-8,293-100,197-65,-449 154,-42 15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3.2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1 667,'6'-1,"1"-1,-1 0,1 0,-1-1,0 0,0 0,0 0,-1-1,1 0,5-6,14-7,414-232,46-28,-375 212,-76 43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3.7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0 359,'24'-2,"0"-1,0-1,0-1,-1-1,0-1,23-10,11-4,745-239,-776 251,0 1,45-6,-48 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6.9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1144 25,'0'-1,"-1"0,1 0,0 0,-1 0,1 0,-1 0,1 1,-1-1,1 0,-1 0,0 0,1 1,-1-1,0 0,0 1,0-1,1 0,-1 1,0-1,0 1,0 0,0-1,0 1,0 0,0-1,0 1,0 0,-1 0,-35-5,31 5,-42-2,0 3,1 1,-85 16,-136 45,266-63,-131 37,-213 46,343-82,1 0,-1 0,0 0,0 0,1 0,-1 0,0 1,1 0,-1-1,1 1,0 0,0 0,0 0,0 0,0 0,0 1,0-1,1 1,-1-1,1 1,-1 0,1-1,0 1,0 0,1 0,-1 0,1 0,-1 0,1-1,0 1,0 5,0 12,1 0,1 1,6 32,-2-22,160 784,-165-810,0 0,1-1,-1 1,1 0,0-1,0 1,1-1,-1 0,1 0,5 5,-7-8,0 0,1 0,-1 0,1 0,-1-1,1 1,-1 0,1-1,-1 0,1 1,0-1,-1 0,1 0,-1 0,1 0,0 0,-1 0,1 0,0 0,-1-1,1 1,-1-1,1 1,0-1,-1 0,0 1,1-1,-1 0,1 0,-1 0,0 0,0 0,1 0,0-2,13-12,0-1,-1 0,-1 0,17-28,9-11,6-2,4 2,1 2,3 2,2 3,97-66,-133 101,1 2,1 0,-1 1,2 1,-1 1,1 1,1 1,-1 1,1 1,39-2,-48 6,-1 0,1 2,-1-1,0 2,1-1,-1 2,0 0,-1 1,1 0,-1 0,0 2,0-1,-1 2,1-1,-2 1,1 1,-1 0,-1 1,12 14,-6-4,-1 0,-1 0,-1 2,-1-1,-1 1,-1 1,-1 0,-1 0,6 35,-10-37,0 0,-1 0,-1 0,-2 0,0 0,-1 0,-1 0,-1 0,0 0,-2-1,-8 21,0-9,-1-2,-1 0,-26 38,32-55,-1 0,0-1,0 0,-1-1,-1 0,0-1,0 0,-30 15,9-9,0-2,-1-1,-1-1,0-2,-1-2,0-1,-67 3,72-10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7.5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0 851,'2'-4,"0"0,1 1,-1-1,1 1,-1 0,1 0,0 0,0 0,0 0,1 1,-1-1,1 1,-1 0,6-2,3-4,200-138,330-169,-428 258,460-205,-528 245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08.6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1,'1'0,"1"0,-1 0,1 1,0-1,-1 1,1-1,-1 1,1 0,-1-1,0 1,1 0,-1 0,0 0,1 0,-1 0,0 1,0-1,2 3,17 29,-15-23,83 163,30 54,-97-193,1 0,2-2,1 0,39 36,-40-46,1-1,1-1,46 27,-61-40,0-1,1-1,0 0,0 0,1-1,-1-1,1 0,0-1,-1 0,1-1,26 0,-37-2,1 1,-1-1,0 1,1-1,-1 0,0 0,0 0,1 0,-1 0,0 0,0-1,0 1,-1-1,1 1,0-1,0 0,-1 0,1 0,-1 0,0 0,0 0,1 0,-1 0,-1 0,1-1,0 1,0 0,-1-1,1-3,1-7,-1-1,-1 0,0 0,-2-15,1 6,-4-10,4 28,-1-1,1 0,0 0,1 0,0 0,0 0,0 0,0 0,1 0,3-11,-4 17,1 0,-1-1,1 1,-1 0,1 0,-1 0,1 0,-1 0,1 0,-1 0,1 0,-1 0,1 0,-1 0,1 0,-1 0,1 0,-1 0,1 0,-1 1,1-1,-1 0,1 0,-1 1,1-1,-1 0,0 1,1-1,-1 0,0 1,1-1,-1 0,0 1,1-1,-1 1,0 0,16 17,-16-18,32 50,-2 0,-2 2,40 106,-31-68,84 161,-109-226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10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8079 344,'-368'9,"-548"84,-342 181,1160-247,-658 192,15 48,368-106,-729 277,-160-84,802-239,367-85,1 4,-155 81,10 16,234-129,-5 2,-1 0,1 1,0 0,1 1,-10 7,16-11,-1 0,1-1,-1 1,1 0,0 0,0 0,0 0,0 0,0 0,0 0,0 0,1 1,-1-1,1 0,0 0,0 0,0 1,0-1,0 0,0 0,0 1,1-1,-1 0,1 0,-1 0,1 1,1 1,14 26,2 0,1-2,1 0,1-1,25 24,2 4,341 426,-37 31,-206-251,-12 6,108 309,-219-514,-2-2,3-1,58 102,-73-145,1-1,1-1,1 1,0-2,1 0,0 0,1-1,0-1,1 0,0-1,0-1,1 0,1-1,26 9,59 15,1 2,165 32,-228-62,0-1,0-1,0-3,55-7,161-39,-178 31,1116-300,-571 136,730-143,21 101,-165 54,-858 114,337-58,-10-54,-532 121,23-6,250-111,-406 156,-1 0,1-1,-1 0,0-1,-1-1,11-10,-18 15,0-1,0 0,-1 0,0 0,0 0,0 0,0-1,-1 1,0-1,0 0,-1 0,0 0,0 0,0 1,-1-1,0-11,-4-71,-25-146,-38-83,53 254,-73-278,-14 5,-238-533,334 858,-114-231,98 204,-3 0,-1 2,-1 0,-34-33,26 38,-46-34,-19-15,-214-239,142 139,122 130,-184-176,230 223,0 1,0 0,0 0,-1 0,1 1,-1-1,0 1,1 0,-1 0,0 0,0 0,1 0,-1 1,0 0,0 0,0 0,0 0,-5 2,-7 1,0 1,0 1,-18 8,-2 0,-270 93,-247 75,424-146,-2-5,-175 16,244-41,1-2,-89-9,126 4,0-1,0-2,0-1,1 0,0-2,0 0,1-2,0-1,-21-13,16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09:10.2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408 40,'0'-1,"0"-1,0 1,0-1,0 0,0 1,0-1,-1 1,1-1,-1 1,1-1,-1 1,1-1,-1 1,0 0,0-1,0 1,0 0,0-1,0 1,0 0,0 0,0 0,0 0,-3-1,2 1,-1 0,1 0,-1 1,0-1,1 1,-1-1,0 1,0 0,1 0,-1 0,0 1,1-1,-4 1,-2 1,1 0,-1 1,1 0,0 0,0 0,0 1,1 0,-1 0,-10 9,5 1,0 0,1 0,1 1,0 0,1 1,1 0,0 1,1-1,1 1,0 1,-4 27,10-42,-1 0,2 0,-1 1,0-1,1 0,-1 0,1 0,0 0,0 0,0 0,0 0,1-1,-1 1,1 0,0 0,0-1,0 0,0 1,0-1,0 0,1 0,-1 0,1 0,4 2,7 4,0 0,1-1,27 8,-6-3,64 27,-63-28,-2 3,1 1,-2 1,0 2,43 31,-74-47,-1-1,0 1,1 0,-1 0,0 1,0-1,0 0,-1 1,1-1,-1 1,1 0,-1-1,0 1,0 0,0 0,0 0,-1 0,1 0,-1 0,0 0,1 0,-1 0,-1 0,1 0,0 0,-1-1,0 1,1 0,-1 0,-2 3,-3 7,-1 0,-1-1,0 0,-1 0,-11 12,-3 4,2-1,-13 18,-1-1,-52 48,76-81,-1-1,0 0,0-1,-1-1,0 0,0-1,-1 0,0-1,0 0,-1-1,1-1,-1 0,-21 2,30-6,0-1,0 1,0-1,0 0,0 0,0 0,0-1,0 0,1 0,-8-4,-53-36,30 17,-4-5,24 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2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82,'0'-3,"0"0,0 0,1 0,-1 0,1 0,0 0,0-1,0 2,0-1,0 0,1 0,-1 0,1 1,0-1,0 0,0 1,0 0,0-1,0 1,1 0,-1 0,1 0,-1 1,1-1,0 1,0-1,-1 1,1 0,0 0,0 0,5 0,10-3,0 2,0 1,0 0,27 2,-15 0,-23-1,53 1,77 9,-121-7,-1-1,1 2,-1 0,1 1,-1 0,-1 1,1 1,-1 0,0 1,14 11,-23-15,-1 0,0 0,-1 0,1 0,-1 1,0-1,0 1,0 0,0 0,-1 0,0 0,0 0,0 1,0 6,0-2,-1 0,-1 0,1 1,-2-1,0 0,0 0,-3 12,-5 11,-2-2,0 1,-27 47,-4 14,55-101,-1 0,1 1,1 1,-1 0,1 1,19-5,5 3,0 2,0 1,0 3,55 3,-26 0,-39-2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3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640 53,'0'-9,"1"7,-1 0,0-1,0 1,0 0,0-1,0 1,0 0,-1 0,1-1,-1 1,1 0,-1 0,0-1,0 1,0 0,0 0,0 0,-2-1,2 2,1 1,0 0,-1 0,1 0,0 0,-1 1,1-1,0 0,-1 0,1 0,-1 0,1 0,0 0,-1 0,1 1,0-1,0 0,-1 0,1 0,0 1,-1-1,1 0,0 1,0-1,-1 0,1 0,0 1,0-1,0 0,0 1,-1-1,1 0,0 1,0-1,0 1,0-1,0 0,0 1,0-1,0 0,0 1,0-1,0 1,-3 21,-3 415,9-251,-3 1394,0-1578,1 5,-1 0,0 0,-1 0,0 0,0 0,0-1,-3 9,3-13,-1 0,1 0,0 0,-1 0,1-1,-1 1,1-1,-1 1,0-1,0 1,1-1,-1 0,0 0,0 0,0 0,-1 0,1-1,0 1,0 0,0-1,-1 0,1 0,0 1,0-1,-1 0,-1-1,-11 0,-1-1,1 0,0-1,0 0,1-2,-1 0,1 0,0-1,0-1,-24-16,7 2,1-1,1-2,-34-36,36 32,2-1,0-1,3-2,0 0,-27-56,41 72,1-1,1 0,0 0,1-1,1 1,0-1,2 0,0 0,1 0,1 0,0-1,1 1,2 0,4-21,-1 22,1 0,1 0,0 1,1 1,0-1,2 2,0-1,0 1,1 1,20-17,-12 13,0 0,1 1,1 1,1 2,0 0,37-15,-45 23,-1 0,1 1,0 1,1 0,-1 1,0 1,1 0,-1 1,1 1,-1 0,25 6,-9 2,-1 1,0 1,0 2,42 26,27 21,-3 4,93 82,-154-119,1-2,1-2,41 19,-78-42,1 1,0-1,-1 1,1-1,0 0,-1 0,1 1,0-1,0 0,-1 0,1 0,0 0,0 0,-1 0,1 0,0 0,0 0,0 0,-1 0,1 0,0-1,-1 1,1 0,0 0,0-1,-1 1,1-1,0 1,0-1,0-1,0 1,0-1,0 0,0 0,0 0,0 1,-1-1,1 0,-1 0,1 0,-1-4,-1-66,0 55,-4-220,4 200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4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0 296,'0'-4,"9"-6,6-6,6-4,8-3,7-2,2 0,7-6,5 3,-7 2,-1 2,-4 4,-9 1,-4 4,-7 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4.7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1,'4'4,"1"11,5 6,0 8,3 4,-1 5,6 4,0 4,-3 2,0-2,2-1,-2 1,-4-4,-3-8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5.8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70,'0'-4,"0"1,0 0,0-1,-1 1,1 0,-1 0,0-1,0 1,0 0,0 0,-1 0,1 0,-1 0,1 0,-1 0,-3-3,3 4,0 1,-1 0,1-1,0 1,0 0,-1 0,1 0,-1 1,1-1,0 0,-1 1,0 0,1-1,-1 1,1 0,-1 0,1 1,-1-1,1 0,-1 1,1 0,-5 1,-6 3,0 0,0 1,1 1,0 0,0 1,0 0,1 1,0 0,1 0,0 1,1 1,0 0,0 0,1 0,1 1,0 1,-9 22,5-11,2 1,1 0,1 1,1-1,1 1,2 1,0-1,2 41,2-52,1 1,0 0,1-1,1 1,0-1,1 0,1 0,0-1,1 0,1 0,18 25,-8-17,1 0,1-2,1-1,1 0,41 26,-43-31,1 0,-2 1,0 1,28 32,-42-43,-1 0,0 1,0 0,0 0,-1 0,0 0,0 0,-1 1,0-1,0 1,0 0,-1-1,0 1,0 0,0 0,-1 0,0 0,-1 0,0 0,0-1,-4 15,-1-5,-1 0,-1 0,-1 0,0-1,-1-1,0 1,-2-1,1-1,-16 14,-24 17,-59 42,41-34,42-30,19-14,1-1,-2 0,1-1,-1 0,0 0,0-1,-1 0,-17 6,26-11,1 0,-1 1,0-1,1 0,-1 0,0 0,1 0,-1 0,1 0,-1 0,0-1,1 1,-1 0,1 0,-1 0,0-1,1 1,-1 0,1 0,-1-1,1 1,-1 0,1-1,-1 1,1-1,0 1,-1-1,1 1,-1-1,1 1,0-1,0 1,-1-1,1 1,0-1,0 0,0 1,-1-1,1 1,0-1,0 0,0 1,0-1,0 0,0 1,0-1,1 1,-1-1,0 0,0 1,0-1,1 1,-1-2,14-40,-11 34,-2 3,1 0,1 0,-1 0,1 1,0-1,0 0,0 1,5-6,-7 9,1 0,-1 0,0 0,0 0,0 1,0-1,1 0,-1 1,0-1,1 1,-1-1,0 1,1 0,-1-1,1 1,-1 0,1 0,-1 0,0 0,1 0,-1 1,1-1,-1 0,0 1,1-1,-1 1,0-1,1 1,-1-1,0 1,0 0,0 0,1 0,-1 0,0 0,0 0,1 2,14 14,0 0,-2 2,0 0,-1 0,20 43,39 116,-66-160,33 99,-6 2,-5 1,-6 1,9 135,-21-72,-8 0,-24 201,-65 198,-36-7,113-532,-14 56,7-32,-11 81,29-109,-1-39,0 1,1-1,-1 0,1 1,-1-1,1 1,0-1,0 0,-1 1,1-1,0 0,0 0,0 0,0 0,0 0,1 0,-1 0,0 0,0 0,1 0,2 1,12 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6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345 176,'1'-28,"0"11,0-1,-2 0,-2-23,3 39,-1 0,1-1,0 1,-1-1,1 1,-1 0,0 0,0-1,0 1,0 0,0 0,0 0,-1 0,1 0,-1 0,1 0,-1 0,0 1,0-1,0 1,0-1,0 1,0 0,0 0,0 0,0 0,-1 0,1 0,0 0,-5 0,3 1,-1 1,1 0,-1-1,1 1,0 1,0-1,0 1,0-1,0 1,0 0,0 1,0-1,1 1,-7 5,-42 48,32-28,0 0,2 1,2 1,0 1,2 0,2 0,0 2,3-1,-10 52,16-65,1 1,0 0,1-1,1 1,1 0,1 0,1-1,0 1,2-1,0 0,1 0,1 0,0-1,2 0,0 0,1-1,20 26,-11-22,1-1,1 0,0-2,39 25,102 51,4 3,-157-91,-1 0,0 0,0 0,-1 1,0 0,0 1,-1-1,0 1,0 1,-1-1,8 16,-11-18,0 1,0 0,-1 0,0 0,0 0,0 0,-1 0,0 0,-1 0,1 0,-1 0,-1 0,1 0,-1 0,-1 0,1-1,-5 8,-13 22,-2-1,-1-1,-2-1,-51 51,38-41,29-33,0 0,-1 0,0-1,-1 0,0 0,0-2,-21 12,25-16,1-1,-1 0,0 0,0 0,1-1,-1 0,0-1,0 1,0-1,0-1,0 1,0-1,0 0,0-1,0 0,-12-5,-59-28,48 21,-58-20,62 27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7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0 123,'5'0,"5"0,9 0,11 0,13 0,11 0,10 0,7-4,8-6,8-6,2 1,-6-2,-8-3,-8 3,-12 4,-10 4,-13 8,-13 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7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0,'2'14,"1"-1,0 1,0-1,2 0,-1 0,2-1,0 1,12 19,5 12,32 71,-5 3,67 245,-110-330,-4-7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8.8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1,'49'201,"-31"-117,5-1,3-1,3-1,73 139,-97-212,0-1,0 1,0-1,1-1,0 1,0-1,1 0,8 6,-13-10,0-1,0 0,0 0,0 0,0 0,0 0,0 0,1-1,-1 1,0-1,0 1,1-1,-1 0,0 0,1 0,-1 0,0 0,0-1,1 1,-1-1,0 1,0-1,0 0,0 0,0 0,0 0,0 0,0-1,0 1,0 0,0-1,-1 1,1-1,-1 0,3-3,10-16,0-2,-2 1,0-2,-1 0,13-46,-11 31,19-64,19-109,-33 129,-8 57,-4 41,-2 47,9 175,52 288,-48-437,4-2,35 93,-43-144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39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1 777,'69'-9,"-10"-1,599-77,-7-43,-226 42,-158 35,1381-252,-1186 219,-422 78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4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291 154,'-2'-14,"0"1,0 1,-1-1,-1 0,0 1,0 0,-2-1,1 2,-11-16,16 26,-1 0,1 0,-1 0,1 1,-1-1,1 0,-1 0,0 1,1-1,-1 0,0 1,0-1,1 1,-1-1,0 1,0-1,0 1,0 0,0-1,1 1,-1 0,0 0,0 0,0 0,0 0,0 0,0 0,-1 0,0 1,1-1,-1 1,1 0,-1 0,1 0,-1 0,1 1,0-1,0 0,0 0,-1 1,1-1,0 1,0 1,-5 8,1-1,1 1,-6 17,-17 70,-24 167,45-210,2 1,3-1,1 1,15 91,-13-131,1 1,2-1,-1 0,2 0,0-1,1 0,0 0,1 0,1-1,0 0,1-1,1 0,0-1,0 0,1 0,1-1,0-1,0 0,23 12,-31-19,1 1,-1 0,1 0,-1 1,-1 0,1 0,-1 0,0 0,0 1,0 0,-1-1,0 1,0 1,0-1,-1 0,0 1,0-1,-1 1,0-1,0 1,0 0,-1 0,0-1,0 1,-1 0,-1 7,0-2,-1 1,0-1,-1 1,0-1,-1 0,-1-1,0 1,0-1,-1 0,0-1,-1 1,-18 17,19-23,0 0,-1 0,0-1,0 0,0 0,0-1,-1 0,1-1,-1 0,1 0,-1-1,0 0,-14 0,11 0,0-1,1-1,-1 0,0-1,1 0,-1 0,1-1,0-1,-20-9,15 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3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1,'856'0,"-832"0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5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90,'4'0,"6"0,5 0,5 0,7-4,8-2,6-4,0 0,3 2,1 1,3 3,-4-2,-4-1,-5-3,-4 0,-8 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5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0,'0'5,"4"0,2 5,7 4,7 9,4 9,3 3,4 4,-3 9,3 0,-4-4,-3-1,0-3,-5-4,-6-9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6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1,'69'74,"-4"3,-3 2,-3 3,54 103,152 372,-224-453,36 134,-72-216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7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1,'-1'21,"-1"1,-1-1,-7 23,-3 25,-11 131,8 0,9 1,9-1,45 332,-40-487,2 0,22 63,-27-96,0-1,1 0,0 0,1-1,0 1,0-1,1-1,1 1,0-1,0 0,1-1,0 0,0 0,18 10,-10-9,-5-1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8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0,'-2'263,"5"302,0-493,3 0,3 0,3-1,36 116,-38-157,1 0,2 0,1-1,1-1,2 0,0-2,2 1,1-2,1-1,1-1,1 0,50 36,-50-43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8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348 0,'-1'2,"-1"1,1-1,-1 0,0 0,0 0,0 0,0 0,0 0,-1 0,1-1,0 1,-1-1,1 0,-1 0,-4 2,-9 5,-17 18,1 0,2 2,1 2,1 1,1 1,-26 41,43-59,1 0,0 1,1 0,-11 27,17-38,1 0,0 0,0 1,0-1,1 0,-1 1,1-1,0 0,1 1,-1-1,1 1,-1-1,1 0,1 0,-1 1,0-1,1 0,0 0,0 0,0 0,1-1,-1 1,5 3,28 28,2-1,1-2,75 47,14 11,-106-74,-1-1,0 1,-2 1,1 0,16 22,-34-37,1 0,-1 0,0 0,0 0,-1-1,1 1,0 0,-1 1,1-1,-1 0,1 0,-1 0,0 0,0 0,0 0,0 0,0 0,-1 1,1-1,-1 0,1 0,-1 0,0 0,0 0,0 0,0-1,0 1,0 0,0 0,-3 2,-5 5,0 0,0 0,-1-1,-12 9,2-2,-75 55,-142 80,181-124,34-20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49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0 281,'5'-1,"-1"-1,1 1,-1-1,0 1,1-1,-1-1,6-3,13-6,485-210,-494 216,-1 1,1 1,0 0,17-3,-9 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0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0,'2'45,"1"0,3 0,1 0,26 83,79 162,-56-155,-36-91,-12-28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1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0 272,'4'-2,"0"0,-1 0,1 0,-1 0,0-1,0 1,1-1,-2 0,1 0,0 0,0-1,1-3,6-5,21-19,0 1,2 1,1 2,1 1,64-35,-94 58,0 1,1-1,-1 1,0 0,1 1,-1-1,1 1,0 0,-1 1,1-1,0 1,-1 0,1 1,0-1,-1 1,1 0,0 1,7 2,-6-1,0 1,-1 0,1 0,-1 1,0 0,-1 0,1 0,-1 1,0 0,0 0,-1 0,1 0,4 12,3 6,0 0,-2 1,-1 1,-1-1,6 38,-11-48,-1 0,-1 0,0 1,-1-1,-1 0,0 0,-1 0,0 0,-2 0,1 0,-7 15,6-23,0 0,0 0,0-1,-11 12,0 1,15-19,-1 0,1 1,0-1,0 0,0 1,0-1,-1 0,1 1,0-1,0 0,0 1,0-1,0 0,0 1,0-1,0 1,0-1,0 0,0 1,0-1,0 0,0 1,0-1,1 0,-1 1,0-1,0 0,0 1,1-1,-1 0,0 1,0-1,0 0,1 0,-1 1,0-1,1 0,-1 0,0 1,1-1,-1 0,0 0,1 0,23 9,-6-2,-11-1,0 0,0 0,-1 1,0 0,0 0,0 1,-1-1,-1 1,1 0,-1 0,0 1,-1-1,3 13,4 15,8 70,-16-93,17 170,-18-157,-1-1,-1 1,-1-1,-1 0,-9 31,10-49,-1 0,0 0,0 0,0-1,-1 1,0-1,-1 0,0 0,1 0,-2-1,-6 7,-2-2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1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1,'2'0,"0"0,0 1,0 0,0-1,0 1,0 0,0 0,0 0,0 0,0 0,-1 0,1 0,-1 1,1-1,-1 1,3 2,23 33,-18-23,75 112,-5 3,-7 4,90 227,-145-311,-3 1,-1 1,-3 0,-2 1,1 56,-7-23,-3-1,-18 115,11-150,-17 59,13-68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3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0,'2'19,"1"0,1 0,0-1,1 0,10 24,3 13,106 364,-117-397,1-6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2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67,'772'-33,"-407"0,-342 32,-6 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4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1 309,'0'-22,"0"0,2 0,5-33,-4 47,-1 0,1 0,0 0,1 1,-1 0,1-1,1 1,0 1,0-1,0 1,1 0,9-9,-11 11,10-8,0 0,1 1,1 0,25-13,-38 22,0 0,0 1,0 0,1-1,-1 1,0 0,0 1,1-1,-1 1,0-1,1 1,-1 0,1 0,-1 0,0 1,1-1,-1 1,0 0,0 0,1 0,-1 0,0 1,0-1,0 1,0 0,-1 0,1 0,0 0,-1 0,1 0,-1 1,0-1,3 6,6 9,-2 1,-1 0,0 0,-1 1,-1 0,7 39,9 123,-20-166,5 325,2 8,-8-332,1-1,1 1,0 0,1-1,0 0,12 25,-12-33,0 1,1-1,0-1,0 1,0-1,1 1,0-1,1-1,-1 0,1 1,0-2,0 1,15 6,-17-8,0 0,-1 0,0 0,1 1,-1 0,-1 0,1 0,0 0,-1 1,0-1,0 1,-1 0,1-1,1 7,27 81,-22-61,168 501,88 303,-261-817,7 20,-2 1,6 58,-14-88,0 1,-1 0,0 0,-1-1,0 1,0 0,-1-1,0 1,-1-1,0 0,-1 0,0 0,0 0,-1-1,-9 14,-21 14,-2-2,-1-1,-2-2,-1-2,-48 26,36-22,-222 121,217-123,30-17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4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1 135,'66'0,"360"-6,-289-2,146-28,-232 27,32-5,135-41,-194 48,-38 18,1-1,-6 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6:55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0 263,'84'-5,"0"-4,-1-4,86-24,-61 13,75-15,372-72,-521 105,8-2,63-3,-94 12,-9 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00.9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1,'3'26,"0"1,1-1,2 0,1 0,13 32,2 13,125 407,75 289,-204-688,-4 1,-3 0,-4 0,-3 1,-4 0,-19 156,17-228,1 1,0 1,-1-1,0 0,-1-1,0 1,-1 0,0-1,-10 18,13-26,0 0,0 0,0-1,0 1,0 0,0 0,0-1,0 1,0-1,0 1,-1-1,1 0,0 1,0-1,-1 0,1 0,0 0,0 0,0 0,-1 0,1 0,0 0,0-1,-1 1,1 0,0-1,0 1,0-1,0 1,0-1,0 1,0-1,0 0,0 0,0 0,0 1,0-1,0 0,0 0,1 0,-2-2,-34-48,34 47,-21-36,1-1,3-1,1-1,3-1,1 0,2-1,2 0,2-1,-3-82,11 123,0 1,0-1,0 1,0-1,1 1,0 0,0-1,0 1,1 0,-1 0,1 0,0 0,0 0,0 0,1 0,-1 1,1-1,4-4,-3 5,1 1,0-1,0 1,-1-1,1 1,1 1,-1-1,0 1,0 0,1 0,-1 0,0 1,1 0,10 1,32 3,0 2,0 2,0 2,-1 2,64 27,-7 4,116 69,-48-1,-17-10,-154-101,5 5,1-2,0 1,-1-1,2 0,-1 0,12 2,-18-4,1-1,-1 0,0 0,0 0,0 0,1-1,-1 1,0 0,0 0,0-1,1 1,-1-1,0 1,0-1,0 1,0-1,0 0,0 1,1-2,-1 0,1 0,-1 0,0 0,0 0,0 0,0 0,0 0,0-1,-1 1,1 0,-1 0,1-1,-1-3,1-26,-1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01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11 152,'-4'0,"-2"-4,5-2,7-4,6 0,10-3,10-3,8 1,1 3,-1-1,-4 2,-4-2,-3 2,-1 3,-3 2,-4 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02.0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0,'4'4,"2"6,4 5,0 5,2 3,5 2,2 5,3 2,-2 8,-1 2,5-2,-1 4,0 0,0-3,-5-5,-4-8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03.1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1,'-3'-1,"0"1,0 0,0 0,0 1,0-1,0 0,0 1,0 0,1 0,-1 0,0 0,0 0,1 0,-1 1,1-1,-1 1,1 0,-1 0,1 0,-3 3,3-1,-1 1,1 0,0 0,0 1,0-1,1 0,0 1,0-1,0 1,1 7,-2 20,2 0,2 0,1 0,2 0,1 0,1-1,15 42,16 22,49 91,-53-116,-24-51,-2 1,0 0,-1 1,-1-1,0 1,2 32,-7-42,-1 0,0 0,-1 0,0 0,0 0,-2-1,1 1,-1 0,-1-1,0 0,-1 0,0 0,-11 16,9-17,-17 27,-1-2,-33 35,51-63,1 1,-1-2,0 1,-1-1,1-1,-1 1,0-1,-1 0,1-1,-1 0,0 0,0-1,0 0,0-1,-18 2,25-3,1-1,-1 0,1 0,-1 0,0 0,1 0,-1-1,1 1,-1-1,0 1,1-1,-1 1,1-1,0 0,-3-1,3 2,1-1,0 1,0-1,0 1,-1 0,1-1,0 1,0-1,0 1,0-1,0 1,0-1,0 1,0-1,0 1,0-1,0 1,0-1,0 1,0-1,1 1,-1 0,0-1,0 1,0-1,1 1,-1-1,0 1,0 0,1-1,0 0,1-1,0 0,0 0,0 1,1-1,-1 0,0 1,1 0,-1-1,1 1,0 0,-1 0,1 1,0-1,0 0,-1 1,6 0,0 1,0 0,0 1,0 0,0 1,-1 0,1 0,-1 1,0 0,0 0,0 0,-1 1,1 0,-1 1,9 9,3 4,-2 1,0 0,17 30,-10-9,-2 1,-1 2,-3 0,-2 1,12 53,-7 4,11 131,-26-139,-4 0,-3 0,-27 160,25-227,-3 13,1 1,1 58,5-89,0-1,1 1,0 0,1 0,0-1,0 1,1-1,0 1,1-1,0 0,1 0,-1-1,2 0,-1 1,11 11,-8-15,-1 1,1-1,0-1,1 1,-1-1,1-1,-1 1,1-2,13 4,-1-2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08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430 29,'-1'-1,"1"0,-1-1,0 1,1 0,-1 0,0 0,0 0,0 1,0-1,0 0,0 0,0 0,0 1,0-1,0 1,0-1,0 1,-1-1,1 1,0 0,0-1,-1 1,1 0,-2 0,-36-6,35 6,-17-3,0 1,0 2,0 0,-1 1,1 1,0 1,0 1,1 1,-1 1,1 0,-37 19,52-22,0 1,0 0,0 1,1-1,0 1,0 0,0 0,1 0,0 0,-1 1,2-1,-1 1,1 0,0 0,0 0,1 0,-2 7,-2 16,2 0,0 39,3-53,2 341,-3-354,1 0,0 0,1 0,-1 0,0 0,0 0,1 0,-1 0,1 0,0-1,0 1,-1 0,1 0,0 0,0-1,1 1,-1 0,0-1,1 1,2 1,-3-2,1-1,0 1,-1-1,1 0,-1 0,1 0,0 0,-1 0,1 0,-1 0,1 0,0-1,-1 1,1 0,-1-1,1 0,-1 1,1-1,-1 0,2-1,11-7,-1-1,0-1,-1 0,12-13,-13 12,6-4,1 0,0 2,1 0,1 1,0 1,1 1,0 0,0 2,1 1,0 0,1 2,29-5,-36 9,0 0,0 1,0 1,0 0,0 1,0 1,0 0,0 2,-1 0,1 0,-1 1,0 1,-1 1,1 0,-1 1,0 0,-1 1,20 17,-24-18,-1 0,-1 0,0 0,0 1,0 0,-1 0,0 1,-1 0,0 0,-1 0,0 1,0-1,2 14,-5-17,-1-1,1 0,-1 1,-1-1,1 0,-1 1,0-1,0 0,-1 0,0 0,0 0,-1 0,1 0,-1 0,0-1,-1 0,1 1,-1-1,0 0,-1-1,1 1,-1-1,0 0,-8 6,-19 9,0-1,-1-1,-1-2,-36 12,-61 27,113-44,-1-2,0 0,0-1,-36 9,33-13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09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1,'-2'25,"-1"-1,-1 1,-2 0,-12 38,-2 4,-19 92,-159 590,67-195,127-532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5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480 775,'2'-13,"-1"0,2 0,-1 1,2-1,6-16,8-32,-12 28,-1 1,-2-1,-1-1,-2 1,-5-43,3 60,-1 1,0 1,-1-1,0 0,-1 1,-1 0,0 0,-1 0,-1 1,0 0,0 1,-1-1,-19-17,5 8,-2 2,0 1,0 1,-2 1,0 1,-1 2,-1 1,-32-11,57 23,0 0,1 0,-1 1,0-1,0 1,0 0,1 0,-1 0,0 0,0 1,0-1,0 1,1 0,-1 0,0 1,1-1,-6 4,4-1,-1-1,2 1,-1 1,0-1,1 1,0-1,0 1,0 1,1-1,-4 6,1 2,0-1,1 1,1 0,0 0,1 0,0 1,1-1,0 1,1 22,2-28,0-1,1 1,0-1,0 0,1 0,0 1,0-1,1-1,0 1,0-1,0 1,9 8,9 9,42 35,-37-35,44 39,3-4,91 58,-160-113,1 1,-1-1,0 1,0 1,0-1,-1 1,0 0,0 0,-1 0,1 1,-1-1,-1 1,4 9,3 17,9 52,-12-49,23 159,-23-174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0.8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37,'-1'-29,"0"22,3 24,5 58,2-1,4 0,4-1,39 111,-53-176,0 0,1 0,0 0,1 0,-1-1,2 1,8 9,-12-15,0 0,1-1,-1 1,0-1,0 0,1 1,-1-1,1 0,-1-1,1 1,-1 0,1-1,0 1,-1-1,1 0,-1 0,1 0,0 0,-1 0,1 0,0-1,-1 0,1 1,-1-1,1 0,-1 0,1 0,3-3,5-1,-1-1,1 0,-1 0,-1-1,16-14,-21 17,-1-1,0 1,0-1,0 0,0 0,-1 1,0-2,0 1,0 0,0 0,-1-1,0 1,0-1,0-8,-3-155,0 132,6 108,4-1,2-1,24 87,5 27,-32-122,-5-38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2.2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1 431,'16'-1,"-1"-1,1 0,-1-1,21-7,31-6,296-19,-196 23,-142 10,205-19,305 13,282 19,-752-15,0-3,87-20,123-48,-147 37,145-22,-209 49,-2-3,1-2,85-35,-133 45,0 1,0 0,23-3,-18 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3.5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492 239,'1'-19,"1"-1,7-33,-5 40,-1 0,-1 0,0 0,-1 0,-1 0,0 0,-3-22,3 34,0 0,0 0,0 0,-1 0,1 0,0 0,0 1,-1-1,1 0,-1 0,1 0,-1 1,1-1,-1 0,1 0,-1 1,0-1,1 1,-1-1,0 0,1 1,-1-1,0 1,0 0,0-1,0 1,1 0,-1-1,0 1,-1 0,-1 0,1 0,0 0,-1 1,1-1,-1 1,1 0,0 0,-1 0,1 0,0 0,-3 2,-8 6,1 0,-20 20,28-26,-9 9,0 1,0 0,1 0,1 2,0-1,-13 26,22-36,0 1,0 0,1 0,-1 0,1 0,0 0,1 1,-1-1,1 0,0 0,0 1,1-1,-1 0,1 0,0 0,1 0,-1 0,1 0,0 0,0 0,1-1,-1 1,1-1,0 1,0-1,1 0,4 5,23 20,0 0,58 38,-26-21,-58-42,1 1,-1 0,0-1,0 2,0-1,-1 0,0 1,0 0,0 0,-1 0,0 1,0-1,0 1,-1-1,0 1,1 7,-2-9,-1 1,0 0,-1-1,1 1,-1-1,0 1,0-1,-1 0,1 1,-1-1,0 0,-1 0,1 0,-1 0,0-1,0 1,-1-1,1 0,-1 0,-7 7,-6 3,-1-1,-1-1,0 0,0-2,-1 0,0-1,-1-1,0-1,-43 9,12-7,-1-2,1-2,-59-3,67-7,28-1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4.2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1 107,'4'0,"6"0,5-4,14-2,9 1,8 1,4 1,7-4,1-4,5 0,-1 1,3 3,-2 2,-3-2,-7 0,-8-3,-13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4.8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0,'4'0,"6"4,2 6,2 10,3 5,-1 8,-3 2,4 8,0 0,1-1,2 3,-3 0,0-1,-2-2,0-9,-3-6,-2-2,-4-7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6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1 144,'0'0,"-1"-12,1-1,1 1,0 0,1 0,0 0,4-12,-5 21,0 0,1 0,-1 0,1 1,-1-1,1 1,0-1,0 1,0 0,1 0,-1 0,0 0,1 0,-1 0,1 1,0-1,0 1,-1 0,1 0,0 0,0 0,0 0,0 0,0 1,0 0,0-1,0 1,1 0,3 1,1 0,0 1,-1 0,1 0,-1 0,0 1,0 0,0 0,0 1,0 0,-1 0,0 1,0-1,0 1,0 1,-1-1,0 1,7 10,2 3,-1 0,0 1,-2 1,13 33,-5-4,-3 0,-3 2,-1-1,6 70,-3 212,-14-275,-1-20,1 19,8 66,-7-109,0 1,2 0,-1-1,2 1,0-1,1-1,0 1,1-1,13 21,-16-30,0 0,0 1,0-2,0 1,1 0,-1-1,1 0,0 0,0 0,0 0,1-1,-1 0,0 0,12 2,1-2,0 0,0-1,25-2,16 0,-42 2,-10-1,0 0,0 1,-1 0,1 0,0 0,9 4,-13-4,0 1,0 0,-1 0,1 0,0 0,-1 1,1-1,-1 1,0-1,1 1,-1 0,-1 0,1 0,0 0,1 6,94 247,-33-77,27 47,63 168,-149-380,-1 0,0 0,0 0,-2 1,2 15,-4-25,0 1,-1-1,1 1,-1-1,0 1,-1-1,1 0,-1 1,0-1,0 0,-1 0,0 0,1 0,-2-1,1 1,-6 5,-24 22,-3-1,0-1,-47 28,-45 36,20-2,88-75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7.1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0 348,'22'-3,"0"-1,0 0,0-2,26-10,26-6,872-242,-890 243,-40 14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8.0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1,'0'5,"1"0,0 0,1 0,-1 0,1 0,0 0,0-1,0 1,5 6,4 10,143 285,63 145,-171-353,-31-68,0 1,-2 0,-2 1,11 44,-18-55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19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4,'3'-4,"4"11,8 13,21 48,-2 2,41 130,-47-122,277 784,-259-730,-5 1,-7 3,-5 1,-7 1,8 193,-30-325,0 1,0-1,-1 1,1-1,-1 1,-1-1,1 1,-1-1,-1 0,1 0,-6 10,6-14,1 0,-1 0,0 0,0 0,0 0,-1 0,1-1,0 1,0-1,-1 0,1 1,-1-1,0 0,1-1,-1 1,0 0,1-1,-1 1,0-1,1 0,-1 0,0 0,0 0,1-1,-1 1,0-1,0 1,1-1,-6-2,-6-3,1 0,-1 0,1-2,0 0,1 0,0-1,-17-16,-73-82,83 85,-8-9,0-2,3-2,-40-70,56 91,2 0,-1 0,2-1,0 1,1-1,0 0,2-1,-1 1,2 0,0-1,1 1,0-1,6-29,-5 40,1 0,-1 0,1 0,0 1,1-1,-1 1,1 0,0-1,0 1,0 0,1 1,-1-1,1 1,0-1,0 1,0 0,1 1,-1-1,1 1,-1 0,1 0,0 0,0 0,-1 1,1 0,0 0,1 0,-1 1,0 0,8 0,14 1,0 2,-1 0,1 2,37 11,40 13,-1 5,-2 5,171 91,-187-83,3-3,116 41,-202-84,1 0,-1 0,0-1,1 1,-1-1,1 1,-1-1,0 0,1 0,-1 0,5-1,-7 1,1 0,-1 0,1-1,-1 1,1 0,-1-1,1 1,-1 0,1-1,-1 1,1-1,-1 1,0-1,1 1,-1-1,0 1,1-1,-1 1,0-1,0 1,0-1,1 1,-1-1,0 0,0 1,0-1,0 1,0-1,0 0,-1-6,-1 0,0-1,0 2,0-1,-1 0,-4-7,7 14,-52-101,30 63,-20-50,4 17,28 53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21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12 183,'0'0,"-1"0,1 0,0 0,-1 0,1 0,-1 0,1 0,0 0,-1 0,1 0,0 0,-1 0,1 0,0 0,-1 0,1 0,0 0,-1 0,1-1,0 1,-1 0,1 0,0 0,-1 0,1-1,0 1,0 0,-1 0,1-1,0 1,0 0,0-1,-1 1,1 0,0-1,0 1,0-1,8-11,19-8,251-103,-253 112,-3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7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832 132,'-3'-2,"0"1,-1-1,1 1,1-1,-1 0,0 0,0 0,1-1,-1 1,1-1,0 1,0-1,-2-3,-7-6,-1 0,0 1,-1 1,0 0,-17-10,22 16,1 1,-1 0,-1 0,1 0,0 1,-1 1,1-1,-1 1,-15 0,6 1,-1 0,1 1,0 0,-1 2,1 0,0 1,1 1,-1 1,1 0,-28 15,13-2,2 1,0 1,1 2,1 1,1 1,1 1,2 2,0 0,2 2,2 0,0 1,-22 51,38-73,0 0,0 1,1-1,0 1,1 0,0 0,-1 16,4-22,-1 0,0 0,1-1,0 1,0 0,0-1,0 1,0-1,1 1,0-1,0 1,0-1,0 0,0 0,0 0,1 0,-1-1,1 1,0-1,0 1,0-1,0 0,4 2,69 35,110 41,-17-9,-57-21,-46-22,-2 3,84 53,-145-83,-1 1,0-1,0 1,0-1,0 1,0 0,0 0,0 0,-1 0,1 0,-1 0,1 1,-1-1,0 0,0 1,0-1,0 1,0-1,-1 1,1 3,-1-4,-1 0,1 1,-1-2,0 1,1 0,-1 0,0 0,0 0,0 0,-1-1,1 1,0 0,-1-1,1 1,-1-1,0 0,1 1,-1-1,0 0,0 0,1 0,-1 0,0-1,0 1,-4 1,-32 8,1-1,-2-2,1-2,-1-1,1-2,-52-3,68 0,-123 13,98-6,-61-1,87-8,5-1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21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1,'2'1,"0"0,-1 1,1-1,-1 1,1 0,-1-1,0 1,1 0,-1 0,0-1,0 1,0 0,-1 0,1 0,0 0,-1 0,1 3,3 7,104 262,-94-233,70 225,-76-241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23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250 2,'-7'-1,"1"1,-1 0,0 0,1 0,-1 1,1 0,0 1,-1 0,1 0,0 0,0 0,0 1,0 0,0 0,1 1,-1 0,1 0,0 0,0 0,0 1,1 0,0 0,-7 10,-4 6,2 0,0 1,1 0,1 1,2 0,-13 44,19-52,0-1,1 1,1 0,0 0,1 0,1 0,0 0,1-1,1 1,0 0,1-1,11 27,10 7,3-1,1-2,2-1,51 56,-11-13,-42-53,-19-23,1 1,-2 1,1-1,-2 1,0 1,7 16,-14-29,-1 1,1-1,0 1,-1-1,0 1,1 0,-1-1,0 1,0 0,0-1,0 1,0 0,-1-1,1 1,0 0,-1-1,1 1,-1-1,1 1,-1 0,0-1,0 0,0 1,0-1,-1 2,-1-1,1 0,-1 0,0-1,1 1,-1-1,0 0,0 0,0 0,0 0,0 0,0 0,-5-1,-5 1,-1 0,1-2,-1 0,1 0,-15-4,-72-24,92 26,1 0,-1-1,0 1,1-1,0-1,0 0,0 0,1 0,-1-1,-5-6,12 12,-1-1,1 1,-1 0,1-1,-1 1,1 0,0-1,-1 1,1-1,-1 1,1-1,0 1,-1-1,1 1,0-1,0 0,-1 1,1-1,0 1,0-1,0 1,0-1,0 0,0 1,0-1,0 0,0 1,0-1,0 1,0-1,0 0,0 1,1-1,-1 1,0-1,0 1,1-1,-1 1,0-1,1 1,-1-1,1 1,-1-1,0 1,1-1,-1 1,1 0,-1-1,1 1,-1 0,1-1,0 1,-1 0,1 0,0 0,2-1,-1 1,1 0,-1-1,1 1,0 1,-1-1,1 0,-1 1,1-1,-1 1,1 0,2 1,6 4,-1 1,1 0,-1 1,-1 1,1-1,-2 1,1 1,7 10,54 87,-55-77,-1 0,-1 1,-1 1,9 40,18 134,-27-89,-7 226,-7-184,-1-114,-1 0,-14 58,-4 50,16-74,3 1,4-1,13 94,-11-158,0 0,1 0,1 0,11 25,-13-34,0 0,1 0,0 0,0 0,0 0,1-1,0 0,0 0,0 0,0-1,1 0,9 6,2-2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31.1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0 130,'3'-4,"0"1,0-1,0 1,0-1,0 1,1 0,-1 1,1-1,0 1,0-1,0 1,5-2,-1 0,15-7,1 1,0 1,0 1,1 2,50-8,-45 9,38-5,0 2,0 4,122 7,-164 1,-7 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31.9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1,'2'0,"0"0,-1 1,1-1,-1 1,0 0,1 0,-1-1,1 1,-1 0,0 0,0 0,1 0,-1 1,0-1,0 0,0 0,1 3,17 29,-14-24,177 363,-134-290,-19-35,-19-29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32.7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 0,'-1'15,"-1"0,-1-1,0 0,-1 0,-10 23,1 0,-101 356,-48 143,134-464,23-55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34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0 124,'7'-1,"0"-2,0 1,0-1,0 0,-1 0,1-1,9-7,-4 4,9-6,1 1,0 1,1 1,0 2,0 0,1 1,0 1,39-4,-59 9,-1 1,1 0,0 0,0 0,0 0,0 1,0-1,-1 1,1 0,0 0,-1 1,1-1,0 1,-1-1,0 1,1 0,-1 1,0-1,0 0,0 1,0 0,-1 0,1-1,-1 2,0-1,1 0,-2 0,1 1,0-1,-1 1,1-1,-1 1,0 0,0 0,0-1,0 8,-1-2,1 1,-1-1,-1 0,0 0,0 0,0 0,-1 0,-1 0,0 0,0-1,0 1,-1-1,-1 0,-8 14,5-13,-1 0,1 0,-2 0,1-1,-21 12,37-23,0 0,0 0,0 0,0 1,0 0,1 0,-1 1,1 0,-1 0,1 1,-1 0,1 0,-1 1,1 0,-1 0,0 1,1 0,-1 0,0 1,13 6,-11-5,0 1,0 0,0 0,-1 1,0 0,0 0,0 1,-1 0,0 1,0-1,-1 1,0 0,0 1,-1 0,0 0,4 11,-4-7,-1 1,0 0,-1 0,0 0,1 28,-4-39,0 0,-1 0,1 0,-1-1,1 1,-1 0,0 0,0 0,0 0,-1-1,1 1,-1-1,1 1,-1-1,0 1,0-1,0 0,0 0,0 0,-1 0,1 0,-1-1,1 1,-1-1,0 1,1-1,-1 0,0 0,0 0,0 0,0-1,0 1,0-1,1 0,-5 0,-513 24,490-25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36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0 582,'88'-30,"-29"19,110-7,-28 5,-108 8,459-79,-482 81,67-16,112-42,-116 35,1 3,133-22,-10 4,391-73,-505 106,-65 8,-1 0,1-2,-1 0,1-1,-1-1,0 0,0-1,-1-1,1-1,18-10,-26 12,0 1,0 0,0 0,0 1,0 0,0 1,1 0,0 0,-1 1,1 1,18 0,-7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3.4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912 2,'-149'-1,"-172"4,297-1,0 1,0 2,1 0,-1 1,1 1,0 2,1 0,0 1,1 2,0 0,1 1,-20 16,28-20,1 1,1 0,0 1,0 0,1 1,0-1,1 2,1-1,0 1,0 0,1 1,1 0,0 0,1 0,1 0,0 0,1 1,0 0,2-1,1 29,-1-39,1 0,-1 0,1-1,0 1,1 0,-1 0,1-1,-1 1,1-1,0 1,0-1,1 0,-1 0,1 0,-1 0,1 0,0-1,0 1,0-1,1 0,-1 0,0 0,1 0,6 2,8 1,-1 0,1-1,1 0,21 0,19 4,-9 3,12 1,-1 3,110 42,-167-55,0-1,-1 1,1-1,-1 1,0 0,0 1,0-1,0 0,0 1,0 0,0 0,-1 0,0 0,1 0,2 6,-4-6,-1 0,1 0,-1-1,0 1,0 0,0 0,-1 0,1 0,-1 0,1 0,-1-1,0 1,0 0,0 0,0-1,-1 1,1-1,-1 1,1-1,-1 0,-4 4,-34 39,-2-1,-75 59,81-73,-83 62,96-75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4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0 289,'7'-1,"0"-1,0 1,0-1,0 0,0-1,-1 0,8-4,16-6,585-181,-553 179,69-22,-108 28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4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0,'5'4,"5"11,5 6,9 8,4 8,7 7,-4 3,2 7,0 4,3-1,-1-1,-6-1,1-11,-6-3,-1-5,-6-9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8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0 262,'54'-19,"171"-40,-53 12,-146 41,74-16,-1-4,111-46,-186 61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5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1 407,'1'-12,"1"1,0-1,0 1,1-1,1 1,0 0,1 0,0 1,0-1,1 1,1 0,-1 1,14-15,13-12,70-59,-95 88,7-7,1 1,0 1,1 0,0 1,0 1,28-11,-38 18,0 1,1 0,-1 1,0 0,0 0,1 1,-1-1,0 2,1-1,-1 1,0 0,0 0,1 1,-1 0,0 1,-1-1,1 1,0 1,-1-1,0 1,8 6,-7-5,-1 0,0 0,0 1,0 0,-1 0,0 1,0-1,-1 1,0 0,0 0,-1 1,1-1,-1 1,-1-1,0 1,0 0,0 0,0 13,-2-9,0-1,-1 0,0 0,0 0,-1 0,-1 0,0 0,-1 0,0-1,0 1,-1-1,-11 18,-161 202,177-229,-1 0,0 0,1 0,-1 0,1 0,-1-1,1 1,-1 1,1-1,0 0,-1 0,1 0,0 0,0 0,0 0,0 0,0 0,0 2,0-3,0 1,1-1,-1 1,1-1,-1 1,0-1,1 1,-1-1,1 1,-1-1,1 0,0 1,-1-1,1 0,-1 1,1-1,0 0,-1 0,1 0,-1 1,1-1,1 0,52-3,-21 1,-23 3,0 0,0 0,-1 2,1-1,-1 1,1 0,-1 1,0 0,-1 1,1 0,-1 0,0 1,0 0,0 0,-1 0,0 1,0 1,-1-1,0 1,0 0,-1 0,0 1,0 0,-1 0,0 0,0 0,-1 0,-1 1,0 0,0-1,-1 1,0 0,0 0,-1 0,-1 0,1-1,-2 1,-2 12,-2 4,-2 0,0 0,-2-1,-1 0,-1-1,-23 36,-103 126,97-140,25-31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6.9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0 396,'32'-64,"64"-115,-84 161,0 1,1 0,1 0,0 2,2-1,-1 2,22-15,-34 27,-1 1,0 0,0 0,0 0,0 1,1-1,-1 0,0 1,1-1,-1 1,0 0,1 0,-1 0,0 0,1 0,-1 1,0-1,1 1,-1-1,0 1,1 0,-1 0,0 0,0 0,0 0,0 1,0-1,0 0,0 1,-1 0,1-1,0 1,-1 0,0 0,1 0,0 2,9 11,-2 0,0 0,12 30,-16-35,22 58,-2 1,-4 1,-3 1,-3 0,12 147,35 156,-59-359,1-1,0 0,1 0,1-1,0 1,1-1,10 15,-14-23,1 0,-1-1,1 0,0 1,1-1,-1 0,1-1,0 1,-1-1,1 0,1 0,-1-1,0 1,1-1,-1-1,1 1,0-1,0 0,-1 0,11 0,-14-1,0 0,0 0,0 0,0 0,0-1,0 1,0-1,-1 1,1-1,0 0,0 0,0 0,-1 0,1 0,0 0,-1-1,1 1,-1 0,1-1,-1 1,0-1,1 1,-1-1,1-3,10-11,-11 16,-1 0,1 0,0 0,-1 0,1 0,0 0,-1 0,1 0,0 0,-1 0,1 0,-1 1,1-1,0 0,-1 0,1 1,-1-1,1 0,-1 1,1-1,-1 0,1 1,-1-1,1 1,-1-1,0 1,1-1,-1 1,0-1,1 1,-1 0,0-1,1 1,-1-1,0 2,14 24,-14-26,265 487,-148-283,-55-93,354 694,-414-802,0 0,-1 1,0-1,0 1,0-1,0 1,0-1,-1 1,1 0,-1-1,0 1,0 0,-1 5,0-6,-1-1,1 1,-1-1,1 0,-1 1,0-1,1 0,-1 0,0 0,0 0,-1-1,1 1,0 0,-1-1,1 0,-1 1,-4 1,-369 138,194-77,70-23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8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0 515,'71'-4,"-1"-3,117-26,-64 8,1413-239,-718 93,-807 168,-7 1,-1 1,1 0,-1 0,1 0,-1 1,1-1,0 1,-1 0,1 0,0 0,0 0,3 1,-4 6,-11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48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0 406,'14'-1,"0"-1,0 0,22-8,3 1,503-75,-277 48,178-20,34-5,-10-35,-301 53,-138 38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0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1848 20,'0'-1,"0"0,-1 0,1-1,-1 1,1 0,-1 0,1 1,-1-1,0 0,1 0,-1 0,0 0,0 0,0 1,0-1,1 0,-1 1,0-1,0 1,0-1,0 1,-1-1,1 1,0 0,0 0,0-1,0 1,0 0,0 0,0 0,-1 0,1 0,0 0,-1 1,-46 3,44-3,-85 18,-145 51,124-34,-534 144,538-157,-2-5,0-4,0-6,-126-5,211-1,34 11,-1-3,21 22,-2 2,-1 1,-2 1,22 40,75 164,-11-20,-111-217,1 1,-1-1,1 0,0 0,0-1,1 1,-1 0,0-1,1 1,0-1,-1 0,1 0,0 0,0 0,0 0,0-1,1 1,-1-1,7 2,-6-3,0 0,1-1,-1 1,0-1,0 0,0-1,0 1,0 0,0-1,-1 0,1 0,0 0,-1-1,1 1,-1-1,5-4,88-78,-35 29,123-87,-114 100,147-67,-174 92,0 2,1 3,0 1,2 2,47-4,-83 13,0 0,0 1,0 0,1 1,-1 0,0 1,0 0,0 1,-1-1,1 2,0 0,-1 0,0 0,0 1,0 1,-1 0,11 9,-6-3,-1 2,0 0,-1 0,-1 1,0 1,-1-1,-1 2,12 30,-4-4,-1 0,-3 1,-1 0,-2 1,-3 0,2 47,-8-86,0 0,-1 1,0-1,0 0,0 1,-1-1,0 0,0 0,-1 0,1-1,-1 1,0 0,-7 8,3-6,-1 1,0-1,0-1,-1 1,0-1,0-1,-13 7,0-1,0-2,-1 0,0-2,-1-1,0 0,-36 4,-39-4,-190-10,226-1,-120-25,150 22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1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1 479,'7'-1,"0"-1,-1 0,1 0,0 0,-1-1,1 0,5-3,22-10,834-212,-644 176,84-10,53-13,-276 55,-56 15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2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1,'2'0,"0"1,0 0,-1 0,1 0,0 0,-1 0,1 0,-1 0,1 1,-1-1,0 0,1 1,-1 0,0-1,0 1,0 0,0-1,1 3,17 38,-17-40,78 218,-57-145,5-1,2-2,47 83,-72-148,0 0,1 0,-1-1,1 0,1 0,-1 0,1-1,0 1,0-2,1 1,-1-1,1 0,0-1,0 1,0-2,1 1,-1-1,1-1,-1 1,15-1,-11 0,0-1,0-1,0 0,0-1,0-1,-1 1,1-2,-1 1,1-2,-1 0,-1 0,1 0,-1-2,15-11,-11 7,0-2,-1 0,-1-1,0 0,-1-1,-1 0,12-21,-17 26,-1 0,0 0,0-1,-1 0,0 1,0-1,-2 0,1 0,-1 0,-1-1,0 1,-1 0,-2-15,-23-66,111 251,111 193,-184-319,-11-20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3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0,'2'11,"0"-1,1 0,0 0,0 0,1 0,0 0,10 15,2 7,440 956,-448-971,-1 0,0 1,-1 0,-1 0,-1 1,-1-1,0 1,-1-1,-1 1,-1 0,-2 20,0-27,0 1,-1-1,-1 0,0 1,0-1,-1-1,0 1,-1-1,-1 0,0 0,0-1,-1 0,0 0,-1-1,0 0,0 0,-13 8,19-15,1-1,0 1,-1 0,0-1,1 0,-1 0,0 0,0 0,1 0,-1 0,0-1,0 1,0-1,0 0,0 0,0 0,0 0,-5-1,3-1,1 0,-1 1,1-1,0-1,0 1,0-1,0 1,1-1,-1 0,-5-7,-4-6,1 0,1 0,0-2,-12-27,18 36,1-1,0 0,1 1,0-1,1 0,-1-1,2 1,-1-15,2 22,0 0,0-1,1 1,-1-1,1 1,0-1,-1 1,2 0,-1 0,0-1,1 1,-1 0,1 0,0 0,0 1,0-1,1 0,-1 1,0-1,1 1,0 0,0 0,-1 0,1 0,0 0,1 1,5-3,11-2,-1 2,1 0,0 1,0 0,0 2,32 2,123 18,-172-19,502 84,-423-69,-80-15,-1 1,1-1,-1 0,1 0,0 0,-1 0,1 0,-1 0,1 0,-1 0,1-1,0 1,-1-1,1 1,-1-1,1 1,-1-1,0 0,1 0,-1 0,0 0,0 0,1 0,-1 0,0 0,0 0,0 0,0-1,0 1,-1 0,1-1,0 1,0-1,-1 1,1-1,-1 1,0-1,1-2,0-6,0-1,0 1,-1-1,-2-19,0 12,1-9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4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0 144,'5'0,"5"0,5 0,5-4,3-2,1 1,6-4,2 0,4-2,5-5,3 2,3-2,-2 2,-4 3,-10 0,-5 1,-8 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4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1,'4'8,"6"8,5 9,1 9,1 3,2 4,3 3,-4-1,1 0,0-7,3-5,-4-4,0-2,-3-1,-5-5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09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1,'4'0,"6"4,1 6,3 5,0 5,4 7,6 8,-3 2,4 3,-2 0,-1-4,0 2,5 2,-2-1,-1-8,-5-4,-5-2,-6-7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6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338 450,'0'-44,"-2"-1,-2 1,-11-49,11 77,0-1,-1 1,-1 0,0 0,-1 1,-1 0,0 0,-1 1,-1 0,0 0,-15-15,22 27,1-1,0 1,-1 0,0 0,0 0,1 0,-1 0,0 1,0-1,0 1,-1 0,1 0,0 0,0 0,-1 0,1 1,-4-1,4 2,0-1,0 1,1 0,-1-1,0 1,1 0,-1 1,0-1,1 0,0 1,-1 0,1-1,0 1,0 0,0 0,-3 3,-1 4,0 0,1 0,0 0,0 0,1 1,0 0,1 0,0 0,-2 18,2-10,1 1,1-1,1 1,1-1,1 1,0 0,1-1,1 0,1 0,0 0,13 26,-5-17,2-2,0 0,2 0,1-2,1 0,34 33,34 23,-53-51,-1 2,-2 1,-1 1,-1 2,36 56,-60-81,-1 0,0 0,0 1,-1-1,0 1,0 0,-1 0,0 0,-1 0,-1 0,1 0,-3 17,0-12,-1 0,-1-1,0 0,-1 1,0-2,-1 1,-14 23,-9 5,-3-1,-1-1,-72 67,88-92,16-14,-24 25,-2-2,-46 33,64-51,0-1,-1 0,0 0,0 0,-1-2,1 1,-1-1,1-1,-1 0,0 0,0-1,-19 0,28-1,-1 0,1-1,-1 1,1 0,0-1,-1 0,1 1,0-1,-1 0,1 0,0 0,0 0,0-1,-3-1,4 2,0 0,0 0,1 0,-1 0,0 0,1 0,-1 0,1 0,-1 0,1 0,0 0,-1-1,1 1,0 0,0 0,0 0,0 0,0-1,0 1,0 0,0-2,1 1,0-1,0 1,0 0,1-1,-1 1,1 0,-1 0,1 0,-1 0,1 0,0 0,0 1,0-1,0 0,0 1,1 0,-1-1,0 1,1 0,-1 0,0 1,1-1,-1 0,1 1,3-1,0 1,0 0,0 0,-1 1,1 0,0 0,-1 0,1 1,-1-1,1 1,-1 1,0-1,0 1,0 0,0 0,0 0,-1 1,5 4,10 9,-2 1,24 32,-33-39,26 31,-3 2,-1 1,-2 2,-3 1,-1 0,-3 2,-2 1,-2 0,-2 1,-3 1,-2 0,6 104,-19 7,-1-107,3 0,2 0,3 0,11 56,-14-108,0 0,1 0,-1 0,1 0,0-1,0 1,1-1,-1 0,1 1,0-1,0 0,0 0,1-1,-1 1,1-1,0 0,0 0,0 0,1 0,7 3,0-2,-1-1,1 0,0 0,0-1,0-1,0 0,18-2,-8 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6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0,'0'9,"0"6,5 15,0 5,10 11,0 0,4 7,1 10,-1 4,3-2,3-2,-2-9,-7-8,0-8,-4-7,-3-3,1-8,-2-6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7.9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0 272,'0'-1,"1"0,-1 0,0 1,1-1,-1 0,1 0,0 0,-1 0,1 0,-1 1,1-1,0 0,0 0,-1 1,1-1,0 1,0-1,0 1,0-1,0 1,0-1,0 1,0 0,0 0,1-1,34-7,-26 7,153-32,148-33,-243 50,1 2,0 4,1 2,105 3,57-6,-45-1,135-6,-226 11,-61 4,-1-2,0-1,62-20,-79 20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9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520 122,'2'-1,"-1"-1,1 0,0 0,0 0,-1 0,1 0,-1 0,0 0,0 0,1-1,-1 1,-1-1,1 1,0-1,-1 1,1-1,-1 1,0-1,0 1,0-1,0 1,0-1,0 0,-1 1,1-1,-1 1,0 0,0-1,0 1,0-1,0 1,0 0,-1 0,1 0,-2-2,-1 0,1 1,0 0,-1 0,1 0,-1 0,0 0,0 1,0 0,0 0,0 0,-1 0,1 1,-1 0,1 0,-1 0,1 0,-1 1,-7-1,-6 4,1 0,-1 1,1 0,0 2,0 0,-25 13,15-5,1 1,1 1,-28 22,33-19,2 0,0 2,0 0,2 0,1 2,1 0,1 1,-12 29,23-50,1 1,0-1,0 1,0 0,0-1,1 1,-1 0,1-1,0 1,0 0,1 0,-1-1,1 1,0 0,-1-1,2 1,-1-1,0 1,1-1,0 1,-1-1,1 0,1 0,-1 0,5 5,5 4,1-1,0 0,1-1,22 13,-24-15,165 89,-116-66,-2 2,70 51,-126-82,0 0,0 1,0-1,0 1,0-1,-1 1,1 0,-1 0,0 0,0 0,0 1,0-1,-1 0,1 1,-1-1,0 1,0 0,0-1,0 1,-1 0,0 0,0-1,0 7,-1-5,-1-1,1 1,-1-1,0 1,-1-1,1 0,-1 1,0-1,0-1,0 1,0 0,-1-1,1 0,-1 1,0-2,0 1,-8 4,-24 15,-8 5,-49 22,79-43,-2 0,1-1,0 0,-1-1,0-1,0-1,-25 2,26-4,-7 0,0 0,-37-7,35 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7:59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15,'4'0,"6"0,6 0,3 0,4 0,2 0,5 0,2 0,0 0,-2 0,-1 0,-1 0,-2 0,-5-4,-1-1,-5-1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0.6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1,'2'22,"1"-1,1 1,1-1,1 0,16 38,-10-27,29 81,77 231,-111-320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2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28 800,'-3'-3,"0"-1,1 0,-1 0,1 0,0-1,0 1,0-1,1 1,0-1,-1 1,2-1,-2-7,0-65,2 54,0 1,0 0,1 1,1-1,1 1,0 0,2 0,1 0,0 0,2 1,0 0,1 1,2 0,-1 0,2 1,23-28,-7 16,1 2,1 2,1 0,2 2,0 1,1 2,1 2,1 1,1 1,0 2,56-13,-88 26,0 0,0 1,0 0,1 0,-1 0,0 1,1 0,-1 0,0 0,1 1,7 1,-10-1,-1 0,0 1,1-1,-1 0,0 1,0 0,0-1,0 1,0 0,-1 0,1 0,-1 0,1 1,-1-1,0 0,1 0,-1 1,-1-1,1 1,0-1,0 1,-1 0,0-1,1 1,-1 4,3 78,-3 1,-4-1,-21 115,10-84,-39 367,53-470,-1 1,2 0,0 0,0 0,2-1,0 1,0 0,7 19,-7-27,0 0,1-1,0 1,1-1,-1 0,1 0,0 0,0-1,0 1,1-1,-1 0,1 0,0 0,0-1,1 0,-1 0,1 0,0-1,-1 1,12 2,25-1,8 3,-48-7,0 1,0 0,1 0,-2 0,1 0,0 0,0 0,0 0,0 1,-1-1,1 1,-1-1,1 1,-1 0,1 0,-1-1,0 1,0 0,1 4,18 55,22 123,-21-79,118 477,44-12,-155-497,13 28,-4 3,33 153,-69-248,1 0,-1-1,0 1,-1 0,0 0,-1 0,0 0,0 0,-5 16,4-19,-1 0,0 0,0 0,-1-1,0 1,0-1,0 0,-1 0,1-1,-1 1,0-1,-1 0,-8 6,-58 41,54-36,-1-1,-1-1,0-1,0 0,-1-2,0 0,-25 7,24-13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3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1 143,'7'-5,"1"1,-1 0,1 0,0 0,1 1,-1 0,1 1,-1 0,1 0,15 0,-2-2,665-82,-660 86,-21 1,0-1,0 0,0 0,0 0,0-1,0 0,-1 0,1 0,0-1,-1 1,9-5,-10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4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1,'0'4,"0"6,0 9,4 7,2 6,8 16,6 12,4 9,2 9,1 5,4 6,2-10,-1-8,-6-4,-3-8,-1-12,-5-8,-4-11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5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49,'284'3,"368"-11,-433-20,-145 17,-43 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1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0 249,'1'-6,"1"0,-1-1,1 1,0 0,0 0,1 0,0 1,0-1,0 0,0 1,1 0,0 0,0 0,1 0,-1 1,1 0,10-7,5-4,1 1,0 1,30-13,-15 11,1 2,0 1,1 2,1 1,-1 2,1 2,0 2,0 1,1 2,-1 2,0 1,0 2,-1 2,1 2,-1 1,-1 1,0 3,-1 1,0 1,52 35,-80-47,0 2,-1-1,1 1,-1 0,-1 1,1 0,-1 0,9 14,-13-18,0 1,-1-1,0 0,0 1,0-1,0 0,0 1,-1-1,1 1,-1 0,0-1,0 1,0-1,-1 1,1-1,-1 1,0-1,0 1,0-1,0 0,-1 0,0 1,1-1,-1 0,-4 5,-19 21,0-1,-2-1,-39 31,0-1,-65 55,-145 96,175-136,84-56,17-16,0 0,0 0,-1 1,1-1,0 0,0 0,0 0,0 0,0 1,0-1,0 0,0 0,0 0,0 0,1 1,-1-1,0 0,0 0,0 0,0 0,0 1,0-1,0 0,0 0,0 0,0 0,1 0,-1 0,0 1,0-1,0 0,0 0,0 0,1 0,-1 0,0 0,0 0,0 0,0 0,0 0,1 0,-1 0,0 0,0 0,0 0,0 0,1 0,-1 0,0 0,0 0,0 0,1 0,41-7,-27 4,121-33,-99 24,0 1,1 3,42-5,44 8,49-6,-157 9,0 0,1 1,-1 0,0 2,0 0,0 0,23 6,-28-4,1-2,0 0,-1 0,1-1,0 0,-1-1,1-1,0 0,12-3,-10 2,4-1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6.3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1 547,'1'-15,"1"-1,0 1,2 0,-1 0,2 0,0 0,1 1,0 0,1 0,1 0,0 1,1 0,0 1,1 0,22-21,2 1,1 2,2 2,1 1,44-23,-44 28,2 2,0 2,1 1,1 2,0 3,1 1,63-9,-96 20,-1 0,1 1,0 0,-1 1,1-1,-1 2,1-1,-1 1,0 1,0 0,0 0,-1 1,1 0,-1 0,0 1,-1 0,1 0,-1 1,-1 0,1 0,-1 1,0 0,6 11,-3-4,-1-1,0 1,0 1,-2-1,0 1,-1 0,-1 1,0-1,-1 1,-1 0,0 0,-2 29,-3-26,0-1,-2 0,0 0,-1 0,-1 0,0-1,-2-1,0 1,-20 28,6-16,-1 0,-1-2,-2-1,-32 27,58-54,0 1,0-1,0 1,0 0,0-1,1 1,-1 0,0 0,1 0,-1-1,0 1,1 0,-1 0,1 0,0 0,-1 0,1 0,0 0,-1 0,1 0,0 0,0 0,0 0,0 0,0 2,1-2,-1 0,1 0,0 0,0 1,0-1,0 0,0 0,0-1,0 1,0 0,0 0,1 0,-1-1,0 1,0-1,3 2,12 2,1 0,29 4,-18-4,1 4,0 2,0 0,-1 2,-1 2,0 0,0 2,-2 0,0 2,-1 1,-1 1,27 29,-46-44,0 0,0 0,0 1,-1-1,0 1,0 0,0 0,-1 0,0 0,0 0,0 1,-1-1,1 14,-2-15,0-1,-1 1,0 0,0 0,0 0,-1 0,1-1,-1 1,0 0,-1-1,1 0,-1 1,0-1,0 0,0-1,0 1,-1 0,-6 5,-12 7,-1 0,0-1,-1-2,-1 0,-44 16,11-10,-92 19,134-35,-1 0,0-2,0 0,0 0,0-2,0 0,0-1,0-1,1 0,-1-1,1-1,0-1,0 0,-21-12,15 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7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1,'2'9,"-1"0,1 1,1-1,0-1,0 1,1 0,0-1,0 0,8 10,1 7,143 281,116 332,-233-537,41 123,-70-190,-2 1,-1 1,-2-1,1 55,-6-86,0 1,-1 0,1-1,-1 1,-1-1,1 1,0-1,-1 1,0-1,0 0,-1 0,1 0,-1 0,1 0,-1-1,-1 1,1-1,0 0,-1 0,-5 4,-7 3,0 0,-1-1,-31 12,20-10,19-8,1 0,-1-1,0 0,0 0,0-1,0 0,0-1,0 0,1 0,-1-1,0 0,0-1,0 0,0 0,1-1,-1 0,1-1,0 1,0-2,-11-6,1-2,0 0,0-1,1-1,1 0,1-1,0-1,-13-20,6 6,-65-101,80 120,1 0,0 0,1-1,1 0,0 0,0 0,1 0,1 0,-1-16,3 25,1 1,-1-1,1 0,0 1,0-1,0 1,0 0,1-1,-1 1,1 0,0 0,0 0,0 0,1 0,-1 0,0 0,1 1,0-1,0 1,0 0,0 0,0 0,0 0,0 1,1-1,4-1,10-3,0 0,0 1,34-4,-44 8,60-7,0 2,0 3,1 4,-1 2,1 3,-2 3,1 4,65 20,-39-8,90 31,-163-48,0 2,0 0,0 2,-2 0,1 1,20 19,-37-30,0 1,0 0,0-1,0 1,0-1,1 0,-1 0,1-1,-1 1,1-1,0 1,0-1,0 0,-1-1,1 1,0-1,0 0,0 1,5-2,-6 0,-1 0,1 0,0-1,-1 1,0-1,1 1,-1-1,0 0,1 0,-1 0,0 0,0 0,-1 0,1-1,0 1,-1-1,0 1,1-1,-1 1,0-1,0 0,0 0,-1 0,1 1,-1-1,1-5,0-14,-1-1,0 0,-2 0,0 1,-2-1,-1 1,0 0,-1 0,-10-21,1-2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8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93,'0'-5,"5"-1,9-3,7-1,8 1,4 3,1-3,2 2,0 0,-2 3,-2 1,-3-3,-2 0,-5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08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1,'2'15,"1"1,1-1,0 0,1 0,0 0,2 0,8 15,-2-4,87 174,5 9,-97-188,-2-3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0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1,'-10'1,"0"0,0 1,0 0,0 1,1 0,0 0,-1 1,1 0,0 1,1 0,-12 8,-4 5,1 1,-31 32,20-15,2 1,-35 52,53-67,1-1,1 2,1 0,1 0,1 1,-8 31,15-45,1 0,0 1,1-1,0 0,0 1,1-1,1 0,0 1,0-1,1 0,0 0,1-1,0 1,0-1,1 0,1 0,-1 0,1 0,1-1,9 10,11 9,1-1,1-2,1-1,41 24,206 113,-167-101,-3 5,102 80,-205-141,0 0,1 1,-1-1,0 1,-1 0,1 0,-1 1,0-1,0 1,0-1,3 8,-6-9,0-1,1 1,-1 0,0 0,-1-1,1 1,0 0,-1-1,1 1,-1 0,0-1,0 1,0-1,0 1,0-1,-1 0,1 1,-1-1,1 0,-1 0,0 0,0 0,0 0,-3 2,-37 35,-1-2,-95 60,104-77,0-1,-1-2,-1-1,-1-2,-47 12,70-23,0-1,-1 0,1-2,0 1,-1-2,1 0,0 0,-1-2,1 0,0 0,1-1,-1-1,1 0,-1-1,2-1,-1 0,1 0,0-1,0-1,1 0,0 0,1-1,-15-19,23 25,-1 1,1-1,0 0,1 0,-1 0,1 0,-1 0,1 0,1 0,-1 0,0-1,1 1,0 0,0 0,0-1,1 1,-1 0,1 0,0 0,2-5,-2 6,0 1,0 0,1 0,-1 0,1 0,-1 0,1 0,0 1,-1-1,1 0,0 1,0-1,0 1,1 0,-1 0,0 0,0 0,1 0,-1 0,0 1,1-1,-1 1,1-1,-1 1,0 0,1 0,-1 0,1 0,-1 1,1-1,-1 1,1-1,-1 1,0 0,5 2,8 5,1 0,-1 1,-1 1,0 1,0 0,-1 0,17 19,-8-8,11 10,-1 2,-3 1,0 1,-2 1,28 53,-41-63,-1 0,-1 1,-2 1,-1 0,0 1,-3-1,0 1,2 61,-8-36,2 1,3-1,2 0,2 0,3-1,31 89,-6-51,55 97,-71-153,2 0,0-2,3-1,1-1,43 40,88 53,-17-13,-116-89,2-1,0-1,1-2,49 27,-54-36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1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1,'0'9,"0"10,0 8,0 11,5 13,5 9,1 13,7 6,10-2,-1-5,4-2,-3-9,-7-10,-2-10,-5-7,0-10,-3-4,-2-7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1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0 212,'137'-10,"-21"0,513-3,584-39,-629-44,-534 87,0 3,1 1,89 4,-92-3,-27-1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3.1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655 154,'-1'-6,"1"-1,-1 1,0 0,0 0,0 0,-1 0,0 0,-1 0,1 0,-1 0,0 1,0-1,-1 1,0 0,0 0,0 0,0 1,-1-1,0 1,1 0,-2 1,1-1,0 1,-1 0,-10-4,7 3,0 1,0 0,-1 1,0-1,1 2,-1 0,0 0,1 1,-1 0,0 0,0 1,1 1,-1-1,1 2,-1-1,-9 5,-29 18,2 2,0 3,-79 67,102-78,11-10,1 1,0 0,1 0,0 2,1-1,-12 19,19-27,0 0,0 0,1 1,-1-1,1 0,0 1,-1 0,2-1,-1 1,0-1,1 1,-1 0,1 0,0-1,1 1,-1 0,1-1,-1 1,1 0,0-1,0 1,1-1,-1 1,1-1,-1 0,1 0,0 0,1 0,-1 0,4 4,26 20,1-1,1-2,47 24,-55-33,90 52,97 60,-181-105,-2 1,0 2,-1 0,33 40,-60-63,1 0,-1 0,0 1,-1-1,1 1,0-1,-1 1,1 0,-1 0,0-1,0 1,0 0,0 0,-1 0,1 0,-1 0,1 0,-1 0,0 0,0 1,-2 3,1-3,-1-1,0 0,0 1,-1-1,1 0,0-1,-1 1,0 0,0-1,0 1,0-1,0 0,0 0,-1 0,1-1,-8 3,-24 12,-1-1,-1-2,-1-1,0-3,0 0,0-3,-78 3,4-10,90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3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1,'709'0,"-687"0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4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1,'2'7,"0"1,0-1,1 1,0-1,0 0,0 0,1 0,5 6,1 5,231 446,-195-382,-3 2,55 154,-91-209,-2-6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3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1762,'6'-1,"0"0,-1 0,1-1,-1 0,1 0,-1 0,0-1,8-4,23-11,73-9,0 4,198-15,-157 22,856-93,232-28,-5-33,-521 46,-246 42,773-189,-353 1,-423 121,-207 67,268-77,-488 149,21-6,1 2,104-10,-140 23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5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0 195,'40'-42,"-29"28,1 1,0 1,1 0,0 1,21-14,-19 16,2 0,-1 1,1 0,0 2,1 0,-1 1,1 0,0 2,1 0,-1 1,0 1,1 0,-1 2,0 0,1 1,-1 1,0 1,0 0,0 1,-1 1,0 1,0 0,0 1,19 14,-31-19,16 9,-1 2,0 0,-1 1,28 29,-44-41,0 0,0 0,0 1,0-1,-1 1,0 0,1-1,-1 1,-1 0,1 1,-1-1,1 0,-1 0,0 1,-1-1,1 0,-1 1,0-1,0 1,0-1,-1 0,1 1,-1-1,0 0,0 1,-1-1,1 0,-1 0,0 0,0 0,0 0,-1-1,-2 4,-10 10,1-2,-2 0,0-1,-1-1,0 0,-1-1,-19 9,18-9,18-12,1 1,-1-1,0 1,0-1,0 1,1-1,-1 1,0 0,1 0,-1-1,1 1,-1 0,1 0,-1 0,1-1,0 1,-1 0,1 0,0 0,0 0,-1 0,1 0,0 0,0 0,0 0,0 0,0 0,0-1,1 1,-1 0,0 0,0 0,1 0,-1 0,1 0,-1 0,0-1,1 1,0 0,-1 0,1-1,-1 1,1 0,0-1,-1 1,1 0,0-1,1 1,52 38,-32-25,2 6,-1 1,27 34,-42-46,0 1,-1 0,-1 0,0 1,0-1,-1 2,0-1,-1 0,4 13,-8-20,0-1,0 0,0 1,0-1,-1 0,1 0,-1 1,1-1,-1 0,0 0,-1 0,1 0,0 0,-1 0,0 0,0 0,0-1,0 1,0-1,0 1,-1-1,1 0,-5 3,-7 6,-1-2,0 0,-21 9,11-5,-207 121,206-118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7.1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1 759,'0'-7,"-1"-58,12-85,-8 131,0-1,2 1,0 0,1 0,1 1,0 0,2 0,20-32,-15 35,2-1,0 2,0 0,2 1,-1 0,2 2,35-18,1-1,3-7,-8 6,106-50,-142 75,0 0,1 1,0 1,0 1,0 0,0 0,1 2,-1 0,1 0,-1 2,1 0,24 5,-35-5,1 1,-1 0,0 0,0 0,0 1,0 0,0 0,-1 0,1 0,-1 1,0 0,0 0,0 0,4 6,-3-2,0 0,-1 0,0 1,0 0,-1 0,0 0,4 16,-3 3,-2 1,0 0,-2-1,-5 47,-5-2,-3 0,-23 75,-58 141,32-108,46-130,-39 131,48-150,0 1,2 0,-1 53,6-84,0 1,0 0,0-1,1 1,-1-1,1 1,-1 0,1-1,0 1,0-1,0 0,0 1,0-1,1 0,-1 0,1 0,-1 0,1 0,0 0,0 0,0 0,0-1,0 1,0-1,0 1,0-1,1 0,-1 0,1 0,-1 0,1 0,-1-1,4 1,9 1,-1-1,0-1,0 0,0-1,15-3,-12 2,56-9,-2-3,0-4,110-41,-166 53,0-1,0 0,-1-1,0-1,14-11,-24 18,0-1,-1 0,1 0,-1 0,0-1,0 1,0-1,-1 0,1 0,-1 0,0 0,0 0,0 0,-1 0,1-1,-1 1,0 0,0-1,-1 1,1-1,-1 0,0-6,0 11,0 0,0-1,0 1,0-1,0 1,0 0,0-1,0 1,0-1,0 1,0 0,0-1,-1 1,1 0,0-1,0 1,0 0,0-1,-1 1,1 0,0-1,0 1,-1 0,1-1,0 1,0 0,-1 0,1-1,0 1,-1 0,1 0,0 0,-1 0,1-1,0 1,-1 0,1 0,-1 0,1 0,-1 0,-11 13,-6 27,10 3,3 0,1-1,5 85,0-51,2 25,4 0,4 0,5-1,41 142,-17-118,5-1,5-2,67 114,-41-99,-14-29,-5 2,64 173,-115-267,-2 0,0 0,0 1,2 30,-6-42,0-1,0 1,-1-1,1 1,0-1,-1 1,0-1,0 0,0 1,-1-1,1 0,-1 0,1 0,-1 1,0-2,0 1,0 0,-1 0,1-1,-1 1,0-1,1 0,-1 0,0 0,0 0,0 0,-4 1,-13 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8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0 126,'4'-1,"0"0,0 0,0 0,0-1,0 0,-1 0,1 0,-1 0,5-4,26-12,57-3,2 3,1 5,102-1,14-3,-182 14,-6 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19.1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59,'5'-1,"-1"0,1 0,-1-1,0 1,0-1,1 0,-1 0,6-5,22-9,6 8,1 1,0 2,0 2,0 2,62 6,-7-2,47-3,-117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20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1535 19,'0'0,"-1"-1,1 0,0 0,0 0,-1 1,1-1,0 0,-1 1,1-1,-1 0,1 1,-1-1,1 0,-1 1,0-1,1 1,-1-1,0 1,1 0,-1-1,0 1,0-1,1 1,-1 0,0 0,0 0,0-1,-1 1,-25-3,26 3,-35 1,-1 2,1 2,1 1,-1 2,-51 18,-4 0,-214 41,-368 32,660-98,-31 4,-49 11,91-11,11 3,24 14,-5-4,10 16,-2 3,-1 0,30 44,-27-32,20 32,-43-59,0 0,1-1,1-1,36 35,-49-53,-1 0,1 1,-1-1,1-1,0 1,0 0,0-1,0 0,0 0,1 0,-1-1,0 1,0-1,1 0,-1 0,0 0,0-1,6-1,7-2,0-1,0-1,19-10,-3 2,11-3,0 3,1 1,1 2,0 2,87-5,-112 14,0 1,0 0,0 2,0 0,0 2,33 11,-41-11,-1 1,1 0,-2 0,1 1,-1 1,0 0,0 1,-1 0,0 0,-1 1,11 15,-14-17,-1 0,1 1,-2-1,1 1,-1 0,-1 0,0 1,0-1,-1 1,0 0,0-1,-1 1,-1 0,1 0,-2 0,1-1,-1 1,-1 0,0 0,0-1,-1 1,0-1,-1 0,0 0,-9 16,-14 13,-2-2,-1 0,-2-2,-1-2,-2-1,-42 29,29-27,0-3,-3-1,0-3,-85 31,116-50,0-2,-1 1,0-2,-1-1,1-1,0 0,-42-4,49 1,-1-1,2-1,-1 0,0-1,1-1,-1 0,1 0,1-2,-1 1,1-2,0 1,-19-18,-50-57,59 61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21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1 321,'41'-2,"0"-3,0-1,56-16,-17 4,154-31,870-146,-1067 191,41-10,-57 9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22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1,'6'9,"0"0,-1 0,-1 1,1-1,-2 1,1 0,-1 1,-1-1,0 0,1 13,-1-8,95 532,-36-173,-61-372,0 1,1 0,-1 0,1-1,0 1,-1 0,1-1,0 1,1-1,-1 1,0-1,1 1,0-1,-1 0,1 0,0 0,0 0,0 0,0 0,0-1,1 1,-1-1,1 1,-1-1,1 0,-1 0,1 0,-1 0,1 0,0-1,0 1,-1-1,1 0,0 0,0 0,0 0,-1 0,1 0,0-1,0 0,2 0,15-5,-1 0,1-1,-2 0,28-17,-30 16,42-25,-1-2,88-72,-139 102,2-1,0-1,0 0,-1 0,10-12,-16 17,0 1,0-1,0 0,0 1,0-1,0 0,0 1,-1-1,1 0,-1 0,1 0,-1 0,0 0,0 1,1-1,-1 0,-1 0,1 0,0 0,0 0,-1 0,1 1,-1-1,0 0,1 0,-1 0,0 1,0-1,0 1,0-1,-2-1,-17-20,45 56,8 10,89 153,-75-115,65 84,-100-149,-2 1,13 23,-13-20,-2-6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0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454 1061,'0'1,"-1"-1,1 1,0-1,0 0,0 1,0-1,0 0,0 1,1-1,-1 0,0 1,0-1,0 0,0 1,0-1,0 0,1 1,-1-1,0 0,0 0,0 1,1-1,-1 0,0 0,0 1,1-1,-1 0,0 0,0 0,1 1,-1-1,0 0,1 0,-1 0,0 0,1 0,-1 0,0 0,1 0,17-6,16-19,-33 24,108-89,-5-4,-4-5,165-214,-244 284,-2-1,30-64,-42 78,-1-1,0 0,-2 0,0 0,0-1,-2 0,1-33,-3 46,-1 0,1 0,-1 0,0 0,-1 1,1-1,-1 0,0 1,0-1,0 1,-1-1,1 1,-1 0,0 0,0 0,-1 1,1-1,-1 1,0 0,0 0,0 0,0 0,0 1,-1-1,1 1,-1 0,0 1,1-1,-1 1,-9-2,-5 0,1 1,-1 1,0 0,1 1,-1 1,0 1,-19 4,-2 4,0 1,1 2,0 2,-40 21,-144 90,163-90,16-10,2 1,1 3,1 1,-42 43,65-57,2 1,0 1,1 0,1 1,0 0,2 1,1 1,0-1,2 2,0-1,-5 27,3 4,1 0,3 0,2 1,3-1,5 57,0-79,1 0,1-1,1 1,2-1,2-1,0 0,2 0,1-1,1-1,19 27,-9-23,0 0,2-2,1-1,2-1,0-2,2-1,0-1,2-2,0-1,1-2,1-1,47 14,-40-17,2-2,0-1,0-3,1-2,0-2,0-2,0-2,0-2,0-2,59-12,-98 15,0 0,0-1,-1 0,1 0,0 0,-1-1,1 0,-1 0,0 0,0-1,0 0,0 0,-1-1,1 0,-1 0,-1 0,1 0,-1-1,0 0,0 0,4-8,3-4,-1 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1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1,'1'7,"1"0,0 1,0-1,1 0,-1 0,2-1,5 11,1 4,56 115,27 62,15 107,-30-77,-75-219,0 0,0 0,1-1,0 0,1 0,0 0,0 0,1-1,-1 1,2-1,-1-1,1 1,0-1,0-1,1 1,-1-1,1 0,1-1,-1 0,1 0,-1-1,1 0,0-1,12 3,216 27,-50-7,-161-22,-7-4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2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1 260,'7'-1,"0"0,1 0,-1-1,0-1,13-4,2-2,151-51,75-23,-201 63,-37 15,0 0,0 1,0 1,17-5,28 9,-45 0,0-1,0 0,20-2,-17 0,0-2,-1 1,0-1,0-1,0 0,16-10,-15 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11:14.8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432 183,'1'-8,"1"0,-1 1,1-1,0 1,1-1,0 1,0 0,0 0,1 0,0 0,0 1,9-10,-6 7,-1 0,0 0,-1 0,9-20,-14 29,0-1,0 1,1 0,-1-1,0 1,0-1,0 1,0-1,0 1,0 0,0-1,0 1,0-1,0 1,0-1,0 1,0 0,0-1,0 1,0-1,0 1,0 0,-1-1,1 1,0-1,0 1,-1 0,1-1,0 1,0 0,-1-1,1 1,0 0,-1 0,1-1,-1 1,-19 0,-21 15,4 7,0 1,2 2,-40 36,18-14,50-41,-29 22,-57 58,86-79,0 1,0 0,0 1,1 0,1 0,-1 0,1 0,1 1,0 0,0 0,1 0,0 1,-1 16,4-23,0-1,1 1,0 0,0 0,0 0,0 0,1 0,-1-1,1 1,0-1,0 1,0-1,1 0,-1 0,1 0,0 0,0 0,0-1,0 1,0-1,0 1,5 1,10 6,0 0,38 13,-48-20,369 135,-276-111,-79-23,1 2,-1 0,0 1,-1 1,27 15,-45-22,-1 0,0 0,0 1,0-1,0 1,0-1,0 1,0 0,0 0,0 0,-1 0,1 0,-1 0,0 0,0 1,1-1,-1 0,-1 1,1-1,0 1,-1-1,1 1,-1 3,0-1,-1 0,-1 0,1 0,-1 0,0 0,0 0,0-1,-1 1,1-1,-8 8,-30 49,27-39,-1-1,0 0,-2-1,0-1,-2-1,-25 23,31-34,0-2,0 1,0-2,0 1,-1-2,0 0,1 0,-1-1,0-1,-16 0,12-2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4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0,'0'4,"0"15,0 8,5 12,5 12,1 15,7 22,10 17,7 8,8 2,0-2,1-7,2-4,-7-16,-1-13,-3-11,-8-12,-8-14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3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0 148,'50'-3,"-1"-3,0-2,0-2,51-18,20-3,106-26,-207 52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4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1 573,'8'-1,"0"0,0-1,-1 0,1 0,-1-1,1 0,9-5,25-10,485-128,-23 7,-491 135,781-212,-707 196,-57 13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5.6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1 379,'5'-7,"1"0,0 0,0 0,0 1,1 0,0 0,0 1,1 0,12-7,1-1,45-29,2 3,1 3,2 3,1 4,1 2,2 4,0 3,1 3,141-12,-194 27,0 1,0 2,1 0,-2 1,1 1,42 12,-59-13,0 0,0 0,0 1,0 0,-1 0,1 0,-1 1,0-1,0 1,0 1,0-1,-1 1,0 0,0 0,0 0,0 0,-1 1,0-1,0 1,-1 0,1 0,-1 0,0 0,-1 0,0 0,0 1,0-1,-1 1,0 6,-1 4,-1-1,-1 0,-1 1,-1-1,0-1,-1 1,0-1,-1 0,-1 0,0 0,-1-2,-1 1,0-1,-22 21,-16 14,-2-3,-69 48,116-91,-37 28,-1-3,-1-2,-1-1,-1-2,-1-2,-1-2,0-2,-1-3,-82 14,195-41,9 10,1 3,132 14,-156-6,-1 3,0 2,-1 2,93 39,-128-46,0 0,-1 1,0 1,-1 1,0 0,0 0,-1 1,17 20,-24-24,1 0,-1 1,0 0,-1 0,0 0,0 1,-1 0,0-1,-1 1,1 0,-2 0,1 0,-1 0,-1 1,0-1,-1 14,0-18,0 0,-1 0,1 0,-1-1,0 1,0 0,-1-1,1 1,-1-1,0 0,-1 0,1 0,0 0,-1-1,0 1,0-1,-6 4,-9 5,-1 0,-35 14,18-8,36-18,-173 84,143-71,-1-2,-1-1,-56 9,67-14,6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8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258 557,'16'-2,"0"-1,0 0,-1-1,0 0,1-1,-2-1,1-1,15-8,12-5,137-61,291-179,-468 259,0 0,0 0,0 0,0-1,0 1,0 0,0-1,-1 0,1 1,0-1,-1 0,1 0,-1 0,0 0,0 0,1 0,-1 0,-1-1,1 1,0 0,-1 0,1-1,0-3,-2 3,-1 1,1-1,0 0,-1 0,0 1,1-1,-1 1,0-1,0 1,0 0,-1 0,1 0,-1 0,1 0,-1 1,1-1,-6-1,-11-7,-1 1,0 1,0 1,0 1,-1 1,0 0,0 2,-24-2,-175 6,204 0,-7-1,1 1,-1 2,1 0,-1 1,1 1,1 1,-1 2,1 0,0 1,0 0,2 2,-1 1,1 0,-24 21,10-1,1 1,2 1,1 2,-41 67,52-73,1 1,2 1,2 1,0 0,2 0,-11 62,19-79,1 0,1-1,0 1,1 0,1 0,0 0,6 24,-4-31,0-1,0 0,1 0,0-1,0 1,0-1,1 0,1 0,-1-1,1 1,0-1,0 0,1-1,0 1,11 6,35 18,2-1,1-3,1-3,1-2,1-2,0-3,118 15,11-14,233-8,-339-12,0-3,115-24,-163 24,33-9,-50 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39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1 170,'4'0,"10"-5,7 0,5 0,5-4,11-4,7 0,3 2,-2-1,-2-3,1 1,-5-1,-1 1,-4 4,-8-1,-5 1,-7 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40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1 231,'4'-2,"0"0,0 0,0 0,0 0,-1-1,1 0,0 0,-1 0,5-5,7-6,22-13,0 2,2 2,0 2,2 1,85-29,-105 43,1 1,0 1,1 1,-1 1,45 1,-52 2,0 1,0 1,-1 0,1 1,-1 0,0 1,0 1,-1 0,25 15,-25-11,0 0,0 1,-1 0,0 1,-1 1,-1 0,0 0,-1 1,0 0,-1 0,0 1,-2 0,0 0,5 17,-6-12,0 1,-1-1,-2 1,0-1,-1 1,-1 0,0 0,-2 0,-1-1,-9 37,8-45,0-1,-1-1,-1 1,0-1,0 0,-1 0,0 0,-1-1,0 0,0-1,-1 0,0 0,0-1,-1 0,-13 7,-15 7,-2-1,-70 22,101-38,9-4,0 0,-1 0,1 0,0 0,0 0,0 0,-1 0,1 0,0 0,0 0,-1 0,1 0,0 0,0 0,0 0,-1 0,1 0,0 0,0 0,0 0,-1 0,1 0,0 1,0-1,0 0,0 0,-1 0,1 0,0 0,0 1,0-1,0 0,0 0,0 0,0 1,0-1,-1 0,1 0,0 0,0 1,0-1,0 0,0 0,0 1,0-1,0 0,0 0,0 0,0 1,0-1,0 0,1 0,15 5,49 1,-31-4,11 7,-1 2,-1 2,0 2,-1 2,0 1,-2 2,0 2,61 45,-93-61,0 0,0 1,-1 0,1 0,-1 1,-1-1,1 2,-2-1,1 1,-1-1,6 15,-9-18,-1 0,0 0,0 0,0 0,0 0,-1 0,0 0,0 0,0 0,-1 0,0 0,0 0,0-1,0 1,-1 0,0 0,0-1,0 1,0-1,-1 1,0-1,0 0,0 0,0-1,-5 5,-7 6,-2 0,1-1,-1-1,-1-1,0 0,-22 9,-119 40,-245 47,367-100,-60 2,66-8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41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0,'201'455,"-97"-210,61 194,-159-426,0 0,1 0,0-1,1 0,0-1,1 0,0 0,1-1,0 0,1 0,12 7,0 0,1-1,0-1,1-2,41 17,5-7,1-3,1-3,141 13,-209-30,0 1,0-1,0 1,0 0,0 1,7 2,-5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41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0 138,'5'0,"0"-4,5-2,5 1,3 1,4-4,2-4,1 0,1 2,0-2,0 2,4-3,1-2,0 0,-5 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5T23:38:45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443 3607,'-2'-34,"-2"0,-1 0,-18-63,-2-8,25 103,-1-1,0 0,1 0,0 0,0 0,0 0,0 0,0 0,0 0,1 0,1-4,-2 7,0-1,1 1,-1 0,0-1,1 1,-1 0,0-1,1 1,-1 0,1 0,-1-1,1 1,-1 0,1 0,-1 0,1 0,-1 0,1 0,-1 0,1 0,-1 0,1 0,-1 0,0 0,1 0,-1 0,1 0,-1 0,1 0,-1 1,1-1,-1 0,1 0,-1 1,0-1,1 0,-1 1,1-1,7 7,0 0,0 1,-1-1,0 1,9 14,437 720,-70 39,-348-707,-3 2,31 109,-63-184,1 0,-1-1,0 1,1 1,-1-1,0 0,0 0,0 0,1 0,-1 0,0 0,-1 0,1 0,0 0,0 0,0 0,-1 0,1 0,0 0,-1 0,0 1,0-1,0-1,1 0,-1 0,0 0,0 0,1 0,-1 0,0 0,0 0,1-1,-1 1,0 0,1 0,-1 0,0-1,1 1,-1-1,0 1,1 0,-1-1,0 1,0-2,-42-41,-16-37,-89-161,-30-111,162 320,-147-329,-154-503,-22-406,334 1247,-93-443,82 362,4 0,3-159,9 262,0-10,0 0,1 0,1 1,0-1,3-10,-4 18,-1 1,1 0,0 0,1-1,-1 1,0 0,1 0,-1 0,1 1,-1-1,1 0,0 1,0-1,0 1,0-1,0 1,0 0,0 0,0 0,1 0,-1 0,0 0,1 1,-1-1,1 1,-1 0,3-1,8 1,0 1,0 0,0 0,0 2,0-1,-1 2,1-1,12 7,98 53,-95-47,529 344,-37 51,148 191,-25 28,-639-626,439 415,-340-324,-90-82,100 99,-101-99,-1 0,-1 1,0 1,-1 0,0 0,11 29,-19-43,-1 1,1-1,0 1,-1-1,1 1,-1-1,1 1,-1 0,0-1,0 1,0 0,0-1,0 1,0 0,0-1,0 1,-1 0,1-1,-1 1,1-1,-1 1,0-1,1 1,-1-1,0 1,0-1,0 0,0 0,0 1,0-1,-1 0,1 0,0 0,-1 0,1 0,0 0,-1-1,1 1,-1 0,0-1,1 1,-1-1,1 1,-3-1,-9 2,0-1,0-1,1 0,-25-3,25 1,-261-26,-14-4,-318 7,454 30,1 7,-268 57,337-49,0 4,2 4,1 2,1 5,2 2,-112 77,86-38,4 5,3 4,-112 131,201-210,-33 30,38-35,-1-1,0 0,1 1,-1-1,1 0,-1 1,0-1,1 0,-1 0,0 1,1-1,-1 0,0 0,1 0,-1 0,0 0,1 0,-1 0,0 0,0-1,1 1,-1 0,0-1,0 1,0-1,0 0,0 0,1 0,-1 0,0-1,1 1,-1 0,1 0,-1 0,1 0,0-1,-1 1,1 0,0 0,0-1,0 1,0-1,-1-22,1 1,1 0,2 0,7-34,30-99,-33 131,38-114,6 3,133-254,199-226,-232 400,10 8,263-267,-387 437,1 2,1 2,2 1,89-53,-126 84,0 0,0 1,0-1,0 1,1 0,-1 0,0 1,0-1,0 1,1 0,-1 0,0 0,1 0,-1 1,0 0,0 0,0 0,0 0,0 1,0 0,0 0,0 0,6 4,4 5,-1 0,-1 1,0 1,17 21,-9-10,71 82,157 139,-183-187,48 38,-96-84,0 0,1-1,0-2,1 1,22 6,-40-15,0-1,0 1,0-1,0 1,0-1,0 0,0 0,0 1,0-1,0 0,0 0,0 0,0 0,0 0,0 0,0-1,0 1,0 0,0 0,0-1,0 1,0-1,0 1,0-1,0 1,0-1,0 1,0-1,-1 0,1 1,0-1,0 0,-1 0,1 0,-1 0,1 0,-1 1,1-1,-1 0,1 0,-1 0,1-2,0-5,0 0,-1 1,0-1,0 0,-1-8,0 6,-44-654,31 447,-4-246,18 460,0 0,0 1,0-1,0 0,1 0,-1 1,1-1,-1 1,1-1,0 0,0 1,0-1,1 1,-1 0,1-1,-1 1,3-3,-2 4,0 0,0 1,0-1,-1 0,1 1,0-1,0 1,0-1,0 1,1 0,-1 0,0 0,0 0,0 0,0 1,0-1,0 1,0-1,0 1,-1 0,1-1,3 3,29 13,-1 1,0 2,-2 1,48 39,104 109,-10 21,280 397,-448-578,0-2,0 1,0 0,1-1,0 0,8 5,-13-10,0 0,1 0,-1 0,1-1,-1 1,1 0,0-1,-1 1,1-1,0 0,-1 1,1-1,0 0,-1 0,1 0,0 0,-1-1,1 1,0 0,-1-1,1 1,0-1,-1 0,1 1,-1-1,1 0,-1 0,1 0,-1 0,0 0,0 0,1 0,-1-1,0 1,0 0,0-1,1-1,3-5,1-1,-2 1,1-1,-2 0,1-1,-1 1,0 0,-1-1,2-17,3-98,-6 83,1-116,-8 0,-6 0,-7 1,-7 1,-7 2,-7 1,-113-284,135 393,-2 0,-2 1,-1 1,-3 1,-54-66,75 102,0 0,0 0,-1 1,1 0,-1 0,0 0,0 1,-7-4,11 7,1-1,0 1,-1-1,1 1,-1 0,1 0,-1-1,1 1,0 0,-1 0,1 1,-1-1,1 0,-1 0,1 1,0-1,-1 1,1-1,0 1,-1-1,1 1,0 0,0 0,0 0,-1 0,1-1,0 2,0-1,0 0,1 0,-1 0,0 0,0 0,1 1,-1-1,0 0,1 1,0-1,-1 0,1 1,0-1,-1 1,1 1,-3 14,1-1,1 1,1 0,0-1,1 1,0 0,2-1,0 1,1-1,6 16,5 12,2-2,32 59,-17-46,3-2,1-1,59 63,143 126,-143-149,-79-77,0 1,-1 1,-1 1,0 0,-2 1,14 25,-23-37,0 0,0 1,-1 0,0-1,0 1,-1 0,1 0,-2 0,1 0,-1 0,-1 0,1 0,-1 0,-1 0,0 0,0 0,0-1,-1 1,0-1,-6 12,7-17,1 0,0 1,0-1,0 0,0 0,1 1,-1-1,0 1,1-1,0 1,0-1,0 1,0-1,0 1,0-1,0 0,1 1,0-1,-1 1,1-1,0 0,0 1,0-1,0 0,0 0,1 0,-1 0,1 0,0 0,-1 0,1 0,0-1,0 1,3 2,6 2,-1 0,1 0,0 0,0-2,1 1,13 2,36 8,2-2,0-3,76 2,192-17,275-74,-540 68,-20 5,85-18,-120 21,1 0,-1-1,1-1,-1 0,-1 0,1-1,-1 0,11-9,-18 13,-1 0,0-1,0 1,0-1,0 0,0 0,-1 1,1-1,-1 0,0-1,0 1,0 0,0 0,-1 0,1 0,-1-1,1 1,-1 0,0-1,-1 1,1 0,-1 0,1-1,-1 1,0 0,0 0,0 0,0 0,-3-3,-5-12,0 1,-2 0,-21-27,17 24,-37-52,-103-135,116 160,-2 1,-55-47,77 77,-1 1,0 1,-1 0,-1 1,0 2,0 0,-39-12,59 22,0 1,0 0,-1-1,1 1,0 0,0 0,0 1,-1-1,1 0,0 1,0-1,0 1,-1 0,1-1,0 1,0 0,0 1,0-1,1 0,-1 0,0 1,0-1,1 1,-1 0,1-1,-1 1,1 0,0 0,0 0,0 0,0 0,0 0,0 0,0 0,0 4,-4 10,1 0,1 0,-3 30,4-28,-1 9,1 0,1 0,2-1,0 1,2 0,1 0,1-1,1 0,1 0,2 0,12 25,-14-36,1-1,1 1,0-1,1-1,0 0,1 0,0-1,1-1,1 0,0 0,0-2,1 1,0-2,1 0,0 0,0-1,0-1,1-1,19 4,39 3,1-4,0-3,0-3,84-10,-139 7,0 0,-1-2,0 0,0-2,0 0,0-1,29-13,-41 15,-1 0,0 0,1 0,-2 0,1-1,0 0,-1 0,0-1,0 1,-1-1,1 0,-1-1,-1 1,1-1,-1 1,0-1,-1 0,1 0,-1 0,-1-1,0 1,1-15,-1-14,-2-1,-1 0,-2 1,-2-1,-12-41,-6-3,-40-86,42 125,19 39,4 5,15 20,25 32,2-1,3-3,2-2,102 80,-38-47,170 92,-219-139,109 42,-137-64,1-1,0-2,1-1,70 6,-99-14,0 1,0-2,-1 1,1-1,0 0,11-3,-17 3,0 0,-1 1,1-1,0 0,-1 0,1 0,-1 0,1 0,-1 0,0 0,1 0,-1-1,0 1,0 0,0-1,0 1,0-1,0 1,0-1,0 0,-1 1,1-1,-1 0,1 0,-1 1,0-1,0 0,1 0,-1 0,0 1,-1-1,1 0,0-1,-7-21,0 2,-2-1,0 1,-1 0,-2 1,-21-31,21 33,-374-512,308 436,-5 4,-97-83,144 144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D00D-3F0E-473E-82BD-123AC5F85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D8E3-8F07-4EB6-BD15-95F97B74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BA83-861A-4667-B284-B8EB7722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BC83-06CD-4E1B-BBD7-4A17CAA1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BD85-A728-45ED-977B-D31830D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588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A857-56F0-4E80-A81A-EC6135A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58A74-F53E-49FD-B6ED-C6DB2B6B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F0E7-FA51-4B76-B4DE-31E7166A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E907D-AB89-4EB1-ADE3-A7921A87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639C1-DBD3-4CA9-9401-68087A5A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85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E3F03-BFFD-4B24-BA63-3ABC576D3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FED8-3557-419C-85C8-58703758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F72A-1910-4CDD-9FB9-70EB450F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5696-BFE7-43B5-9A15-633DADAB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DE08F-24AA-4E59-AC66-09DEC1CC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83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22F2-8AEB-44F1-82F6-115EA748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4656-EC9C-4902-A7BB-188BD02D1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6ECE-75C0-4F1C-9C22-59DC12D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8480-0A53-4C7A-9BB7-E65040B2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4448-DFB3-4CD8-86F8-8FE59F08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89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514D-90FE-42E0-A46A-7E11F725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3A3FC-B86E-407C-B6EF-4E2909AB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0F1B-A8C7-4E1D-BDFF-C4B7C63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74B5-127C-4AE3-943C-19FA8EFB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6E9FD-C62F-41A5-A270-E16FDDF7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60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BE6B-726F-4E2B-9CAA-2E9B1551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0272-2BE3-4750-B0EA-6499228CE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F062D-4D42-4C9E-8BA0-9500849D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90B83-A443-47FA-A66D-A1D1D97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71F7-298F-4DD1-AE17-2AC8A16F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C818-3DBF-4428-B2A9-A30CD883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74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7095-F06B-406B-8D02-F4B4EFE2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42325-6F9A-43D6-B57E-116CEC270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C56F-91F0-4677-B95E-B23DCCF7F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85C3-C0C3-421B-800B-338817E7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0DCBF-0635-4BDD-8E9C-83CDFF7CD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BBAD5-6262-4D29-9516-2C07A738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DB424-C69C-4421-A9C1-C769D1DE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18F2D-F8BB-4EEE-BD64-BE6D2D25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60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2A41-6882-46CA-AD29-F222218D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59FA-DF8F-4E10-A6C7-45621787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0D931-0B0F-4472-B07A-F516D8CC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E3A71-F300-4581-B371-471817B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782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DB6F2-3D39-442E-B8AB-B5AED743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592FD-CD57-453E-A7BE-B11F141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D6A9-F778-4665-B931-4822D061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3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F40C-5456-479C-B3DB-0D5C0BD1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83FD-11CD-4F6F-B0A4-723FF64E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5A055-67BE-46CD-8AE6-F134CD42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C76E0-A0B8-4EC1-B585-290953D1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D922-D926-4960-B9AB-9BAA5F79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8640F-A040-4A5F-9A6E-3878DF58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4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B4F2-A0D5-4867-8393-3526FFB1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521D0-6817-40B4-9577-306739179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8509-4524-405F-81BC-07A80A53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FF72-A8A3-4449-9E8D-48C3C3EE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6E52-12DE-49E2-A30B-889EE468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25E9-69FA-48AE-B4B8-1E96F416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89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1D781-C676-492E-A9E1-526CD9FC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20999-6678-4413-8591-138357CE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1A46-F17E-46CD-A1B7-8A875C1E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E280-CDF9-405A-A6B1-6558EE9101B7}" type="datetimeFigureOut">
              <a:rPr lang="th-TH" smtClean="0"/>
              <a:t>16/12/63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2BD6-27EC-4323-A7C0-38C9B3B33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E2921-1E44-4B1C-A791-ED68C7474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8F905-9076-4C89-9C94-78B56E1A301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40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26" Type="http://schemas.openxmlformats.org/officeDocument/2006/relationships/customXml" Target="../ink/ink163.xml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368" Type="http://schemas.openxmlformats.org/officeDocument/2006/relationships/customXml" Target="../ink/ink184.xml"/><Relationship Id="rId389" Type="http://schemas.openxmlformats.org/officeDocument/2006/relationships/image" Target="../media/image194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35" Type="http://schemas.openxmlformats.org/officeDocument/2006/relationships/image" Target="../media/image217.png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3.xml"/><Relationship Id="rId117" Type="http://schemas.openxmlformats.org/officeDocument/2006/relationships/image" Target="../media/image1333.png"/><Relationship Id="rId21" Type="http://schemas.openxmlformats.org/officeDocument/2006/relationships/image" Target="../media/image1285.png"/><Relationship Id="rId42" Type="http://schemas.openxmlformats.org/officeDocument/2006/relationships/customXml" Target="../ink/ink1301.xml"/><Relationship Id="rId47" Type="http://schemas.openxmlformats.org/officeDocument/2006/relationships/image" Target="../media/image1298.png"/><Relationship Id="rId63" Type="http://schemas.openxmlformats.org/officeDocument/2006/relationships/image" Target="../media/image1306.png"/><Relationship Id="rId68" Type="http://schemas.openxmlformats.org/officeDocument/2006/relationships/customXml" Target="../ink/ink1314.xml"/><Relationship Id="rId84" Type="http://schemas.openxmlformats.org/officeDocument/2006/relationships/customXml" Target="../ink/ink1322.xml"/><Relationship Id="rId89" Type="http://schemas.openxmlformats.org/officeDocument/2006/relationships/image" Target="../media/image1319.png"/><Relationship Id="rId112" Type="http://schemas.openxmlformats.org/officeDocument/2006/relationships/customXml" Target="../ink/ink1336.xml"/><Relationship Id="rId133" Type="http://schemas.openxmlformats.org/officeDocument/2006/relationships/image" Target="../media/image1341.png"/><Relationship Id="rId138" Type="http://schemas.openxmlformats.org/officeDocument/2006/relationships/customXml" Target="../ink/ink1349.xml"/><Relationship Id="rId154" Type="http://schemas.openxmlformats.org/officeDocument/2006/relationships/customXml" Target="../ink/ink1357.xml"/><Relationship Id="rId159" Type="http://schemas.openxmlformats.org/officeDocument/2006/relationships/image" Target="../media/image1354.png"/><Relationship Id="rId16" Type="http://schemas.openxmlformats.org/officeDocument/2006/relationships/customXml" Target="../ink/ink1288.xml"/><Relationship Id="rId107" Type="http://schemas.openxmlformats.org/officeDocument/2006/relationships/image" Target="../media/image1328.png"/><Relationship Id="rId11" Type="http://schemas.openxmlformats.org/officeDocument/2006/relationships/image" Target="../media/image1280.png"/><Relationship Id="rId32" Type="http://schemas.openxmlformats.org/officeDocument/2006/relationships/customXml" Target="../ink/ink1296.xml"/><Relationship Id="rId37" Type="http://schemas.openxmlformats.org/officeDocument/2006/relationships/image" Target="../media/image1293.png"/><Relationship Id="rId53" Type="http://schemas.openxmlformats.org/officeDocument/2006/relationships/image" Target="../media/image1301.png"/><Relationship Id="rId58" Type="http://schemas.openxmlformats.org/officeDocument/2006/relationships/customXml" Target="../ink/ink1309.xml"/><Relationship Id="rId74" Type="http://schemas.openxmlformats.org/officeDocument/2006/relationships/customXml" Target="../ink/ink1317.xml"/><Relationship Id="rId79" Type="http://schemas.openxmlformats.org/officeDocument/2006/relationships/image" Target="../media/image1314.png"/><Relationship Id="rId102" Type="http://schemas.openxmlformats.org/officeDocument/2006/relationships/customXml" Target="../ink/ink1331.xml"/><Relationship Id="rId123" Type="http://schemas.openxmlformats.org/officeDocument/2006/relationships/image" Target="../media/image1336.png"/><Relationship Id="rId128" Type="http://schemas.openxmlformats.org/officeDocument/2006/relationships/customXml" Target="../ink/ink1344.xml"/><Relationship Id="rId144" Type="http://schemas.openxmlformats.org/officeDocument/2006/relationships/customXml" Target="../ink/ink1352.xml"/><Relationship Id="rId149" Type="http://schemas.openxmlformats.org/officeDocument/2006/relationships/image" Target="../media/image1349.png"/><Relationship Id="rId5" Type="http://schemas.openxmlformats.org/officeDocument/2006/relationships/image" Target="../media/image1277.png"/><Relationship Id="rId90" Type="http://schemas.openxmlformats.org/officeDocument/2006/relationships/customXml" Target="../ink/ink1325.xml"/><Relationship Id="rId95" Type="http://schemas.openxmlformats.org/officeDocument/2006/relationships/image" Target="../media/image1322.png"/><Relationship Id="rId160" Type="http://schemas.openxmlformats.org/officeDocument/2006/relationships/customXml" Target="../ink/ink1360.xml"/><Relationship Id="rId22" Type="http://schemas.openxmlformats.org/officeDocument/2006/relationships/customXml" Target="../ink/ink1291.xml"/><Relationship Id="rId27" Type="http://schemas.openxmlformats.org/officeDocument/2006/relationships/image" Target="../media/image1288.png"/><Relationship Id="rId43" Type="http://schemas.openxmlformats.org/officeDocument/2006/relationships/image" Target="../media/image1296.png"/><Relationship Id="rId48" Type="http://schemas.openxmlformats.org/officeDocument/2006/relationships/customXml" Target="../ink/ink1304.xml"/><Relationship Id="rId64" Type="http://schemas.openxmlformats.org/officeDocument/2006/relationships/customXml" Target="../ink/ink1312.xml"/><Relationship Id="rId69" Type="http://schemas.openxmlformats.org/officeDocument/2006/relationships/image" Target="../media/image1309.png"/><Relationship Id="rId113" Type="http://schemas.openxmlformats.org/officeDocument/2006/relationships/image" Target="../media/image1331.png"/><Relationship Id="rId118" Type="http://schemas.openxmlformats.org/officeDocument/2006/relationships/customXml" Target="../ink/ink1339.xml"/><Relationship Id="rId134" Type="http://schemas.openxmlformats.org/officeDocument/2006/relationships/customXml" Target="../ink/ink1347.xml"/><Relationship Id="rId139" Type="http://schemas.openxmlformats.org/officeDocument/2006/relationships/image" Target="../media/image1344.png"/><Relationship Id="rId80" Type="http://schemas.openxmlformats.org/officeDocument/2006/relationships/customXml" Target="../ink/ink1320.xml"/><Relationship Id="rId85" Type="http://schemas.openxmlformats.org/officeDocument/2006/relationships/image" Target="../media/image1317.png"/><Relationship Id="rId150" Type="http://schemas.openxmlformats.org/officeDocument/2006/relationships/customXml" Target="../ink/ink1355.xml"/><Relationship Id="rId155" Type="http://schemas.openxmlformats.org/officeDocument/2006/relationships/image" Target="../media/image1352.png"/><Relationship Id="rId12" Type="http://schemas.openxmlformats.org/officeDocument/2006/relationships/customXml" Target="../ink/ink1286.xml"/><Relationship Id="rId17" Type="http://schemas.openxmlformats.org/officeDocument/2006/relationships/image" Target="../media/image1283.png"/><Relationship Id="rId33" Type="http://schemas.openxmlformats.org/officeDocument/2006/relationships/image" Target="../media/image1291.png"/><Relationship Id="rId38" Type="http://schemas.openxmlformats.org/officeDocument/2006/relationships/customXml" Target="../ink/ink1299.xml"/><Relationship Id="rId59" Type="http://schemas.openxmlformats.org/officeDocument/2006/relationships/image" Target="../media/image1304.png"/><Relationship Id="rId103" Type="http://schemas.openxmlformats.org/officeDocument/2006/relationships/image" Target="../media/image1326.png"/><Relationship Id="rId108" Type="http://schemas.openxmlformats.org/officeDocument/2006/relationships/customXml" Target="../ink/ink1334.xml"/><Relationship Id="rId124" Type="http://schemas.openxmlformats.org/officeDocument/2006/relationships/customXml" Target="../ink/ink1342.xml"/><Relationship Id="rId129" Type="http://schemas.openxmlformats.org/officeDocument/2006/relationships/image" Target="../media/image1339.png"/><Relationship Id="rId20" Type="http://schemas.openxmlformats.org/officeDocument/2006/relationships/customXml" Target="../ink/ink1290.xml"/><Relationship Id="rId41" Type="http://schemas.openxmlformats.org/officeDocument/2006/relationships/image" Target="../media/image1295.png"/><Relationship Id="rId54" Type="http://schemas.openxmlformats.org/officeDocument/2006/relationships/customXml" Target="../ink/ink1307.xml"/><Relationship Id="rId62" Type="http://schemas.openxmlformats.org/officeDocument/2006/relationships/customXml" Target="../ink/ink1311.xml"/><Relationship Id="rId70" Type="http://schemas.openxmlformats.org/officeDocument/2006/relationships/customXml" Target="../ink/ink1315.xml"/><Relationship Id="rId75" Type="http://schemas.openxmlformats.org/officeDocument/2006/relationships/image" Target="../media/image1312.png"/><Relationship Id="rId83" Type="http://schemas.openxmlformats.org/officeDocument/2006/relationships/image" Target="../media/image1316.png"/><Relationship Id="rId88" Type="http://schemas.openxmlformats.org/officeDocument/2006/relationships/customXml" Target="../ink/ink1324.xml"/><Relationship Id="rId91" Type="http://schemas.openxmlformats.org/officeDocument/2006/relationships/image" Target="../media/image1320.png"/><Relationship Id="rId96" Type="http://schemas.openxmlformats.org/officeDocument/2006/relationships/customXml" Target="../ink/ink1328.xml"/><Relationship Id="rId111" Type="http://schemas.openxmlformats.org/officeDocument/2006/relationships/image" Target="../media/image1330.png"/><Relationship Id="rId132" Type="http://schemas.openxmlformats.org/officeDocument/2006/relationships/customXml" Target="../ink/ink1346.xml"/><Relationship Id="rId140" Type="http://schemas.openxmlformats.org/officeDocument/2006/relationships/customXml" Target="../ink/ink1350.xml"/><Relationship Id="rId145" Type="http://schemas.openxmlformats.org/officeDocument/2006/relationships/image" Target="../media/image1347.png"/><Relationship Id="rId153" Type="http://schemas.openxmlformats.org/officeDocument/2006/relationships/image" Target="../media/image1351.png"/><Relationship Id="rId161" Type="http://schemas.openxmlformats.org/officeDocument/2006/relationships/image" Target="../media/image13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3.xml"/><Relationship Id="rId15" Type="http://schemas.openxmlformats.org/officeDocument/2006/relationships/image" Target="../media/image1282.png"/><Relationship Id="rId23" Type="http://schemas.openxmlformats.org/officeDocument/2006/relationships/image" Target="../media/image1286.png"/><Relationship Id="rId28" Type="http://schemas.openxmlformats.org/officeDocument/2006/relationships/customXml" Target="../ink/ink1294.xml"/><Relationship Id="rId36" Type="http://schemas.openxmlformats.org/officeDocument/2006/relationships/customXml" Target="../ink/ink1298.xml"/><Relationship Id="rId49" Type="http://schemas.openxmlformats.org/officeDocument/2006/relationships/image" Target="../media/image1299.png"/><Relationship Id="rId57" Type="http://schemas.openxmlformats.org/officeDocument/2006/relationships/image" Target="../media/image1303.png"/><Relationship Id="rId106" Type="http://schemas.openxmlformats.org/officeDocument/2006/relationships/customXml" Target="../ink/ink1333.xml"/><Relationship Id="rId114" Type="http://schemas.openxmlformats.org/officeDocument/2006/relationships/customXml" Target="../ink/ink1337.xml"/><Relationship Id="rId119" Type="http://schemas.openxmlformats.org/officeDocument/2006/relationships/image" Target="../media/image1334.png"/><Relationship Id="rId127" Type="http://schemas.openxmlformats.org/officeDocument/2006/relationships/image" Target="../media/image1338.png"/><Relationship Id="rId10" Type="http://schemas.openxmlformats.org/officeDocument/2006/relationships/customXml" Target="../ink/ink1285.xml"/><Relationship Id="rId31" Type="http://schemas.openxmlformats.org/officeDocument/2006/relationships/image" Target="../media/image1290.png"/><Relationship Id="rId44" Type="http://schemas.openxmlformats.org/officeDocument/2006/relationships/customXml" Target="../ink/ink1302.xml"/><Relationship Id="rId52" Type="http://schemas.openxmlformats.org/officeDocument/2006/relationships/customXml" Target="../ink/ink1306.xml"/><Relationship Id="rId60" Type="http://schemas.openxmlformats.org/officeDocument/2006/relationships/customXml" Target="../ink/ink1310.xml"/><Relationship Id="rId65" Type="http://schemas.openxmlformats.org/officeDocument/2006/relationships/image" Target="../media/image1307.png"/><Relationship Id="rId73" Type="http://schemas.openxmlformats.org/officeDocument/2006/relationships/image" Target="../media/image1311.png"/><Relationship Id="rId78" Type="http://schemas.openxmlformats.org/officeDocument/2006/relationships/customXml" Target="../ink/ink1319.xml"/><Relationship Id="rId81" Type="http://schemas.openxmlformats.org/officeDocument/2006/relationships/image" Target="../media/image1315.png"/><Relationship Id="rId86" Type="http://schemas.openxmlformats.org/officeDocument/2006/relationships/customXml" Target="../ink/ink1323.xml"/><Relationship Id="rId94" Type="http://schemas.openxmlformats.org/officeDocument/2006/relationships/customXml" Target="../ink/ink1327.xml"/><Relationship Id="rId99" Type="http://schemas.openxmlformats.org/officeDocument/2006/relationships/image" Target="../media/image1324.png"/><Relationship Id="rId101" Type="http://schemas.openxmlformats.org/officeDocument/2006/relationships/image" Target="../media/image1325.png"/><Relationship Id="rId122" Type="http://schemas.openxmlformats.org/officeDocument/2006/relationships/customXml" Target="../ink/ink1341.xml"/><Relationship Id="rId130" Type="http://schemas.openxmlformats.org/officeDocument/2006/relationships/customXml" Target="../ink/ink1345.xml"/><Relationship Id="rId135" Type="http://schemas.openxmlformats.org/officeDocument/2006/relationships/image" Target="../media/image1342.png"/><Relationship Id="rId143" Type="http://schemas.openxmlformats.org/officeDocument/2006/relationships/image" Target="../media/image1346.png"/><Relationship Id="rId148" Type="http://schemas.openxmlformats.org/officeDocument/2006/relationships/customXml" Target="../ink/ink1354.xml"/><Relationship Id="rId151" Type="http://schemas.openxmlformats.org/officeDocument/2006/relationships/image" Target="../media/image1350.png"/><Relationship Id="rId156" Type="http://schemas.openxmlformats.org/officeDocument/2006/relationships/customXml" Target="../ink/ink1358.xml"/><Relationship Id="rId4" Type="http://schemas.openxmlformats.org/officeDocument/2006/relationships/customXml" Target="../ink/ink1282.xml"/><Relationship Id="rId9" Type="http://schemas.openxmlformats.org/officeDocument/2006/relationships/image" Target="../media/image1279.png"/><Relationship Id="rId13" Type="http://schemas.openxmlformats.org/officeDocument/2006/relationships/image" Target="../media/image1281.png"/><Relationship Id="rId18" Type="http://schemas.openxmlformats.org/officeDocument/2006/relationships/customXml" Target="../ink/ink1289.xml"/><Relationship Id="rId39" Type="http://schemas.openxmlformats.org/officeDocument/2006/relationships/image" Target="../media/image1294.png"/><Relationship Id="rId109" Type="http://schemas.openxmlformats.org/officeDocument/2006/relationships/image" Target="../media/image1329.png"/><Relationship Id="rId34" Type="http://schemas.openxmlformats.org/officeDocument/2006/relationships/customXml" Target="../ink/ink1297.xml"/><Relationship Id="rId50" Type="http://schemas.openxmlformats.org/officeDocument/2006/relationships/customXml" Target="../ink/ink1305.xml"/><Relationship Id="rId55" Type="http://schemas.openxmlformats.org/officeDocument/2006/relationships/image" Target="../media/image1302.png"/><Relationship Id="rId76" Type="http://schemas.openxmlformats.org/officeDocument/2006/relationships/customXml" Target="../ink/ink1318.xml"/><Relationship Id="rId97" Type="http://schemas.openxmlformats.org/officeDocument/2006/relationships/image" Target="../media/image1323.png"/><Relationship Id="rId104" Type="http://schemas.openxmlformats.org/officeDocument/2006/relationships/customXml" Target="../ink/ink1332.xml"/><Relationship Id="rId120" Type="http://schemas.openxmlformats.org/officeDocument/2006/relationships/customXml" Target="../ink/ink1340.xml"/><Relationship Id="rId125" Type="http://schemas.openxmlformats.org/officeDocument/2006/relationships/image" Target="../media/image1337.png"/><Relationship Id="rId141" Type="http://schemas.openxmlformats.org/officeDocument/2006/relationships/image" Target="../media/image1345.png"/><Relationship Id="rId146" Type="http://schemas.openxmlformats.org/officeDocument/2006/relationships/customXml" Target="../ink/ink1353.xml"/><Relationship Id="rId7" Type="http://schemas.openxmlformats.org/officeDocument/2006/relationships/image" Target="../media/image1278.png"/><Relationship Id="rId71" Type="http://schemas.openxmlformats.org/officeDocument/2006/relationships/image" Target="../media/image1310.png"/><Relationship Id="rId92" Type="http://schemas.openxmlformats.org/officeDocument/2006/relationships/customXml" Target="../ink/ink1326.xml"/><Relationship Id="rId2" Type="http://schemas.openxmlformats.org/officeDocument/2006/relationships/customXml" Target="../ink/ink1281.xml"/><Relationship Id="rId29" Type="http://schemas.openxmlformats.org/officeDocument/2006/relationships/image" Target="../media/image1289.png"/><Relationship Id="rId24" Type="http://schemas.openxmlformats.org/officeDocument/2006/relationships/customXml" Target="../ink/ink1292.xml"/><Relationship Id="rId40" Type="http://schemas.openxmlformats.org/officeDocument/2006/relationships/customXml" Target="../ink/ink1300.xml"/><Relationship Id="rId45" Type="http://schemas.openxmlformats.org/officeDocument/2006/relationships/image" Target="../media/image1297.png"/><Relationship Id="rId66" Type="http://schemas.openxmlformats.org/officeDocument/2006/relationships/customXml" Target="../ink/ink1313.xml"/><Relationship Id="rId87" Type="http://schemas.openxmlformats.org/officeDocument/2006/relationships/image" Target="../media/image1318.png"/><Relationship Id="rId110" Type="http://schemas.openxmlformats.org/officeDocument/2006/relationships/customXml" Target="../ink/ink1335.xml"/><Relationship Id="rId115" Type="http://schemas.openxmlformats.org/officeDocument/2006/relationships/image" Target="../media/image1332.png"/><Relationship Id="rId131" Type="http://schemas.openxmlformats.org/officeDocument/2006/relationships/image" Target="../media/image1340.png"/><Relationship Id="rId136" Type="http://schemas.openxmlformats.org/officeDocument/2006/relationships/customXml" Target="../ink/ink1348.xml"/><Relationship Id="rId157" Type="http://schemas.openxmlformats.org/officeDocument/2006/relationships/image" Target="../media/image1353.png"/><Relationship Id="rId61" Type="http://schemas.openxmlformats.org/officeDocument/2006/relationships/image" Target="../media/image1305.png"/><Relationship Id="rId82" Type="http://schemas.openxmlformats.org/officeDocument/2006/relationships/customXml" Target="../ink/ink1321.xml"/><Relationship Id="rId152" Type="http://schemas.openxmlformats.org/officeDocument/2006/relationships/customXml" Target="../ink/ink1356.xml"/><Relationship Id="rId19" Type="http://schemas.openxmlformats.org/officeDocument/2006/relationships/image" Target="../media/image1284.png"/><Relationship Id="rId14" Type="http://schemas.openxmlformats.org/officeDocument/2006/relationships/customXml" Target="../ink/ink1287.xml"/><Relationship Id="rId30" Type="http://schemas.openxmlformats.org/officeDocument/2006/relationships/customXml" Target="../ink/ink1295.xml"/><Relationship Id="rId35" Type="http://schemas.openxmlformats.org/officeDocument/2006/relationships/image" Target="../media/image1292.png"/><Relationship Id="rId56" Type="http://schemas.openxmlformats.org/officeDocument/2006/relationships/customXml" Target="../ink/ink1308.xml"/><Relationship Id="rId77" Type="http://schemas.openxmlformats.org/officeDocument/2006/relationships/image" Target="../media/image1313.png"/><Relationship Id="rId100" Type="http://schemas.openxmlformats.org/officeDocument/2006/relationships/customXml" Target="../ink/ink1330.xml"/><Relationship Id="rId105" Type="http://schemas.openxmlformats.org/officeDocument/2006/relationships/image" Target="../media/image1327.png"/><Relationship Id="rId126" Type="http://schemas.openxmlformats.org/officeDocument/2006/relationships/customXml" Target="../ink/ink1343.xml"/><Relationship Id="rId147" Type="http://schemas.openxmlformats.org/officeDocument/2006/relationships/image" Target="../media/image1348.png"/><Relationship Id="rId8" Type="http://schemas.openxmlformats.org/officeDocument/2006/relationships/customXml" Target="../ink/ink1284.xml"/><Relationship Id="rId51" Type="http://schemas.openxmlformats.org/officeDocument/2006/relationships/image" Target="../media/image1300.png"/><Relationship Id="rId72" Type="http://schemas.openxmlformats.org/officeDocument/2006/relationships/customXml" Target="../ink/ink1316.xml"/><Relationship Id="rId93" Type="http://schemas.openxmlformats.org/officeDocument/2006/relationships/image" Target="../media/image1321.png"/><Relationship Id="rId98" Type="http://schemas.openxmlformats.org/officeDocument/2006/relationships/customXml" Target="../ink/ink1329.xml"/><Relationship Id="rId121" Type="http://schemas.openxmlformats.org/officeDocument/2006/relationships/image" Target="../media/image1335.png"/><Relationship Id="rId142" Type="http://schemas.openxmlformats.org/officeDocument/2006/relationships/customXml" Target="../ink/ink1351.xml"/><Relationship Id="rId3" Type="http://schemas.openxmlformats.org/officeDocument/2006/relationships/image" Target="../media/image1276.png"/><Relationship Id="rId25" Type="http://schemas.openxmlformats.org/officeDocument/2006/relationships/image" Target="../media/image1287.png"/><Relationship Id="rId46" Type="http://schemas.openxmlformats.org/officeDocument/2006/relationships/customXml" Target="../ink/ink1303.xml"/><Relationship Id="rId67" Type="http://schemas.openxmlformats.org/officeDocument/2006/relationships/image" Target="../media/image1308.png"/><Relationship Id="rId116" Type="http://schemas.openxmlformats.org/officeDocument/2006/relationships/customXml" Target="../ink/ink1338.xml"/><Relationship Id="rId137" Type="http://schemas.openxmlformats.org/officeDocument/2006/relationships/image" Target="../media/image1343.png"/><Relationship Id="rId158" Type="http://schemas.openxmlformats.org/officeDocument/2006/relationships/customXml" Target="../ink/ink135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1.png"/><Relationship Id="rId18" Type="http://schemas.openxmlformats.org/officeDocument/2006/relationships/customXml" Target="../ink/ink1369.xml"/><Relationship Id="rId26" Type="http://schemas.openxmlformats.org/officeDocument/2006/relationships/customXml" Target="../ink/ink1373.xml"/><Relationship Id="rId39" Type="http://schemas.openxmlformats.org/officeDocument/2006/relationships/image" Target="../media/image1374.png"/><Relationship Id="rId21" Type="http://schemas.openxmlformats.org/officeDocument/2006/relationships/image" Target="../media/image1365.png"/><Relationship Id="rId34" Type="http://schemas.openxmlformats.org/officeDocument/2006/relationships/customXml" Target="../ink/ink1377.xml"/><Relationship Id="rId42" Type="http://schemas.openxmlformats.org/officeDocument/2006/relationships/customXml" Target="../ink/ink1381.xml"/><Relationship Id="rId47" Type="http://schemas.openxmlformats.org/officeDocument/2006/relationships/image" Target="../media/image1378.png"/><Relationship Id="rId50" Type="http://schemas.openxmlformats.org/officeDocument/2006/relationships/customXml" Target="../ink/ink1385.xml"/><Relationship Id="rId55" Type="http://schemas.openxmlformats.org/officeDocument/2006/relationships/image" Target="../media/image1382.png"/><Relationship Id="rId7" Type="http://schemas.openxmlformats.org/officeDocument/2006/relationships/image" Target="../media/image1358.png"/><Relationship Id="rId12" Type="http://schemas.openxmlformats.org/officeDocument/2006/relationships/customXml" Target="../ink/ink1366.xml"/><Relationship Id="rId17" Type="http://schemas.openxmlformats.org/officeDocument/2006/relationships/image" Target="../media/image1363.png"/><Relationship Id="rId25" Type="http://schemas.openxmlformats.org/officeDocument/2006/relationships/image" Target="../media/image1367.png"/><Relationship Id="rId33" Type="http://schemas.openxmlformats.org/officeDocument/2006/relationships/image" Target="../media/image1371.png"/><Relationship Id="rId38" Type="http://schemas.openxmlformats.org/officeDocument/2006/relationships/customXml" Target="../ink/ink1379.xml"/><Relationship Id="rId46" Type="http://schemas.openxmlformats.org/officeDocument/2006/relationships/customXml" Target="../ink/ink1383.xml"/><Relationship Id="rId59" Type="http://schemas.openxmlformats.org/officeDocument/2006/relationships/image" Target="../media/image1384.png"/><Relationship Id="rId2" Type="http://schemas.openxmlformats.org/officeDocument/2006/relationships/customXml" Target="../ink/ink1361.xml"/><Relationship Id="rId16" Type="http://schemas.openxmlformats.org/officeDocument/2006/relationships/customXml" Target="../ink/ink1368.xml"/><Relationship Id="rId20" Type="http://schemas.openxmlformats.org/officeDocument/2006/relationships/customXml" Target="../ink/ink1370.xml"/><Relationship Id="rId29" Type="http://schemas.openxmlformats.org/officeDocument/2006/relationships/image" Target="../media/image1369.png"/><Relationship Id="rId41" Type="http://schemas.openxmlformats.org/officeDocument/2006/relationships/image" Target="../media/image1375.png"/><Relationship Id="rId54" Type="http://schemas.openxmlformats.org/officeDocument/2006/relationships/customXml" Target="../ink/ink13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3.xml"/><Relationship Id="rId11" Type="http://schemas.openxmlformats.org/officeDocument/2006/relationships/image" Target="../media/image1360.png"/><Relationship Id="rId24" Type="http://schemas.openxmlformats.org/officeDocument/2006/relationships/customXml" Target="../ink/ink1372.xml"/><Relationship Id="rId32" Type="http://schemas.openxmlformats.org/officeDocument/2006/relationships/customXml" Target="../ink/ink1376.xml"/><Relationship Id="rId37" Type="http://schemas.openxmlformats.org/officeDocument/2006/relationships/image" Target="../media/image1373.png"/><Relationship Id="rId40" Type="http://schemas.openxmlformats.org/officeDocument/2006/relationships/customXml" Target="../ink/ink1380.xml"/><Relationship Id="rId45" Type="http://schemas.openxmlformats.org/officeDocument/2006/relationships/image" Target="../media/image1377.png"/><Relationship Id="rId53" Type="http://schemas.openxmlformats.org/officeDocument/2006/relationships/image" Target="../media/image1381.png"/><Relationship Id="rId58" Type="http://schemas.openxmlformats.org/officeDocument/2006/relationships/customXml" Target="../ink/ink1389.xml"/><Relationship Id="rId5" Type="http://schemas.openxmlformats.org/officeDocument/2006/relationships/image" Target="../media/image1357.png"/><Relationship Id="rId15" Type="http://schemas.openxmlformats.org/officeDocument/2006/relationships/image" Target="../media/image1362.png"/><Relationship Id="rId23" Type="http://schemas.openxmlformats.org/officeDocument/2006/relationships/image" Target="../media/image1366.png"/><Relationship Id="rId28" Type="http://schemas.openxmlformats.org/officeDocument/2006/relationships/customXml" Target="../ink/ink1374.xml"/><Relationship Id="rId36" Type="http://schemas.openxmlformats.org/officeDocument/2006/relationships/customXml" Target="../ink/ink1378.xml"/><Relationship Id="rId49" Type="http://schemas.openxmlformats.org/officeDocument/2006/relationships/image" Target="../media/image1379.png"/><Relationship Id="rId57" Type="http://schemas.openxmlformats.org/officeDocument/2006/relationships/image" Target="../media/image1383.png"/><Relationship Id="rId10" Type="http://schemas.openxmlformats.org/officeDocument/2006/relationships/customXml" Target="../ink/ink1365.xml"/><Relationship Id="rId19" Type="http://schemas.openxmlformats.org/officeDocument/2006/relationships/image" Target="../media/image1364.png"/><Relationship Id="rId31" Type="http://schemas.openxmlformats.org/officeDocument/2006/relationships/image" Target="../media/image1370.png"/><Relationship Id="rId44" Type="http://schemas.openxmlformats.org/officeDocument/2006/relationships/customXml" Target="../ink/ink1382.xml"/><Relationship Id="rId52" Type="http://schemas.openxmlformats.org/officeDocument/2006/relationships/customXml" Target="../ink/ink1386.xml"/><Relationship Id="rId4" Type="http://schemas.openxmlformats.org/officeDocument/2006/relationships/customXml" Target="../ink/ink1362.xml"/><Relationship Id="rId9" Type="http://schemas.openxmlformats.org/officeDocument/2006/relationships/image" Target="../media/image1359.png"/><Relationship Id="rId14" Type="http://schemas.openxmlformats.org/officeDocument/2006/relationships/customXml" Target="../ink/ink1367.xml"/><Relationship Id="rId22" Type="http://schemas.openxmlformats.org/officeDocument/2006/relationships/customXml" Target="../ink/ink1371.xml"/><Relationship Id="rId27" Type="http://schemas.openxmlformats.org/officeDocument/2006/relationships/image" Target="../media/image1368.png"/><Relationship Id="rId30" Type="http://schemas.openxmlformats.org/officeDocument/2006/relationships/customXml" Target="../ink/ink1375.xml"/><Relationship Id="rId35" Type="http://schemas.openxmlformats.org/officeDocument/2006/relationships/image" Target="../media/image1372.png"/><Relationship Id="rId43" Type="http://schemas.openxmlformats.org/officeDocument/2006/relationships/image" Target="../media/image1376.png"/><Relationship Id="rId48" Type="http://schemas.openxmlformats.org/officeDocument/2006/relationships/customXml" Target="../ink/ink1384.xml"/><Relationship Id="rId56" Type="http://schemas.openxmlformats.org/officeDocument/2006/relationships/customXml" Target="../ink/ink1388.xml"/><Relationship Id="rId8" Type="http://schemas.openxmlformats.org/officeDocument/2006/relationships/customXml" Target="../ink/ink1364.xml"/><Relationship Id="rId51" Type="http://schemas.openxmlformats.org/officeDocument/2006/relationships/image" Target="../media/image1380.png"/><Relationship Id="rId3" Type="http://schemas.openxmlformats.org/officeDocument/2006/relationships/image" Target="../media/image1356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2.png"/><Relationship Id="rId299" Type="http://schemas.openxmlformats.org/officeDocument/2006/relationships/image" Target="../media/image1533.png"/><Relationship Id="rId303" Type="http://schemas.openxmlformats.org/officeDocument/2006/relationships/image" Target="../media/image1535.png"/><Relationship Id="rId21" Type="http://schemas.openxmlformats.org/officeDocument/2006/relationships/image" Target="../media/image1394.png"/><Relationship Id="rId42" Type="http://schemas.openxmlformats.org/officeDocument/2006/relationships/customXml" Target="../ink/ink1410.xml"/><Relationship Id="rId63" Type="http://schemas.openxmlformats.org/officeDocument/2006/relationships/image" Target="../media/image1415.png"/><Relationship Id="rId84" Type="http://schemas.openxmlformats.org/officeDocument/2006/relationships/customXml" Target="../ink/ink1431.xml"/><Relationship Id="rId138" Type="http://schemas.openxmlformats.org/officeDocument/2006/relationships/customXml" Target="../ink/ink1458.xml"/><Relationship Id="rId159" Type="http://schemas.openxmlformats.org/officeDocument/2006/relationships/image" Target="../media/image1463.png"/><Relationship Id="rId170" Type="http://schemas.openxmlformats.org/officeDocument/2006/relationships/customXml" Target="../ink/ink1474.xml"/><Relationship Id="rId191" Type="http://schemas.openxmlformats.org/officeDocument/2006/relationships/image" Target="../media/image1479.png"/><Relationship Id="rId205" Type="http://schemas.openxmlformats.org/officeDocument/2006/relationships/image" Target="../media/image1486.png"/><Relationship Id="rId226" Type="http://schemas.openxmlformats.org/officeDocument/2006/relationships/customXml" Target="../ink/ink1502.xml"/><Relationship Id="rId247" Type="http://schemas.openxmlformats.org/officeDocument/2006/relationships/image" Target="../media/image1507.png"/><Relationship Id="rId107" Type="http://schemas.openxmlformats.org/officeDocument/2006/relationships/image" Target="../media/image1437.png"/><Relationship Id="rId268" Type="http://schemas.openxmlformats.org/officeDocument/2006/relationships/customXml" Target="../ink/ink1523.xml"/><Relationship Id="rId289" Type="http://schemas.openxmlformats.org/officeDocument/2006/relationships/image" Target="../media/image1528.png"/><Relationship Id="rId11" Type="http://schemas.openxmlformats.org/officeDocument/2006/relationships/image" Target="../media/image1389.png"/><Relationship Id="rId32" Type="http://schemas.openxmlformats.org/officeDocument/2006/relationships/customXml" Target="../ink/ink1405.xml"/><Relationship Id="rId53" Type="http://schemas.openxmlformats.org/officeDocument/2006/relationships/image" Target="../media/image1410.png"/><Relationship Id="rId74" Type="http://schemas.openxmlformats.org/officeDocument/2006/relationships/customXml" Target="../ink/ink1426.xml"/><Relationship Id="rId128" Type="http://schemas.openxmlformats.org/officeDocument/2006/relationships/customXml" Target="../ink/ink1453.xml"/><Relationship Id="rId149" Type="http://schemas.openxmlformats.org/officeDocument/2006/relationships/image" Target="../media/image1458.png"/><Relationship Id="rId5" Type="http://schemas.openxmlformats.org/officeDocument/2006/relationships/image" Target="../media/image1386.png"/><Relationship Id="rId95" Type="http://schemas.openxmlformats.org/officeDocument/2006/relationships/image" Target="../media/image1431.png"/><Relationship Id="rId160" Type="http://schemas.openxmlformats.org/officeDocument/2006/relationships/customXml" Target="../ink/ink1469.xml"/><Relationship Id="rId181" Type="http://schemas.openxmlformats.org/officeDocument/2006/relationships/image" Target="../media/image1474.png"/><Relationship Id="rId216" Type="http://schemas.openxmlformats.org/officeDocument/2006/relationships/customXml" Target="../ink/ink1497.xml"/><Relationship Id="rId237" Type="http://schemas.openxmlformats.org/officeDocument/2006/relationships/image" Target="../media/image1502.png"/><Relationship Id="rId258" Type="http://schemas.openxmlformats.org/officeDocument/2006/relationships/customXml" Target="../ink/ink1518.xml"/><Relationship Id="rId279" Type="http://schemas.openxmlformats.org/officeDocument/2006/relationships/image" Target="../media/image1523.png"/><Relationship Id="rId22" Type="http://schemas.openxmlformats.org/officeDocument/2006/relationships/customXml" Target="../ink/ink1400.xml"/><Relationship Id="rId43" Type="http://schemas.openxmlformats.org/officeDocument/2006/relationships/image" Target="../media/image1405.png"/><Relationship Id="rId64" Type="http://schemas.openxmlformats.org/officeDocument/2006/relationships/customXml" Target="../ink/ink1421.xml"/><Relationship Id="rId118" Type="http://schemas.openxmlformats.org/officeDocument/2006/relationships/customXml" Target="../ink/ink1448.xml"/><Relationship Id="rId139" Type="http://schemas.openxmlformats.org/officeDocument/2006/relationships/image" Target="../media/image1453.png"/><Relationship Id="rId290" Type="http://schemas.openxmlformats.org/officeDocument/2006/relationships/customXml" Target="../ink/ink1534.xml"/><Relationship Id="rId304" Type="http://schemas.openxmlformats.org/officeDocument/2006/relationships/customXml" Target="../ink/ink1541.xml"/><Relationship Id="rId85" Type="http://schemas.openxmlformats.org/officeDocument/2006/relationships/image" Target="../media/image1426.png"/><Relationship Id="rId150" Type="http://schemas.openxmlformats.org/officeDocument/2006/relationships/customXml" Target="../ink/ink1464.xml"/><Relationship Id="rId171" Type="http://schemas.openxmlformats.org/officeDocument/2006/relationships/image" Target="../media/image1469.png"/><Relationship Id="rId192" Type="http://schemas.openxmlformats.org/officeDocument/2006/relationships/customXml" Target="../ink/ink1485.xml"/><Relationship Id="rId206" Type="http://schemas.openxmlformats.org/officeDocument/2006/relationships/customXml" Target="../ink/ink1492.xml"/><Relationship Id="rId227" Type="http://schemas.openxmlformats.org/officeDocument/2006/relationships/image" Target="../media/image1497.png"/><Relationship Id="rId248" Type="http://schemas.openxmlformats.org/officeDocument/2006/relationships/customXml" Target="../ink/ink1513.xml"/><Relationship Id="rId269" Type="http://schemas.openxmlformats.org/officeDocument/2006/relationships/image" Target="../media/image1518.png"/><Relationship Id="rId12" Type="http://schemas.openxmlformats.org/officeDocument/2006/relationships/customXml" Target="../ink/ink1395.xml"/><Relationship Id="rId33" Type="http://schemas.openxmlformats.org/officeDocument/2006/relationships/image" Target="../media/image1400.png"/><Relationship Id="rId108" Type="http://schemas.openxmlformats.org/officeDocument/2006/relationships/customXml" Target="../ink/ink1443.xml"/><Relationship Id="rId129" Type="http://schemas.openxmlformats.org/officeDocument/2006/relationships/image" Target="../media/image1448.png"/><Relationship Id="rId280" Type="http://schemas.openxmlformats.org/officeDocument/2006/relationships/customXml" Target="../ink/ink1529.xml"/><Relationship Id="rId54" Type="http://schemas.openxmlformats.org/officeDocument/2006/relationships/customXml" Target="../ink/ink1416.xml"/><Relationship Id="rId75" Type="http://schemas.openxmlformats.org/officeDocument/2006/relationships/image" Target="../media/image1421.png"/><Relationship Id="rId96" Type="http://schemas.openxmlformats.org/officeDocument/2006/relationships/customXml" Target="../ink/ink1437.xml"/><Relationship Id="rId140" Type="http://schemas.openxmlformats.org/officeDocument/2006/relationships/customXml" Target="../ink/ink1459.xml"/><Relationship Id="rId161" Type="http://schemas.openxmlformats.org/officeDocument/2006/relationships/image" Target="../media/image1464.png"/><Relationship Id="rId182" Type="http://schemas.openxmlformats.org/officeDocument/2006/relationships/customXml" Target="../ink/ink1480.xml"/><Relationship Id="rId217" Type="http://schemas.openxmlformats.org/officeDocument/2006/relationships/image" Target="../media/image1492.png"/><Relationship Id="rId6" Type="http://schemas.openxmlformats.org/officeDocument/2006/relationships/customXml" Target="../ink/ink1392.xml"/><Relationship Id="rId238" Type="http://schemas.openxmlformats.org/officeDocument/2006/relationships/customXml" Target="../ink/ink1508.xml"/><Relationship Id="rId259" Type="http://schemas.openxmlformats.org/officeDocument/2006/relationships/image" Target="../media/image1513.png"/><Relationship Id="rId23" Type="http://schemas.openxmlformats.org/officeDocument/2006/relationships/image" Target="../media/image1395.png"/><Relationship Id="rId119" Type="http://schemas.openxmlformats.org/officeDocument/2006/relationships/image" Target="../media/image1443.png"/><Relationship Id="rId270" Type="http://schemas.openxmlformats.org/officeDocument/2006/relationships/customXml" Target="../ink/ink1524.xml"/><Relationship Id="rId291" Type="http://schemas.openxmlformats.org/officeDocument/2006/relationships/image" Target="../media/image1529.png"/><Relationship Id="rId305" Type="http://schemas.openxmlformats.org/officeDocument/2006/relationships/image" Target="../media/image1536.png"/><Relationship Id="rId44" Type="http://schemas.openxmlformats.org/officeDocument/2006/relationships/customXml" Target="../ink/ink1411.xml"/><Relationship Id="rId65" Type="http://schemas.openxmlformats.org/officeDocument/2006/relationships/image" Target="../media/image1416.png"/><Relationship Id="rId86" Type="http://schemas.openxmlformats.org/officeDocument/2006/relationships/customXml" Target="../ink/ink1432.xml"/><Relationship Id="rId130" Type="http://schemas.openxmlformats.org/officeDocument/2006/relationships/customXml" Target="../ink/ink1454.xml"/><Relationship Id="rId151" Type="http://schemas.openxmlformats.org/officeDocument/2006/relationships/image" Target="../media/image1459.png"/><Relationship Id="rId172" Type="http://schemas.openxmlformats.org/officeDocument/2006/relationships/customXml" Target="../ink/ink1475.xml"/><Relationship Id="rId193" Type="http://schemas.openxmlformats.org/officeDocument/2006/relationships/image" Target="../media/image1480.png"/><Relationship Id="rId207" Type="http://schemas.openxmlformats.org/officeDocument/2006/relationships/image" Target="../media/image1487.png"/><Relationship Id="rId228" Type="http://schemas.openxmlformats.org/officeDocument/2006/relationships/customXml" Target="../ink/ink1503.xml"/><Relationship Id="rId249" Type="http://schemas.openxmlformats.org/officeDocument/2006/relationships/image" Target="../media/image1508.png"/><Relationship Id="rId13" Type="http://schemas.openxmlformats.org/officeDocument/2006/relationships/image" Target="../media/image1390.png"/><Relationship Id="rId109" Type="http://schemas.openxmlformats.org/officeDocument/2006/relationships/image" Target="../media/image1438.png"/><Relationship Id="rId260" Type="http://schemas.openxmlformats.org/officeDocument/2006/relationships/customXml" Target="../ink/ink1519.xml"/><Relationship Id="rId281" Type="http://schemas.openxmlformats.org/officeDocument/2006/relationships/image" Target="../media/image1524.png"/><Relationship Id="rId34" Type="http://schemas.openxmlformats.org/officeDocument/2006/relationships/customXml" Target="../ink/ink1406.xml"/><Relationship Id="rId55" Type="http://schemas.openxmlformats.org/officeDocument/2006/relationships/image" Target="../media/image1411.png"/><Relationship Id="rId76" Type="http://schemas.openxmlformats.org/officeDocument/2006/relationships/customXml" Target="../ink/ink1427.xml"/><Relationship Id="rId97" Type="http://schemas.openxmlformats.org/officeDocument/2006/relationships/image" Target="../media/image1432.png"/><Relationship Id="rId120" Type="http://schemas.openxmlformats.org/officeDocument/2006/relationships/customXml" Target="../ink/ink1449.xml"/><Relationship Id="rId141" Type="http://schemas.openxmlformats.org/officeDocument/2006/relationships/image" Target="../media/image1454.png"/><Relationship Id="rId7" Type="http://schemas.openxmlformats.org/officeDocument/2006/relationships/image" Target="../media/image1387.png"/><Relationship Id="rId162" Type="http://schemas.openxmlformats.org/officeDocument/2006/relationships/customXml" Target="../ink/ink1470.xml"/><Relationship Id="rId183" Type="http://schemas.openxmlformats.org/officeDocument/2006/relationships/image" Target="../media/image1475.png"/><Relationship Id="rId218" Type="http://schemas.openxmlformats.org/officeDocument/2006/relationships/customXml" Target="../ink/ink1498.xml"/><Relationship Id="rId239" Type="http://schemas.openxmlformats.org/officeDocument/2006/relationships/image" Target="../media/image1503.png"/><Relationship Id="rId250" Type="http://schemas.openxmlformats.org/officeDocument/2006/relationships/customXml" Target="../ink/ink1514.xml"/><Relationship Id="rId271" Type="http://schemas.openxmlformats.org/officeDocument/2006/relationships/image" Target="../media/image1519.png"/><Relationship Id="rId292" Type="http://schemas.openxmlformats.org/officeDocument/2006/relationships/customXml" Target="../ink/ink1535.xml"/><Relationship Id="rId306" Type="http://schemas.openxmlformats.org/officeDocument/2006/relationships/customXml" Target="../ink/ink1542.xml"/><Relationship Id="rId24" Type="http://schemas.openxmlformats.org/officeDocument/2006/relationships/customXml" Target="../ink/ink1401.xml"/><Relationship Id="rId45" Type="http://schemas.openxmlformats.org/officeDocument/2006/relationships/image" Target="../media/image1406.png"/><Relationship Id="rId66" Type="http://schemas.openxmlformats.org/officeDocument/2006/relationships/customXml" Target="../ink/ink1422.xml"/><Relationship Id="rId87" Type="http://schemas.openxmlformats.org/officeDocument/2006/relationships/image" Target="../media/image1427.png"/><Relationship Id="rId110" Type="http://schemas.openxmlformats.org/officeDocument/2006/relationships/customXml" Target="../ink/ink1444.xml"/><Relationship Id="rId131" Type="http://schemas.openxmlformats.org/officeDocument/2006/relationships/image" Target="../media/image1449.png"/><Relationship Id="rId61" Type="http://schemas.openxmlformats.org/officeDocument/2006/relationships/image" Target="../media/image1414.png"/><Relationship Id="rId82" Type="http://schemas.openxmlformats.org/officeDocument/2006/relationships/customXml" Target="../ink/ink1430.xml"/><Relationship Id="rId152" Type="http://schemas.openxmlformats.org/officeDocument/2006/relationships/customXml" Target="../ink/ink1465.xml"/><Relationship Id="rId173" Type="http://schemas.openxmlformats.org/officeDocument/2006/relationships/image" Target="../media/image1470.png"/><Relationship Id="rId194" Type="http://schemas.openxmlformats.org/officeDocument/2006/relationships/customXml" Target="../ink/ink1486.xml"/><Relationship Id="rId199" Type="http://schemas.openxmlformats.org/officeDocument/2006/relationships/image" Target="../media/image1483.png"/><Relationship Id="rId203" Type="http://schemas.openxmlformats.org/officeDocument/2006/relationships/image" Target="../media/image1485.png"/><Relationship Id="rId208" Type="http://schemas.openxmlformats.org/officeDocument/2006/relationships/customXml" Target="../ink/ink1493.xml"/><Relationship Id="rId229" Type="http://schemas.openxmlformats.org/officeDocument/2006/relationships/image" Target="../media/image1498.png"/><Relationship Id="rId19" Type="http://schemas.openxmlformats.org/officeDocument/2006/relationships/image" Target="../media/image1393.png"/><Relationship Id="rId224" Type="http://schemas.openxmlformats.org/officeDocument/2006/relationships/customXml" Target="../ink/ink1501.xml"/><Relationship Id="rId240" Type="http://schemas.openxmlformats.org/officeDocument/2006/relationships/customXml" Target="../ink/ink1509.xml"/><Relationship Id="rId245" Type="http://schemas.openxmlformats.org/officeDocument/2006/relationships/image" Target="../media/image1506.png"/><Relationship Id="rId261" Type="http://schemas.openxmlformats.org/officeDocument/2006/relationships/image" Target="../media/image1514.png"/><Relationship Id="rId266" Type="http://schemas.openxmlformats.org/officeDocument/2006/relationships/customXml" Target="../ink/ink1522.xml"/><Relationship Id="rId287" Type="http://schemas.openxmlformats.org/officeDocument/2006/relationships/image" Target="../media/image1527.png"/><Relationship Id="rId14" Type="http://schemas.openxmlformats.org/officeDocument/2006/relationships/customXml" Target="../ink/ink1396.xml"/><Relationship Id="rId30" Type="http://schemas.openxmlformats.org/officeDocument/2006/relationships/customXml" Target="../ink/ink1404.xml"/><Relationship Id="rId35" Type="http://schemas.openxmlformats.org/officeDocument/2006/relationships/image" Target="../media/image1401.png"/><Relationship Id="rId56" Type="http://schemas.openxmlformats.org/officeDocument/2006/relationships/customXml" Target="../ink/ink1417.xml"/><Relationship Id="rId77" Type="http://schemas.openxmlformats.org/officeDocument/2006/relationships/image" Target="../media/image1422.png"/><Relationship Id="rId100" Type="http://schemas.openxmlformats.org/officeDocument/2006/relationships/customXml" Target="../ink/ink1439.xml"/><Relationship Id="rId105" Type="http://schemas.openxmlformats.org/officeDocument/2006/relationships/image" Target="../media/image1436.png"/><Relationship Id="rId126" Type="http://schemas.openxmlformats.org/officeDocument/2006/relationships/customXml" Target="../ink/ink1452.xml"/><Relationship Id="rId147" Type="http://schemas.openxmlformats.org/officeDocument/2006/relationships/image" Target="../media/image1457.png"/><Relationship Id="rId168" Type="http://schemas.openxmlformats.org/officeDocument/2006/relationships/customXml" Target="../ink/ink1473.xml"/><Relationship Id="rId282" Type="http://schemas.openxmlformats.org/officeDocument/2006/relationships/customXml" Target="../ink/ink1530.xml"/><Relationship Id="rId312" Type="http://schemas.openxmlformats.org/officeDocument/2006/relationships/customXml" Target="../ink/ink1545.xml"/><Relationship Id="rId8" Type="http://schemas.openxmlformats.org/officeDocument/2006/relationships/customXml" Target="../ink/ink1393.xml"/><Relationship Id="rId51" Type="http://schemas.openxmlformats.org/officeDocument/2006/relationships/image" Target="../media/image1409.png"/><Relationship Id="rId72" Type="http://schemas.openxmlformats.org/officeDocument/2006/relationships/customXml" Target="../ink/ink1425.xml"/><Relationship Id="rId93" Type="http://schemas.openxmlformats.org/officeDocument/2006/relationships/image" Target="../media/image1430.png"/><Relationship Id="rId98" Type="http://schemas.openxmlformats.org/officeDocument/2006/relationships/customXml" Target="../ink/ink1438.xml"/><Relationship Id="rId121" Type="http://schemas.openxmlformats.org/officeDocument/2006/relationships/image" Target="../media/image1444.png"/><Relationship Id="rId142" Type="http://schemas.openxmlformats.org/officeDocument/2006/relationships/customXml" Target="../ink/ink1460.xml"/><Relationship Id="rId163" Type="http://schemas.openxmlformats.org/officeDocument/2006/relationships/image" Target="../media/image1465.png"/><Relationship Id="rId184" Type="http://schemas.openxmlformats.org/officeDocument/2006/relationships/customXml" Target="../ink/ink1481.xml"/><Relationship Id="rId189" Type="http://schemas.openxmlformats.org/officeDocument/2006/relationships/image" Target="../media/image1478.png"/><Relationship Id="rId219" Type="http://schemas.openxmlformats.org/officeDocument/2006/relationships/image" Target="../media/image1493.png"/><Relationship Id="rId3" Type="http://schemas.openxmlformats.org/officeDocument/2006/relationships/image" Target="../media/image1385.png"/><Relationship Id="rId214" Type="http://schemas.openxmlformats.org/officeDocument/2006/relationships/customXml" Target="../ink/ink1496.xml"/><Relationship Id="rId230" Type="http://schemas.openxmlformats.org/officeDocument/2006/relationships/customXml" Target="../ink/ink1504.xml"/><Relationship Id="rId235" Type="http://schemas.openxmlformats.org/officeDocument/2006/relationships/image" Target="../media/image1501.png"/><Relationship Id="rId251" Type="http://schemas.openxmlformats.org/officeDocument/2006/relationships/image" Target="../media/image1509.png"/><Relationship Id="rId256" Type="http://schemas.openxmlformats.org/officeDocument/2006/relationships/customXml" Target="../ink/ink1517.xml"/><Relationship Id="rId277" Type="http://schemas.openxmlformats.org/officeDocument/2006/relationships/image" Target="../media/image1522.png"/><Relationship Id="rId298" Type="http://schemas.openxmlformats.org/officeDocument/2006/relationships/customXml" Target="../ink/ink1538.xml"/><Relationship Id="rId25" Type="http://schemas.openxmlformats.org/officeDocument/2006/relationships/image" Target="../media/image1396.png"/><Relationship Id="rId46" Type="http://schemas.openxmlformats.org/officeDocument/2006/relationships/customXml" Target="../ink/ink1412.xml"/><Relationship Id="rId67" Type="http://schemas.openxmlformats.org/officeDocument/2006/relationships/image" Target="../media/image1417.png"/><Relationship Id="rId116" Type="http://schemas.openxmlformats.org/officeDocument/2006/relationships/customXml" Target="../ink/ink1447.xml"/><Relationship Id="rId137" Type="http://schemas.openxmlformats.org/officeDocument/2006/relationships/image" Target="../media/image1452.png"/><Relationship Id="rId158" Type="http://schemas.openxmlformats.org/officeDocument/2006/relationships/customXml" Target="../ink/ink1468.xml"/><Relationship Id="rId272" Type="http://schemas.openxmlformats.org/officeDocument/2006/relationships/customXml" Target="../ink/ink1525.xml"/><Relationship Id="rId293" Type="http://schemas.openxmlformats.org/officeDocument/2006/relationships/image" Target="../media/image1530.png"/><Relationship Id="rId302" Type="http://schemas.openxmlformats.org/officeDocument/2006/relationships/customXml" Target="../ink/ink1540.xml"/><Relationship Id="rId307" Type="http://schemas.openxmlformats.org/officeDocument/2006/relationships/image" Target="../media/image1537.png"/><Relationship Id="rId20" Type="http://schemas.openxmlformats.org/officeDocument/2006/relationships/customXml" Target="../ink/ink1399.xml"/><Relationship Id="rId41" Type="http://schemas.openxmlformats.org/officeDocument/2006/relationships/image" Target="../media/image1404.png"/><Relationship Id="rId62" Type="http://schemas.openxmlformats.org/officeDocument/2006/relationships/customXml" Target="../ink/ink1420.xml"/><Relationship Id="rId83" Type="http://schemas.openxmlformats.org/officeDocument/2006/relationships/image" Target="../media/image1425.png"/><Relationship Id="rId88" Type="http://schemas.openxmlformats.org/officeDocument/2006/relationships/customXml" Target="../ink/ink1433.xml"/><Relationship Id="rId111" Type="http://schemas.openxmlformats.org/officeDocument/2006/relationships/image" Target="../media/image1439.png"/><Relationship Id="rId132" Type="http://schemas.openxmlformats.org/officeDocument/2006/relationships/customXml" Target="../ink/ink1455.xml"/><Relationship Id="rId153" Type="http://schemas.openxmlformats.org/officeDocument/2006/relationships/image" Target="../media/image1460.png"/><Relationship Id="rId174" Type="http://schemas.openxmlformats.org/officeDocument/2006/relationships/customXml" Target="../ink/ink1476.xml"/><Relationship Id="rId179" Type="http://schemas.openxmlformats.org/officeDocument/2006/relationships/image" Target="../media/image1473.png"/><Relationship Id="rId195" Type="http://schemas.openxmlformats.org/officeDocument/2006/relationships/image" Target="../media/image1481.png"/><Relationship Id="rId209" Type="http://schemas.openxmlformats.org/officeDocument/2006/relationships/image" Target="../media/image1488.png"/><Relationship Id="rId190" Type="http://schemas.openxmlformats.org/officeDocument/2006/relationships/customXml" Target="../ink/ink1484.xml"/><Relationship Id="rId204" Type="http://schemas.openxmlformats.org/officeDocument/2006/relationships/customXml" Target="../ink/ink1491.xml"/><Relationship Id="rId220" Type="http://schemas.openxmlformats.org/officeDocument/2006/relationships/customXml" Target="../ink/ink1499.xml"/><Relationship Id="rId225" Type="http://schemas.openxmlformats.org/officeDocument/2006/relationships/image" Target="../media/image1496.png"/><Relationship Id="rId241" Type="http://schemas.openxmlformats.org/officeDocument/2006/relationships/image" Target="../media/image1504.png"/><Relationship Id="rId246" Type="http://schemas.openxmlformats.org/officeDocument/2006/relationships/customXml" Target="../ink/ink1512.xml"/><Relationship Id="rId267" Type="http://schemas.openxmlformats.org/officeDocument/2006/relationships/image" Target="../media/image1517.png"/><Relationship Id="rId288" Type="http://schemas.openxmlformats.org/officeDocument/2006/relationships/customXml" Target="../ink/ink1533.xml"/><Relationship Id="rId15" Type="http://schemas.openxmlformats.org/officeDocument/2006/relationships/image" Target="../media/image1391.png"/><Relationship Id="rId36" Type="http://schemas.openxmlformats.org/officeDocument/2006/relationships/customXml" Target="../ink/ink1407.xml"/><Relationship Id="rId57" Type="http://schemas.openxmlformats.org/officeDocument/2006/relationships/image" Target="../media/image1412.png"/><Relationship Id="rId106" Type="http://schemas.openxmlformats.org/officeDocument/2006/relationships/customXml" Target="../ink/ink1442.xml"/><Relationship Id="rId127" Type="http://schemas.openxmlformats.org/officeDocument/2006/relationships/image" Target="../media/image1447.png"/><Relationship Id="rId262" Type="http://schemas.openxmlformats.org/officeDocument/2006/relationships/customXml" Target="../ink/ink1520.xml"/><Relationship Id="rId283" Type="http://schemas.openxmlformats.org/officeDocument/2006/relationships/image" Target="../media/image1525.png"/><Relationship Id="rId313" Type="http://schemas.openxmlformats.org/officeDocument/2006/relationships/image" Target="../media/image1540.png"/><Relationship Id="rId10" Type="http://schemas.openxmlformats.org/officeDocument/2006/relationships/customXml" Target="../ink/ink1394.xml"/><Relationship Id="rId31" Type="http://schemas.openxmlformats.org/officeDocument/2006/relationships/image" Target="../media/image1399.png"/><Relationship Id="rId52" Type="http://schemas.openxmlformats.org/officeDocument/2006/relationships/customXml" Target="../ink/ink1415.xml"/><Relationship Id="rId73" Type="http://schemas.openxmlformats.org/officeDocument/2006/relationships/image" Target="../media/image1420.png"/><Relationship Id="rId78" Type="http://schemas.openxmlformats.org/officeDocument/2006/relationships/customXml" Target="../ink/ink1428.xml"/><Relationship Id="rId94" Type="http://schemas.openxmlformats.org/officeDocument/2006/relationships/customXml" Target="../ink/ink1436.xml"/><Relationship Id="rId99" Type="http://schemas.openxmlformats.org/officeDocument/2006/relationships/image" Target="../media/image1433.png"/><Relationship Id="rId101" Type="http://schemas.openxmlformats.org/officeDocument/2006/relationships/image" Target="../media/image1434.png"/><Relationship Id="rId122" Type="http://schemas.openxmlformats.org/officeDocument/2006/relationships/customXml" Target="../ink/ink1450.xml"/><Relationship Id="rId143" Type="http://schemas.openxmlformats.org/officeDocument/2006/relationships/image" Target="../media/image1455.png"/><Relationship Id="rId148" Type="http://schemas.openxmlformats.org/officeDocument/2006/relationships/customXml" Target="../ink/ink1463.xml"/><Relationship Id="rId164" Type="http://schemas.openxmlformats.org/officeDocument/2006/relationships/customXml" Target="../ink/ink1471.xml"/><Relationship Id="rId169" Type="http://schemas.openxmlformats.org/officeDocument/2006/relationships/image" Target="../media/image1468.png"/><Relationship Id="rId185" Type="http://schemas.openxmlformats.org/officeDocument/2006/relationships/image" Target="../media/image1476.png"/><Relationship Id="rId4" Type="http://schemas.openxmlformats.org/officeDocument/2006/relationships/customXml" Target="../ink/ink1391.xml"/><Relationship Id="rId9" Type="http://schemas.openxmlformats.org/officeDocument/2006/relationships/image" Target="../media/image1388.png"/><Relationship Id="rId180" Type="http://schemas.openxmlformats.org/officeDocument/2006/relationships/customXml" Target="../ink/ink1479.xml"/><Relationship Id="rId210" Type="http://schemas.openxmlformats.org/officeDocument/2006/relationships/customXml" Target="../ink/ink1494.xml"/><Relationship Id="rId215" Type="http://schemas.openxmlformats.org/officeDocument/2006/relationships/image" Target="../media/image1491.png"/><Relationship Id="rId236" Type="http://schemas.openxmlformats.org/officeDocument/2006/relationships/customXml" Target="../ink/ink1507.xml"/><Relationship Id="rId257" Type="http://schemas.openxmlformats.org/officeDocument/2006/relationships/image" Target="../media/image1512.png"/><Relationship Id="rId278" Type="http://schemas.openxmlformats.org/officeDocument/2006/relationships/customXml" Target="../ink/ink1528.xml"/><Relationship Id="rId26" Type="http://schemas.openxmlformats.org/officeDocument/2006/relationships/customXml" Target="../ink/ink1402.xml"/><Relationship Id="rId231" Type="http://schemas.openxmlformats.org/officeDocument/2006/relationships/image" Target="../media/image1499.png"/><Relationship Id="rId252" Type="http://schemas.openxmlformats.org/officeDocument/2006/relationships/customXml" Target="../ink/ink1515.xml"/><Relationship Id="rId273" Type="http://schemas.openxmlformats.org/officeDocument/2006/relationships/image" Target="../media/image1520.png"/><Relationship Id="rId294" Type="http://schemas.openxmlformats.org/officeDocument/2006/relationships/customXml" Target="../ink/ink1536.xml"/><Relationship Id="rId308" Type="http://schemas.openxmlformats.org/officeDocument/2006/relationships/customXml" Target="../ink/ink1543.xml"/><Relationship Id="rId47" Type="http://schemas.openxmlformats.org/officeDocument/2006/relationships/image" Target="../media/image1407.png"/><Relationship Id="rId68" Type="http://schemas.openxmlformats.org/officeDocument/2006/relationships/customXml" Target="../ink/ink1423.xml"/><Relationship Id="rId89" Type="http://schemas.openxmlformats.org/officeDocument/2006/relationships/image" Target="../media/image1428.png"/><Relationship Id="rId112" Type="http://schemas.openxmlformats.org/officeDocument/2006/relationships/customXml" Target="../ink/ink1445.xml"/><Relationship Id="rId133" Type="http://schemas.openxmlformats.org/officeDocument/2006/relationships/image" Target="../media/image1450.png"/><Relationship Id="rId154" Type="http://schemas.openxmlformats.org/officeDocument/2006/relationships/customXml" Target="../ink/ink1466.xml"/><Relationship Id="rId175" Type="http://schemas.openxmlformats.org/officeDocument/2006/relationships/image" Target="../media/image1471.png"/><Relationship Id="rId196" Type="http://schemas.openxmlformats.org/officeDocument/2006/relationships/customXml" Target="../ink/ink1487.xml"/><Relationship Id="rId200" Type="http://schemas.openxmlformats.org/officeDocument/2006/relationships/customXml" Target="../ink/ink1489.xml"/><Relationship Id="rId16" Type="http://schemas.openxmlformats.org/officeDocument/2006/relationships/customXml" Target="../ink/ink1397.xml"/><Relationship Id="rId221" Type="http://schemas.openxmlformats.org/officeDocument/2006/relationships/image" Target="../media/image1494.png"/><Relationship Id="rId242" Type="http://schemas.openxmlformats.org/officeDocument/2006/relationships/customXml" Target="../ink/ink1510.xml"/><Relationship Id="rId263" Type="http://schemas.openxmlformats.org/officeDocument/2006/relationships/image" Target="../media/image1515.png"/><Relationship Id="rId284" Type="http://schemas.openxmlformats.org/officeDocument/2006/relationships/customXml" Target="../ink/ink1531.xml"/><Relationship Id="rId37" Type="http://schemas.openxmlformats.org/officeDocument/2006/relationships/image" Target="../media/image1402.png"/><Relationship Id="rId58" Type="http://schemas.openxmlformats.org/officeDocument/2006/relationships/customXml" Target="../ink/ink1418.xml"/><Relationship Id="rId79" Type="http://schemas.openxmlformats.org/officeDocument/2006/relationships/image" Target="../media/image1423.png"/><Relationship Id="rId102" Type="http://schemas.openxmlformats.org/officeDocument/2006/relationships/customXml" Target="../ink/ink1440.xml"/><Relationship Id="rId123" Type="http://schemas.openxmlformats.org/officeDocument/2006/relationships/image" Target="../media/image1445.png"/><Relationship Id="rId144" Type="http://schemas.openxmlformats.org/officeDocument/2006/relationships/customXml" Target="../ink/ink1461.xml"/><Relationship Id="rId90" Type="http://schemas.openxmlformats.org/officeDocument/2006/relationships/customXml" Target="../ink/ink1434.xml"/><Relationship Id="rId165" Type="http://schemas.openxmlformats.org/officeDocument/2006/relationships/image" Target="../media/image1466.png"/><Relationship Id="rId186" Type="http://schemas.openxmlformats.org/officeDocument/2006/relationships/customXml" Target="../ink/ink1482.xml"/><Relationship Id="rId211" Type="http://schemas.openxmlformats.org/officeDocument/2006/relationships/image" Target="../media/image1489.png"/><Relationship Id="rId232" Type="http://schemas.openxmlformats.org/officeDocument/2006/relationships/customXml" Target="../ink/ink1505.xml"/><Relationship Id="rId253" Type="http://schemas.openxmlformats.org/officeDocument/2006/relationships/image" Target="../media/image1510.png"/><Relationship Id="rId274" Type="http://schemas.openxmlformats.org/officeDocument/2006/relationships/customXml" Target="../ink/ink1526.xml"/><Relationship Id="rId295" Type="http://schemas.openxmlformats.org/officeDocument/2006/relationships/image" Target="../media/image1531.png"/><Relationship Id="rId309" Type="http://schemas.openxmlformats.org/officeDocument/2006/relationships/image" Target="../media/image1538.png"/><Relationship Id="rId27" Type="http://schemas.openxmlformats.org/officeDocument/2006/relationships/image" Target="../media/image1397.png"/><Relationship Id="rId48" Type="http://schemas.openxmlformats.org/officeDocument/2006/relationships/customXml" Target="../ink/ink1413.xml"/><Relationship Id="rId69" Type="http://schemas.openxmlformats.org/officeDocument/2006/relationships/image" Target="../media/image1418.png"/><Relationship Id="rId113" Type="http://schemas.openxmlformats.org/officeDocument/2006/relationships/image" Target="../media/image1440.png"/><Relationship Id="rId134" Type="http://schemas.openxmlformats.org/officeDocument/2006/relationships/customXml" Target="../ink/ink1456.xml"/><Relationship Id="rId80" Type="http://schemas.openxmlformats.org/officeDocument/2006/relationships/customXml" Target="../ink/ink1429.xml"/><Relationship Id="rId155" Type="http://schemas.openxmlformats.org/officeDocument/2006/relationships/image" Target="../media/image1461.png"/><Relationship Id="rId176" Type="http://schemas.openxmlformats.org/officeDocument/2006/relationships/customXml" Target="../ink/ink1477.xml"/><Relationship Id="rId197" Type="http://schemas.openxmlformats.org/officeDocument/2006/relationships/image" Target="../media/image1482.png"/><Relationship Id="rId201" Type="http://schemas.openxmlformats.org/officeDocument/2006/relationships/image" Target="../media/image1484.png"/><Relationship Id="rId222" Type="http://schemas.openxmlformats.org/officeDocument/2006/relationships/customXml" Target="../ink/ink1500.xml"/><Relationship Id="rId243" Type="http://schemas.openxmlformats.org/officeDocument/2006/relationships/image" Target="../media/image1505.png"/><Relationship Id="rId264" Type="http://schemas.openxmlformats.org/officeDocument/2006/relationships/customXml" Target="../ink/ink1521.xml"/><Relationship Id="rId285" Type="http://schemas.openxmlformats.org/officeDocument/2006/relationships/image" Target="../media/image1526.png"/><Relationship Id="rId17" Type="http://schemas.openxmlformats.org/officeDocument/2006/relationships/image" Target="../media/image1392.png"/><Relationship Id="rId38" Type="http://schemas.openxmlformats.org/officeDocument/2006/relationships/customXml" Target="../ink/ink1408.xml"/><Relationship Id="rId59" Type="http://schemas.openxmlformats.org/officeDocument/2006/relationships/image" Target="../media/image1413.png"/><Relationship Id="rId103" Type="http://schemas.openxmlformats.org/officeDocument/2006/relationships/image" Target="../media/image1435.png"/><Relationship Id="rId124" Type="http://schemas.openxmlformats.org/officeDocument/2006/relationships/customXml" Target="../ink/ink1451.xml"/><Relationship Id="rId310" Type="http://schemas.openxmlformats.org/officeDocument/2006/relationships/customXml" Target="../ink/ink1544.xml"/><Relationship Id="rId70" Type="http://schemas.openxmlformats.org/officeDocument/2006/relationships/customXml" Target="../ink/ink1424.xml"/><Relationship Id="rId91" Type="http://schemas.openxmlformats.org/officeDocument/2006/relationships/image" Target="../media/image1429.png"/><Relationship Id="rId145" Type="http://schemas.openxmlformats.org/officeDocument/2006/relationships/image" Target="../media/image1456.png"/><Relationship Id="rId166" Type="http://schemas.openxmlformats.org/officeDocument/2006/relationships/customXml" Target="../ink/ink1472.xml"/><Relationship Id="rId187" Type="http://schemas.openxmlformats.org/officeDocument/2006/relationships/image" Target="../media/image147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95.xml"/><Relationship Id="rId233" Type="http://schemas.openxmlformats.org/officeDocument/2006/relationships/image" Target="../media/image1500.png"/><Relationship Id="rId254" Type="http://schemas.openxmlformats.org/officeDocument/2006/relationships/customXml" Target="../ink/ink1516.xml"/><Relationship Id="rId28" Type="http://schemas.openxmlformats.org/officeDocument/2006/relationships/customXml" Target="../ink/ink1403.xml"/><Relationship Id="rId49" Type="http://schemas.openxmlformats.org/officeDocument/2006/relationships/image" Target="../media/image1408.png"/><Relationship Id="rId114" Type="http://schemas.openxmlformats.org/officeDocument/2006/relationships/customXml" Target="../ink/ink1446.xml"/><Relationship Id="rId275" Type="http://schemas.openxmlformats.org/officeDocument/2006/relationships/image" Target="../media/image1521.png"/><Relationship Id="rId296" Type="http://schemas.openxmlformats.org/officeDocument/2006/relationships/customXml" Target="../ink/ink1537.xml"/><Relationship Id="rId300" Type="http://schemas.openxmlformats.org/officeDocument/2006/relationships/customXml" Target="../ink/ink1539.xml"/><Relationship Id="rId60" Type="http://schemas.openxmlformats.org/officeDocument/2006/relationships/customXml" Target="../ink/ink1419.xml"/><Relationship Id="rId81" Type="http://schemas.openxmlformats.org/officeDocument/2006/relationships/image" Target="../media/image1424.png"/><Relationship Id="rId135" Type="http://schemas.openxmlformats.org/officeDocument/2006/relationships/image" Target="../media/image1451.png"/><Relationship Id="rId156" Type="http://schemas.openxmlformats.org/officeDocument/2006/relationships/customXml" Target="../ink/ink1467.xml"/><Relationship Id="rId177" Type="http://schemas.openxmlformats.org/officeDocument/2006/relationships/image" Target="../media/image1472.png"/><Relationship Id="rId198" Type="http://schemas.openxmlformats.org/officeDocument/2006/relationships/customXml" Target="../ink/ink1488.xml"/><Relationship Id="rId202" Type="http://schemas.openxmlformats.org/officeDocument/2006/relationships/customXml" Target="../ink/ink1490.xml"/><Relationship Id="rId223" Type="http://schemas.openxmlformats.org/officeDocument/2006/relationships/image" Target="../media/image1495.png"/><Relationship Id="rId244" Type="http://schemas.openxmlformats.org/officeDocument/2006/relationships/customXml" Target="../ink/ink1511.xml"/><Relationship Id="rId18" Type="http://schemas.openxmlformats.org/officeDocument/2006/relationships/customXml" Target="../ink/ink1398.xml"/><Relationship Id="rId39" Type="http://schemas.openxmlformats.org/officeDocument/2006/relationships/image" Target="../media/image1403.png"/><Relationship Id="rId265" Type="http://schemas.openxmlformats.org/officeDocument/2006/relationships/image" Target="../media/image1516.png"/><Relationship Id="rId286" Type="http://schemas.openxmlformats.org/officeDocument/2006/relationships/customXml" Target="../ink/ink1532.xml"/><Relationship Id="rId50" Type="http://schemas.openxmlformats.org/officeDocument/2006/relationships/customXml" Target="../ink/ink1414.xml"/><Relationship Id="rId104" Type="http://schemas.openxmlformats.org/officeDocument/2006/relationships/customXml" Target="../ink/ink1441.xml"/><Relationship Id="rId125" Type="http://schemas.openxmlformats.org/officeDocument/2006/relationships/image" Target="../media/image1446.png"/><Relationship Id="rId146" Type="http://schemas.openxmlformats.org/officeDocument/2006/relationships/customXml" Target="../ink/ink1462.xml"/><Relationship Id="rId167" Type="http://schemas.openxmlformats.org/officeDocument/2006/relationships/image" Target="../media/image1467.png"/><Relationship Id="rId188" Type="http://schemas.openxmlformats.org/officeDocument/2006/relationships/customXml" Target="../ink/ink1483.xml"/><Relationship Id="rId311" Type="http://schemas.openxmlformats.org/officeDocument/2006/relationships/image" Target="../media/image1539.png"/><Relationship Id="rId71" Type="http://schemas.openxmlformats.org/officeDocument/2006/relationships/image" Target="../media/image1419.png"/><Relationship Id="rId92" Type="http://schemas.openxmlformats.org/officeDocument/2006/relationships/customXml" Target="../ink/ink1435.xml"/><Relationship Id="rId213" Type="http://schemas.openxmlformats.org/officeDocument/2006/relationships/image" Target="../media/image1490.png"/><Relationship Id="rId234" Type="http://schemas.openxmlformats.org/officeDocument/2006/relationships/customXml" Target="../ink/ink1506.xml"/><Relationship Id="rId2" Type="http://schemas.openxmlformats.org/officeDocument/2006/relationships/customXml" Target="../ink/ink1390.xml"/><Relationship Id="rId29" Type="http://schemas.openxmlformats.org/officeDocument/2006/relationships/image" Target="../media/image1398.png"/><Relationship Id="rId255" Type="http://schemas.openxmlformats.org/officeDocument/2006/relationships/image" Target="../media/image1511.png"/><Relationship Id="rId276" Type="http://schemas.openxmlformats.org/officeDocument/2006/relationships/customXml" Target="../ink/ink1527.xml"/><Relationship Id="rId297" Type="http://schemas.openxmlformats.org/officeDocument/2006/relationships/image" Target="../media/image1532.png"/><Relationship Id="rId40" Type="http://schemas.openxmlformats.org/officeDocument/2006/relationships/customXml" Target="../ink/ink1409.xml"/><Relationship Id="rId115" Type="http://schemas.openxmlformats.org/officeDocument/2006/relationships/image" Target="../media/image1441.png"/><Relationship Id="rId136" Type="http://schemas.openxmlformats.org/officeDocument/2006/relationships/customXml" Target="../ink/ink1457.xml"/><Relationship Id="rId157" Type="http://schemas.openxmlformats.org/officeDocument/2006/relationships/image" Target="../media/image1462.png"/><Relationship Id="rId178" Type="http://schemas.openxmlformats.org/officeDocument/2006/relationships/customXml" Target="../ink/ink1478.xml"/><Relationship Id="rId301" Type="http://schemas.openxmlformats.org/officeDocument/2006/relationships/image" Target="../media/image153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8.png"/><Relationship Id="rId21" Type="http://schemas.openxmlformats.org/officeDocument/2006/relationships/image" Target="../media/image1550.png"/><Relationship Id="rId42" Type="http://schemas.openxmlformats.org/officeDocument/2006/relationships/customXml" Target="../ink/ink1566.xml"/><Relationship Id="rId63" Type="http://schemas.openxmlformats.org/officeDocument/2006/relationships/image" Target="../media/image1571.png"/><Relationship Id="rId84" Type="http://schemas.openxmlformats.org/officeDocument/2006/relationships/customXml" Target="../ink/ink1587.xml"/><Relationship Id="rId138" Type="http://schemas.openxmlformats.org/officeDocument/2006/relationships/customXml" Target="../ink/ink1614.xml"/><Relationship Id="rId159" Type="http://schemas.openxmlformats.org/officeDocument/2006/relationships/image" Target="../media/image1619.png"/><Relationship Id="rId170" Type="http://schemas.openxmlformats.org/officeDocument/2006/relationships/customXml" Target="../ink/ink1630.xml"/><Relationship Id="rId191" Type="http://schemas.openxmlformats.org/officeDocument/2006/relationships/image" Target="../media/image1635.png"/><Relationship Id="rId205" Type="http://schemas.openxmlformats.org/officeDocument/2006/relationships/image" Target="../media/image1642.png"/><Relationship Id="rId226" Type="http://schemas.openxmlformats.org/officeDocument/2006/relationships/customXml" Target="../ink/ink1658.xml"/><Relationship Id="rId247" Type="http://schemas.openxmlformats.org/officeDocument/2006/relationships/image" Target="../media/image1663.png"/><Relationship Id="rId107" Type="http://schemas.openxmlformats.org/officeDocument/2006/relationships/image" Target="../media/image1593.png"/><Relationship Id="rId268" Type="http://schemas.openxmlformats.org/officeDocument/2006/relationships/customXml" Target="../ink/ink1679.xml"/><Relationship Id="rId11" Type="http://schemas.openxmlformats.org/officeDocument/2006/relationships/image" Target="../media/image1545.png"/><Relationship Id="rId32" Type="http://schemas.openxmlformats.org/officeDocument/2006/relationships/customXml" Target="../ink/ink1561.xml"/><Relationship Id="rId53" Type="http://schemas.openxmlformats.org/officeDocument/2006/relationships/image" Target="../media/image1566.png"/><Relationship Id="rId74" Type="http://schemas.openxmlformats.org/officeDocument/2006/relationships/customXml" Target="../ink/ink1582.xml"/><Relationship Id="rId128" Type="http://schemas.openxmlformats.org/officeDocument/2006/relationships/customXml" Target="../ink/ink1609.xml"/><Relationship Id="rId149" Type="http://schemas.openxmlformats.org/officeDocument/2006/relationships/image" Target="../media/image1614.png"/><Relationship Id="rId5" Type="http://schemas.openxmlformats.org/officeDocument/2006/relationships/image" Target="../media/image1542.png"/><Relationship Id="rId95" Type="http://schemas.openxmlformats.org/officeDocument/2006/relationships/image" Target="../media/image1587.png"/><Relationship Id="rId160" Type="http://schemas.openxmlformats.org/officeDocument/2006/relationships/customXml" Target="../ink/ink1625.xml"/><Relationship Id="rId181" Type="http://schemas.openxmlformats.org/officeDocument/2006/relationships/image" Target="../media/image1630.png"/><Relationship Id="rId216" Type="http://schemas.openxmlformats.org/officeDocument/2006/relationships/customXml" Target="../ink/ink1653.xml"/><Relationship Id="rId237" Type="http://schemas.openxmlformats.org/officeDocument/2006/relationships/image" Target="../media/image1658.png"/><Relationship Id="rId258" Type="http://schemas.openxmlformats.org/officeDocument/2006/relationships/customXml" Target="../ink/ink1674.xml"/><Relationship Id="rId279" Type="http://schemas.openxmlformats.org/officeDocument/2006/relationships/image" Target="../media/image1679.png"/><Relationship Id="rId22" Type="http://schemas.openxmlformats.org/officeDocument/2006/relationships/customXml" Target="../ink/ink1556.xml"/><Relationship Id="rId43" Type="http://schemas.openxmlformats.org/officeDocument/2006/relationships/image" Target="../media/image1561.png"/><Relationship Id="rId64" Type="http://schemas.openxmlformats.org/officeDocument/2006/relationships/customXml" Target="../ink/ink1577.xml"/><Relationship Id="rId118" Type="http://schemas.openxmlformats.org/officeDocument/2006/relationships/customXml" Target="../ink/ink1604.xml"/><Relationship Id="rId139" Type="http://schemas.openxmlformats.org/officeDocument/2006/relationships/image" Target="../media/image1609.png"/><Relationship Id="rId85" Type="http://schemas.openxmlformats.org/officeDocument/2006/relationships/image" Target="../media/image1582.png"/><Relationship Id="rId150" Type="http://schemas.openxmlformats.org/officeDocument/2006/relationships/customXml" Target="../ink/ink1620.xml"/><Relationship Id="rId171" Type="http://schemas.openxmlformats.org/officeDocument/2006/relationships/image" Target="../media/image1625.png"/><Relationship Id="rId192" Type="http://schemas.openxmlformats.org/officeDocument/2006/relationships/customXml" Target="../ink/ink1641.xml"/><Relationship Id="rId206" Type="http://schemas.openxmlformats.org/officeDocument/2006/relationships/customXml" Target="../ink/ink1648.xml"/><Relationship Id="rId227" Type="http://schemas.openxmlformats.org/officeDocument/2006/relationships/image" Target="../media/image1653.png"/><Relationship Id="rId248" Type="http://schemas.openxmlformats.org/officeDocument/2006/relationships/customXml" Target="../ink/ink1669.xml"/><Relationship Id="rId269" Type="http://schemas.openxmlformats.org/officeDocument/2006/relationships/image" Target="../media/image1674.png"/><Relationship Id="rId12" Type="http://schemas.openxmlformats.org/officeDocument/2006/relationships/customXml" Target="../ink/ink1551.xml"/><Relationship Id="rId33" Type="http://schemas.openxmlformats.org/officeDocument/2006/relationships/image" Target="../media/image1556.png"/><Relationship Id="rId108" Type="http://schemas.openxmlformats.org/officeDocument/2006/relationships/customXml" Target="../ink/ink1599.xml"/><Relationship Id="rId129" Type="http://schemas.openxmlformats.org/officeDocument/2006/relationships/image" Target="../media/image1604.png"/><Relationship Id="rId280" Type="http://schemas.openxmlformats.org/officeDocument/2006/relationships/customXml" Target="../ink/ink1685.xml"/><Relationship Id="rId54" Type="http://schemas.openxmlformats.org/officeDocument/2006/relationships/customXml" Target="../ink/ink1572.xml"/><Relationship Id="rId75" Type="http://schemas.openxmlformats.org/officeDocument/2006/relationships/image" Target="../media/image1577.png"/><Relationship Id="rId96" Type="http://schemas.openxmlformats.org/officeDocument/2006/relationships/customXml" Target="../ink/ink1593.xml"/><Relationship Id="rId140" Type="http://schemas.openxmlformats.org/officeDocument/2006/relationships/customXml" Target="../ink/ink1615.xml"/><Relationship Id="rId161" Type="http://schemas.openxmlformats.org/officeDocument/2006/relationships/image" Target="../media/image1620.png"/><Relationship Id="rId182" Type="http://schemas.openxmlformats.org/officeDocument/2006/relationships/customXml" Target="../ink/ink1636.xml"/><Relationship Id="rId217" Type="http://schemas.openxmlformats.org/officeDocument/2006/relationships/image" Target="../media/image1648.png"/><Relationship Id="rId6" Type="http://schemas.openxmlformats.org/officeDocument/2006/relationships/customXml" Target="../ink/ink1548.xml"/><Relationship Id="rId238" Type="http://schemas.openxmlformats.org/officeDocument/2006/relationships/customXml" Target="../ink/ink1664.xml"/><Relationship Id="rId259" Type="http://schemas.openxmlformats.org/officeDocument/2006/relationships/image" Target="../media/image1669.png"/><Relationship Id="rId23" Type="http://schemas.openxmlformats.org/officeDocument/2006/relationships/image" Target="../media/image1551.png"/><Relationship Id="rId119" Type="http://schemas.openxmlformats.org/officeDocument/2006/relationships/image" Target="../media/image1599.png"/><Relationship Id="rId270" Type="http://schemas.openxmlformats.org/officeDocument/2006/relationships/customXml" Target="../ink/ink1680.xml"/><Relationship Id="rId44" Type="http://schemas.openxmlformats.org/officeDocument/2006/relationships/customXml" Target="../ink/ink1567.xml"/><Relationship Id="rId65" Type="http://schemas.openxmlformats.org/officeDocument/2006/relationships/image" Target="../media/image1572.png"/><Relationship Id="rId86" Type="http://schemas.openxmlformats.org/officeDocument/2006/relationships/customXml" Target="../ink/ink1588.xml"/><Relationship Id="rId130" Type="http://schemas.openxmlformats.org/officeDocument/2006/relationships/customXml" Target="../ink/ink1610.xml"/><Relationship Id="rId151" Type="http://schemas.openxmlformats.org/officeDocument/2006/relationships/image" Target="../media/image1615.png"/><Relationship Id="rId172" Type="http://schemas.openxmlformats.org/officeDocument/2006/relationships/customXml" Target="../ink/ink1631.xml"/><Relationship Id="rId193" Type="http://schemas.openxmlformats.org/officeDocument/2006/relationships/image" Target="../media/image1636.png"/><Relationship Id="rId207" Type="http://schemas.openxmlformats.org/officeDocument/2006/relationships/image" Target="../media/image1643.png"/><Relationship Id="rId228" Type="http://schemas.openxmlformats.org/officeDocument/2006/relationships/customXml" Target="../ink/ink1659.xml"/><Relationship Id="rId249" Type="http://schemas.openxmlformats.org/officeDocument/2006/relationships/image" Target="../media/image1664.png"/><Relationship Id="rId13" Type="http://schemas.openxmlformats.org/officeDocument/2006/relationships/image" Target="../media/image1546.png"/><Relationship Id="rId18" Type="http://schemas.openxmlformats.org/officeDocument/2006/relationships/customXml" Target="../ink/ink1554.xml"/><Relationship Id="rId39" Type="http://schemas.openxmlformats.org/officeDocument/2006/relationships/image" Target="../media/image1559.png"/><Relationship Id="rId109" Type="http://schemas.openxmlformats.org/officeDocument/2006/relationships/image" Target="../media/image1594.png"/><Relationship Id="rId260" Type="http://schemas.openxmlformats.org/officeDocument/2006/relationships/customXml" Target="../ink/ink1675.xml"/><Relationship Id="rId265" Type="http://schemas.openxmlformats.org/officeDocument/2006/relationships/image" Target="../media/image1672.png"/><Relationship Id="rId281" Type="http://schemas.openxmlformats.org/officeDocument/2006/relationships/image" Target="../media/image1680.png"/><Relationship Id="rId34" Type="http://schemas.openxmlformats.org/officeDocument/2006/relationships/customXml" Target="../ink/ink1562.xml"/><Relationship Id="rId50" Type="http://schemas.openxmlformats.org/officeDocument/2006/relationships/customXml" Target="../ink/ink1570.xml"/><Relationship Id="rId55" Type="http://schemas.openxmlformats.org/officeDocument/2006/relationships/image" Target="../media/image1567.png"/><Relationship Id="rId76" Type="http://schemas.openxmlformats.org/officeDocument/2006/relationships/customXml" Target="../ink/ink1583.xml"/><Relationship Id="rId97" Type="http://schemas.openxmlformats.org/officeDocument/2006/relationships/image" Target="../media/image1588.png"/><Relationship Id="rId104" Type="http://schemas.openxmlformats.org/officeDocument/2006/relationships/customXml" Target="../ink/ink1597.xml"/><Relationship Id="rId120" Type="http://schemas.openxmlformats.org/officeDocument/2006/relationships/customXml" Target="../ink/ink1605.xml"/><Relationship Id="rId125" Type="http://schemas.openxmlformats.org/officeDocument/2006/relationships/image" Target="../media/image1602.png"/><Relationship Id="rId141" Type="http://schemas.openxmlformats.org/officeDocument/2006/relationships/image" Target="../media/image1610.png"/><Relationship Id="rId146" Type="http://schemas.openxmlformats.org/officeDocument/2006/relationships/customXml" Target="../ink/ink1618.xml"/><Relationship Id="rId167" Type="http://schemas.openxmlformats.org/officeDocument/2006/relationships/image" Target="../media/image1623.png"/><Relationship Id="rId188" Type="http://schemas.openxmlformats.org/officeDocument/2006/relationships/customXml" Target="../ink/ink1639.xml"/><Relationship Id="rId7" Type="http://schemas.openxmlformats.org/officeDocument/2006/relationships/image" Target="../media/image1543.png"/><Relationship Id="rId71" Type="http://schemas.openxmlformats.org/officeDocument/2006/relationships/image" Target="../media/image1575.png"/><Relationship Id="rId92" Type="http://schemas.openxmlformats.org/officeDocument/2006/relationships/customXml" Target="../ink/ink1591.xml"/><Relationship Id="rId162" Type="http://schemas.openxmlformats.org/officeDocument/2006/relationships/customXml" Target="../ink/ink1626.xml"/><Relationship Id="rId183" Type="http://schemas.openxmlformats.org/officeDocument/2006/relationships/image" Target="../media/image1631.png"/><Relationship Id="rId213" Type="http://schemas.openxmlformats.org/officeDocument/2006/relationships/image" Target="../media/image1646.png"/><Relationship Id="rId218" Type="http://schemas.openxmlformats.org/officeDocument/2006/relationships/customXml" Target="../ink/ink1654.xml"/><Relationship Id="rId234" Type="http://schemas.openxmlformats.org/officeDocument/2006/relationships/customXml" Target="../ink/ink1662.xml"/><Relationship Id="rId239" Type="http://schemas.openxmlformats.org/officeDocument/2006/relationships/image" Target="../media/image1659.png"/><Relationship Id="rId2" Type="http://schemas.openxmlformats.org/officeDocument/2006/relationships/customXml" Target="../ink/ink1546.xml"/><Relationship Id="rId29" Type="http://schemas.openxmlformats.org/officeDocument/2006/relationships/image" Target="../media/image1554.png"/><Relationship Id="rId250" Type="http://schemas.openxmlformats.org/officeDocument/2006/relationships/customXml" Target="../ink/ink1670.xml"/><Relationship Id="rId255" Type="http://schemas.openxmlformats.org/officeDocument/2006/relationships/image" Target="../media/image1667.png"/><Relationship Id="rId271" Type="http://schemas.openxmlformats.org/officeDocument/2006/relationships/image" Target="../media/image1675.png"/><Relationship Id="rId276" Type="http://schemas.openxmlformats.org/officeDocument/2006/relationships/customXml" Target="../ink/ink1683.xml"/><Relationship Id="rId24" Type="http://schemas.openxmlformats.org/officeDocument/2006/relationships/customXml" Target="../ink/ink1557.xml"/><Relationship Id="rId40" Type="http://schemas.openxmlformats.org/officeDocument/2006/relationships/customXml" Target="../ink/ink1565.xml"/><Relationship Id="rId45" Type="http://schemas.openxmlformats.org/officeDocument/2006/relationships/image" Target="../media/image1562.png"/><Relationship Id="rId66" Type="http://schemas.openxmlformats.org/officeDocument/2006/relationships/customXml" Target="../ink/ink1578.xml"/><Relationship Id="rId87" Type="http://schemas.openxmlformats.org/officeDocument/2006/relationships/image" Target="../media/image1583.png"/><Relationship Id="rId110" Type="http://schemas.openxmlformats.org/officeDocument/2006/relationships/customXml" Target="../ink/ink1600.xml"/><Relationship Id="rId115" Type="http://schemas.openxmlformats.org/officeDocument/2006/relationships/image" Target="../media/image1597.png"/><Relationship Id="rId131" Type="http://schemas.openxmlformats.org/officeDocument/2006/relationships/image" Target="../media/image1605.png"/><Relationship Id="rId136" Type="http://schemas.openxmlformats.org/officeDocument/2006/relationships/customXml" Target="../ink/ink1613.xml"/><Relationship Id="rId157" Type="http://schemas.openxmlformats.org/officeDocument/2006/relationships/image" Target="../media/image1618.png"/><Relationship Id="rId178" Type="http://schemas.openxmlformats.org/officeDocument/2006/relationships/customXml" Target="../ink/ink1634.xml"/><Relationship Id="rId61" Type="http://schemas.openxmlformats.org/officeDocument/2006/relationships/image" Target="../media/image1570.png"/><Relationship Id="rId82" Type="http://schemas.openxmlformats.org/officeDocument/2006/relationships/customXml" Target="../ink/ink1586.xml"/><Relationship Id="rId152" Type="http://schemas.openxmlformats.org/officeDocument/2006/relationships/customXml" Target="../ink/ink1621.xml"/><Relationship Id="rId173" Type="http://schemas.openxmlformats.org/officeDocument/2006/relationships/image" Target="../media/image1626.png"/><Relationship Id="rId194" Type="http://schemas.openxmlformats.org/officeDocument/2006/relationships/customXml" Target="../ink/ink1642.xml"/><Relationship Id="rId199" Type="http://schemas.openxmlformats.org/officeDocument/2006/relationships/image" Target="../media/image1639.png"/><Relationship Id="rId203" Type="http://schemas.openxmlformats.org/officeDocument/2006/relationships/image" Target="../media/image1641.png"/><Relationship Id="rId208" Type="http://schemas.openxmlformats.org/officeDocument/2006/relationships/customXml" Target="../ink/ink1649.xml"/><Relationship Id="rId229" Type="http://schemas.openxmlformats.org/officeDocument/2006/relationships/image" Target="../media/image1654.png"/><Relationship Id="rId19" Type="http://schemas.openxmlformats.org/officeDocument/2006/relationships/image" Target="../media/image1549.png"/><Relationship Id="rId224" Type="http://schemas.openxmlformats.org/officeDocument/2006/relationships/customXml" Target="../ink/ink1657.xml"/><Relationship Id="rId240" Type="http://schemas.openxmlformats.org/officeDocument/2006/relationships/customXml" Target="../ink/ink1665.xml"/><Relationship Id="rId245" Type="http://schemas.openxmlformats.org/officeDocument/2006/relationships/image" Target="../media/image1662.png"/><Relationship Id="rId261" Type="http://schemas.openxmlformats.org/officeDocument/2006/relationships/image" Target="../media/image1670.png"/><Relationship Id="rId266" Type="http://schemas.openxmlformats.org/officeDocument/2006/relationships/customXml" Target="../ink/ink1678.xml"/><Relationship Id="rId14" Type="http://schemas.openxmlformats.org/officeDocument/2006/relationships/customXml" Target="../ink/ink1552.xml"/><Relationship Id="rId30" Type="http://schemas.openxmlformats.org/officeDocument/2006/relationships/customXml" Target="../ink/ink1560.xml"/><Relationship Id="rId35" Type="http://schemas.openxmlformats.org/officeDocument/2006/relationships/image" Target="../media/image1557.png"/><Relationship Id="rId56" Type="http://schemas.openxmlformats.org/officeDocument/2006/relationships/customXml" Target="../ink/ink1573.xml"/><Relationship Id="rId77" Type="http://schemas.openxmlformats.org/officeDocument/2006/relationships/image" Target="../media/image1578.png"/><Relationship Id="rId100" Type="http://schemas.openxmlformats.org/officeDocument/2006/relationships/customXml" Target="../ink/ink1595.xml"/><Relationship Id="rId105" Type="http://schemas.openxmlformats.org/officeDocument/2006/relationships/image" Target="../media/image1592.png"/><Relationship Id="rId126" Type="http://schemas.openxmlformats.org/officeDocument/2006/relationships/customXml" Target="../ink/ink1608.xml"/><Relationship Id="rId147" Type="http://schemas.openxmlformats.org/officeDocument/2006/relationships/image" Target="../media/image1613.png"/><Relationship Id="rId168" Type="http://schemas.openxmlformats.org/officeDocument/2006/relationships/customXml" Target="../ink/ink1629.xml"/><Relationship Id="rId282" Type="http://schemas.openxmlformats.org/officeDocument/2006/relationships/customXml" Target="../ink/ink1686.xml"/><Relationship Id="rId8" Type="http://schemas.openxmlformats.org/officeDocument/2006/relationships/customXml" Target="../ink/ink1549.xml"/><Relationship Id="rId51" Type="http://schemas.openxmlformats.org/officeDocument/2006/relationships/image" Target="../media/image1565.png"/><Relationship Id="rId72" Type="http://schemas.openxmlformats.org/officeDocument/2006/relationships/customXml" Target="../ink/ink1581.xml"/><Relationship Id="rId93" Type="http://schemas.openxmlformats.org/officeDocument/2006/relationships/image" Target="../media/image1586.png"/><Relationship Id="rId98" Type="http://schemas.openxmlformats.org/officeDocument/2006/relationships/customXml" Target="../ink/ink1594.xml"/><Relationship Id="rId121" Type="http://schemas.openxmlformats.org/officeDocument/2006/relationships/image" Target="../media/image1600.png"/><Relationship Id="rId142" Type="http://schemas.openxmlformats.org/officeDocument/2006/relationships/customXml" Target="../ink/ink1616.xml"/><Relationship Id="rId163" Type="http://schemas.openxmlformats.org/officeDocument/2006/relationships/image" Target="../media/image1621.png"/><Relationship Id="rId184" Type="http://schemas.openxmlformats.org/officeDocument/2006/relationships/customXml" Target="../ink/ink1637.xml"/><Relationship Id="rId189" Type="http://schemas.openxmlformats.org/officeDocument/2006/relationships/image" Target="../media/image1634.png"/><Relationship Id="rId219" Type="http://schemas.openxmlformats.org/officeDocument/2006/relationships/image" Target="../media/image1649.png"/><Relationship Id="rId3" Type="http://schemas.openxmlformats.org/officeDocument/2006/relationships/image" Target="../media/image1541.png"/><Relationship Id="rId214" Type="http://schemas.openxmlformats.org/officeDocument/2006/relationships/customXml" Target="../ink/ink1652.xml"/><Relationship Id="rId230" Type="http://schemas.openxmlformats.org/officeDocument/2006/relationships/customXml" Target="../ink/ink1660.xml"/><Relationship Id="rId235" Type="http://schemas.openxmlformats.org/officeDocument/2006/relationships/image" Target="../media/image1657.png"/><Relationship Id="rId251" Type="http://schemas.openxmlformats.org/officeDocument/2006/relationships/image" Target="../media/image1665.png"/><Relationship Id="rId256" Type="http://schemas.openxmlformats.org/officeDocument/2006/relationships/customXml" Target="../ink/ink1673.xml"/><Relationship Id="rId277" Type="http://schemas.openxmlformats.org/officeDocument/2006/relationships/image" Target="../media/image1678.png"/><Relationship Id="rId25" Type="http://schemas.openxmlformats.org/officeDocument/2006/relationships/image" Target="../media/image1552.png"/><Relationship Id="rId46" Type="http://schemas.openxmlformats.org/officeDocument/2006/relationships/customXml" Target="../ink/ink1568.xml"/><Relationship Id="rId67" Type="http://schemas.openxmlformats.org/officeDocument/2006/relationships/image" Target="../media/image1573.png"/><Relationship Id="rId116" Type="http://schemas.openxmlformats.org/officeDocument/2006/relationships/customXml" Target="../ink/ink1603.xml"/><Relationship Id="rId137" Type="http://schemas.openxmlformats.org/officeDocument/2006/relationships/image" Target="../media/image1608.png"/><Relationship Id="rId158" Type="http://schemas.openxmlformats.org/officeDocument/2006/relationships/customXml" Target="../ink/ink1624.xml"/><Relationship Id="rId272" Type="http://schemas.openxmlformats.org/officeDocument/2006/relationships/customXml" Target="../ink/ink1681.xml"/><Relationship Id="rId20" Type="http://schemas.openxmlformats.org/officeDocument/2006/relationships/customXml" Target="../ink/ink1555.xml"/><Relationship Id="rId41" Type="http://schemas.openxmlformats.org/officeDocument/2006/relationships/image" Target="../media/image1560.png"/><Relationship Id="rId62" Type="http://schemas.openxmlformats.org/officeDocument/2006/relationships/customXml" Target="../ink/ink1576.xml"/><Relationship Id="rId83" Type="http://schemas.openxmlformats.org/officeDocument/2006/relationships/image" Target="../media/image1581.png"/><Relationship Id="rId88" Type="http://schemas.openxmlformats.org/officeDocument/2006/relationships/customXml" Target="../ink/ink1589.xml"/><Relationship Id="rId111" Type="http://schemas.openxmlformats.org/officeDocument/2006/relationships/image" Target="../media/image1595.png"/><Relationship Id="rId132" Type="http://schemas.openxmlformats.org/officeDocument/2006/relationships/customXml" Target="../ink/ink1611.xml"/><Relationship Id="rId153" Type="http://schemas.openxmlformats.org/officeDocument/2006/relationships/image" Target="../media/image1616.png"/><Relationship Id="rId174" Type="http://schemas.openxmlformats.org/officeDocument/2006/relationships/customXml" Target="../ink/ink1632.xml"/><Relationship Id="rId179" Type="http://schemas.openxmlformats.org/officeDocument/2006/relationships/image" Target="../media/image1629.png"/><Relationship Id="rId195" Type="http://schemas.openxmlformats.org/officeDocument/2006/relationships/image" Target="../media/image1637.png"/><Relationship Id="rId209" Type="http://schemas.openxmlformats.org/officeDocument/2006/relationships/image" Target="../media/image1644.png"/><Relationship Id="rId190" Type="http://schemas.openxmlformats.org/officeDocument/2006/relationships/customXml" Target="../ink/ink1640.xml"/><Relationship Id="rId204" Type="http://schemas.openxmlformats.org/officeDocument/2006/relationships/customXml" Target="../ink/ink1647.xml"/><Relationship Id="rId220" Type="http://schemas.openxmlformats.org/officeDocument/2006/relationships/customXml" Target="../ink/ink1655.xml"/><Relationship Id="rId225" Type="http://schemas.openxmlformats.org/officeDocument/2006/relationships/image" Target="../media/image1652.png"/><Relationship Id="rId241" Type="http://schemas.openxmlformats.org/officeDocument/2006/relationships/image" Target="../media/image1660.png"/><Relationship Id="rId246" Type="http://schemas.openxmlformats.org/officeDocument/2006/relationships/customXml" Target="../ink/ink1668.xml"/><Relationship Id="rId267" Type="http://schemas.openxmlformats.org/officeDocument/2006/relationships/image" Target="../media/image1673.png"/><Relationship Id="rId15" Type="http://schemas.openxmlformats.org/officeDocument/2006/relationships/image" Target="../media/image1547.png"/><Relationship Id="rId36" Type="http://schemas.openxmlformats.org/officeDocument/2006/relationships/customXml" Target="../ink/ink1563.xml"/><Relationship Id="rId57" Type="http://schemas.openxmlformats.org/officeDocument/2006/relationships/image" Target="../media/image1568.png"/><Relationship Id="rId106" Type="http://schemas.openxmlformats.org/officeDocument/2006/relationships/customXml" Target="../ink/ink1598.xml"/><Relationship Id="rId127" Type="http://schemas.openxmlformats.org/officeDocument/2006/relationships/image" Target="../media/image1603.png"/><Relationship Id="rId262" Type="http://schemas.openxmlformats.org/officeDocument/2006/relationships/customXml" Target="../ink/ink1676.xml"/><Relationship Id="rId283" Type="http://schemas.openxmlformats.org/officeDocument/2006/relationships/image" Target="../media/image1681.png"/><Relationship Id="rId10" Type="http://schemas.openxmlformats.org/officeDocument/2006/relationships/customXml" Target="../ink/ink1550.xml"/><Relationship Id="rId31" Type="http://schemas.openxmlformats.org/officeDocument/2006/relationships/image" Target="../media/image1555.png"/><Relationship Id="rId52" Type="http://schemas.openxmlformats.org/officeDocument/2006/relationships/customXml" Target="../ink/ink1571.xml"/><Relationship Id="rId73" Type="http://schemas.openxmlformats.org/officeDocument/2006/relationships/image" Target="../media/image1576.png"/><Relationship Id="rId78" Type="http://schemas.openxmlformats.org/officeDocument/2006/relationships/customXml" Target="../ink/ink1584.xml"/><Relationship Id="rId94" Type="http://schemas.openxmlformats.org/officeDocument/2006/relationships/customXml" Target="../ink/ink1592.xml"/><Relationship Id="rId99" Type="http://schemas.openxmlformats.org/officeDocument/2006/relationships/image" Target="../media/image1589.png"/><Relationship Id="rId101" Type="http://schemas.openxmlformats.org/officeDocument/2006/relationships/image" Target="../media/image1590.png"/><Relationship Id="rId122" Type="http://schemas.openxmlformats.org/officeDocument/2006/relationships/customXml" Target="../ink/ink1606.xml"/><Relationship Id="rId143" Type="http://schemas.openxmlformats.org/officeDocument/2006/relationships/image" Target="../media/image1611.png"/><Relationship Id="rId148" Type="http://schemas.openxmlformats.org/officeDocument/2006/relationships/customXml" Target="../ink/ink1619.xml"/><Relationship Id="rId164" Type="http://schemas.openxmlformats.org/officeDocument/2006/relationships/customXml" Target="../ink/ink1627.xml"/><Relationship Id="rId169" Type="http://schemas.openxmlformats.org/officeDocument/2006/relationships/image" Target="../media/image1624.png"/><Relationship Id="rId185" Type="http://schemas.openxmlformats.org/officeDocument/2006/relationships/image" Target="../media/image1632.png"/><Relationship Id="rId4" Type="http://schemas.openxmlformats.org/officeDocument/2006/relationships/customXml" Target="../ink/ink1547.xml"/><Relationship Id="rId9" Type="http://schemas.openxmlformats.org/officeDocument/2006/relationships/image" Target="../media/image1544.png"/><Relationship Id="rId180" Type="http://schemas.openxmlformats.org/officeDocument/2006/relationships/customXml" Target="../ink/ink1635.xml"/><Relationship Id="rId210" Type="http://schemas.openxmlformats.org/officeDocument/2006/relationships/customXml" Target="../ink/ink1650.xml"/><Relationship Id="rId215" Type="http://schemas.openxmlformats.org/officeDocument/2006/relationships/image" Target="../media/image1647.png"/><Relationship Id="rId236" Type="http://schemas.openxmlformats.org/officeDocument/2006/relationships/customXml" Target="../ink/ink1663.xml"/><Relationship Id="rId257" Type="http://schemas.openxmlformats.org/officeDocument/2006/relationships/image" Target="../media/image1668.png"/><Relationship Id="rId278" Type="http://schemas.openxmlformats.org/officeDocument/2006/relationships/customXml" Target="../ink/ink1684.xml"/><Relationship Id="rId26" Type="http://schemas.openxmlformats.org/officeDocument/2006/relationships/customXml" Target="../ink/ink1558.xml"/><Relationship Id="rId231" Type="http://schemas.openxmlformats.org/officeDocument/2006/relationships/image" Target="../media/image1655.png"/><Relationship Id="rId252" Type="http://schemas.openxmlformats.org/officeDocument/2006/relationships/customXml" Target="../ink/ink1671.xml"/><Relationship Id="rId273" Type="http://schemas.openxmlformats.org/officeDocument/2006/relationships/image" Target="../media/image1676.png"/><Relationship Id="rId47" Type="http://schemas.openxmlformats.org/officeDocument/2006/relationships/image" Target="../media/image1563.png"/><Relationship Id="rId68" Type="http://schemas.openxmlformats.org/officeDocument/2006/relationships/customXml" Target="../ink/ink1579.xml"/><Relationship Id="rId89" Type="http://schemas.openxmlformats.org/officeDocument/2006/relationships/image" Target="../media/image1584.png"/><Relationship Id="rId112" Type="http://schemas.openxmlformats.org/officeDocument/2006/relationships/customXml" Target="../ink/ink1601.xml"/><Relationship Id="rId133" Type="http://schemas.openxmlformats.org/officeDocument/2006/relationships/image" Target="../media/image1606.png"/><Relationship Id="rId154" Type="http://schemas.openxmlformats.org/officeDocument/2006/relationships/customXml" Target="../ink/ink1622.xml"/><Relationship Id="rId175" Type="http://schemas.openxmlformats.org/officeDocument/2006/relationships/image" Target="../media/image1627.png"/><Relationship Id="rId196" Type="http://schemas.openxmlformats.org/officeDocument/2006/relationships/customXml" Target="../ink/ink1643.xml"/><Relationship Id="rId200" Type="http://schemas.openxmlformats.org/officeDocument/2006/relationships/customXml" Target="../ink/ink1645.xml"/><Relationship Id="rId16" Type="http://schemas.openxmlformats.org/officeDocument/2006/relationships/customXml" Target="../ink/ink1553.xml"/><Relationship Id="rId221" Type="http://schemas.openxmlformats.org/officeDocument/2006/relationships/image" Target="../media/image1650.png"/><Relationship Id="rId242" Type="http://schemas.openxmlformats.org/officeDocument/2006/relationships/customXml" Target="../ink/ink1666.xml"/><Relationship Id="rId263" Type="http://schemas.openxmlformats.org/officeDocument/2006/relationships/image" Target="../media/image1671.png"/><Relationship Id="rId284" Type="http://schemas.openxmlformats.org/officeDocument/2006/relationships/customXml" Target="../ink/ink1687.xml"/><Relationship Id="rId37" Type="http://schemas.openxmlformats.org/officeDocument/2006/relationships/image" Target="../media/image1558.png"/><Relationship Id="rId58" Type="http://schemas.openxmlformats.org/officeDocument/2006/relationships/customXml" Target="../ink/ink1574.xml"/><Relationship Id="rId79" Type="http://schemas.openxmlformats.org/officeDocument/2006/relationships/image" Target="../media/image1579.png"/><Relationship Id="rId102" Type="http://schemas.openxmlformats.org/officeDocument/2006/relationships/customXml" Target="../ink/ink1596.xml"/><Relationship Id="rId123" Type="http://schemas.openxmlformats.org/officeDocument/2006/relationships/image" Target="../media/image1601.png"/><Relationship Id="rId144" Type="http://schemas.openxmlformats.org/officeDocument/2006/relationships/customXml" Target="../ink/ink1617.xml"/><Relationship Id="rId90" Type="http://schemas.openxmlformats.org/officeDocument/2006/relationships/customXml" Target="../ink/ink1590.xml"/><Relationship Id="rId165" Type="http://schemas.openxmlformats.org/officeDocument/2006/relationships/image" Target="../media/image1622.png"/><Relationship Id="rId186" Type="http://schemas.openxmlformats.org/officeDocument/2006/relationships/customXml" Target="../ink/ink1638.xml"/><Relationship Id="rId211" Type="http://schemas.openxmlformats.org/officeDocument/2006/relationships/image" Target="../media/image1645.png"/><Relationship Id="rId232" Type="http://schemas.openxmlformats.org/officeDocument/2006/relationships/customXml" Target="../ink/ink1661.xml"/><Relationship Id="rId253" Type="http://schemas.openxmlformats.org/officeDocument/2006/relationships/image" Target="../media/image1666.png"/><Relationship Id="rId274" Type="http://schemas.openxmlformats.org/officeDocument/2006/relationships/customXml" Target="../ink/ink1682.xml"/><Relationship Id="rId27" Type="http://schemas.openxmlformats.org/officeDocument/2006/relationships/image" Target="../media/image1553.png"/><Relationship Id="rId48" Type="http://schemas.openxmlformats.org/officeDocument/2006/relationships/customXml" Target="../ink/ink1569.xml"/><Relationship Id="rId69" Type="http://schemas.openxmlformats.org/officeDocument/2006/relationships/image" Target="../media/image1574.png"/><Relationship Id="rId113" Type="http://schemas.openxmlformats.org/officeDocument/2006/relationships/image" Target="../media/image1596.png"/><Relationship Id="rId134" Type="http://schemas.openxmlformats.org/officeDocument/2006/relationships/customXml" Target="../ink/ink1612.xml"/><Relationship Id="rId80" Type="http://schemas.openxmlformats.org/officeDocument/2006/relationships/customXml" Target="../ink/ink1585.xml"/><Relationship Id="rId155" Type="http://schemas.openxmlformats.org/officeDocument/2006/relationships/image" Target="../media/image1617.png"/><Relationship Id="rId176" Type="http://schemas.openxmlformats.org/officeDocument/2006/relationships/customXml" Target="../ink/ink1633.xml"/><Relationship Id="rId197" Type="http://schemas.openxmlformats.org/officeDocument/2006/relationships/image" Target="../media/image1638.png"/><Relationship Id="rId201" Type="http://schemas.openxmlformats.org/officeDocument/2006/relationships/image" Target="../media/image1640.png"/><Relationship Id="rId222" Type="http://schemas.openxmlformats.org/officeDocument/2006/relationships/customXml" Target="../ink/ink1656.xml"/><Relationship Id="rId243" Type="http://schemas.openxmlformats.org/officeDocument/2006/relationships/image" Target="../media/image1661.png"/><Relationship Id="rId264" Type="http://schemas.openxmlformats.org/officeDocument/2006/relationships/customXml" Target="../ink/ink1677.xml"/><Relationship Id="rId285" Type="http://schemas.openxmlformats.org/officeDocument/2006/relationships/image" Target="../media/image1682.png"/><Relationship Id="rId17" Type="http://schemas.openxmlformats.org/officeDocument/2006/relationships/image" Target="../media/image1548.png"/><Relationship Id="rId38" Type="http://schemas.openxmlformats.org/officeDocument/2006/relationships/customXml" Target="../ink/ink1564.xml"/><Relationship Id="rId59" Type="http://schemas.openxmlformats.org/officeDocument/2006/relationships/image" Target="../media/image1569.png"/><Relationship Id="rId103" Type="http://schemas.openxmlformats.org/officeDocument/2006/relationships/image" Target="../media/image1591.png"/><Relationship Id="rId124" Type="http://schemas.openxmlformats.org/officeDocument/2006/relationships/customXml" Target="../ink/ink1607.xml"/><Relationship Id="rId70" Type="http://schemas.openxmlformats.org/officeDocument/2006/relationships/customXml" Target="../ink/ink1580.xml"/><Relationship Id="rId91" Type="http://schemas.openxmlformats.org/officeDocument/2006/relationships/image" Target="../media/image1585.png"/><Relationship Id="rId145" Type="http://schemas.openxmlformats.org/officeDocument/2006/relationships/image" Target="../media/image1612.png"/><Relationship Id="rId166" Type="http://schemas.openxmlformats.org/officeDocument/2006/relationships/customXml" Target="../ink/ink1628.xml"/><Relationship Id="rId187" Type="http://schemas.openxmlformats.org/officeDocument/2006/relationships/image" Target="../media/image16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51.xml"/><Relationship Id="rId233" Type="http://schemas.openxmlformats.org/officeDocument/2006/relationships/image" Target="../media/image1656.png"/><Relationship Id="rId254" Type="http://schemas.openxmlformats.org/officeDocument/2006/relationships/customXml" Target="../ink/ink1672.xml"/><Relationship Id="rId28" Type="http://schemas.openxmlformats.org/officeDocument/2006/relationships/customXml" Target="../ink/ink1559.xml"/><Relationship Id="rId49" Type="http://schemas.openxmlformats.org/officeDocument/2006/relationships/image" Target="../media/image1564.png"/><Relationship Id="rId114" Type="http://schemas.openxmlformats.org/officeDocument/2006/relationships/customXml" Target="../ink/ink1602.xml"/><Relationship Id="rId275" Type="http://schemas.openxmlformats.org/officeDocument/2006/relationships/image" Target="../media/image1677.png"/><Relationship Id="rId60" Type="http://schemas.openxmlformats.org/officeDocument/2006/relationships/customXml" Target="../ink/ink1575.xml"/><Relationship Id="rId81" Type="http://schemas.openxmlformats.org/officeDocument/2006/relationships/image" Target="../media/image1580.png"/><Relationship Id="rId135" Type="http://schemas.openxmlformats.org/officeDocument/2006/relationships/image" Target="../media/image1607.png"/><Relationship Id="rId156" Type="http://schemas.openxmlformats.org/officeDocument/2006/relationships/customXml" Target="../ink/ink1623.xml"/><Relationship Id="rId177" Type="http://schemas.openxmlformats.org/officeDocument/2006/relationships/image" Target="../media/image1628.png"/><Relationship Id="rId198" Type="http://schemas.openxmlformats.org/officeDocument/2006/relationships/customXml" Target="../ink/ink1644.xml"/><Relationship Id="rId202" Type="http://schemas.openxmlformats.org/officeDocument/2006/relationships/customXml" Target="../ink/ink1646.xml"/><Relationship Id="rId223" Type="http://schemas.openxmlformats.org/officeDocument/2006/relationships/image" Target="../media/image1651.png"/><Relationship Id="rId244" Type="http://schemas.openxmlformats.org/officeDocument/2006/relationships/customXml" Target="../ink/ink166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1.xml"/><Relationship Id="rId13" Type="http://schemas.openxmlformats.org/officeDocument/2006/relationships/image" Target="../media/image1688.png"/><Relationship Id="rId18" Type="http://schemas.openxmlformats.org/officeDocument/2006/relationships/customXml" Target="../ink/ink1696.xml"/><Relationship Id="rId26" Type="http://schemas.openxmlformats.org/officeDocument/2006/relationships/customXml" Target="../ink/ink1700.xml"/><Relationship Id="rId39" Type="http://schemas.openxmlformats.org/officeDocument/2006/relationships/image" Target="../media/image1701.png"/><Relationship Id="rId3" Type="http://schemas.openxmlformats.org/officeDocument/2006/relationships/image" Target="../media/image1683.png"/><Relationship Id="rId21" Type="http://schemas.openxmlformats.org/officeDocument/2006/relationships/image" Target="../media/image1692.png"/><Relationship Id="rId34" Type="http://schemas.openxmlformats.org/officeDocument/2006/relationships/customXml" Target="../ink/ink1704.xml"/><Relationship Id="rId7" Type="http://schemas.openxmlformats.org/officeDocument/2006/relationships/image" Target="../media/image1685.png"/><Relationship Id="rId12" Type="http://schemas.openxmlformats.org/officeDocument/2006/relationships/customXml" Target="../ink/ink1693.xml"/><Relationship Id="rId17" Type="http://schemas.openxmlformats.org/officeDocument/2006/relationships/image" Target="../media/image1690.png"/><Relationship Id="rId25" Type="http://schemas.openxmlformats.org/officeDocument/2006/relationships/image" Target="../media/image1694.png"/><Relationship Id="rId33" Type="http://schemas.openxmlformats.org/officeDocument/2006/relationships/image" Target="../media/image1698.png"/><Relationship Id="rId38" Type="http://schemas.openxmlformats.org/officeDocument/2006/relationships/customXml" Target="../ink/ink1706.xml"/><Relationship Id="rId2" Type="http://schemas.openxmlformats.org/officeDocument/2006/relationships/customXml" Target="../ink/ink1688.xml"/><Relationship Id="rId16" Type="http://schemas.openxmlformats.org/officeDocument/2006/relationships/customXml" Target="../ink/ink1695.xml"/><Relationship Id="rId20" Type="http://schemas.openxmlformats.org/officeDocument/2006/relationships/customXml" Target="../ink/ink1697.xml"/><Relationship Id="rId29" Type="http://schemas.openxmlformats.org/officeDocument/2006/relationships/image" Target="../media/image1696.png"/><Relationship Id="rId41" Type="http://schemas.openxmlformats.org/officeDocument/2006/relationships/image" Target="../media/image17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0.xml"/><Relationship Id="rId11" Type="http://schemas.openxmlformats.org/officeDocument/2006/relationships/image" Target="../media/image1687.png"/><Relationship Id="rId24" Type="http://schemas.openxmlformats.org/officeDocument/2006/relationships/customXml" Target="../ink/ink1699.xml"/><Relationship Id="rId32" Type="http://schemas.openxmlformats.org/officeDocument/2006/relationships/customXml" Target="../ink/ink1703.xml"/><Relationship Id="rId37" Type="http://schemas.openxmlformats.org/officeDocument/2006/relationships/image" Target="../media/image1700.png"/><Relationship Id="rId40" Type="http://schemas.openxmlformats.org/officeDocument/2006/relationships/customXml" Target="../ink/ink1707.xml"/><Relationship Id="rId5" Type="http://schemas.openxmlformats.org/officeDocument/2006/relationships/image" Target="../media/image1684.png"/><Relationship Id="rId15" Type="http://schemas.openxmlformats.org/officeDocument/2006/relationships/image" Target="../media/image1689.png"/><Relationship Id="rId23" Type="http://schemas.openxmlformats.org/officeDocument/2006/relationships/image" Target="../media/image1693.png"/><Relationship Id="rId28" Type="http://schemas.openxmlformats.org/officeDocument/2006/relationships/customXml" Target="../ink/ink1701.xml"/><Relationship Id="rId36" Type="http://schemas.openxmlformats.org/officeDocument/2006/relationships/customXml" Target="../ink/ink1705.xml"/><Relationship Id="rId10" Type="http://schemas.openxmlformats.org/officeDocument/2006/relationships/customXml" Target="../ink/ink1692.xml"/><Relationship Id="rId19" Type="http://schemas.openxmlformats.org/officeDocument/2006/relationships/image" Target="../media/image1691.png"/><Relationship Id="rId31" Type="http://schemas.openxmlformats.org/officeDocument/2006/relationships/image" Target="../media/image1697.png"/><Relationship Id="rId4" Type="http://schemas.openxmlformats.org/officeDocument/2006/relationships/customXml" Target="../ink/ink1689.xml"/><Relationship Id="rId9" Type="http://schemas.openxmlformats.org/officeDocument/2006/relationships/image" Target="../media/image1686.png"/><Relationship Id="rId14" Type="http://schemas.openxmlformats.org/officeDocument/2006/relationships/customXml" Target="../ink/ink1694.xml"/><Relationship Id="rId22" Type="http://schemas.openxmlformats.org/officeDocument/2006/relationships/customXml" Target="../ink/ink1698.xml"/><Relationship Id="rId27" Type="http://schemas.openxmlformats.org/officeDocument/2006/relationships/image" Target="../media/image1695.png"/><Relationship Id="rId30" Type="http://schemas.openxmlformats.org/officeDocument/2006/relationships/customXml" Target="../ink/ink1702.xml"/><Relationship Id="rId35" Type="http://schemas.openxmlformats.org/officeDocument/2006/relationships/image" Target="../media/image1699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20.xml"/><Relationship Id="rId21" Type="http://schemas.openxmlformats.org/officeDocument/2006/relationships/image" Target="../media/image1712.png"/><Relationship Id="rId42" Type="http://schemas.openxmlformats.org/officeDocument/2006/relationships/customXml" Target="../ink/ink1728.xml"/><Relationship Id="rId47" Type="http://schemas.openxmlformats.org/officeDocument/2006/relationships/image" Target="../media/image1725.png"/><Relationship Id="rId63" Type="http://schemas.openxmlformats.org/officeDocument/2006/relationships/image" Target="../media/image1733.png"/><Relationship Id="rId68" Type="http://schemas.openxmlformats.org/officeDocument/2006/relationships/customXml" Target="../ink/ink1741.xml"/><Relationship Id="rId84" Type="http://schemas.openxmlformats.org/officeDocument/2006/relationships/customXml" Target="../ink/ink1749.xml"/><Relationship Id="rId89" Type="http://schemas.openxmlformats.org/officeDocument/2006/relationships/image" Target="../media/image1746.png"/><Relationship Id="rId2" Type="http://schemas.openxmlformats.org/officeDocument/2006/relationships/customXml" Target="../ink/ink1708.xml"/><Relationship Id="rId16" Type="http://schemas.openxmlformats.org/officeDocument/2006/relationships/customXml" Target="../ink/ink1715.xml"/><Relationship Id="rId29" Type="http://schemas.openxmlformats.org/officeDocument/2006/relationships/image" Target="../media/image1716.png"/><Relationship Id="rId107" Type="http://schemas.openxmlformats.org/officeDocument/2006/relationships/image" Target="../media/image1755.png"/><Relationship Id="rId11" Type="http://schemas.openxmlformats.org/officeDocument/2006/relationships/image" Target="../media/image1707.png"/><Relationship Id="rId24" Type="http://schemas.openxmlformats.org/officeDocument/2006/relationships/customXml" Target="../ink/ink1719.xml"/><Relationship Id="rId32" Type="http://schemas.openxmlformats.org/officeDocument/2006/relationships/customXml" Target="../ink/ink1723.xml"/><Relationship Id="rId37" Type="http://schemas.openxmlformats.org/officeDocument/2006/relationships/image" Target="../media/image1720.png"/><Relationship Id="rId40" Type="http://schemas.openxmlformats.org/officeDocument/2006/relationships/customXml" Target="../ink/ink1727.xml"/><Relationship Id="rId45" Type="http://schemas.openxmlformats.org/officeDocument/2006/relationships/image" Target="../media/image1724.png"/><Relationship Id="rId53" Type="http://schemas.openxmlformats.org/officeDocument/2006/relationships/image" Target="../media/image1728.png"/><Relationship Id="rId58" Type="http://schemas.openxmlformats.org/officeDocument/2006/relationships/customXml" Target="../ink/ink1736.xml"/><Relationship Id="rId66" Type="http://schemas.openxmlformats.org/officeDocument/2006/relationships/customXml" Target="../ink/ink1740.xml"/><Relationship Id="rId74" Type="http://schemas.openxmlformats.org/officeDocument/2006/relationships/customXml" Target="../ink/ink1744.xml"/><Relationship Id="rId79" Type="http://schemas.openxmlformats.org/officeDocument/2006/relationships/image" Target="../media/image1741.png"/><Relationship Id="rId87" Type="http://schemas.openxmlformats.org/officeDocument/2006/relationships/image" Target="../media/image1745.png"/><Relationship Id="rId102" Type="http://schemas.openxmlformats.org/officeDocument/2006/relationships/customXml" Target="../ink/ink1758.xml"/><Relationship Id="rId5" Type="http://schemas.openxmlformats.org/officeDocument/2006/relationships/image" Target="../media/image1704.png"/><Relationship Id="rId61" Type="http://schemas.openxmlformats.org/officeDocument/2006/relationships/image" Target="../media/image1732.png"/><Relationship Id="rId82" Type="http://schemas.openxmlformats.org/officeDocument/2006/relationships/customXml" Target="../ink/ink1748.xml"/><Relationship Id="rId90" Type="http://schemas.openxmlformats.org/officeDocument/2006/relationships/customXml" Target="../ink/ink1752.xml"/><Relationship Id="rId95" Type="http://schemas.openxmlformats.org/officeDocument/2006/relationships/image" Target="../media/image1749.png"/><Relationship Id="rId19" Type="http://schemas.openxmlformats.org/officeDocument/2006/relationships/image" Target="../media/image1711.png"/><Relationship Id="rId14" Type="http://schemas.openxmlformats.org/officeDocument/2006/relationships/customXml" Target="../ink/ink1714.xml"/><Relationship Id="rId22" Type="http://schemas.openxmlformats.org/officeDocument/2006/relationships/customXml" Target="../ink/ink1718.xml"/><Relationship Id="rId27" Type="http://schemas.openxmlformats.org/officeDocument/2006/relationships/image" Target="../media/image1715.png"/><Relationship Id="rId30" Type="http://schemas.openxmlformats.org/officeDocument/2006/relationships/customXml" Target="../ink/ink1722.xml"/><Relationship Id="rId35" Type="http://schemas.openxmlformats.org/officeDocument/2006/relationships/image" Target="../media/image1719.png"/><Relationship Id="rId43" Type="http://schemas.openxmlformats.org/officeDocument/2006/relationships/image" Target="../media/image1723.png"/><Relationship Id="rId48" Type="http://schemas.openxmlformats.org/officeDocument/2006/relationships/customXml" Target="../ink/ink1731.xml"/><Relationship Id="rId56" Type="http://schemas.openxmlformats.org/officeDocument/2006/relationships/customXml" Target="../ink/ink1735.xml"/><Relationship Id="rId64" Type="http://schemas.openxmlformats.org/officeDocument/2006/relationships/customXml" Target="../ink/ink1739.xml"/><Relationship Id="rId69" Type="http://schemas.openxmlformats.org/officeDocument/2006/relationships/image" Target="../media/image1736.png"/><Relationship Id="rId77" Type="http://schemas.openxmlformats.org/officeDocument/2006/relationships/image" Target="../media/image1740.png"/><Relationship Id="rId100" Type="http://schemas.openxmlformats.org/officeDocument/2006/relationships/customXml" Target="../ink/ink1757.xml"/><Relationship Id="rId105" Type="http://schemas.openxmlformats.org/officeDocument/2006/relationships/image" Target="../media/image1754.png"/><Relationship Id="rId8" Type="http://schemas.openxmlformats.org/officeDocument/2006/relationships/customXml" Target="../ink/ink1711.xml"/><Relationship Id="rId51" Type="http://schemas.openxmlformats.org/officeDocument/2006/relationships/image" Target="../media/image1727.png"/><Relationship Id="rId72" Type="http://schemas.openxmlformats.org/officeDocument/2006/relationships/customXml" Target="../ink/ink1743.xml"/><Relationship Id="rId80" Type="http://schemas.openxmlformats.org/officeDocument/2006/relationships/customXml" Target="../ink/ink1747.xml"/><Relationship Id="rId85" Type="http://schemas.openxmlformats.org/officeDocument/2006/relationships/image" Target="../media/image1744.png"/><Relationship Id="rId93" Type="http://schemas.openxmlformats.org/officeDocument/2006/relationships/image" Target="../media/image1748.png"/><Relationship Id="rId98" Type="http://schemas.openxmlformats.org/officeDocument/2006/relationships/customXml" Target="../ink/ink1756.xml"/><Relationship Id="rId3" Type="http://schemas.openxmlformats.org/officeDocument/2006/relationships/image" Target="../media/image1703.png"/><Relationship Id="rId12" Type="http://schemas.openxmlformats.org/officeDocument/2006/relationships/customXml" Target="../ink/ink1713.xml"/><Relationship Id="rId17" Type="http://schemas.openxmlformats.org/officeDocument/2006/relationships/image" Target="../media/image1710.png"/><Relationship Id="rId25" Type="http://schemas.openxmlformats.org/officeDocument/2006/relationships/image" Target="../media/image1714.png"/><Relationship Id="rId33" Type="http://schemas.openxmlformats.org/officeDocument/2006/relationships/image" Target="../media/image1718.png"/><Relationship Id="rId38" Type="http://schemas.openxmlformats.org/officeDocument/2006/relationships/customXml" Target="../ink/ink1726.xml"/><Relationship Id="rId46" Type="http://schemas.openxmlformats.org/officeDocument/2006/relationships/customXml" Target="../ink/ink1730.xml"/><Relationship Id="rId59" Type="http://schemas.openxmlformats.org/officeDocument/2006/relationships/image" Target="../media/image1731.png"/><Relationship Id="rId67" Type="http://schemas.openxmlformats.org/officeDocument/2006/relationships/image" Target="../media/image1735.png"/><Relationship Id="rId103" Type="http://schemas.openxmlformats.org/officeDocument/2006/relationships/image" Target="../media/image1753.png"/><Relationship Id="rId108" Type="http://schemas.openxmlformats.org/officeDocument/2006/relationships/customXml" Target="../ink/ink1761.xml"/><Relationship Id="rId20" Type="http://schemas.openxmlformats.org/officeDocument/2006/relationships/customXml" Target="../ink/ink1717.xml"/><Relationship Id="rId41" Type="http://schemas.openxmlformats.org/officeDocument/2006/relationships/image" Target="../media/image1722.png"/><Relationship Id="rId54" Type="http://schemas.openxmlformats.org/officeDocument/2006/relationships/customXml" Target="../ink/ink1734.xml"/><Relationship Id="rId62" Type="http://schemas.openxmlformats.org/officeDocument/2006/relationships/customXml" Target="../ink/ink1738.xml"/><Relationship Id="rId70" Type="http://schemas.openxmlformats.org/officeDocument/2006/relationships/customXml" Target="../ink/ink1742.xml"/><Relationship Id="rId75" Type="http://schemas.openxmlformats.org/officeDocument/2006/relationships/image" Target="../media/image1739.png"/><Relationship Id="rId83" Type="http://schemas.openxmlformats.org/officeDocument/2006/relationships/image" Target="../media/image1743.png"/><Relationship Id="rId88" Type="http://schemas.openxmlformats.org/officeDocument/2006/relationships/customXml" Target="../ink/ink1751.xml"/><Relationship Id="rId91" Type="http://schemas.openxmlformats.org/officeDocument/2006/relationships/image" Target="../media/image1747.png"/><Relationship Id="rId96" Type="http://schemas.openxmlformats.org/officeDocument/2006/relationships/customXml" Target="../ink/ink17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10.xml"/><Relationship Id="rId15" Type="http://schemas.openxmlformats.org/officeDocument/2006/relationships/image" Target="../media/image1709.png"/><Relationship Id="rId23" Type="http://schemas.openxmlformats.org/officeDocument/2006/relationships/image" Target="../media/image1713.png"/><Relationship Id="rId28" Type="http://schemas.openxmlformats.org/officeDocument/2006/relationships/customXml" Target="../ink/ink1721.xml"/><Relationship Id="rId36" Type="http://schemas.openxmlformats.org/officeDocument/2006/relationships/customXml" Target="../ink/ink1725.xml"/><Relationship Id="rId49" Type="http://schemas.openxmlformats.org/officeDocument/2006/relationships/image" Target="../media/image1726.png"/><Relationship Id="rId57" Type="http://schemas.openxmlformats.org/officeDocument/2006/relationships/image" Target="../media/image1730.png"/><Relationship Id="rId106" Type="http://schemas.openxmlformats.org/officeDocument/2006/relationships/customXml" Target="../ink/ink1760.xml"/><Relationship Id="rId10" Type="http://schemas.openxmlformats.org/officeDocument/2006/relationships/customXml" Target="../ink/ink1712.xml"/><Relationship Id="rId31" Type="http://schemas.openxmlformats.org/officeDocument/2006/relationships/image" Target="../media/image1717.png"/><Relationship Id="rId44" Type="http://schemas.openxmlformats.org/officeDocument/2006/relationships/customXml" Target="../ink/ink1729.xml"/><Relationship Id="rId52" Type="http://schemas.openxmlformats.org/officeDocument/2006/relationships/customXml" Target="../ink/ink1733.xml"/><Relationship Id="rId60" Type="http://schemas.openxmlformats.org/officeDocument/2006/relationships/customXml" Target="../ink/ink1737.xml"/><Relationship Id="rId65" Type="http://schemas.openxmlformats.org/officeDocument/2006/relationships/image" Target="../media/image1734.png"/><Relationship Id="rId73" Type="http://schemas.openxmlformats.org/officeDocument/2006/relationships/image" Target="../media/image1738.png"/><Relationship Id="rId78" Type="http://schemas.openxmlformats.org/officeDocument/2006/relationships/customXml" Target="../ink/ink1746.xml"/><Relationship Id="rId81" Type="http://schemas.openxmlformats.org/officeDocument/2006/relationships/image" Target="../media/image1742.png"/><Relationship Id="rId86" Type="http://schemas.openxmlformats.org/officeDocument/2006/relationships/customXml" Target="../ink/ink1750.xml"/><Relationship Id="rId94" Type="http://schemas.openxmlformats.org/officeDocument/2006/relationships/customXml" Target="../ink/ink1754.xml"/><Relationship Id="rId99" Type="http://schemas.openxmlformats.org/officeDocument/2006/relationships/image" Target="../media/image1751.png"/><Relationship Id="rId101" Type="http://schemas.openxmlformats.org/officeDocument/2006/relationships/image" Target="../media/image1752.png"/><Relationship Id="rId4" Type="http://schemas.openxmlformats.org/officeDocument/2006/relationships/customXml" Target="../ink/ink1709.xml"/><Relationship Id="rId9" Type="http://schemas.openxmlformats.org/officeDocument/2006/relationships/image" Target="../media/image1706.png"/><Relationship Id="rId13" Type="http://schemas.openxmlformats.org/officeDocument/2006/relationships/image" Target="../media/image1708.png"/><Relationship Id="rId18" Type="http://schemas.openxmlformats.org/officeDocument/2006/relationships/customXml" Target="../ink/ink1716.xml"/><Relationship Id="rId39" Type="http://schemas.openxmlformats.org/officeDocument/2006/relationships/image" Target="../media/image1721.png"/><Relationship Id="rId109" Type="http://schemas.openxmlformats.org/officeDocument/2006/relationships/image" Target="../media/image1756.png"/><Relationship Id="rId34" Type="http://schemas.openxmlformats.org/officeDocument/2006/relationships/customXml" Target="../ink/ink1724.xml"/><Relationship Id="rId50" Type="http://schemas.openxmlformats.org/officeDocument/2006/relationships/customXml" Target="../ink/ink1732.xml"/><Relationship Id="rId55" Type="http://schemas.openxmlformats.org/officeDocument/2006/relationships/image" Target="../media/image1729.png"/><Relationship Id="rId76" Type="http://schemas.openxmlformats.org/officeDocument/2006/relationships/customXml" Target="../ink/ink1745.xml"/><Relationship Id="rId97" Type="http://schemas.openxmlformats.org/officeDocument/2006/relationships/image" Target="../media/image1750.png"/><Relationship Id="rId104" Type="http://schemas.openxmlformats.org/officeDocument/2006/relationships/customXml" Target="../ink/ink1759.xml"/><Relationship Id="rId7" Type="http://schemas.openxmlformats.org/officeDocument/2006/relationships/image" Target="../media/image1705.png"/><Relationship Id="rId71" Type="http://schemas.openxmlformats.org/officeDocument/2006/relationships/image" Target="../media/image1737.png"/><Relationship Id="rId92" Type="http://schemas.openxmlformats.org/officeDocument/2006/relationships/customXml" Target="../ink/ink175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4.png"/><Relationship Id="rId21" Type="http://schemas.openxmlformats.org/officeDocument/2006/relationships/image" Target="../media/image1766.png"/><Relationship Id="rId42" Type="http://schemas.openxmlformats.org/officeDocument/2006/relationships/customXml" Target="../ink/ink1782.xml"/><Relationship Id="rId63" Type="http://schemas.openxmlformats.org/officeDocument/2006/relationships/image" Target="../media/image1787.png"/><Relationship Id="rId84" Type="http://schemas.openxmlformats.org/officeDocument/2006/relationships/customXml" Target="../ink/ink1803.xml"/><Relationship Id="rId138" Type="http://schemas.openxmlformats.org/officeDocument/2006/relationships/customXml" Target="../ink/ink1830.xml"/><Relationship Id="rId159" Type="http://schemas.openxmlformats.org/officeDocument/2006/relationships/image" Target="../media/image1835.png"/><Relationship Id="rId170" Type="http://schemas.openxmlformats.org/officeDocument/2006/relationships/customXml" Target="../ink/ink1846.xml"/><Relationship Id="rId191" Type="http://schemas.openxmlformats.org/officeDocument/2006/relationships/image" Target="../media/image1851.png"/><Relationship Id="rId205" Type="http://schemas.openxmlformats.org/officeDocument/2006/relationships/image" Target="../media/image1858.png"/><Relationship Id="rId226" Type="http://schemas.openxmlformats.org/officeDocument/2006/relationships/customXml" Target="../ink/ink1874.xml"/><Relationship Id="rId247" Type="http://schemas.openxmlformats.org/officeDocument/2006/relationships/image" Target="../media/image1879.png"/><Relationship Id="rId107" Type="http://schemas.openxmlformats.org/officeDocument/2006/relationships/image" Target="../media/image1809.png"/><Relationship Id="rId11" Type="http://schemas.openxmlformats.org/officeDocument/2006/relationships/image" Target="../media/image1761.png"/><Relationship Id="rId32" Type="http://schemas.openxmlformats.org/officeDocument/2006/relationships/customXml" Target="../ink/ink1777.xml"/><Relationship Id="rId53" Type="http://schemas.openxmlformats.org/officeDocument/2006/relationships/image" Target="../media/image1782.png"/><Relationship Id="rId74" Type="http://schemas.openxmlformats.org/officeDocument/2006/relationships/customXml" Target="../ink/ink1798.xml"/><Relationship Id="rId128" Type="http://schemas.openxmlformats.org/officeDocument/2006/relationships/customXml" Target="../ink/ink1825.xml"/><Relationship Id="rId149" Type="http://schemas.openxmlformats.org/officeDocument/2006/relationships/image" Target="../media/image1830.png"/><Relationship Id="rId5" Type="http://schemas.openxmlformats.org/officeDocument/2006/relationships/image" Target="../media/image1758.png"/><Relationship Id="rId95" Type="http://schemas.openxmlformats.org/officeDocument/2006/relationships/image" Target="../media/image1803.png"/><Relationship Id="rId160" Type="http://schemas.openxmlformats.org/officeDocument/2006/relationships/customXml" Target="../ink/ink1841.xml"/><Relationship Id="rId181" Type="http://schemas.openxmlformats.org/officeDocument/2006/relationships/image" Target="../media/image1846.png"/><Relationship Id="rId216" Type="http://schemas.openxmlformats.org/officeDocument/2006/relationships/customXml" Target="../ink/ink1869.xml"/><Relationship Id="rId237" Type="http://schemas.openxmlformats.org/officeDocument/2006/relationships/image" Target="../media/image1874.png"/><Relationship Id="rId258" Type="http://schemas.openxmlformats.org/officeDocument/2006/relationships/customXml" Target="../ink/ink1890.xml"/><Relationship Id="rId22" Type="http://schemas.openxmlformats.org/officeDocument/2006/relationships/customXml" Target="../ink/ink1772.xml"/><Relationship Id="rId43" Type="http://schemas.openxmlformats.org/officeDocument/2006/relationships/image" Target="../media/image1777.png"/><Relationship Id="rId64" Type="http://schemas.openxmlformats.org/officeDocument/2006/relationships/customXml" Target="../ink/ink1793.xml"/><Relationship Id="rId118" Type="http://schemas.openxmlformats.org/officeDocument/2006/relationships/customXml" Target="../ink/ink1820.xml"/><Relationship Id="rId139" Type="http://schemas.openxmlformats.org/officeDocument/2006/relationships/image" Target="../media/image1825.png"/><Relationship Id="rId85" Type="http://schemas.openxmlformats.org/officeDocument/2006/relationships/image" Target="../media/image1798.png"/><Relationship Id="rId150" Type="http://schemas.openxmlformats.org/officeDocument/2006/relationships/customXml" Target="../ink/ink1836.xml"/><Relationship Id="rId171" Type="http://schemas.openxmlformats.org/officeDocument/2006/relationships/image" Target="../media/image1841.png"/><Relationship Id="rId192" Type="http://schemas.openxmlformats.org/officeDocument/2006/relationships/customXml" Target="../ink/ink1857.xml"/><Relationship Id="rId206" Type="http://schemas.openxmlformats.org/officeDocument/2006/relationships/customXml" Target="../ink/ink1864.xml"/><Relationship Id="rId227" Type="http://schemas.openxmlformats.org/officeDocument/2006/relationships/image" Target="../media/image1869.png"/><Relationship Id="rId248" Type="http://schemas.openxmlformats.org/officeDocument/2006/relationships/customXml" Target="../ink/ink1885.xml"/><Relationship Id="rId12" Type="http://schemas.openxmlformats.org/officeDocument/2006/relationships/customXml" Target="../ink/ink1767.xml"/><Relationship Id="rId33" Type="http://schemas.openxmlformats.org/officeDocument/2006/relationships/image" Target="../media/image1772.png"/><Relationship Id="rId108" Type="http://schemas.openxmlformats.org/officeDocument/2006/relationships/customXml" Target="../ink/ink1815.xml"/><Relationship Id="rId129" Type="http://schemas.openxmlformats.org/officeDocument/2006/relationships/image" Target="../media/image1820.png"/><Relationship Id="rId54" Type="http://schemas.openxmlformats.org/officeDocument/2006/relationships/customXml" Target="../ink/ink1788.xml"/><Relationship Id="rId75" Type="http://schemas.openxmlformats.org/officeDocument/2006/relationships/image" Target="../media/image1793.png"/><Relationship Id="rId96" Type="http://schemas.openxmlformats.org/officeDocument/2006/relationships/customXml" Target="../ink/ink1809.xml"/><Relationship Id="rId140" Type="http://schemas.openxmlformats.org/officeDocument/2006/relationships/customXml" Target="../ink/ink1831.xml"/><Relationship Id="rId161" Type="http://schemas.openxmlformats.org/officeDocument/2006/relationships/image" Target="../media/image1836.png"/><Relationship Id="rId182" Type="http://schemas.openxmlformats.org/officeDocument/2006/relationships/customXml" Target="../ink/ink1852.xml"/><Relationship Id="rId217" Type="http://schemas.openxmlformats.org/officeDocument/2006/relationships/image" Target="../media/image18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4.xml"/><Relationship Id="rId212" Type="http://schemas.openxmlformats.org/officeDocument/2006/relationships/customXml" Target="../ink/ink1867.xml"/><Relationship Id="rId233" Type="http://schemas.openxmlformats.org/officeDocument/2006/relationships/image" Target="../media/image1872.png"/><Relationship Id="rId238" Type="http://schemas.openxmlformats.org/officeDocument/2006/relationships/customXml" Target="../ink/ink1880.xml"/><Relationship Id="rId254" Type="http://schemas.openxmlformats.org/officeDocument/2006/relationships/customXml" Target="../ink/ink1888.xml"/><Relationship Id="rId259" Type="http://schemas.openxmlformats.org/officeDocument/2006/relationships/image" Target="../media/image1885.png"/><Relationship Id="rId23" Type="http://schemas.openxmlformats.org/officeDocument/2006/relationships/image" Target="../media/image1767.png"/><Relationship Id="rId28" Type="http://schemas.openxmlformats.org/officeDocument/2006/relationships/customXml" Target="../ink/ink1775.xml"/><Relationship Id="rId49" Type="http://schemas.openxmlformats.org/officeDocument/2006/relationships/image" Target="../media/image1780.png"/><Relationship Id="rId114" Type="http://schemas.openxmlformats.org/officeDocument/2006/relationships/customXml" Target="../ink/ink1818.xml"/><Relationship Id="rId119" Type="http://schemas.openxmlformats.org/officeDocument/2006/relationships/image" Target="../media/image1815.png"/><Relationship Id="rId44" Type="http://schemas.openxmlformats.org/officeDocument/2006/relationships/customXml" Target="../ink/ink1783.xml"/><Relationship Id="rId60" Type="http://schemas.openxmlformats.org/officeDocument/2006/relationships/customXml" Target="../ink/ink1791.xml"/><Relationship Id="rId65" Type="http://schemas.openxmlformats.org/officeDocument/2006/relationships/image" Target="../media/image1788.png"/><Relationship Id="rId81" Type="http://schemas.openxmlformats.org/officeDocument/2006/relationships/image" Target="../media/image1796.png"/><Relationship Id="rId86" Type="http://schemas.openxmlformats.org/officeDocument/2006/relationships/customXml" Target="../ink/ink1804.xml"/><Relationship Id="rId130" Type="http://schemas.openxmlformats.org/officeDocument/2006/relationships/customXml" Target="../ink/ink1826.xml"/><Relationship Id="rId135" Type="http://schemas.openxmlformats.org/officeDocument/2006/relationships/image" Target="../media/image1823.png"/><Relationship Id="rId151" Type="http://schemas.openxmlformats.org/officeDocument/2006/relationships/image" Target="../media/image1831.png"/><Relationship Id="rId156" Type="http://schemas.openxmlformats.org/officeDocument/2006/relationships/customXml" Target="../ink/ink1839.xml"/><Relationship Id="rId177" Type="http://schemas.openxmlformats.org/officeDocument/2006/relationships/image" Target="../media/image1844.png"/><Relationship Id="rId198" Type="http://schemas.openxmlformats.org/officeDocument/2006/relationships/customXml" Target="../ink/ink1860.xml"/><Relationship Id="rId172" Type="http://schemas.openxmlformats.org/officeDocument/2006/relationships/customXml" Target="../ink/ink1847.xml"/><Relationship Id="rId193" Type="http://schemas.openxmlformats.org/officeDocument/2006/relationships/image" Target="../media/image1852.png"/><Relationship Id="rId202" Type="http://schemas.openxmlformats.org/officeDocument/2006/relationships/customXml" Target="../ink/ink1862.xml"/><Relationship Id="rId207" Type="http://schemas.openxmlformats.org/officeDocument/2006/relationships/image" Target="../media/image1859.png"/><Relationship Id="rId223" Type="http://schemas.openxmlformats.org/officeDocument/2006/relationships/image" Target="../media/image1867.png"/><Relationship Id="rId228" Type="http://schemas.openxmlformats.org/officeDocument/2006/relationships/customXml" Target="../ink/ink1875.xml"/><Relationship Id="rId244" Type="http://schemas.openxmlformats.org/officeDocument/2006/relationships/customXml" Target="../ink/ink1883.xml"/><Relationship Id="rId249" Type="http://schemas.openxmlformats.org/officeDocument/2006/relationships/image" Target="../media/image1880.png"/><Relationship Id="rId13" Type="http://schemas.openxmlformats.org/officeDocument/2006/relationships/image" Target="../media/image1762.png"/><Relationship Id="rId18" Type="http://schemas.openxmlformats.org/officeDocument/2006/relationships/customXml" Target="../ink/ink1770.xml"/><Relationship Id="rId39" Type="http://schemas.openxmlformats.org/officeDocument/2006/relationships/image" Target="../media/image1775.png"/><Relationship Id="rId109" Type="http://schemas.openxmlformats.org/officeDocument/2006/relationships/image" Target="../media/image1810.png"/><Relationship Id="rId260" Type="http://schemas.openxmlformats.org/officeDocument/2006/relationships/customXml" Target="../ink/ink1891.xml"/><Relationship Id="rId34" Type="http://schemas.openxmlformats.org/officeDocument/2006/relationships/customXml" Target="../ink/ink1778.xml"/><Relationship Id="rId50" Type="http://schemas.openxmlformats.org/officeDocument/2006/relationships/customXml" Target="../ink/ink1786.xml"/><Relationship Id="rId55" Type="http://schemas.openxmlformats.org/officeDocument/2006/relationships/image" Target="../media/image1783.png"/><Relationship Id="rId76" Type="http://schemas.openxmlformats.org/officeDocument/2006/relationships/customXml" Target="../ink/ink1799.xml"/><Relationship Id="rId97" Type="http://schemas.openxmlformats.org/officeDocument/2006/relationships/image" Target="../media/image1804.png"/><Relationship Id="rId104" Type="http://schemas.openxmlformats.org/officeDocument/2006/relationships/customXml" Target="../ink/ink1813.xml"/><Relationship Id="rId120" Type="http://schemas.openxmlformats.org/officeDocument/2006/relationships/customXml" Target="../ink/ink1821.xml"/><Relationship Id="rId125" Type="http://schemas.openxmlformats.org/officeDocument/2006/relationships/image" Target="../media/image1818.png"/><Relationship Id="rId141" Type="http://schemas.openxmlformats.org/officeDocument/2006/relationships/image" Target="../media/image1826.png"/><Relationship Id="rId146" Type="http://schemas.openxmlformats.org/officeDocument/2006/relationships/customXml" Target="../ink/ink1834.xml"/><Relationship Id="rId167" Type="http://schemas.openxmlformats.org/officeDocument/2006/relationships/image" Target="../media/image1839.png"/><Relationship Id="rId188" Type="http://schemas.openxmlformats.org/officeDocument/2006/relationships/customXml" Target="../ink/ink1855.xml"/><Relationship Id="rId7" Type="http://schemas.openxmlformats.org/officeDocument/2006/relationships/image" Target="../media/image1759.png"/><Relationship Id="rId71" Type="http://schemas.openxmlformats.org/officeDocument/2006/relationships/image" Target="../media/image1791.png"/><Relationship Id="rId92" Type="http://schemas.openxmlformats.org/officeDocument/2006/relationships/customXml" Target="../ink/ink1807.xml"/><Relationship Id="rId162" Type="http://schemas.openxmlformats.org/officeDocument/2006/relationships/customXml" Target="../ink/ink1842.xml"/><Relationship Id="rId183" Type="http://schemas.openxmlformats.org/officeDocument/2006/relationships/image" Target="../media/image1847.png"/><Relationship Id="rId213" Type="http://schemas.openxmlformats.org/officeDocument/2006/relationships/image" Target="../media/image1862.png"/><Relationship Id="rId218" Type="http://schemas.openxmlformats.org/officeDocument/2006/relationships/customXml" Target="../ink/ink1870.xml"/><Relationship Id="rId234" Type="http://schemas.openxmlformats.org/officeDocument/2006/relationships/customXml" Target="../ink/ink1878.xml"/><Relationship Id="rId239" Type="http://schemas.openxmlformats.org/officeDocument/2006/relationships/image" Target="../media/image1875.png"/><Relationship Id="rId2" Type="http://schemas.openxmlformats.org/officeDocument/2006/relationships/customXml" Target="../ink/ink1762.xml"/><Relationship Id="rId29" Type="http://schemas.openxmlformats.org/officeDocument/2006/relationships/image" Target="../media/image1770.png"/><Relationship Id="rId250" Type="http://schemas.openxmlformats.org/officeDocument/2006/relationships/customXml" Target="../ink/ink1886.xml"/><Relationship Id="rId255" Type="http://schemas.openxmlformats.org/officeDocument/2006/relationships/image" Target="../media/image1883.png"/><Relationship Id="rId24" Type="http://schemas.openxmlformats.org/officeDocument/2006/relationships/customXml" Target="../ink/ink1773.xml"/><Relationship Id="rId40" Type="http://schemas.openxmlformats.org/officeDocument/2006/relationships/customXml" Target="../ink/ink1781.xml"/><Relationship Id="rId45" Type="http://schemas.openxmlformats.org/officeDocument/2006/relationships/image" Target="../media/image1778.png"/><Relationship Id="rId66" Type="http://schemas.openxmlformats.org/officeDocument/2006/relationships/customXml" Target="../ink/ink1794.xml"/><Relationship Id="rId87" Type="http://schemas.openxmlformats.org/officeDocument/2006/relationships/image" Target="../media/image1799.png"/><Relationship Id="rId110" Type="http://schemas.openxmlformats.org/officeDocument/2006/relationships/customXml" Target="../ink/ink1816.xml"/><Relationship Id="rId115" Type="http://schemas.openxmlformats.org/officeDocument/2006/relationships/image" Target="../media/image1813.png"/><Relationship Id="rId131" Type="http://schemas.openxmlformats.org/officeDocument/2006/relationships/image" Target="../media/image1821.png"/><Relationship Id="rId136" Type="http://schemas.openxmlformats.org/officeDocument/2006/relationships/customXml" Target="../ink/ink1829.xml"/><Relationship Id="rId157" Type="http://schemas.openxmlformats.org/officeDocument/2006/relationships/image" Target="../media/image1834.png"/><Relationship Id="rId178" Type="http://schemas.openxmlformats.org/officeDocument/2006/relationships/customXml" Target="../ink/ink1850.xml"/><Relationship Id="rId61" Type="http://schemas.openxmlformats.org/officeDocument/2006/relationships/image" Target="../media/image1786.png"/><Relationship Id="rId82" Type="http://schemas.openxmlformats.org/officeDocument/2006/relationships/customXml" Target="../ink/ink1802.xml"/><Relationship Id="rId152" Type="http://schemas.openxmlformats.org/officeDocument/2006/relationships/customXml" Target="../ink/ink1837.xml"/><Relationship Id="rId173" Type="http://schemas.openxmlformats.org/officeDocument/2006/relationships/image" Target="../media/image1842.png"/><Relationship Id="rId194" Type="http://schemas.openxmlformats.org/officeDocument/2006/relationships/customXml" Target="../ink/ink1858.xml"/><Relationship Id="rId199" Type="http://schemas.openxmlformats.org/officeDocument/2006/relationships/image" Target="../media/image1855.png"/><Relationship Id="rId203" Type="http://schemas.openxmlformats.org/officeDocument/2006/relationships/image" Target="../media/image1857.png"/><Relationship Id="rId208" Type="http://schemas.openxmlformats.org/officeDocument/2006/relationships/customXml" Target="../ink/ink1865.xml"/><Relationship Id="rId229" Type="http://schemas.openxmlformats.org/officeDocument/2006/relationships/image" Target="../media/image1870.png"/><Relationship Id="rId19" Type="http://schemas.openxmlformats.org/officeDocument/2006/relationships/image" Target="../media/image1765.png"/><Relationship Id="rId224" Type="http://schemas.openxmlformats.org/officeDocument/2006/relationships/customXml" Target="../ink/ink1873.xml"/><Relationship Id="rId240" Type="http://schemas.openxmlformats.org/officeDocument/2006/relationships/customXml" Target="../ink/ink1881.xml"/><Relationship Id="rId245" Type="http://schemas.openxmlformats.org/officeDocument/2006/relationships/image" Target="../media/image1878.png"/><Relationship Id="rId261" Type="http://schemas.openxmlformats.org/officeDocument/2006/relationships/image" Target="../media/image1886.png"/><Relationship Id="rId14" Type="http://schemas.openxmlformats.org/officeDocument/2006/relationships/customXml" Target="../ink/ink1768.xml"/><Relationship Id="rId30" Type="http://schemas.openxmlformats.org/officeDocument/2006/relationships/customXml" Target="../ink/ink1776.xml"/><Relationship Id="rId35" Type="http://schemas.openxmlformats.org/officeDocument/2006/relationships/image" Target="../media/image1773.png"/><Relationship Id="rId56" Type="http://schemas.openxmlformats.org/officeDocument/2006/relationships/customXml" Target="../ink/ink1789.xml"/><Relationship Id="rId77" Type="http://schemas.openxmlformats.org/officeDocument/2006/relationships/image" Target="../media/image1794.png"/><Relationship Id="rId100" Type="http://schemas.openxmlformats.org/officeDocument/2006/relationships/customXml" Target="../ink/ink1811.xml"/><Relationship Id="rId105" Type="http://schemas.openxmlformats.org/officeDocument/2006/relationships/image" Target="../media/image1808.png"/><Relationship Id="rId126" Type="http://schemas.openxmlformats.org/officeDocument/2006/relationships/customXml" Target="../ink/ink1824.xml"/><Relationship Id="rId147" Type="http://schemas.openxmlformats.org/officeDocument/2006/relationships/image" Target="../media/image1829.png"/><Relationship Id="rId168" Type="http://schemas.openxmlformats.org/officeDocument/2006/relationships/customXml" Target="../ink/ink1845.xml"/><Relationship Id="rId8" Type="http://schemas.openxmlformats.org/officeDocument/2006/relationships/customXml" Target="../ink/ink1765.xml"/><Relationship Id="rId51" Type="http://schemas.openxmlformats.org/officeDocument/2006/relationships/image" Target="../media/image1781.png"/><Relationship Id="rId72" Type="http://schemas.openxmlformats.org/officeDocument/2006/relationships/customXml" Target="../ink/ink1797.xml"/><Relationship Id="rId93" Type="http://schemas.openxmlformats.org/officeDocument/2006/relationships/image" Target="../media/image1802.png"/><Relationship Id="rId98" Type="http://schemas.openxmlformats.org/officeDocument/2006/relationships/customXml" Target="../ink/ink1810.xml"/><Relationship Id="rId121" Type="http://schemas.openxmlformats.org/officeDocument/2006/relationships/image" Target="../media/image1816.png"/><Relationship Id="rId142" Type="http://schemas.openxmlformats.org/officeDocument/2006/relationships/customXml" Target="../ink/ink1832.xml"/><Relationship Id="rId163" Type="http://schemas.openxmlformats.org/officeDocument/2006/relationships/image" Target="../media/image1837.png"/><Relationship Id="rId184" Type="http://schemas.openxmlformats.org/officeDocument/2006/relationships/customXml" Target="../ink/ink1853.xml"/><Relationship Id="rId189" Type="http://schemas.openxmlformats.org/officeDocument/2006/relationships/image" Target="../media/image1850.png"/><Relationship Id="rId219" Type="http://schemas.openxmlformats.org/officeDocument/2006/relationships/image" Target="../media/image1865.png"/><Relationship Id="rId3" Type="http://schemas.openxmlformats.org/officeDocument/2006/relationships/image" Target="../media/image1757.png"/><Relationship Id="rId214" Type="http://schemas.openxmlformats.org/officeDocument/2006/relationships/customXml" Target="../ink/ink1868.xml"/><Relationship Id="rId230" Type="http://schemas.openxmlformats.org/officeDocument/2006/relationships/customXml" Target="../ink/ink1876.xml"/><Relationship Id="rId235" Type="http://schemas.openxmlformats.org/officeDocument/2006/relationships/image" Target="../media/image1873.png"/><Relationship Id="rId251" Type="http://schemas.openxmlformats.org/officeDocument/2006/relationships/image" Target="../media/image1881.png"/><Relationship Id="rId256" Type="http://schemas.openxmlformats.org/officeDocument/2006/relationships/customXml" Target="../ink/ink1889.xml"/><Relationship Id="rId25" Type="http://schemas.openxmlformats.org/officeDocument/2006/relationships/image" Target="../media/image1768.png"/><Relationship Id="rId46" Type="http://schemas.openxmlformats.org/officeDocument/2006/relationships/customXml" Target="../ink/ink1784.xml"/><Relationship Id="rId67" Type="http://schemas.openxmlformats.org/officeDocument/2006/relationships/image" Target="../media/image1789.png"/><Relationship Id="rId116" Type="http://schemas.openxmlformats.org/officeDocument/2006/relationships/customXml" Target="../ink/ink1819.xml"/><Relationship Id="rId137" Type="http://schemas.openxmlformats.org/officeDocument/2006/relationships/image" Target="../media/image1824.png"/><Relationship Id="rId158" Type="http://schemas.openxmlformats.org/officeDocument/2006/relationships/customXml" Target="../ink/ink1840.xml"/><Relationship Id="rId20" Type="http://schemas.openxmlformats.org/officeDocument/2006/relationships/customXml" Target="../ink/ink1771.xml"/><Relationship Id="rId41" Type="http://schemas.openxmlformats.org/officeDocument/2006/relationships/image" Target="../media/image1776.png"/><Relationship Id="rId62" Type="http://schemas.openxmlformats.org/officeDocument/2006/relationships/customXml" Target="../ink/ink1792.xml"/><Relationship Id="rId83" Type="http://schemas.openxmlformats.org/officeDocument/2006/relationships/image" Target="../media/image1797.png"/><Relationship Id="rId88" Type="http://schemas.openxmlformats.org/officeDocument/2006/relationships/customXml" Target="../ink/ink1805.xml"/><Relationship Id="rId111" Type="http://schemas.openxmlformats.org/officeDocument/2006/relationships/image" Target="../media/image1811.png"/><Relationship Id="rId132" Type="http://schemas.openxmlformats.org/officeDocument/2006/relationships/customXml" Target="../ink/ink1827.xml"/><Relationship Id="rId153" Type="http://schemas.openxmlformats.org/officeDocument/2006/relationships/image" Target="../media/image1832.png"/><Relationship Id="rId174" Type="http://schemas.openxmlformats.org/officeDocument/2006/relationships/customXml" Target="../ink/ink1848.xml"/><Relationship Id="rId179" Type="http://schemas.openxmlformats.org/officeDocument/2006/relationships/image" Target="../media/image1845.png"/><Relationship Id="rId195" Type="http://schemas.openxmlformats.org/officeDocument/2006/relationships/image" Target="../media/image1853.png"/><Relationship Id="rId209" Type="http://schemas.openxmlformats.org/officeDocument/2006/relationships/image" Target="../media/image1860.png"/><Relationship Id="rId190" Type="http://schemas.openxmlformats.org/officeDocument/2006/relationships/customXml" Target="../ink/ink1856.xml"/><Relationship Id="rId204" Type="http://schemas.openxmlformats.org/officeDocument/2006/relationships/customXml" Target="../ink/ink1863.xml"/><Relationship Id="rId220" Type="http://schemas.openxmlformats.org/officeDocument/2006/relationships/customXml" Target="../ink/ink1871.xml"/><Relationship Id="rId225" Type="http://schemas.openxmlformats.org/officeDocument/2006/relationships/image" Target="../media/image1868.png"/><Relationship Id="rId241" Type="http://schemas.openxmlformats.org/officeDocument/2006/relationships/image" Target="../media/image1876.png"/><Relationship Id="rId246" Type="http://schemas.openxmlformats.org/officeDocument/2006/relationships/customXml" Target="../ink/ink1884.xml"/><Relationship Id="rId15" Type="http://schemas.openxmlformats.org/officeDocument/2006/relationships/image" Target="../media/image1763.png"/><Relationship Id="rId36" Type="http://schemas.openxmlformats.org/officeDocument/2006/relationships/customXml" Target="../ink/ink1779.xml"/><Relationship Id="rId57" Type="http://schemas.openxmlformats.org/officeDocument/2006/relationships/image" Target="../media/image1784.png"/><Relationship Id="rId106" Type="http://schemas.openxmlformats.org/officeDocument/2006/relationships/customXml" Target="../ink/ink1814.xml"/><Relationship Id="rId127" Type="http://schemas.openxmlformats.org/officeDocument/2006/relationships/image" Target="../media/image1819.png"/><Relationship Id="rId10" Type="http://schemas.openxmlformats.org/officeDocument/2006/relationships/customXml" Target="../ink/ink1766.xml"/><Relationship Id="rId31" Type="http://schemas.openxmlformats.org/officeDocument/2006/relationships/image" Target="../media/image1771.png"/><Relationship Id="rId52" Type="http://schemas.openxmlformats.org/officeDocument/2006/relationships/customXml" Target="../ink/ink1787.xml"/><Relationship Id="rId73" Type="http://schemas.openxmlformats.org/officeDocument/2006/relationships/image" Target="../media/image1792.png"/><Relationship Id="rId78" Type="http://schemas.openxmlformats.org/officeDocument/2006/relationships/customXml" Target="../ink/ink1800.xml"/><Relationship Id="rId94" Type="http://schemas.openxmlformats.org/officeDocument/2006/relationships/customXml" Target="../ink/ink1808.xml"/><Relationship Id="rId99" Type="http://schemas.openxmlformats.org/officeDocument/2006/relationships/image" Target="../media/image1805.png"/><Relationship Id="rId101" Type="http://schemas.openxmlformats.org/officeDocument/2006/relationships/image" Target="../media/image1806.png"/><Relationship Id="rId122" Type="http://schemas.openxmlformats.org/officeDocument/2006/relationships/customXml" Target="../ink/ink1822.xml"/><Relationship Id="rId143" Type="http://schemas.openxmlformats.org/officeDocument/2006/relationships/image" Target="../media/image1827.png"/><Relationship Id="rId148" Type="http://schemas.openxmlformats.org/officeDocument/2006/relationships/customXml" Target="../ink/ink1835.xml"/><Relationship Id="rId164" Type="http://schemas.openxmlformats.org/officeDocument/2006/relationships/customXml" Target="../ink/ink1843.xml"/><Relationship Id="rId169" Type="http://schemas.openxmlformats.org/officeDocument/2006/relationships/image" Target="../media/image1840.png"/><Relationship Id="rId185" Type="http://schemas.openxmlformats.org/officeDocument/2006/relationships/image" Target="../media/image1848.png"/><Relationship Id="rId4" Type="http://schemas.openxmlformats.org/officeDocument/2006/relationships/customXml" Target="../ink/ink1763.xml"/><Relationship Id="rId9" Type="http://schemas.openxmlformats.org/officeDocument/2006/relationships/image" Target="../media/image1760.png"/><Relationship Id="rId180" Type="http://schemas.openxmlformats.org/officeDocument/2006/relationships/customXml" Target="../ink/ink1851.xml"/><Relationship Id="rId210" Type="http://schemas.openxmlformats.org/officeDocument/2006/relationships/customXml" Target="../ink/ink1866.xml"/><Relationship Id="rId215" Type="http://schemas.openxmlformats.org/officeDocument/2006/relationships/image" Target="../media/image1863.png"/><Relationship Id="rId236" Type="http://schemas.openxmlformats.org/officeDocument/2006/relationships/customXml" Target="../ink/ink1879.xml"/><Relationship Id="rId257" Type="http://schemas.openxmlformats.org/officeDocument/2006/relationships/image" Target="../media/image1884.png"/><Relationship Id="rId26" Type="http://schemas.openxmlformats.org/officeDocument/2006/relationships/customXml" Target="../ink/ink1774.xml"/><Relationship Id="rId231" Type="http://schemas.openxmlformats.org/officeDocument/2006/relationships/image" Target="../media/image1871.png"/><Relationship Id="rId252" Type="http://schemas.openxmlformats.org/officeDocument/2006/relationships/customXml" Target="../ink/ink1887.xml"/><Relationship Id="rId47" Type="http://schemas.openxmlformats.org/officeDocument/2006/relationships/image" Target="../media/image1779.png"/><Relationship Id="rId68" Type="http://schemas.openxmlformats.org/officeDocument/2006/relationships/customXml" Target="../ink/ink1795.xml"/><Relationship Id="rId89" Type="http://schemas.openxmlformats.org/officeDocument/2006/relationships/image" Target="../media/image1800.png"/><Relationship Id="rId112" Type="http://schemas.openxmlformats.org/officeDocument/2006/relationships/customXml" Target="../ink/ink1817.xml"/><Relationship Id="rId133" Type="http://schemas.openxmlformats.org/officeDocument/2006/relationships/image" Target="../media/image1822.png"/><Relationship Id="rId154" Type="http://schemas.openxmlformats.org/officeDocument/2006/relationships/customXml" Target="../ink/ink1838.xml"/><Relationship Id="rId175" Type="http://schemas.openxmlformats.org/officeDocument/2006/relationships/image" Target="../media/image1843.png"/><Relationship Id="rId196" Type="http://schemas.openxmlformats.org/officeDocument/2006/relationships/customXml" Target="../ink/ink1859.xml"/><Relationship Id="rId200" Type="http://schemas.openxmlformats.org/officeDocument/2006/relationships/customXml" Target="../ink/ink1861.xml"/><Relationship Id="rId16" Type="http://schemas.openxmlformats.org/officeDocument/2006/relationships/customXml" Target="../ink/ink1769.xml"/><Relationship Id="rId221" Type="http://schemas.openxmlformats.org/officeDocument/2006/relationships/image" Target="../media/image1866.png"/><Relationship Id="rId242" Type="http://schemas.openxmlformats.org/officeDocument/2006/relationships/customXml" Target="../ink/ink1882.xml"/><Relationship Id="rId37" Type="http://schemas.openxmlformats.org/officeDocument/2006/relationships/image" Target="../media/image1774.png"/><Relationship Id="rId58" Type="http://schemas.openxmlformats.org/officeDocument/2006/relationships/customXml" Target="../ink/ink1790.xml"/><Relationship Id="rId79" Type="http://schemas.openxmlformats.org/officeDocument/2006/relationships/image" Target="../media/image1795.png"/><Relationship Id="rId102" Type="http://schemas.openxmlformats.org/officeDocument/2006/relationships/customXml" Target="../ink/ink1812.xml"/><Relationship Id="rId123" Type="http://schemas.openxmlformats.org/officeDocument/2006/relationships/image" Target="../media/image1817.png"/><Relationship Id="rId144" Type="http://schemas.openxmlformats.org/officeDocument/2006/relationships/customXml" Target="../ink/ink1833.xml"/><Relationship Id="rId90" Type="http://schemas.openxmlformats.org/officeDocument/2006/relationships/customXml" Target="../ink/ink1806.xml"/><Relationship Id="rId165" Type="http://schemas.openxmlformats.org/officeDocument/2006/relationships/image" Target="../media/image1838.png"/><Relationship Id="rId186" Type="http://schemas.openxmlformats.org/officeDocument/2006/relationships/customXml" Target="../ink/ink1854.xml"/><Relationship Id="rId211" Type="http://schemas.openxmlformats.org/officeDocument/2006/relationships/image" Target="../media/image1861.png"/><Relationship Id="rId232" Type="http://schemas.openxmlformats.org/officeDocument/2006/relationships/customXml" Target="../ink/ink1877.xml"/><Relationship Id="rId253" Type="http://schemas.openxmlformats.org/officeDocument/2006/relationships/image" Target="../media/image1882.png"/><Relationship Id="rId27" Type="http://schemas.openxmlformats.org/officeDocument/2006/relationships/image" Target="../media/image1769.png"/><Relationship Id="rId48" Type="http://schemas.openxmlformats.org/officeDocument/2006/relationships/customXml" Target="../ink/ink1785.xml"/><Relationship Id="rId69" Type="http://schemas.openxmlformats.org/officeDocument/2006/relationships/image" Target="../media/image1790.png"/><Relationship Id="rId113" Type="http://schemas.openxmlformats.org/officeDocument/2006/relationships/image" Target="../media/image1812.png"/><Relationship Id="rId134" Type="http://schemas.openxmlformats.org/officeDocument/2006/relationships/customXml" Target="../ink/ink1828.xml"/><Relationship Id="rId80" Type="http://schemas.openxmlformats.org/officeDocument/2006/relationships/customXml" Target="../ink/ink1801.xml"/><Relationship Id="rId155" Type="http://schemas.openxmlformats.org/officeDocument/2006/relationships/image" Target="../media/image1833.png"/><Relationship Id="rId176" Type="http://schemas.openxmlformats.org/officeDocument/2006/relationships/customXml" Target="../ink/ink1849.xml"/><Relationship Id="rId197" Type="http://schemas.openxmlformats.org/officeDocument/2006/relationships/image" Target="../media/image1854.png"/><Relationship Id="rId201" Type="http://schemas.openxmlformats.org/officeDocument/2006/relationships/image" Target="../media/image1856.png"/><Relationship Id="rId222" Type="http://schemas.openxmlformats.org/officeDocument/2006/relationships/customXml" Target="../ink/ink1872.xml"/><Relationship Id="rId243" Type="http://schemas.openxmlformats.org/officeDocument/2006/relationships/image" Target="../media/image1877.png"/><Relationship Id="rId17" Type="http://schemas.openxmlformats.org/officeDocument/2006/relationships/image" Target="../media/image1764.png"/><Relationship Id="rId38" Type="http://schemas.openxmlformats.org/officeDocument/2006/relationships/customXml" Target="../ink/ink1780.xml"/><Relationship Id="rId59" Type="http://schemas.openxmlformats.org/officeDocument/2006/relationships/image" Target="../media/image1785.png"/><Relationship Id="rId103" Type="http://schemas.openxmlformats.org/officeDocument/2006/relationships/image" Target="../media/image1807.png"/><Relationship Id="rId124" Type="http://schemas.openxmlformats.org/officeDocument/2006/relationships/customXml" Target="../ink/ink1823.xml"/><Relationship Id="rId70" Type="http://schemas.openxmlformats.org/officeDocument/2006/relationships/customXml" Target="../ink/ink1796.xml"/><Relationship Id="rId91" Type="http://schemas.openxmlformats.org/officeDocument/2006/relationships/image" Target="../media/image1801.png"/><Relationship Id="rId145" Type="http://schemas.openxmlformats.org/officeDocument/2006/relationships/image" Target="../media/image1828.png"/><Relationship Id="rId166" Type="http://schemas.openxmlformats.org/officeDocument/2006/relationships/customXml" Target="../ink/ink1844.xml"/><Relationship Id="rId187" Type="http://schemas.openxmlformats.org/officeDocument/2006/relationships/image" Target="../media/image184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4.png"/><Relationship Id="rId21" Type="http://schemas.openxmlformats.org/officeDocument/2006/relationships/image" Target="../media/image1896.png"/><Relationship Id="rId42" Type="http://schemas.openxmlformats.org/officeDocument/2006/relationships/customXml" Target="../ink/ink1912.xml"/><Relationship Id="rId63" Type="http://schemas.openxmlformats.org/officeDocument/2006/relationships/image" Target="../media/image1917.png"/><Relationship Id="rId84" Type="http://schemas.openxmlformats.org/officeDocument/2006/relationships/customXml" Target="../ink/ink1933.xml"/><Relationship Id="rId138" Type="http://schemas.openxmlformats.org/officeDocument/2006/relationships/customXml" Target="../ink/ink1960.xml"/><Relationship Id="rId159" Type="http://schemas.openxmlformats.org/officeDocument/2006/relationships/image" Target="../media/image1965.png"/><Relationship Id="rId170" Type="http://schemas.openxmlformats.org/officeDocument/2006/relationships/customXml" Target="../ink/ink1976.xml"/><Relationship Id="rId191" Type="http://schemas.openxmlformats.org/officeDocument/2006/relationships/image" Target="../media/image1981.png"/><Relationship Id="rId205" Type="http://schemas.openxmlformats.org/officeDocument/2006/relationships/image" Target="../media/image1988.png"/><Relationship Id="rId226" Type="http://schemas.openxmlformats.org/officeDocument/2006/relationships/customXml" Target="../ink/ink2004.xml"/><Relationship Id="rId107" Type="http://schemas.openxmlformats.org/officeDocument/2006/relationships/image" Target="../media/image1939.png"/><Relationship Id="rId11" Type="http://schemas.openxmlformats.org/officeDocument/2006/relationships/image" Target="../media/image1891.png"/><Relationship Id="rId32" Type="http://schemas.openxmlformats.org/officeDocument/2006/relationships/customXml" Target="../ink/ink1907.xml"/><Relationship Id="rId53" Type="http://schemas.openxmlformats.org/officeDocument/2006/relationships/image" Target="../media/image1912.png"/><Relationship Id="rId74" Type="http://schemas.openxmlformats.org/officeDocument/2006/relationships/customXml" Target="../ink/ink1928.xml"/><Relationship Id="rId128" Type="http://schemas.openxmlformats.org/officeDocument/2006/relationships/customXml" Target="../ink/ink1955.xml"/><Relationship Id="rId149" Type="http://schemas.openxmlformats.org/officeDocument/2006/relationships/image" Target="../media/image1960.png"/><Relationship Id="rId5" Type="http://schemas.openxmlformats.org/officeDocument/2006/relationships/image" Target="../media/image1888.png"/><Relationship Id="rId95" Type="http://schemas.openxmlformats.org/officeDocument/2006/relationships/image" Target="../media/image1933.png"/><Relationship Id="rId160" Type="http://schemas.openxmlformats.org/officeDocument/2006/relationships/customXml" Target="../ink/ink1971.xml"/><Relationship Id="rId181" Type="http://schemas.openxmlformats.org/officeDocument/2006/relationships/image" Target="../media/image1976.png"/><Relationship Id="rId216" Type="http://schemas.openxmlformats.org/officeDocument/2006/relationships/customXml" Target="../ink/ink1999.xml"/><Relationship Id="rId211" Type="http://schemas.openxmlformats.org/officeDocument/2006/relationships/image" Target="../media/image1991.png"/><Relationship Id="rId22" Type="http://schemas.openxmlformats.org/officeDocument/2006/relationships/customXml" Target="../ink/ink1902.xml"/><Relationship Id="rId27" Type="http://schemas.openxmlformats.org/officeDocument/2006/relationships/image" Target="../media/image1899.png"/><Relationship Id="rId43" Type="http://schemas.openxmlformats.org/officeDocument/2006/relationships/image" Target="../media/image1907.png"/><Relationship Id="rId48" Type="http://schemas.openxmlformats.org/officeDocument/2006/relationships/customXml" Target="../ink/ink1915.xml"/><Relationship Id="rId64" Type="http://schemas.openxmlformats.org/officeDocument/2006/relationships/customXml" Target="../ink/ink1923.xml"/><Relationship Id="rId69" Type="http://schemas.openxmlformats.org/officeDocument/2006/relationships/image" Target="../media/image1920.png"/><Relationship Id="rId113" Type="http://schemas.openxmlformats.org/officeDocument/2006/relationships/image" Target="../media/image1942.png"/><Relationship Id="rId118" Type="http://schemas.openxmlformats.org/officeDocument/2006/relationships/customXml" Target="../ink/ink1950.xml"/><Relationship Id="rId134" Type="http://schemas.openxmlformats.org/officeDocument/2006/relationships/customXml" Target="../ink/ink1958.xml"/><Relationship Id="rId139" Type="http://schemas.openxmlformats.org/officeDocument/2006/relationships/image" Target="../media/image1955.png"/><Relationship Id="rId80" Type="http://schemas.openxmlformats.org/officeDocument/2006/relationships/customXml" Target="../ink/ink1931.xml"/><Relationship Id="rId85" Type="http://schemas.openxmlformats.org/officeDocument/2006/relationships/image" Target="../media/image1928.png"/><Relationship Id="rId150" Type="http://schemas.openxmlformats.org/officeDocument/2006/relationships/customXml" Target="../ink/ink1966.xml"/><Relationship Id="rId155" Type="http://schemas.openxmlformats.org/officeDocument/2006/relationships/image" Target="../media/image1963.png"/><Relationship Id="rId171" Type="http://schemas.openxmlformats.org/officeDocument/2006/relationships/image" Target="../media/image1971.png"/><Relationship Id="rId176" Type="http://schemas.openxmlformats.org/officeDocument/2006/relationships/customXml" Target="../ink/ink1979.xml"/><Relationship Id="rId192" Type="http://schemas.openxmlformats.org/officeDocument/2006/relationships/customXml" Target="../ink/ink1987.xml"/><Relationship Id="rId197" Type="http://schemas.openxmlformats.org/officeDocument/2006/relationships/image" Target="../media/image1984.png"/><Relationship Id="rId206" Type="http://schemas.openxmlformats.org/officeDocument/2006/relationships/customXml" Target="../ink/ink1994.xml"/><Relationship Id="rId227" Type="http://schemas.openxmlformats.org/officeDocument/2006/relationships/image" Target="../media/image1999.png"/><Relationship Id="rId201" Type="http://schemas.openxmlformats.org/officeDocument/2006/relationships/image" Target="../media/image1986.png"/><Relationship Id="rId222" Type="http://schemas.openxmlformats.org/officeDocument/2006/relationships/customXml" Target="../ink/ink2002.xml"/><Relationship Id="rId12" Type="http://schemas.openxmlformats.org/officeDocument/2006/relationships/customXml" Target="../ink/ink1897.xml"/><Relationship Id="rId17" Type="http://schemas.openxmlformats.org/officeDocument/2006/relationships/image" Target="../media/image1894.png"/><Relationship Id="rId33" Type="http://schemas.openxmlformats.org/officeDocument/2006/relationships/image" Target="../media/image1902.png"/><Relationship Id="rId38" Type="http://schemas.openxmlformats.org/officeDocument/2006/relationships/customXml" Target="../ink/ink1910.xml"/><Relationship Id="rId59" Type="http://schemas.openxmlformats.org/officeDocument/2006/relationships/image" Target="../media/image1915.png"/><Relationship Id="rId103" Type="http://schemas.openxmlformats.org/officeDocument/2006/relationships/image" Target="../media/image1937.png"/><Relationship Id="rId108" Type="http://schemas.openxmlformats.org/officeDocument/2006/relationships/customXml" Target="../ink/ink1945.xml"/><Relationship Id="rId124" Type="http://schemas.openxmlformats.org/officeDocument/2006/relationships/customXml" Target="../ink/ink1953.xml"/><Relationship Id="rId129" Type="http://schemas.openxmlformats.org/officeDocument/2006/relationships/image" Target="../media/image1950.png"/><Relationship Id="rId54" Type="http://schemas.openxmlformats.org/officeDocument/2006/relationships/customXml" Target="../ink/ink1918.xml"/><Relationship Id="rId70" Type="http://schemas.openxmlformats.org/officeDocument/2006/relationships/customXml" Target="../ink/ink1926.xml"/><Relationship Id="rId75" Type="http://schemas.openxmlformats.org/officeDocument/2006/relationships/image" Target="../media/image1923.png"/><Relationship Id="rId91" Type="http://schemas.openxmlformats.org/officeDocument/2006/relationships/image" Target="../media/image1931.png"/><Relationship Id="rId96" Type="http://schemas.openxmlformats.org/officeDocument/2006/relationships/customXml" Target="../ink/ink1939.xml"/><Relationship Id="rId140" Type="http://schemas.openxmlformats.org/officeDocument/2006/relationships/customXml" Target="../ink/ink1961.xml"/><Relationship Id="rId145" Type="http://schemas.openxmlformats.org/officeDocument/2006/relationships/image" Target="../media/image1958.png"/><Relationship Id="rId161" Type="http://schemas.openxmlformats.org/officeDocument/2006/relationships/image" Target="../media/image1966.png"/><Relationship Id="rId166" Type="http://schemas.openxmlformats.org/officeDocument/2006/relationships/customXml" Target="../ink/ink1974.xml"/><Relationship Id="rId182" Type="http://schemas.openxmlformats.org/officeDocument/2006/relationships/customXml" Target="../ink/ink1982.xml"/><Relationship Id="rId187" Type="http://schemas.openxmlformats.org/officeDocument/2006/relationships/image" Target="../media/image1979.png"/><Relationship Id="rId217" Type="http://schemas.openxmlformats.org/officeDocument/2006/relationships/image" Target="../media/image19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4.xml"/><Relationship Id="rId212" Type="http://schemas.openxmlformats.org/officeDocument/2006/relationships/customXml" Target="../ink/ink1997.xml"/><Relationship Id="rId23" Type="http://schemas.openxmlformats.org/officeDocument/2006/relationships/image" Target="../media/image1897.png"/><Relationship Id="rId28" Type="http://schemas.openxmlformats.org/officeDocument/2006/relationships/customXml" Target="../ink/ink1905.xml"/><Relationship Id="rId49" Type="http://schemas.openxmlformats.org/officeDocument/2006/relationships/image" Target="../media/image1910.png"/><Relationship Id="rId114" Type="http://schemas.openxmlformats.org/officeDocument/2006/relationships/customXml" Target="../ink/ink1948.xml"/><Relationship Id="rId119" Type="http://schemas.openxmlformats.org/officeDocument/2006/relationships/image" Target="../media/image1945.png"/><Relationship Id="rId44" Type="http://schemas.openxmlformats.org/officeDocument/2006/relationships/customXml" Target="../ink/ink1913.xml"/><Relationship Id="rId60" Type="http://schemas.openxmlformats.org/officeDocument/2006/relationships/customXml" Target="../ink/ink1921.xml"/><Relationship Id="rId65" Type="http://schemas.openxmlformats.org/officeDocument/2006/relationships/image" Target="../media/image1918.png"/><Relationship Id="rId81" Type="http://schemas.openxmlformats.org/officeDocument/2006/relationships/image" Target="../media/image1926.png"/><Relationship Id="rId86" Type="http://schemas.openxmlformats.org/officeDocument/2006/relationships/customXml" Target="../ink/ink1934.xml"/><Relationship Id="rId130" Type="http://schemas.openxmlformats.org/officeDocument/2006/relationships/customXml" Target="../ink/ink1956.xml"/><Relationship Id="rId135" Type="http://schemas.openxmlformats.org/officeDocument/2006/relationships/image" Target="../media/image1953.png"/><Relationship Id="rId151" Type="http://schemas.openxmlformats.org/officeDocument/2006/relationships/image" Target="../media/image1961.png"/><Relationship Id="rId156" Type="http://schemas.openxmlformats.org/officeDocument/2006/relationships/customXml" Target="../ink/ink1969.xml"/><Relationship Id="rId177" Type="http://schemas.openxmlformats.org/officeDocument/2006/relationships/image" Target="../media/image1974.png"/><Relationship Id="rId198" Type="http://schemas.openxmlformats.org/officeDocument/2006/relationships/customXml" Target="../ink/ink1990.xml"/><Relationship Id="rId172" Type="http://schemas.openxmlformats.org/officeDocument/2006/relationships/customXml" Target="../ink/ink1977.xml"/><Relationship Id="rId193" Type="http://schemas.openxmlformats.org/officeDocument/2006/relationships/image" Target="../media/image1982.png"/><Relationship Id="rId202" Type="http://schemas.openxmlformats.org/officeDocument/2006/relationships/customXml" Target="../ink/ink1992.xml"/><Relationship Id="rId207" Type="http://schemas.openxmlformats.org/officeDocument/2006/relationships/image" Target="../media/image1989.png"/><Relationship Id="rId223" Type="http://schemas.openxmlformats.org/officeDocument/2006/relationships/image" Target="../media/image1997.png"/><Relationship Id="rId13" Type="http://schemas.openxmlformats.org/officeDocument/2006/relationships/image" Target="../media/image1892.png"/><Relationship Id="rId18" Type="http://schemas.openxmlformats.org/officeDocument/2006/relationships/customXml" Target="../ink/ink1900.xml"/><Relationship Id="rId39" Type="http://schemas.openxmlformats.org/officeDocument/2006/relationships/image" Target="../media/image1905.png"/><Relationship Id="rId109" Type="http://schemas.openxmlformats.org/officeDocument/2006/relationships/image" Target="../media/image1940.png"/><Relationship Id="rId34" Type="http://schemas.openxmlformats.org/officeDocument/2006/relationships/customXml" Target="../ink/ink1908.xml"/><Relationship Id="rId50" Type="http://schemas.openxmlformats.org/officeDocument/2006/relationships/customXml" Target="../ink/ink1916.xml"/><Relationship Id="rId55" Type="http://schemas.openxmlformats.org/officeDocument/2006/relationships/image" Target="../media/image1913.png"/><Relationship Id="rId76" Type="http://schemas.openxmlformats.org/officeDocument/2006/relationships/customXml" Target="../ink/ink1929.xml"/><Relationship Id="rId97" Type="http://schemas.openxmlformats.org/officeDocument/2006/relationships/image" Target="../media/image1934.png"/><Relationship Id="rId104" Type="http://schemas.openxmlformats.org/officeDocument/2006/relationships/customXml" Target="../ink/ink1943.xml"/><Relationship Id="rId120" Type="http://schemas.openxmlformats.org/officeDocument/2006/relationships/customXml" Target="../ink/ink1951.xml"/><Relationship Id="rId125" Type="http://schemas.openxmlformats.org/officeDocument/2006/relationships/image" Target="../media/image1948.png"/><Relationship Id="rId141" Type="http://schemas.openxmlformats.org/officeDocument/2006/relationships/image" Target="../media/image1956.png"/><Relationship Id="rId146" Type="http://schemas.openxmlformats.org/officeDocument/2006/relationships/customXml" Target="../ink/ink1964.xml"/><Relationship Id="rId167" Type="http://schemas.openxmlformats.org/officeDocument/2006/relationships/image" Target="../media/image1969.png"/><Relationship Id="rId188" Type="http://schemas.openxmlformats.org/officeDocument/2006/relationships/customXml" Target="../ink/ink1985.xml"/><Relationship Id="rId7" Type="http://schemas.openxmlformats.org/officeDocument/2006/relationships/image" Target="../media/image1889.png"/><Relationship Id="rId71" Type="http://schemas.openxmlformats.org/officeDocument/2006/relationships/image" Target="../media/image1921.png"/><Relationship Id="rId92" Type="http://schemas.openxmlformats.org/officeDocument/2006/relationships/customXml" Target="../ink/ink1937.xml"/><Relationship Id="rId162" Type="http://schemas.openxmlformats.org/officeDocument/2006/relationships/customXml" Target="../ink/ink1972.xml"/><Relationship Id="rId183" Type="http://schemas.openxmlformats.org/officeDocument/2006/relationships/image" Target="../media/image1977.png"/><Relationship Id="rId213" Type="http://schemas.openxmlformats.org/officeDocument/2006/relationships/image" Target="../media/image1992.png"/><Relationship Id="rId218" Type="http://schemas.openxmlformats.org/officeDocument/2006/relationships/customXml" Target="../ink/ink2000.xml"/><Relationship Id="rId2" Type="http://schemas.openxmlformats.org/officeDocument/2006/relationships/customXml" Target="../ink/ink1892.xml"/><Relationship Id="rId29" Type="http://schemas.openxmlformats.org/officeDocument/2006/relationships/image" Target="../media/image1900.png"/><Relationship Id="rId24" Type="http://schemas.openxmlformats.org/officeDocument/2006/relationships/customXml" Target="../ink/ink1903.xml"/><Relationship Id="rId40" Type="http://schemas.openxmlformats.org/officeDocument/2006/relationships/customXml" Target="../ink/ink1911.xml"/><Relationship Id="rId45" Type="http://schemas.openxmlformats.org/officeDocument/2006/relationships/image" Target="../media/image1908.png"/><Relationship Id="rId66" Type="http://schemas.openxmlformats.org/officeDocument/2006/relationships/customXml" Target="../ink/ink1924.xml"/><Relationship Id="rId87" Type="http://schemas.openxmlformats.org/officeDocument/2006/relationships/image" Target="../media/image1929.png"/><Relationship Id="rId110" Type="http://schemas.openxmlformats.org/officeDocument/2006/relationships/customXml" Target="../ink/ink1946.xml"/><Relationship Id="rId115" Type="http://schemas.openxmlformats.org/officeDocument/2006/relationships/image" Target="../media/image1943.png"/><Relationship Id="rId131" Type="http://schemas.openxmlformats.org/officeDocument/2006/relationships/image" Target="../media/image1951.png"/><Relationship Id="rId136" Type="http://schemas.openxmlformats.org/officeDocument/2006/relationships/customXml" Target="../ink/ink1959.xml"/><Relationship Id="rId157" Type="http://schemas.openxmlformats.org/officeDocument/2006/relationships/image" Target="../media/image1964.png"/><Relationship Id="rId178" Type="http://schemas.openxmlformats.org/officeDocument/2006/relationships/customXml" Target="../ink/ink1980.xml"/><Relationship Id="rId61" Type="http://schemas.openxmlformats.org/officeDocument/2006/relationships/image" Target="../media/image1916.png"/><Relationship Id="rId82" Type="http://schemas.openxmlformats.org/officeDocument/2006/relationships/customXml" Target="../ink/ink1932.xml"/><Relationship Id="rId152" Type="http://schemas.openxmlformats.org/officeDocument/2006/relationships/customXml" Target="../ink/ink1967.xml"/><Relationship Id="rId173" Type="http://schemas.openxmlformats.org/officeDocument/2006/relationships/image" Target="../media/image1972.png"/><Relationship Id="rId194" Type="http://schemas.openxmlformats.org/officeDocument/2006/relationships/customXml" Target="../ink/ink1988.xml"/><Relationship Id="rId199" Type="http://schemas.openxmlformats.org/officeDocument/2006/relationships/image" Target="../media/image1985.png"/><Relationship Id="rId203" Type="http://schemas.openxmlformats.org/officeDocument/2006/relationships/image" Target="../media/image1987.png"/><Relationship Id="rId208" Type="http://schemas.openxmlformats.org/officeDocument/2006/relationships/customXml" Target="../ink/ink1995.xml"/><Relationship Id="rId19" Type="http://schemas.openxmlformats.org/officeDocument/2006/relationships/image" Target="../media/image1895.png"/><Relationship Id="rId224" Type="http://schemas.openxmlformats.org/officeDocument/2006/relationships/customXml" Target="../ink/ink2003.xml"/><Relationship Id="rId14" Type="http://schemas.openxmlformats.org/officeDocument/2006/relationships/customXml" Target="../ink/ink1898.xml"/><Relationship Id="rId30" Type="http://schemas.openxmlformats.org/officeDocument/2006/relationships/customXml" Target="../ink/ink1906.xml"/><Relationship Id="rId35" Type="http://schemas.openxmlformats.org/officeDocument/2006/relationships/image" Target="../media/image1903.png"/><Relationship Id="rId56" Type="http://schemas.openxmlformats.org/officeDocument/2006/relationships/customXml" Target="../ink/ink1919.xml"/><Relationship Id="rId77" Type="http://schemas.openxmlformats.org/officeDocument/2006/relationships/image" Target="../media/image1924.png"/><Relationship Id="rId100" Type="http://schemas.openxmlformats.org/officeDocument/2006/relationships/customXml" Target="../ink/ink1941.xml"/><Relationship Id="rId105" Type="http://schemas.openxmlformats.org/officeDocument/2006/relationships/image" Target="../media/image1938.png"/><Relationship Id="rId126" Type="http://schemas.openxmlformats.org/officeDocument/2006/relationships/customXml" Target="../ink/ink1954.xml"/><Relationship Id="rId147" Type="http://schemas.openxmlformats.org/officeDocument/2006/relationships/image" Target="../media/image1959.png"/><Relationship Id="rId168" Type="http://schemas.openxmlformats.org/officeDocument/2006/relationships/customXml" Target="../ink/ink1975.xml"/><Relationship Id="rId8" Type="http://schemas.openxmlformats.org/officeDocument/2006/relationships/customXml" Target="../ink/ink1895.xml"/><Relationship Id="rId51" Type="http://schemas.openxmlformats.org/officeDocument/2006/relationships/image" Target="../media/image1911.png"/><Relationship Id="rId72" Type="http://schemas.openxmlformats.org/officeDocument/2006/relationships/customXml" Target="../ink/ink1927.xml"/><Relationship Id="rId93" Type="http://schemas.openxmlformats.org/officeDocument/2006/relationships/image" Target="../media/image1932.png"/><Relationship Id="rId98" Type="http://schemas.openxmlformats.org/officeDocument/2006/relationships/customXml" Target="../ink/ink1940.xml"/><Relationship Id="rId121" Type="http://schemas.openxmlformats.org/officeDocument/2006/relationships/image" Target="../media/image1946.png"/><Relationship Id="rId142" Type="http://schemas.openxmlformats.org/officeDocument/2006/relationships/customXml" Target="../ink/ink1962.xml"/><Relationship Id="rId163" Type="http://schemas.openxmlformats.org/officeDocument/2006/relationships/image" Target="../media/image1967.png"/><Relationship Id="rId184" Type="http://schemas.openxmlformats.org/officeDocument/2006/relationships/customXml" Target="../ink/ink1983.xml"/><Relationship Id="rId189" Type="http://schemas.openxmlformats.org/officeDocument/2006/relationships/image" Target="../media/image1980.png"/><Relationship Id="rId219" Type="http://schemas.openxmlformats.org/officeDocument/2006/relationships/image" Target="../media/image1995.png"/><Relationship Id="rId3" Type="http://schemas.openxmlformats.org/officeDocument/2006/relationships/image" Target="../media/image1887.png"/><Relationship Id="rId214" Type="http://schemas.openxmlformats.org/officeDocument/2006/relationships/customXml" Target="../ink/ink1998.xml"/><Relationship Id="rId25" Type="http://schemas.openxmlformats.org/officeDocument/2006/relationships/image" Target="../media/image1898.png"/><Relationship Id="rId46" Type="http://schemas.openxmlformats.org/officeDocument/2006/relationships/customXml" Target="../ink/ink1914.xml"/><Relationship Id="rId67" Type="http://schemas.openxmlformats.org/officeDocument/2006/relationships/image" Target="../media/image1919.png"/><Relationship Id="rId116" Type="http://schemas.openxmlformats.org/officeDocument/2006/relationships/customXml" Target="../ink/ink1949.xml"/><Relationship Id="rId137" Type="http://schemas.openxmlformats.org/officeDocument/2006/relationships/image" Target="../media/image1954.png"/><Relationship Id="rId158" Type="http://schemas.openxmlformats.org/officeDocument/2006/relationships/customXml" Target="../ink/ink1970.xml"/><Relationship Id="rId20" Type="http://schemas.openxmlformats.org/officeDocument/2006/relationships/customXml" Target="../ink/ink1901.xml"/><Relationship Id="rId41" Type="http://schemas.openxmlformats.org/officeDocument/2006/relationships/image" Target="../media/image1906.png"/><Relationship Id="rId62" Type="http://schemas.openxmlformats.org/officeDocument/2006/relationships/customXml" Target="../ink/ink1922.xml"/><Relationship Id="rId83" Type="http://schemas.openxmlformats.org/officeDocument/2006/relationships/image" Target="../media/image1927.png"/><Relationship Id="rId88" Type="http://schemas.openxmlformats.org/officeDocument/2006/relationships/customXml" Target="../ink/ink1935.xml"/><Relationship Id="rId111" Type="http://schemas.openxmlformats.org/officeDocument/2006/relationships/image" Target="../media/image1941.png"/><Relationship Id="rId132" Type="http://schemas.openxmlformats.org/officeDocument/2006/relationships/customXml" Target="../ink/ink1957.xml"/><Relationship Id="rId153" Type="http://schemas.openxmlformats.org/officeDocument/2006/relationships/image" Target="../media/image1962.png"/><Relationship Id="rId174" Type="http://schemas.openxmlformats.org/officeDocument/2006/relationships/customXml" Target="../ink/ink1978.xml"/><Relationship Id="rId179" Type="http://schemas.openxmlformats.org/officeDocument/2006/relationships/image" Target="../media/image1975.png"/><Relationship Id="rId195" Type="http://schemas.openxmlformats.org/officeDocument/2006/relationships/image" Target="../media/image1983.png"/><Relationship Id="rId209" Type="http://schemas.openxmlformats.org/officeDocument/2006/relationships/image" Target="../media/image1990.png"/><Relationship Id="rId190" Type="http://schemas.openxmlformats.org/officeDocument/2006/relationships/customXml" Target="../ink/ink1986.xml"/><Relationship Id="rId204" Type="http://schemas.openxmlformats.org/officeDocument/2006/relationships/customXml" Target="../ink/ink1993.xml"/><Relationship Id="rId220" Type="http://schemas.openxmlformats.org/officeDocument/2006/relationships/customXml" Target="../ink/ink2001.xml"/><Relationship Id="rId225" Type="http://schemas.openxmlformats.org/officeDocument/2006/relationships/image" Target="../media/image1998.png"/><Relationship Id="rId15" Type="http://schemas.openxmlformats.org/officeDocument/2006/relationships/image" Target="../media/image1893.png"/><Relationship Id="rId36" Type="http://schemas.openxmlformats.org/officeDocument/2006/relationships/customXml" Target="../ink/ink1909.xml"/><Relationship Id="rId57" Type="http://schemas.openxmlformats.org/officeDocument/2006/relationships/image" Target="../media/image1914.png"/><Relationship Id="rId106" Type="http://schemas.openxmlformats.org/officeDocument/2006/relationships/customXml" Target="../ink/ink1944.xml"/><Relationship Id="rId127" Type="http://schemas.openxmlformats.org/officeDocument/2006/relationships/image" Target="../media/image1949.png"/><Relationship Id="rId10" Type="http://schemas.openxmlformats.org/officeDocument/2006/relationships/customXml" Target="../ink/ink1896.xml"/><Relationship Id="rId31" Type="http://schemas.openxmlformats.org/officeDocument/2006/relationships/image" Target="../media/image1901.png"/><Relationship Id="rId52" Type="http://schemas.openxmlformats.org/officeDocument/2006/relationships/customXml" Target="../ink/ink1917.xml"/><Relationship Id="rId73" Type="http://schemas.openxmlformats.org/officeDocument/2006/relationships/image" Target="../media/image1922.png"/><Relationship Id="rId78" Type="http://schemas.openxmlformats.org/officeDocument/2006/relationships/customXml" Target="../ink/ink1930.xml"/><Relationship Id="rId94" Type="http://schemas.openxmlformats.org/officeDocument/2006/relationships/customXml" Target="../ink/ink1938.xml"/><Relationship Id="rId99" Type="http://schemas.openxmlformats.org/officeDocument/2006/relationships/image" Target="../media/image1935.png"/><Relationship Id="rId101" Type="http://schemas.openxmlformats.org/officeDocument/2006/relationships/image" Target="../media/image1936.png"/><Relationship Id="rId122" Type="http://schemas.openxmlformats.org/officeDocument/2006/relationships/customXml" Target="../ink/ink1952.xml"/><Relationship Id="rId143" Type="http://schemas.openxmlformats.org/officeDocument/2006/relationships/image" Target="../media/image1957.png"/><Relationship Id="rId148" Type="http://schemas.openxmlformats.org/officeDocument/2006/relationships/customXml" Target="../ink/ink1965.xml"/><Relationship Id="rId164" Type="http://schemas.openxmlformats.org/officeDocument/2006/relationships/customXml" Target="../ink/ink1973.xml"/><Relationship Id="rId169" Type="http://schemas.openxmlformats.org/officeDocument/2006/relationships/image" Target="../media/image1970.png"/><Relationship Id="rId185" Type="http://schemas.openxmlformats.org/officeDocument/2006/relationships/image" Target="../media/image1978.png"/><Relationship Id="rId4" Type="http://schemas.openxmlformats.org/officeDocument/2006/relationships/customXml" Target="../ink/ink1893.xml"/><Relationship Id="rId9" Type="http://schemas.openxmlformats.org/officeDocument/2006/relationships/image" Target="../media/image1890.png"/><Relationship Id="rId180" Type="http://schemas.openxmlformats.org/officeDocument/2006/relationships/customXml" Target="../ink/ink1981.xml"/><Relationship Id="rId210" Type="http://schemas.openxmlformats.org/officeDocument/2006/relationships/customXml" Target="../ink/ink1996.xml"/><Relationship Id="rId215" Type="http://schemas.openxmlformats.org/officeDocument/2006/relationships/image" Target="../media/image1993.png"/><Relationship Id="rId26" Type="http://schemas.openxmlformats.org/officeDocument/2006/relationships/customXml" Target="../ink/ink1904.xml"/><Relationship Id="rId47" Type="http://schemas.openxmlformats.org/officeDocument/2006/relationships/image" Target="../media/image1909.png"/><Relationship Id="rId68" Type="http://schemas.openxmlformats.org/officeDocument/2006/relationships/customXml" Target="../ink/ink1925.xml"/><Relationship Id="rId89" Type="http://schemas.openxmlformats.org/officeDocument/2006/relationships/image" Target="../media/image1930.png"/><Relationship Id="rId112" Type="http://schemas.openxmlformats.org/officeDocument/2006/relationships/customXml" Target="../ink/ink1947.xml"/><Relationship Id="rId133" Type="http://schemas.openxmlformats.org/officeDocument/2006/relationships/image" Target="../media/image1952.png"/><Relationship Id="rId154" Type="http://schemas.openxmlformats.org/officeDocument/2006/relationships/customXml" Target="../ink/ink1968.xml"/><Relationship Id="rId175" Type="http://schemas.openxmlformats.org/officeDocument/2006/relationships/image" Target="../media/image1973.png"/><Relationship Id="rId196" Type="http://schemas.openxmlformats.org/officeDocument/2006/relationships/customXml" Target="../ink/ink1989.xml"/><Relationship Id="rId200" Type="http://schemas.openxmlformats.org/officeDocument/2006/relationships/customXml" Target="../ink/ink1991.xml"/><Relationship Id="rId16" Type="http://schemas.openxmlformats.org/officeDocument/2006/relationships/customXml" Target="../ink/ink1899.xml"/><Relationship Id="rId221" Type="http://schemas.openxmlformats.org/officeDocument/2006/relationships/image" Target="../media/image1996.png"/><Relationship Id="rId37" Type="http://schemas.openxmlformats.org/officeDocument/2006/relationships/image" Target="../media/image1904.png"/><Relationship Id="rId58" Type="http://schemas.openxmlformats.org/officeDocument/2006/relationships/customXml" Target="../ink/ink1920.xml"/><Relationship Id="rId79" Type="http://schemas.openxmlformats.org/officeDocument/2006/relationships/image" Target="../media/image1925.png"/><Relationship Id="rId102" Type="http://schemas.openxmlformats.org/officeDocument/2006/relationships/customXml" Target="../ink/ink1942.xml"/><Relationship Id="rId123" Type="http://schemas.openxmlformats.org/officeDocument/2006/relationships/image" Target="../media/image1947.png"/><Relationship Id="rId144" Type="http://schemas.openxmlformats.org/officeDocument/2006/relationships/customXml" Target="../ink/ink1963.xml"/><Relationship Id="rId90" Type="http://schemas.openxmlformats.org/officeDocument/2006/relationships/customXml" Target="../ink/ink1936.xml"/><Relationship Id="rId165" Type="http://schemas.openxmlformats.org/officeDocument/2006/relationships/image" Target="../media/image1968.png"/><Relationship Id="rId186" Type="http://schemas.openxmlformats.org/officeDocument/2006/relationships/customXml" Target="../ink/ink198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5.png"/><Relationship Id="rId18" Type="http://schemas.openxmlformats.org/officeDocument/2006/relationships/customXml" Target="../ink/ink2013.xml"/><Relationship Id="rId26" Type="http://schemas.openxmlformats.org/officeDocument/2006/relationships/customXml" Target="../ink/ink2017.xml"/><Relationship Id="rId39" Type="http://schemas.openxmlformats.org/officeDocument/2006/relationships/image" Target="../media/image2018.png"/><Relationship Id="rId3" Type="http://schemas.openxmlformats.org/officeDocument/2006/relationships/image" Target="../media/image2000.png"/><Relationship Id="rId21" Type="http://schemas.openxmlformats.org/officeDocument/2006/relationships/image" Target="../media/image2009.png"/><Relationship Id="rId34" Type="http://schemas.openxmlformats.org/officeDocument/2006/relationships/customXml" Target="../ink/ink2021.xml"/><Relationship Id="rId42" Type="http://schemas.openxmlformats.org/officeDocument/2006/relationships/customXml" Target="../ink/ink2025.xml"/><Relationship Id="rId47" Type="http://schemas.openxmlformats.org/officeDocument/2006/relationships/image" Target="../media/image2022.png"/><Relationship Id="rId7" Type="http://schemas.openxmlformats.org/officeDocument/2006/relationships/image" Target="../media/image2002.png"/><Relationship Id="rId12" Type="http://schemas.openxmlformats.org/officeDocument/2006/relationships/customXml" Target="../ink/ink2010.xml"/><Relationship Id="rId17" Type="http://schemas.openxmlformats.org/officeDocument/2006/relationships/image" Target="../media/image2007.png"/><Relationship Id="rId25" Type="http://schemas.openxmlformats.org/officeDocument/2006/relationships/image" Target="../media/image2011.png"/><Relationship Id="rId33" Type="http://schemas.openxmlformats.org/officeDocument/2006/relationships/image" Target="../media/image2015.png"/><Relationship Id="rId38" Type="http://schemas.openxmlformats.org/officeDocument/2006/relationships/customXml" Target="../ink/ink2023.xml"/><Relationship Id="rId46" Type="http://schemas.openxmlformats.org/officeDocument/2006/relationships/customXml" Target="../ink/ink2027.xml"/><Relationship Id="rId2" Type="http://schemas.openxmlformats.org/officeDocument/2006/relationships/customXml" Target="../ink/ink2005.xml"/><Relationship Id="rId16" Type="http://schemas.openxmlformats.org/officeDocument/2006/relationships/customXml" Target="../ink/ink2012.xml"/><Relationship Id="rId20" Type="http://schemas.openxmlformats.org/officeDocument/2006/relationships/customXml" Target="../ink/ink2014.xml"/><Relationship Id="rId29" Type="http://schemas.openxmlformats.org/officeDocument/2006/relationships/image" Target="../media/image2013.png"/><Relationship Id="rId41" Type="http://schemas.openxmlformats.org/officeDocument/2006/relationships/image" Target="../media/image20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07.xml"/><Relationship Id="rId11" Type="http://schemas.openxmlformats.org/officeDocument/2006/relationships/image" Target="../media/image2004.png"/><Relationship Id="rId24" Type="http://schemas.openxmlformats.org/officeDocument/2006/relationships/customXml" Target="../ink/ink2016.xml"/><Relationship Id="rId32" Type="http://schemas.openxmlformats.org/officeDocument/2006/relationships/customXml" Target="../ink/ink2020.xml"/><Relationship Id="rId37" Type="http://schemas.openxmlformats.org/officeDocument/2006/relationships/image" Target="../media/image2017.png"/><Relationship Id="rId40" Type="http://schemas.openxmlformats.org/officeDocument/2006/relationships/customXml" Target="../ink/ink2024.xml"/><Relationship Id="rId45" Type="http://schemas.openxmlformats.org/officeDocument/2006/relationships/image" Target="../media/image2021.png"/><Relationship Id="rId5" Type="http://schemas.openxmlformats.org/officeDocument/2006/relationships/image" Target="../media/image2001.png"/><Relationship Id="rId15" Type="http://schemas.openxmlformats.org/officeDocument/2006/relationships/image" Target="../media/image2006.png"/><Relationship Id="rId23" Type="http://schemas.openxmlformats.org/officeDocument/2006/relationships/image" Target="../media/image2010.png"/><Relationship Id="rId28" Type="http://schemas.openxmlformats.org/officeDocument/2006/relationships/customXml" Target="../ink/ink2018.xml"/><Relationship Id="rId36" Type="http://schemas.openxmlformats.org/officeDocument/2006/relationships/customXml" Target="../ink/ink2022.xml"/><Relationship Id="rId49" Type="http://schemas.openxmlformats.org/officeDocument/2006/relationships/image" Target="../media/image2023.png"/><Relationship Id="rId10" Type="http://schemas.openxmlformats.org/officeDocument/2006/relationships/customXml" Target="../ink/ink2009.xml"/><Relationship Id="rId19" Type="http://schemas.openxmlformats.org/officeDocument/2006/relationships/image" Target="../media/image2008.png"/><Relationship Id="rId31" Type="http://schemas.openxmlformats.org/officeDocument/2006/relationships/image" Target="../media/image2014.png"/><Relationship Id="rId44" Type="http://schemas.openxmlformats.org/officeDocument/2006/relationships/customXml" Target="../ink/ink2026.xml"/><Relationship Id="rId4" Type="http://schemas.openxmlformats.org/officeDocument/2006/relationships/customXml" Target="../ink/ink2006.xml"/><Relationship Id="rId9" Type="http://schemas.openxmlformats.org/officeDocument/2006/relationships/image" Target="../media/image2003.png"/><Relationship Id="rId14" Type="http://schemas.openxmlformats.org/officeDocument/2006/relationships/customXml" Target="../ink/ink2011.xml"/><Relationship Id="rId22" Type="http://schemas.openxmlformats.org/officeDocument/2006/relationships/customXml" Target="../ink/ink2015.xml"/><Relationship Id="rId27" Type="http://schemas.openxmlformats.org/officeDocument/2006/relationships/image" Target="../media/image2012.png"/><Relationship Id="rId30" Type="http://schemas.openxmlformats.org/officeDocument/2006/relationships/customXml" Target="../ink/ink2019.xml"/><Relationship Id="rId35" Type="http://schemas.openxmlformats.org/officeDocument/2006/relationships/image" Target="../media/image2016.png"/><Relationship Id="rId43" Type="http://schemas.openxmlformats.org/officeDocument/2006/relationships/image" Target="../media/image2020.png"/><Relationship Id="rId48" Type="http://schemas.openxmlformats.org/officeDocument/2006/relationships/customXml" Target="../ink/ink2028.xml"/><Relationship Id="rId8" Type="http://schemas.openxmlformats.org/officeDocument/2006/relationships/customXml" Target="../ink/ink200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99" Type="http://schemas.openxmlformats.org/officeDocument/2006/relationships/image" Target="../media/image378.png"/><Relationship Id="rId21" Type="http://schemas.openxmlformats.org/officeDocument/2006/relationships/image" Target="../media/image239.png"/><Relationship Id="rId63" Type="http://schemas.openxmlformats.org/officeDocument/2006/relationships/image" Target="../media/image260.png"/><Relationship Id="rId159" Type="http://schemas.openxmlformats.org/officeDocument/2006/relationships/image" Target="../media/image308.png"/><Relationship Id="rId324" Type="http://schemas.openxmlformats.org/officeDocument/2006/relationships/customXml" Target="../ink/ink391.xml"/><Relationship Id="rId366" Type="http://schemas.openxmlformats.org/officeDocument/2006/relationships/customXml" Target="../ink/ink412.xml"/><Relationship Id="rId531" Type="http://schemas.openxmlformats.org/officeDocument/2006/relationships/image" Target="../media/image494.png"/><Relationship Id="rId170" Type="http://schemas.openxmlformats.org/officeDocument/2006/relationships/customXml" Target="../ink/ink314.xml"/><Relationship Id="rId226" Type="http://schemas.openxmlformats.org/officeDocument/2006/relationships/customXml" Target="../ink/ink342.xml"/><Relationship Id="rId433" Type="http://schemas.openxmlformats.org/officeDocument/2006/relationships/image" Target="../media/image445.png"/><Relationship Id="rId268" Type="http://schemas.openxmlformats.org/officeDocument/2006/relationships/customXml" Target="../ink/ink363.xml"/><Relationship Id="rId475" Type="http://schemas.openxmlformats.org/officeDocument/2006/relationships/image" Target="../media/image466.png"/><Relationship Id="rId32" Type="http://schemas.openxmlformats.org/officeDocument/2006/relationships/customXml" Target="../ink/ink245.xml"/><Relationship Id="rId74" Type="http://schemas.openxmlformats.org/officeDocument/2006/relationships/customXml" Target="../ink/ink266.xml"/><Relationship Id="rId128" Type="http://schemas.openxmlformats.org/officeDocument/2006/relationships/customXml" Target="../ink/ink293.xml"/><Relationship Id="rId335" Type="http://schemas.openxmlformats.org/officeDocument/2006/relationships/image" Target="../media/image396.png"/><Relationship Id="rId377" Type="http://schemas.openxmlformats.org/officeDocument/2006/relationships/image" Target="../media/image417.png"/><Relationship Id="rId500" Type="http://schemas.openxmlformats.org/officeDocument/2006/relationships/customXml" Target="../ink/ink479.xml"/><Relationship Id="rId5" Type="http://schemas.openxmlformats.org/officeDocument/2006/relationships/image" Target="../media/image231.png"/><Relationship Id="rId181" Type="http://schemas.openxmlformats.org/officeDocument/2006/relationships/image" Target="../media/image319.png"/><Relationship Id="rId237" Type="http://schemas.openxmlformats.org/officeDocument/2006/relationships/image" Target="../media/image347.png"/><Relationship Id="rId402" Type="http://schemas.openxmlformats.org/officeDocument/2006/relationships/customXml" Target="../ink/ink430.xml"/><Relationship Id="rId279" Type="http://schemas.openxmlformats.org/officeDocument/2006/relationships/image" Target="../media/image368.png"/><Relationship Id="rId444" Type="http://schemas.openxmlformats.org/officeDocument/2006/relationships/customXml" Target="../ink/ink451.xml"/><Relationship Id="rId486" Type="http://schemas.openxmlformats.org/officeDocument/2006/relationships/customXml" Target="../ink/ink472.xml"/><Relationship Id="rId43" Type="http://schemas.openxmlformats.org/officeDocument/2006/relationships/image" Target="../media/image250.png"/><Relationship Id="rId139" Type="http://schemas.openxmlformats.org/officeDocument/2006/relationships/image" Target="../media/image298.png"/><Relationship Id="rId290" Type="http://schemas.openxmlformats.org/officeDocument/2006/relationships/customXml" Target="../ink/ink374.xml"/><Relationship Id="rId304" Type="http://schemas.openxmlformats.org/officeDocument/2006/relationships/customXml" Target="../ink/ink381.xml"/><Relationship Id="rId346" Type="http://schemas.openxmlformats.org/officeDocument/2006/relationships/customXml" Target="../ink/ink402.xml"/><Relationship Id="rId388" Type="http://schemas.openxmlformats.org/officeDocument/2006/relationships/customXml" Target="../ink/ink423.xml"/><Relationship Id="rId511" Type="http://schemas.openxmlformats.org/officeDocument/2006/relationships/image" Target="../media/image484.png"/><Relationship Id="rId85" Type="http://schemas.openxmlformats.org/officeDocument/2006/relationships/image" Target="../media/image271.png"/><Relationship Id="rId150" Type="http://schemas.openxmlformats.org/officeDocument/2006/relationships/customXml" Target="../ink/ink304.xml"/><Relationship Id="rId192" Type="http://schemas.openxmlformats.org/officeDocument/2006/relationships/customXml" Target="../ink/ink325.xml"/><Relationship Id="rId206" Type="http://schemas.openxmlformats.org/officeDocument/2006/relationships/customXml" Target="../ink/ink332.xml"/><Relationship Id="rId413" Type="http://schemas.openxmlformats.org/officeDocument/2006/relationships/image" Target="../media/image435.png"/><Relationship Id="rId248" Type="http://schemas.openxmlformats.org/officeDocument/2006/relationships/customXml" Target="../ink/ink353.xml"/><Relationship Id="rId455" Type="http://schemas.openxmlformats.org/officeDocument/2006/relationships/image" Target="../media/image456.png"/><Relationship Id="rId497" Type="http://schemas.openxmlformats.org/officeDocument/2006/relationships/image" Target="../media/image477.png"/><Relationship Id="rId12" Type="http://schemas.openxmlformats.org/officeDocument/2006/relationships/customXml" Target="../ink/ink235.xml"/><Relationship Id="rId108" Type="http://schemas.openxmlformats.org/officeDocument/2006/relationships/customXml" Target="../ink/ink283.xml"/><Relationship Id="rId315" Type="http://schemas.openxmlformats.org/officeDocument/2006/relationships/image" Target="../media/image386.png"/><Relationship Id="rId357" Type="http://schemas.openxmlformats.org/officeDocument/2006/relationships/image" Target="../media/image407.png"/><Relationship Id="rId522" Type="http://schemas.openxmlformats.org/officeDocument/2006/relationships/customXml" Target="../ink/ink490.xml"/><Relationship Id="rId54" Type="http://schemas.openxmlformats.org/officeDocument/2006/relationships/customXml" Target="../ink/ink256.xml"/><Relationship Id="rId96" Type="http://schemas.openxmlformats.org/officeDocument/2006/relationships/customXml" Target="../ink/ink277.xml"/><Relationship Id="rId161" Type="http://schemas.openxmlformats.org/officeDocument/2006/relationships/image" Target="../media/image309.png"/><Relationship Id="rId217" Type="http://schemas.openxmlformats.org/officeDocument/2006/relationships/image" Target="../media/image337.png"/><Relationship Id="rId399" Type="http://schemas.openxmlformats.org/officeDocument/2006/relationships/image" Target="../media/image428.png"/><Relationship Id="rId259" Type="http://schemas.openxmlformats.org/officeDocument/2006/relationships/image" Target="../media/image358.png"/><Relationship Id="rId424" Type="http://schemas.openxmlformats.org/officeDocument/2006/relationships/customXml" Target="../ink/ink441.xml"/><Relationship Id="rId466" Type="http://schemas.openxmlformats.org/officeDocument/2006/relationships/customXml" Target="../ink/ink462.xml"/><Relationship Id="rId23" Type="http://schemas.openxmlformats.org/officeDocument/2006/relationships/image" Target="../media/image240.png"/><Relationship Id="rId119" Type="http://schemas.openxmlformats.org/officeDocument/2006/relationships/image" Target="../media/image288.png"/><Relationship Id="rId270" Type="http://schemas.openxmlformats.org/officeDocument/2006/relationships/customXml" Target="../ink/ink364.xml"/><Relationship Id="rId326" Type="http://schemas.openxmlformats.org/officeDocument/2006/relationships/customXml" Target="../ink/ink392.xml"/><Relationship Id="rId533" Type="http://schemas.openxmlformats.org/officeDocument/2006/relationships/image" Target="../media/image495.png"/><Relationship Id="rId65" Type="http://schemas.openxmlformats.org/officeDocument/2006/relationships/image" Target="../media/image261.png"/><Relationship Id="rId130" Type="http://schemas.openxmlformats.org/officeDocument/2006/relationships/customXml" Target="../ink/ink294.xml"/><Relationship Id="rId368" Type="http://schemas.openxmlformats.org/officeDocument/2006/relationships/customXml" Target="../ink/ink413.xml"/><Relationship Id="rId172" Type="http://schemas.openxmlformats.org/officeDocument/2006/relationships/customXml" Target="../ink/ink315.xml"/><Relationship Id="rId228" Type="http://schemas.openxmlformats.org/officeDocument/2006/relationships/customXml" Target="../ink/ink343.xml"/><Relationship Id="rId435" Type="http://schemas.openxmlformats.org/officeDocument/2006/relationships/image" Target="../media/image446.png"/><Relationship Id="rId477" Type="http://schemas.openxmlformats.org/officeDocument/2006/relationships/image" Target="../media/image467.png"/><Relationship Id="rId281" Type="http://schemas.openxmlformats.org/officeDocument/2006/relationships/image" Target="../media/image369.png"/><Relationship Id="rId337" Type="http://schemas.openxmlformats.org/officeDocument/2006/relationships/image" Target="../media/image397.png"/><Relationship Id="rId502" Type="http://schemas.openxmlformats.org/officeDocument/2006/relationships/customXml" Target="../ink/ink480.xml"/><Relationship Id="rId34" Type="http://schemas.openxmlformats.org/officeDocument/2006/relationships/customXml" Target="../ink/ink246.xml"/><Relationship Id="rId76" Type="http://schemas.openxmlformats.org/officeDocument/2006/relationships/customXml" Target="../ink/ink267.xml"/><Relationship Id="rId141" Type="http://schemas.openxmlformats.org/officeDocument/2006/relationships/image" Target="../media/image299.png"/><Relationship Id="rId379" Type="http://schemas.openxmlformats.org/officeDocument/2006/relationships/image" Target="../media/image418.png"/><Relationship Id="rId7" Type="http://schemas.openxmlformats.org/officeDocument/2006/relationships/image" Target="../media/image232.png"/><Relationship Id="rId183" Type="http://schemas.openxmlformats.org/officeDocument/2006/relationships/image" Target="../media/image320.png"/><Relationship Id="rId239" Type="http://schemas.openxmlformats.org/officeDocument/2006/relationships/image" Target="../media/image348.png"/><Relationship Id="rId390" Type="http://schemas.openxmlformats.org/officeDocument/2006/relationships/customXml" Target="../ink/ink424.xml"/><Relationship Id="rId404" Type="http://schemas.openxmlformats.org/officeDocument/2006/relationships/customXml" Target="../ink/ink431.xml"/><Relationship Id="rId446" Type="http://schemas.openxmlformats.org/officeDocument/2006/relationships/customXml" Target="../ink/ink452.xml"/><Relationship Id="rId250" Type="http://schemas.openxmlformats.org/officeDocument/2006/relationships/customXml" Target="../ink/ink354.xml"/><Relationship Id="rId292" Type="http://schemas.openxmlformats.org/officeDocument/2006/relationships/customXml" Target="../ink/ink375.xml"/><Relationship Id="rId306" Type="http://schemas.openxmlformats.org/officeDocument/2006/relationships/customXml" Target="../ink/ink382.xml"/><Relationship Id="rId488" Type="http://schemas.openxmlformats.org/officeDocument/2006/relationships/customXml" Target="../ink/ink473.xml"/><Relationship Id="rId45" Type="http://schemas.openxmlformats.org/officeDocument/2006/relationships/image" Target="../media/image251.png"/><Relationship Id="rId87" Type="http://schemas.openxmlformats.org/officeDocument/2006/relationships/image" Target="../media/image272.png"/><Relationship Id="rId110" Type="http://schemas.openxmlformats.org/officeDocument/2006/relationships/customXml" Target="../ink/ink284.xml"/><Relationship Id="rId348" Type="http://schemas.openxmlformats.org/officeDocument/2006/relationships/customXml" Target="../ink/ink403.xml"/><Relationship Id="rId513" Type="http://schemas.openxmlformats.org/officeDocument/2006/relationships/image" Target="../media/image485.png"/><Relationship Id="rId152" Type="http://schemas.openxmlformats.org/officeDocument/2006/relationships/customXml" Target="../ink/ink305.xml"/><Relationship Id="rId194" Type="http://schemas.openxmlformats.org/officeDocument/2006/relationships/customXml" Target="../ink/ink326.xml"/><Relationship Id="rId208" Type="http://schemas.openxmlformats.org/officeDocument/2006/relationships/customXml" Target="../ink/ink333.xml"/><Relationship Id="rId415" Type="http://schemas.openxmlformats.org/officeDocument/2006/relationships/image" Target="../media/image436.png"/><Relationship Id="rId457" Type="http://schemas.openxmlformats.org/officeDocument/2006/relationships/image" Target="../media/image457.png"/><Relationship Id="rId261" Type="http://schemas.openxmlformats.org/officeDocument/2006/relationships/image" Target="../media/image359.png"/><Relationship Id="rId499" Type="http://schemas.openxmlformats.org/officeDocument/2006/relationships/image" Target="../media/image478.png"/><Relationship Id="rId14" Type="http://schemas.openxmlformats.org/officeDocument/2006/relationships/customXml" Target="../ink/ink236.xml"/><Relationship Id="rId56" Type="http://schemas.openxmlformats.org/officeDocument/2006/relationships/customXml" Target="../ink/ink257.xml"/><Relationship Id="rId317" Type="http://schemas.openxmlformats.org/officeDocument/2006/relationships/image" Target="../media/image387.png"/><Relationship Id="rId359" Type="http://schemas.openxmlformats.org/officeDocument/2006/relationships/image" Target="../media/image408.png"/><Relationship Id="rId524" Type="http://schemas.openxmlformats.org/officeDocument/2006/relationships/customXml" Target="../ink/ink491.xml"/><Relationship Id="rId98" Type="http://schemas.openxmlformats.org/officeDocument/2006/relationships/customXml" Target="../ink/ink278.xml"/><Relationship Id="rId121" Type="http://schemas.openxmlformats.org/officeDocument/2006/relationships/image" Target="../media/image289.png"/><Relationship Id="rId163" Type="http://schemas.openxmlformats.org/officeDocument/2006/relationships/image" Target="../media/image310.png"/><Relationship Id="rId219" Type="http://schemas.openxmlformats.org/officeDocument/2006/relationships/image" Target="../media/image338.png"/><Relationship Id="rId370" Type="http://schemas.openxmlformats.org/officeDocument/2006/relationships/customXml" Target="../ink/ink414.xml"/><Relationship Id="rId426" Type="http://schemas.openxmlformats.org/officeDocument/2006/relationships/customXml" Target="../ink/ink442.xml"/><Relationship Id="rId230" Type="http://schemas.openxmlformats.org/officeDocument/2006/relationships/customXml" Target="../ink/ink344.xml"/><Relationship Id="rId468" Type="http://schemas.openxmlformats.org/officeDocument/2006/relationships/customXml" Target="../ink/ink463.xml"/><Relationship Id="rId25" Type="http://schemas.openxmlformats.org/officeDocument/2006/relationships/image" Target="../media/image241.png"/><Relationship Id="rId46" Type="http://schemas.openxmlformats.org/officeDocument/2006/relationships/customXml" Target="../ink/ink252.xml"/><Relationship Id="rId67" Type="http://schemas.openxmlformats.org/officeDocument/2006/relationships/image" Target="../media/image262.png"/><Relationship Id="rId272" Type="http://schemas.openxmlformats.org/officeDocument/2006/relationships/customXml" Target="../ink/ink365.xml"/><Relationship Id="rId293" Type="http://schemas.openxmlformats.org/officeDocument/2006/relationships/image" Target="../media/image375.png"/><Relationship Id="rId307" Type="http://schemas.openxmlformats.org/officeDocument/2006/relationships/image" Target="../media/image382.png"/><Relationship Id="rId328" Type="http://schemas.openxmlformats.org/officeDocument/2006/relationships/customXml" Target="../ink/ink393.xml"/><Relationship Id="rId349" Type="http://schemas.openxmlformats.org/officeDocument/2006/relationships/image" Target="../media/image403.png"/><Relationship Id="rId514" Type="http://schemas.openxmlformats.org/officeDocument/2006/relationships/customXml" Target="../ink/ink486.xml"/><Relationship Id="rId535" Type="http://schemas.openxmlformats.org/officeDocument/2006/relationships/image" Target="../media/image496.png"/><Relationship Id="rId88" Type="http://schemas.openxmlformats.org/officeDocument/2006/relationships/customXml" Target="../ink/ink273.xml"/><Relationship Id="rId111" Type="http://schemas.openxmlformats.org/officeDocument/2006/relationships/image" Target="../media/image284.png"/><Relationship Id="rId132" Type="http://schemas.openxmlformats.org/officeDocument/2006/relationships/customXml" Target="../ink/ink295.xml"/><Relationship Id="rId153" Type="http://schemas.openxmlformats.org/officeDocument/2006/relationships/image" Target="../media/image305.png"/><Relationship Id="rId174" Type="http://schemas.openxmlformats.org/officeDocument/2006/relationships/customXml" Target="../ink/ink316.xml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360" Type="http://schemas.openxmlformats.org/officeDocument/2006/relationships/customXml" Target="../ink/ink409.xml"/><Relationship Id="rId381" Type="http://schemas.openxmlformats.org/officeDocument/2006/relationships/image" Target="../media/image419.png"/><Relationship Id="rId416" Type="http://schemas.openxmlformats.org/officeDocument/2006/relationships/customXml" Target="../ink/ink437.xml"/><Relationship Id="rId220" Type="http://schemas.openxmlformats.org/officeDocument/2006/relationships/customXml" Target="../ink/ink339.xml"/><Relationship Id="rId241" Type="http://schemas.openxmlformats.org/officeDocument/2006/relationships/image" Target="../media/image349.png"/><Relationship Id="rId437" Type="http://schemas.openxmlformats.org/officeDocument/2006/relationships/image" Target="../media/image447.png"/><Relationship Id="rId458" Type="http://schemas.openxmlformats.org/officeDocument/2006/relationships/customXml" Target="../ink/ink458.xml"/><Relationship Id="rId479" Type="http://schemas.openxmlformats.org/officeDocument/2006/relationships/image" Target="../media/image468.png"/><Relationship Id="rId15" Type="http://schemas.openxmlformats.org/officeDocument/2006/relationships/image" Target="../media/image236.png"/><Relationship Id="rId36" Type="http://schemas.openxmlformats.org/officeDocument/2006/relationships/customXml" Target="../ink/ink247.xml"/><Relationship Id="rId57" Type="http://schemas.openxmlformats.org/officeDocument/2006/relationships/image" Target="../media/image257.png"/><Relationship Id="rId262" Type="http://schemas.openxmlformats.org/officeDocument/2006/relationships/customXml" Target="../ink/ink360.xml"/><Relationship Id="rId283" Type="http://schemas.openxmlformats.org/officeDocument/2006/relationships/image" Target="../media/image370.png"/><Relationship Id="rId318" Type="http://schemas.openxmlformats.org/officeDocument/2006/relationships/customXml" Target="../ink/ink388.xml"/><Relationship Id="rId339" Type="http://schemas.openxmlformats.org/officeDocument/2006/relationships/image" Target="../media/image398.png"/><Relationship Id="rId490" Type="http://schemas.openxmlformats.org/officeDocument/2006/relationships/customXml" Target="../ink/ink474.xml"/><Relationship Id="rId504" Type="http://schemas.openxmlformats.org/officeDocument/2006/relationships/customXml" Target="../ink/ink481.xml"/><Relationship Id="rId525" Type="http://schemas.openxmlformats.org/officeDocument/2006/relationships/image" Target="../media/image491.png"/><Relationship Id="rId78" Type="http://schemas.openxmlformats.org/officeDocument/2006/relationships/customXml" Target="../ink/ink268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122" Type="http://schemas.openxmlformats.org/officeDocument/2006/relationships/customXml" Target="../ink/ink290.xml"/><Relationship Id="rId143" Type="http://schemas.openxmlformats.org/officeDocument/2006/relationships/image" Target="../media/image300.png"/><Relationship Id="rId164" Type="http://schemas.openxmlformats.org/officeDocument/2006/relationships/customXml" Target="../ink/ink311.xml"/><Relationship Id="rId185" Type="http://schemas.openxmlformats.org/officeDocument/2006/relationships/image" Target="../media/image321.png"/><Relationship Id="rId350" Type="http://schemas.openxmlformats.org/officeDocument/2006/relationships/customXml" Target="../ink/ink404.xml"/><Relationship Id="rId371" Type="http://schemas.openxmlformats.org/officeDocument/2006/relationships/image" Target="../media/image414.png"/><Relationship Id="rId406" Type="http://schemas.openxmlformats.org/officeDocument/2006/relationships/customXml" Target="../ink/ink432.xml"/><Relationship Id="rId9" Type="http://schemas.openxmlformats.org/officeDocument/2006/relationships/image" Target="../media/image233.png"/><Relationship Id="rId210" Type="http://schemas.openxmlformats.org/officeDocument/2006/relationships/customXml" Target="../ink/ink334.xml"/><Relationship Id="rId392" Type="http://schemas.openxmlformats.org/officeDocument/2006/relationships/customXml" Target="../ink/ink425.xml"/><Relationship Id="rId427" Type="http://schemas.openxmlformats.org/officeDocument/2006/relationships/image" Target="../media/image442.png"/><Relationship Id="rId448" Type="http://schemas.openxmlformats.org/officeDocument/2006/relationships/customXml" Target="../ink/ink453.xml"/><Relationship Id="rId469" Type="http://schemas.openxmlformats.org/officeDocument/2006/relationships/image" Target="../media/image463.png"/><Relationship Id="rId26" Type="http://schemas.openxmlformats.org/officeDocument/2006/relationships/customXml" Target="../ink/ink242.xml"/><Relationship Id="rId231" Type="http://schemas.openxmlformats.org/officeDocument/2006/relationships/image" Target="../media/image344.png"/><Relationship Id="rId252" Type="http://schemas.openxmlformats.org/officeDocument/2006/relationships/customXml" Target="../ink/ink355.xml"/><Relationship Id="rId273" Type="http://schemas.openxmlformats.org/officeDocument/2006/relationships/image" Target="../media/image365.png"/><Relationship Id="rId294" Type="http://schemas.openxmlformats.org/officeDocument/2006/relationships/customXml" Target="../ink/ink376.xml"/><Relationship Id="rId308" Type="http://schemas.openxmlformats.org/officeDocument/2006/relationships/customXml" Target="../ink/ink383.xml"/><Relationship Id="rId329" Type="http://schemas.openxmlformats.org/officeDocument/2006/relationships/image" Target="../media/image393.png"/><Relationship Id="rId480" Type="http://schemas.openxmlformats.org/officeDocument/2006/relationships/customXml" Target="../ink/ink469.xml"/><Relationship Id="rId515" Type="http://schemas.openxmlformats.org/officeDocument/2006/relationships/image" Target="../media/image486.png"/><Relationship Id="rId536" Type="http://schemas.openxmlformats.org/officeDocument/2006/relationships/customXml" Target="../ink/ink497.xml"/><Relationship Id="rId47" Type="http://schemas.openxmlformats.org/officeDocument/2006/relationships/image" Target="../media/image252.png"/><Relationship Id="rId68" Type="http://schemas.openxmlformats.org/officeDocument/2006/relationships/customXml" Target="../ink/ink263.xml"/><Relationship Id="rId89" Type="http://schemas.openxmlformats.org/officeDocument/2006/relationships/image" Target="../media/image273.png"/><Relationship Id="rId112" Type="http://schemas.openxmlformats.org/officeDocument/2006/relationships/customXml" Target="../ink/ink285.xml"/><Relationship Id="rId133" Type="http://schemas.openxmlformats.org/officeDocument/2006/relationships/image" Target="../media/image295.png"/><Relationship Id="rId154" Type="http://schemas.openxmlformats.org/officeDocument/2006/relationships/customXml" Target="../ink/ink306.xml"/><Relationship Id="rId175" Type="http://schemas.openxmlformats.org/officeDocument/2006/relationships/image" Target="../media/image316.png"/><Relationship Id="rId340" Type="http://schemas.openxmlformats.org/officeDocument/2006/relationships/customXml" Target="../ink/ink399.xml"/><Relationship Id="rId361" Type="http://schemas.openxmlformats.org/officeDocument/2006/relationships/image" Target="../media/image409.png"/><Relationship Id="rId196" Type="http://schemas.openxmlformats.org/officeDocument/2006/relationships/customXml" Target="../ink/ink327.xml"/><Relationship Id="rId200" Type="http://schemas.openxmlformats.org/officeDocument/2006/relationships/customXml" Target="../ink/ink329.xml"/><Relationship Id="rId382" Type="http://schemas.openxmlformats.org/officeDocument/2006/relationships/customXml" Target="../ink/ink420.xml"/><Relationship Id="rId417" Type="http://schemas.openxmlformats.org/officeDocument/2006/relationships/image" Target="../media/image437.png"/><Relationship Id="rId438" Type="http://schemas.openxmlformats.org/officeDocument/2006/relationships/customXml" Target="../ink/ink448.xml"/><Relationship Id="rId459" Type="http://schemas.openxmlformats.org/officeDocument/2006/relationships/image" Target="../media/image458.png"/><Relationship Id="rId16" Type="http://schemas.openxmlformats.org/officeDocument/2006/relationships/customXml" Target="../ink/ink237.xml"/><Relationship Id="rId221" Type="http://schemas.openxmlformats.org/officeDocument/2006/relationships/image" Target="../media/image339.png"/><Relationship Id="rId242" Type="http://schemas.openxmlformats.org/officeDocument/2006/relationships/customXml" Target="../ink/ink350.xml"/><Relationship Id="rId263" Type="http://schemas.openxmlformats.org/officeDocument/2006/relationships/image" Target="../media/image360.png"/><Relationship Id="rId284" Type="http://schemas.openxmlformats.org/officeDocument/2006/relationships/customXml" Target="../ink/ink371.xml"/><Relationship Id="rId319" Type="http://schemas.openxmlformats.org/officeDocument/2006/relationships/image" Target="../media/image388.png"/><Relationship Id="rId470" Type="http://schemas.openxmlformats.org/officeDocument/2006/relationships/customXml" Target="../ink/ink464.xml"/><Relationship Id="rId491" Type="http://schemas.openxmlformats.org/officeDocument/2006/relationships/image" Target="../media/image474.png"/><Relationship Id="rId505" Type="http://schemas.openxmlformats.org/officeDocument/2006/relationships/image" Target="../media/image481.png"/><Relationship Id="rId526" Type="http://schemas.openxmlformats.org/officeDocument/2006/relationships/customXml" Target="../ink/ink492.xml"/><Relationship Id="rId37" Type="http://schemas.openxmlformats.org/officeDocument/2006/relationships/image" Target="../media/image247.png"/><Relationship Id="rId58" Type="http://schemas.openxmlformats.org/officeDocument/2006/relationships/customXml" Target="../ink/ink258.xml"/><Relationship Id="rId79" Type="http://schemas.openxmlformats.org/officeDocument/2006/relationships/image" Target="../media/image268.png"/><Relationship Id="rId102" Type="http://schemas.openxmlformats.org/officeDocument/2006/relationships/customXml" Target="../ink/ink280.xml"/><Relationship Id="rId123" Type="http://schemas.openxmlformats.org/officeDocument/2006/relationships/image" Target="../media/image290.png"/><Relationship Id="rId144" Type="http://schemas.openxmlformats.org/officeDocument/2006/relationships/customXml" Target="../ink/ink301.xml"/><Relationship Id="rId330" Type="http://schemas.openxmlformats.org/officeDocument/2006/relationships/customXml" Target="../ink/ink394.xml"/><Relationship Id="rId90" Type="http://schemas.openxmlformats.org/officeDocument/2006/relationships/customXml" Target="../ink/ink274.xml"/><Relationship Id="rId165" Type="http://schemas.openxmlformats.org/officeDocument/2006/relationships/image" Target="../media/image311.png"/><Relationship Id="rId186" Type="http://schemas.openxmlformats.org/officeDocument/2006/relationships/customXml" Target="../ink/ink322.xml"/><Relationship Id="rId351" Type="http://schemas.openxmlformats.org/officeDocument/2006/relationships/image" Target="../media/image404.png"/><Relationship Id="rId372" Type="http://schemas.openxmlformats.org/officeDocument/2006/relationships/customXml" Target="../ink/ink415.xml"/><Relationship Id="rId393" Type="http://schemas.openxmlformats.org/officeDocument/2006/relationships/image" Target="../media/image425.png"/><Relationship Id="rId407" Type="http://schemas.openxmlformats.org/officeDocument/2006/relationships/image" Target="../media/image432.png"/><Relationship Id="rId428" Type="http://schemas.openxmlformats.org/officeDocument/2006/relationships/customXml" Target="../ink/ink443.xml"/><Relationship Id="rId449" Type="http://schemas.openxmlformats.org/officeDocument/2006/relationships/image" Target="../media/image453.png"/><Relationship Id="rId211" Type="http://schemas.openxmlformats.org/officeDocument/2006/relationships/image" Target="../media/image334.png"/><Relationship Id="rId232" Type="http://schemas.openxmlformats.org/officeDocument/2006/relationships/customXml" Target="../ink/ink345.xml"/><Relationship Id="rId253" Type="http://schemas.openxmlformats.org/officeDocument/2006/relationships/image" Target="../media/image355.png"/><Relationship Id="rId274" Type="http://schemas.openxmlformats.org/officeDocument/2006/relationships/customXml" Target="../ink/ink366.xml"/><Relationship Id="rId295" Type="http://schemas.openxmlformats.org/officeDocument/2006/relationships/image" Target="../media/image376.png"/><Relationship Id="rId309" Type="http://schemas.openxmlformats.org/officeDocument/2006/relationships/image" Target="../media/image383.png"/><Relationship Id="rId460" Type="http://schemas.openxmlformats.org/officeDocument/2006/relationships/customXml" Target="../ink/ink459.xml"/><Relationship Id="rId481" Type="http://schemas.openxmlformats.org/officeDocument/2006/relationships/image" Target="../media/image469.png"/><Relationship Id="rId516" Type="http://schemas.openxmlformats.org/officeDocument/2006/relationships/customXml" Target="../ink/ink487.xml"/><Relationship Id="rId27" Type="http://schemas.openxmlformats.org/officeDocument/2006/relationships/image" Target="../media/image242.png"/><Relationship Id="rId48" Type="http://schemas.openxmlformats.org/officeDocument/2006/relationships/customXml" Target="../ink/ink253.xml"/><Relationship Id="rId69" Type="http://schemas.openxmlformats.org/officeDocument/2006/relationships/image" Target="../media/image263.png"/><Relationship Id="rId113" Type="http://schemas.openxmlformats.org/officeDocument/2006/relationships/image" Target="../media/image285.png"/><Relationship Id="rId134" Type="http://schemas.openxmlformats.org/officeDocument/2006/relationships/customXml" Target="../ink/ink296.xml"/><Relationship Id="rId320" Type="http://schemas.openxmlformats.org/officeDocument/2006/relationships/customXml" Target="../ink/ink389.xml"/><Relationship Id="rId537" Type="http://schemas.openxmlformats.org/officeDocument/2006/relationships/image" Target="../media/image497.png"/><Relationship Id="rId80" Type="http://schemas.openxmlformats.org/officeDocument/2006/relationships/customXml" Target="../ink/ink269.xml"/><Relationship Id="rId155" Type="http://schemas.openxmlformats.org/officeDocument/2006/relationships/image" Target="../media/image306.png"/><Relationship Id="rId176" Type="http://schemas.openxmlformats.org/officeDocument/2006/relationships/customXml" Target="../ink/ink317.xml"/><Relationship Id="rId197" Type="http://schemas.openxmlformats.org/officeDocument/2006/relationships/image" Target="../media/image327.png"/><Relationship Id="rId341" Type="http://schemas.openxmlformats.org/officeDocument/2006/relationships/image" Target="../media/image399.png"/><Relationship Id="rId362" Type="http://schemas.openxmlformats.org/officeDocument/2006/relationships/customXml" Target="../ink/ink410.xml"/><Relationship Id="rId383" Type="http://schemas.openxmlformats.org/officeDocument/2006/relationships/image" Target="../media/image420.png"/><Relationship Id="rId418" Type="http://schemas.openxmlformats.org/officeDocument/2006/relationships/customXml" Target="../ink/ink438.xml"/><Relationship Id="rId439" Type="http://schemas.openxmlformats.org/officeDocument/2006/relationships/image" Target="../media/image448.png"/><Relationship Id="rId201" Type="http://schemas.openxmlformats.org/officeDocument/2006/relationships/image" Target="../media/image329.png"/><Relationship Id="rId222" Type="http://schemas.openxmlformats.org/officeDocument/2006/relationships/customXml" Target="../ink/ink340.xml"/><Relationship Id="rId243" Type="http://schemas.openxmlformats.org/officeDocument/2006/relationships/image" Target="../media/image350.png"/><Relationship Id="rId264" Type="http://schemas.openxmlformats.org/officeDocument/2006/relationships/customXml" Target="../ink/ink361.xml"/><Relationship Id="rId285" Type="http://schemas.openxmlformats.org/officeDocument/2006/relationships/image" Target="../media/image371.png"/><Relationship Id="rId450" Type="http://schemas.openxmlformats.org/officeDocument/2006/relationships/customXml" Target="../ink/ink454.xml"/><Relationship Id="rId471" Type="http://schemas.openxmlformats.org/officeDocument/2006/relationships/image" Target="../media/image464.png"/><Relationship Id="rId506" Type="http://schemas.openxmlformats.org/officeDocument/2006/relationships/customXml" Target="../ink/ink482.xml"/><Relationship Id="rId17" Type="http://schemas.openxmlformats.org/officeDocument/2006/relationships/image" Target="../media/image237.png"/><Relationship Id="rId38" Type="http://schemas.openxmlformats.org/officeDocument/2006/relationships/customXml" Target="../ink/ink248.xml"/><Relationship Id="rId59" Type="http://schemas.openxmlformats.org/officeDocument/2006/relationships/image" Target="../media/image258.png"/><Relationship Id="rId103" Type="http://schemas.openxmlformats.org/officeDocument/2006/relationships/image" Target="../media/image280.png"/><Relationship Id="rId124" Type="http://schemas.openxmlformats.org/officeDocument/2006/relationships/customXml" Target="../ink/ink291.xml"/><Relationship Id="rId310" Type="http://schemas.openxmlformats.org/officeDocument/2006/relationships/customXml" Target="../ink/ink384.xml"/><Relationship Id="rId492" Type="http://schemas.openxmlformats.org/officeDocument/2006/relationships/customXml" Target="../ink/ink475.xml"/><Relationship Id="rId527" Type="http://schemas.openxmlformats.org/officeDocument/2006/relationships/image" Target="../media/image492.png"/><Relationship Id="rId70" Type="http://schemas.openxmlformats.org/officeDocument/2006/relationships/customXml" Target="../ink/ink264.xml"/><Relationship Id="rId91" Type="http://schemas.openxmlformats.org/officeDocument/2006/relationships/image" Target="../media/image274.png"/><Relationship Id="rId145" Type="http://schemas.openxmlformats.org/officeDocument/2006/relationships/image" Target="../media/image301.png"/><Relationship Id="rId166" Type="http://schemas.openxmlformats.org/officeDocument/2006/relationships/customXml" Target="../ink/ink312.xml"/><Relationship Id="rId187" Type="http://schemas.openxmlformats.org/officeDocument/2006/relationships/image" Target="../media/image322.png"/><Relationship Id="rId331" Type="http://schemas.openxmlformats.org/officeDocument/2006/relationships/image" Target="../media/image394.png"/><Relationship Id="rId352" Type="http://schemas.openxmlformats.org/officeDocument/2006/relationships/customXml" Target="../ink/ink405.xml"/><Relationship Id="rId373" Type="http://schemas.openxmlformats.org/officeDocument/2006/relationships/image" Target="../media/image415.png"/><Relationship Id="rId394" Type="http://schemas.openxmlformats.org/officeDocument/2006/relationships/customXml" Target="../ink/ink426.xml"/><Relationship Id="rId408" Type="http://schemas.openxmlformats.org/officeDocument/2006/relationships/customXml" Target="../ink/ink433.xml"/><Relationship Id="rId429" Type="http://schemas.openxmlformats.org/officeDocument/2006/relationships/image" Target="../media/image44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35.xml"/><Relationship Id="rId233" Type="http://schemas.openxmlformats.org/officeDocument/2006/relationships/image" Target="../media/image345.png"/><Relationship Id="rId254" Type="http://schemas.openxmlformats.org/officeDocument/2006/relationships/customXml" Target="../ink/ink356.xml"/><Relationship Id="rId440" Type="http://schemas.openxmlformats.org/officeDocument/2006/relationships/customXml" Target="../ink/ink449.xml"/><Relationship Id="rId28" Type="http://schemas.openxmlformats.org/officeDocument/2006/relationships/customXml" Target="../ink/ink243.xml"/><Relationship Id="rId49" Type="http://schemas.openxmlformats.org/officeDocument/2006/relationships/image" Target="../media/image253.png"/><Relationship Id="rId114" Type="http://schemas.openxmlformats.org/officeDocument/2006/relationships/customXml" Target="../ink/ink286.xml"/><Relationship Id="rId275" Type="http://schemas.openxmlformats.org/officeDocument/2006/relationships/image" Target="../media/image366.png"/><Relationship Id="rId296" Type="http://schemas.openxmlformats.org/officeDocument/2006/relationships/customXml" Target="../ink/ink377.xml"/><Relationship Id="rId300" Type="http://schemas.openxmlformats.org/officeDocument/2006/relationships/customXml" Target="../ink/ink379.xml"/><Relationship Id="rId461" Type="http://schemas.openxmlformats.org/officeDocument/2006/relationships/image" Target="../media/image459.png"/><Relationship Id="rId482" Type="http://schemas.openxmlformats.org/officeDocument/2006/relationships/customXml" Target="../ink/ink470.xml"/><Relationship Id="rId517" Type="http://schemas.openxmlformats.org/officeDocument/2006/relationships/image" Target="../media/image487.png"/><Relationship Id="rId60" Type="http://schemas.openxmlformats.org/officeDocument/2006/relationships/customXml" Target="../ink/ink259.xml"/><Relationship Id="rId81" Type="http://schemas.openxmlformats.org/officeDocument/2006/relationships/image" Target="../media/image269.png"/><Relationship Id="rId135" Type="http://schemas.openxmlformats.org/officeDocument/2006/relationships/image" Target="../media/image296.png"/><Relationship Id="rId156" Type="http://schemas.openxmlformats.org/officeDocument/2006/relationships/customXml" Target="../ink/ink307.xml"/><Relationship Id="rId177" Type="http://schemas.openxmlformats.org/officeDocument/2006/relationships/image" Target="../media/image317.png"/><Relationship Id="rId198" Type="http://schemas.openxmlformats.org/officeDocument/2006/relationships/customXml" Target="../ink/ink328.xml"/><Relationship Id="rId321" Type="http://schemas.openxmlformats.org/officeDocument/2006/relationships/image" Target="../media/image389.png"/><Relationship Id="rId342" Type="http://schemas.openxmlformats.org/officeDocument/2006/relationships/customXml" Target="../ink/ink400.xml"/><Relationship Id="rId363" Type="http://schemas.openxmlformats.org/officeDocument/2006/relationships/image" Target="../media/image410.png"/><Relationship Id="rId384" Type="http://schemas.openxmlformats.org/officeDocument/2006/relationships/customXml" Target="../ink/ink421.xml"/><Relationship Id="rId419" Type="http://schemas.openxmlformats.org/officeDocument/2006/relationships/image" Target="../media/image438.png"/><Relationship Id="rId202" Type="http://schemas.openxmlformats.org/officeDocument/2006/relationships/customXml" Target="../ink/ink330.xml"/><Relationship Id="rId223" Type="http://schemas.openxmlformats.org/officeDocument/2006/relationships/image" Target="../media/image340.png"/><Relationship Id="rId244" Type="http://schemas.openxmlformats.org/officeDocument/2006/relationships/customXml" Target="../ink/ink351.xml"/><Relationship Id="rId430" Type="http://schemas.openxmlformats.org/officeDocument/2006/relationships/customXml" Target="../ink/ink444.xml"/><Relationship Id="rId18" Type="http://schemas.openxmlformats.org/officeDocument/2006/relationships/customXml" Target="../ink/ink238.xml"/><Relationship Id="rId39" Type="http://schemas.openxmlformats.org/officeDocument/2006/relationships/image" Target="../media/image248.png"/><Relationship Id="rId265" Type="http://schemas.openxmlformats.org/officeDocument/2006/relationships/image" Target="../media/image361.png"/><Relationship Id="rId286" Type="http://schemas.openxmlformats.org/officeDocument/2006/relationships/customXml" Target="../ink/ink372.xml"/><Relationship Id="rId451" Type="http://schemas.openxmlformats.org/officeDocument/2006/relationships/image" Target="../media/image454.png"/><Relationship Id="rId472" Type="http://schemas.openxmlformats.org/officeDocument/2006/relationships/customXml" Target="../ink/ink465.xml"/><Relationship Id="rId493" Type="http://schemas.openxmlformats.org/officeDocument/2006/relationships/image" Target="../media/image475.png"/><Relationship Id="rId507" Type="http://schemas.openxmlformats.org/officeDocument/2006/relationships/image" Target="../media/image482.png"/><Relationship Id="rId528" Type="http://schemas.openxmlformats.org/officeDocument/2006/relationships/customXml" Target="../ink/ink493.xml"/><Relationship Id="rId50" Type="http://schemas.openxmlformats.org/officeDocument/2006/relationships/customXml" Target="../ink/ink254.xml"/><Relationship Id="rId104" Type="http://schemas.openxmlformats.org/officeDocument/2006/relationships/customXml" Target="../ink/ink281.xml"/><Relationship Id="rId125" Type="http://schemas.openxmlformats.org/officeDocument/2006/relationships/image" Target="../media/image291.png"/><Relationship Id="rId146" Type="http://schemas.openxmlformats.org/officeDocument/2006/relationships/customXml" Target="../ink/ink302.xml"/><Relationship Id="rId167" Type="http://schemas.openxmlformats.org/officeDocument/2006/relationships/image" Target="../media/image312.png"/><Relationship Id="rId188" Type="http://schemas.openxmlformats.org/officeDocument/2006/relationships/customXml" Target="../ink/ink323.xml"/><Relationship Id="rId311" Type="http://schemas.openxmlformats.org/officeDocument/2006/relationships/image" Target="../media/image384.png"/><Relationship Id="rId332" Type="http://schemas.openxmlformats.org/officeDocument/2006/relationships/customXml" Target="../ink/ink395.xml"/><Relationship Id="rId353" Type="http://schemas.openxmlformats.org/officeDocument/2006/relationships/image" Target="../media/image405.png"/><Relationship Id="rId374" Type="http://schemas.openxmlformats.org/officeDocument/2006/relationships/customXml" Target="../ink/ink416.xml"/><Relationship Id="rId395" Type="http://schemas.openxmlformats.org/officeDocument/2006/relationships/image" Target="../media/image426.png"/><Relationship Id="rId409" Type="http://schemas.openxmlformats.org/officeDocument/2006/relationships/image" Target="../media/image433.png"/><Relationship Id="rId71" Type="http://schemas.openxmlformats.org/officeDocument/2006/relationships/image" Target="../media/image264.png"/><Relationship Id="rId92" Type="http://schemas.openxmlformats.org/officeDocument/2006/relationships/customXml" Target="../ink/ink275.xml"/><Relationship Id="rId213" Type="http://schemas.openxmlformats.org/officeDocument/2006/relationships/image" Target="../media/image335.png"/><Relationship Id="rId234" Type="http://schemas.openxmlformats.org/officeDocument/2006/relationships/customXml" Target="../ink/ink346.xml"/><Relationship Id="rId420" Type="http://schemas.openxmlformats.org/officeDocument/2006/relationships/customXml" Target="../ink/ink439.xml"/><Relationship Id="rId2" Type="http://schemas.openxmlformats.org/officeDocument/2006/relationships/customXml" Target="../ink/ink230.xml"/><Relationship Id="rId29" Type="http://schemas.openxmlformats.org/officeDocument/2006/relationships/image" Target="../media/image243.png"/><Relationship Id="rId255" Type="http://schemas.openxmlformats.org/officeDocument/2006/relationships/image" Target="../media/image356.png"/><Relationship Id="rId276" Type="http://schemas.openxmlformats.org/officeDocument/2006/relationships/customXml" Target="../ink/ink367.xml"/><Relationship Id="rId297" Type="http://schemas.openxmlformats.org/officeDocument/2006/relationships/image" Target="../media/image377.png"/><Relationship Id="rId441" Type="http://schemas.openxmlformats.org/officeDocument/2006/relationships/image" Target="../media/image449.png"/><Relationship Id="rId462" Type="http://schemas.openxmlformats.org/officeDocument/2006/relationships/customXml" Target="../ink/ink460.xml"/><Relationship Id="rId483" Type="http://schemas.openxmlformats.org/officeDocument/2006/relationships/image" Target="../media/image470.png"/><Relationship Id="rId518" Type="http://schemas.openxmlformats.org/officeDocument/2006/relationships/customXml" Target="../ink/ink488.xml"/><Relationship Id="rId40" Type="http://schemas.openxmlformats.org/officeDocument/2006/relationships/customXml" Target="../ink/ink249.xml"/><Relationship Id="rId115" Type="http://schemas.openxmlformats.org/officeDocument/2006/relationships/image" Target="../media/image286.png"/><Relationship Id="rId136" Type="http://schemas.openxmlformats.org/officeDocument/2006/relationships/customXml" Target="../ink/ink297.xml"/><Relationship Id="rId157" Type="http://schemas.openxmlformats.org/officeDocument/2006/relationships/image" Target="../media/image307.png"/><Relationship Id="rId178" Type="http://schemas.openxmlformats.org/officeDocument/2006/relationships/customXml" Target="../ink/ink318.xml"/><Relationship Id="rId301" Type="http://schemas.openxmlformats.org/officeDocument/2006/relationships/image" Target="../media/image379.png"/><Relationship Id="rId322" Type="http://schemas.openxmlformats.org/officeDocument/2006/relationships/customXml" Target="../ink/ink390.xml"/><Relationship Id="rId343" Type="http://schemas.openxmlformats.org/officeDocument/2006/relationships/image" Target="../media/image400.png"/><Relationship Id="rId364" Type="http://schemas.openxmlformats.org/officeDocument/2006/relationships/customXml" Target="../ink/ink411.xml"/><Relationship Id="rId61" Type="http://schemas.openxmlformats.org/officeDocument/2006/relationships/image" Target="../media/image259.png"/><Relationship Id="rId82" Type="http://schemas.openxmlformats.org/officeDocument/2006/relationships/customXml" Target="../ink/ink270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385" Type="http://schemas.openxmlformats.org/officeDocument/2006/relationships/image" Target="../media/image421.png"/><Relationship Id="rId19" Type="http://schemas.openxmlformats.org/officeDocument/2006/relationships/image" Target="../media/image238.png"/><Relationship Id="rId224" Type="http://schemas.openxmlformats.org/officeDocument/2006/relationships/customXml" Target="../ink/ink341.xml"/><Relationship Id="rId245" Type="http://schemas.openxmlformats.org/officeDocument/2006/relationships/image" Target="../media/image351.png"/><Relationship Id="rId266" Type="http://schemas.openxmlformats.org/officeDocument/2006/relationships/customXml" Target="../ink/ink362.xml"/><Relationship Id="rId287" Type="http://schemas.openxmlformats.org/officeDocument/2006/relationships/image" Target="../media/image372.png"/><Relationship Id="rId410" Type="http://schemas.openxmlformats.org/officeDocument/2006/relationships/customXml" Target="../ink/ink434.xml"/><Relationship Id="rId431" Type="http://schemas.openxmlformats.org/officeDocument/2006/relationships/image" Target="../media/image444.png"/><Relationship Id="rId452" Type="http://schemas.openxmlformats.org/officeDocument/2006/relationships/customXml" Target="../ink/ink455.xml"/><Relationship Id="rId473" Type="http://schemas.openxmlformats.org/officeDocument/2006/relationships/image" Target="../media/image465.png"/><Relationship Id="rId494" Type="http://schemas.openxmlformats.org/officeDocument/2006/relationships/customXml" Target="../ink/ink476.xml"/><Relationship Id="rId508" Type="http://schemas.openxmlformats.org/officeDocument/2006/relationships/customXml" Target="../ink/ink483.xml"/><Relationship Id="rId529" Type="http://schemas.openxmlformats.org/officeDocument/2006/relationships/image" Target="../media/image493.png"/><Relationship Id="rId30" Type="http://schemas.openxmlformats.org/officeDocument/2006/relationships/customXml" Target="../ink/ink244.xml"/><Relationship Id="rId105" Type="http://schemas.openxmlformats.org/officeDocument/2006/relationships/image" Target="../media/image281.png"/><Relationship Id="rId126" Type="http://schemas.openxmlformats.org/officeDocument/2006/relationships/customXml" Target="../ink/ink292.xml"/><Relationship Id="rId147" Type="http://schemas.openxmlformats.org/officeDocument/2006/relationships/image" Target="../media/image302.png"/><Relationship Id="rId168" Type="http://schemas.openxmlformats.org/officeDocument/2006/relationships/customXml" Target="../ink/ink313.xml"/><Relationship Id="rId312" Type="http://schemas.openxmlformats.org/officeDocument/2006/relationships/customXml" Target="../ink/ink385.xml"/><Relationship Id="rId333" Type="http://schemas.openxmlformats.org/officeDocument/2006/relationships/image" Target="../media/image395.png"/><Relationship Id="rId354" Type="http://schemas.openxmlformats.org/officeDocument/2006/relationships/customXml" Target="../ink/ink406.xml"/><Relationship Id="rId51" Type="http://schemas.openxmlformats.org/officeDocument/2006/relationships/image" Target="../media/image254.png"/><Relationship Id="rId72" Type="http://schemas.openxmlformats.org/officeDocument/2006/relationships/customXml" Target="../ink/ink265.xml"/><Relationship Id="rId93" Type="http://schemas.openxmlformats.org/officeDocument/2006/relationships/image" Target="../media/image275.png"/><Relationship Id="rId189" Type="http://schemas.openxmlformats.org/officeDocument/2006/relationships/image" Target="../media/image323.png"/><Relationship Id="rId375" Type="http://schemas.openxmlformats.org/officeDocument/2006/relationships/image" Target="../media/image416.png"/><Relationship Id="rId396" Type="http://schemas.openxmlformats.org/officeDocument/2006/relationships/customXml" Target="../ink/ink427.xml"/><Relationship Id="rId3" Type="http://schemas.openxmlformats.org/officeDocument/2006/relationships/image" Target="../media/image230.png"/><Relationship Id="rId214" Type="http://schemas.openxmlformats.org/officeDocument/2006/relationships/customXml" Target="../ink/ink336.xml"/><Relationship Id="rId235" Type="http://schemas.openxmlformats.org/officeDocument/2006/relationships/image" Target="../media/image346.png"/><Relationship Id="rId256" Type="http://schemas.openxmlformats.org/officeDocument/2006/relationships/customXml" Target="../ink/ink357.xml"/><Relationship Id="rId277" Type="http://schemas.openxmlformats.org/officeDocument/2006/relationships/image" Target="../media/image367.png"/><Relationship Id="rId298" Type="http://schemas.openxmlformats.org/officeDocument/2006/relationships/customXml" Target="../ink/ink378.xml"/><Relationship Id="rId400" Type="http://schemas.openxmlformats.org/officeDocument/2006/relationships/customXml" Target="../ink/ink429.xml"/><Relationship Id="rId421" Type="http://schemas.openxmlformats.org/officeDocument/2006/relationships/image" Target="../media/image439.png"/><Relationship Id="rId442" Type="http://schemas.openxmlformats.org/officeDocument/2006/relationships/customXml" Target="../ink/ink450.xml"/><Relationship Id="rId463" Type="http://schemas.openxmlformats.org/officeDocument/2006/relationships/image" Target="../media/image460.png"/><Relationship Id="rId484" Type="http://schemas.openxmlformats.org/officeDocument/2006/relationships/customXml" Target="../ink/ink471.xml"/><Relationship Id="rId519" Type="http://schemas.openxmlformats.org/officeDocument/2006/relationships/image" Target="../media/image488.png"/><Relationship Id="rId116" Type="http://schemas.openxmlformats.org/officeDocument/2006/relationships/customXml" Target="../ink/ink287.xml"/><Relationship Id="rId137" Type="http://schemas.openxmlformats.org/officeDocument/2006/relationships/image" Target="../media/image297.png"/><Relationship Id="rId158" Type="http://schemas.openxmlformats.org/officeDocument/2006/relationships/customXml" Target="../ink/ink308.xml"/><Relationship Id="rId302" Type="http://schemas.openxmlformats.org/officeDocument/2006/relationships/customXml" Target="../ink/ink380.xml"/><Relationship Id="rId323" Type="http://schemas.openxmlformats.org/officeDocument/2006/relationships/image" Target="../media/image390.png"/><Relationship Id="rId344" Type="http://schemas.openxmlformats.org/officeDocument/2006/relationships/customXml" Target="../ink/ink401.xml"/><Relationship Id="rId530" Type="http://schemas.openxmlformats.org/officeDocument/2006/relationships/customXml" Target="../ink/ink494.xml"/><Relationship Id="rId20" Type="http://schemas.openxmlformats.org/officeDocument/2006/relationships/customXml" Target="../ink/ink239.xml"/><Relationship Id="rId41" Type="http://schemas.openxmlformats.org/officeDocument/2006/relationships/image" Target="../media/image249.png"/><Relationship Id="rId62" Type="http://schemas.openxmlformats.org/officeDocument/2006/relationships/customXml" Target="../ink/ink260.xml"/><Relationship Id="rId83" Type="http://schemas.openxmlformats.org/officeDocument/2006/relationships/image" Target="../media/image270.png"/><Relationship Id="rId179" Type="http://schemas.openxmlformats.org/officeDocument/2006/relationships/image" Target="../media/image318.png"/><Relationship Id="rId365" Type="http://schemas.openxmlformats.org/officeDocument/2006/relationships/image" Target="../media/image411.png"/><Relationship Id="rId386" Type="http://schemas.openxmlformats.org/officeDocument/2006/relationships/customXml" Target="../ink/ink422.xml"/><Relationship Id="rId190" Type="http://schemas.openxmlformats.org/officeDocument/2006/relationships/customXml" Target="../ink/ink324.xml"/><Relationship Id="rId204" Type="http://schemas.openxmlformats.org/officeDocument/2006/relationships/customXml" Target="../ink/ink331.xml"/><Relationship Id="rId225" Type="http://schemas.openxmlformats.org/officeDocument/2006/relationships/image" Target="../media/image341.png"/><Relationship Id="rId246" Type="http://schemas.openxmlformats.org/officeDocument/2006/relationships/customXml" Target="../ink/ink352.xml"/><Relationship Id="rId267" Type="http://schemas.openxmlformats.org/officeDocument/2006/relationships/image" Target="../media/image362.png"/><Relationship Id="rId288" Type="http://schemas.openxmlformats.org/officeDocument/2006/relationships/customXml" Target="../ink/ink373.xml"/><Relationship Id="rId411" Type="http://schemas.openxmlformats.org/officeDocument/2006/relationships/image" Target="../media/image434.png"/><Relationship Id="rId432" Type="http://schemas.openxmlformats.org/officeDocument/2006/relationships/customXml" Target="../ink/ink445.xml"/><Relationship Id="rId453" Type="http://schemas.openxmlformats.org/officeDocument/2006/relationships/image" Target="../media/image455.png"/><Relationship Id="rId474" Type="http://schemas.openxmlformats.org/officeDocument/2006/relationships/customXml" Target="../ink/ink466.xml"/><Relationship Id="rId509" Type="http://schemas.openxmlformats.org/officeDocument/2006/relationships/image" Target="../media/image483.png"/><Relationship Id="rId106" Type="http://schemas.openxmlformats.org/officeDocument/2006/relationships/customXml" Target="../ink/ink282.xml"/><Relationship Id="rId127" Type="http://schemas.openxmlformats.org/officeDocument/2006/relationships/image" Target="../media/image292.png"/><Relationship Id="rId313" Type="http://schemas.openxmlformats.org/officeDocument/2006/relationships/image" Target="../media/image385.png"/><Relationship Id="rId495" Type="http://schemas.openxmlformats.org/officeDocument/2006/relationships/image" Target="../media/image476.png"/><Relationship Id="rId10" Type="http://schemas.openxmlformats.org/officeDocument/2006/relationships/customXml" Target="../ink/ink234.xml"/><Relationship Id="rId31" Type="http://schemas.openxmlformats.org/officeDocument/2006/relationships/image" Target="../media/image244.png"/><Relationship Id="rId52" Type="http://schemas.openxmlformats.org/officeDocument/2006/relationships/customXml" Target="../ink/ink255.xml"/><Relationship Id="rId73" Type="http://schemas.openxmlformats.org/officeDocument/2006/relationships/image" Target="../media/image265.png"/><Relationship Id="rId94" Type="http://schemas.openxmlformats.org/officeDocument/2006/relationships/customXml" Target="../ink/ink276.xml"/><Relationship Id="rId148" Type="http://schemas.openxmlformats.org/officeDocument/2006/relationships/customXml" Target="../ink/ink303.xml"/><Relationship Id="rId169" Type="http://schemas.openxmlformats.org/officeDocument/2006/relationships/image" Target="../media/image313.png"/><Relationship Id="rId334" Type="http://schemas.openxmlformats.org/officeDocument/2006/relationships/customXml" Target="../ink/ink396.xml"/><Relationship Id="rId355" Type="http://schemas.openxmlformats.org/officeDocument/2006/relationships/image" Target="../media/image406.png"/><Relationship Id="rId376" Type="http://schemas.openxmlformats.org/officeDocument/2006/relationships/customXml" Target="../ink/ink417.xml"/><Relationship Id="rId397" Type="http://schemas.openxmlformats.org/officeDocument/2006/relationships/image" Target="../media/image427.png"/><Relationship Id="rId520" Type="http://schemas.openxmlformats.org/officeDocument/2006/relationships/customXml" Target="../ink/ink489.xml"/><Relationship Id="rId4" Type="http://schemas.openxmlformats.org/officeDocument/2006/relationships/customXml" Target="../ink/ink231.xml"/><Relationship Id="rId180" Type="http://schemas.openxmlformats.org/officeDocument/2006/relationships/customXml" Target="../ink/ink319.xml"/><Relationship Id="rId215" Type="http://schemas.openxmlformats.org/officeDocument/2006/relationships/image" Target="../media/image336.png"/><Relationship Id="rId236" Type="http://schemas.openxmlformats.org/officeDocument/2006/relationships/customXml" Target="../ink/ink347.xml"/><Relationship Id="rId257" Type="http://schemas.openxmlformats.org/officeDocument/2006/relationships/image" Target="../media/image357.png"/><Relationship Id="rId278" Type="http://schemas.openxmlformats.org/officeDocument/2006/relationships/customXml" Target="../ink/ink368.xml"/><Relationship Id="rId401" Type="http://schemas.openxmlformats.org/officeDocument/2006/relationships/image" Target="../media/image429.png"/><Relationship Id="rId422" Type="http://schemas.openxmlformats.org/officeDocument/2006/relationships/customXml" Target="../ink/ink440.xml"/><Relationship Id="rId443" Type="http://schemas.openxmlformats.org/officeDocument/2006/relationships/image" Target="../media/image450.png"/><Relationship Id="rId464" Type="http://schemas.openxmlformats.org/officeDocument/2006/relationships/customXml" Target="../ink/ink461.xml"/><Relationship Id="rId303" Type="http://schemas.openxmlformats.org/officeDocument/2006/relationships/image" Target="../media/image380.png"/><Relationship Id="rId485" Type="http://schemas.openxmlformats.org/officeDocument/2006/relationships/image" Target="../media/image471.png"/><Relationship Id="rId42" Type="http://schemas.openxmlformats.org/officeDocument/2006/relationships/customXml" Target="../ink/ink250.xml"/><Relationship Id="rId84" Type="http://schemas.openxmlformats.org/officeDocument/2006/relationships/customXml" Target="../ink/ink271.xml"/><Relationship Id="rId138" Type="http://schemas.openxmlformats.org/officeDocument/2006/relationships/customXml" Target="../ink/ink298.xml"/><Relationship Id="rId345" Type="http://schemas.openxmlformats.org/officeDocument/2006/relationships/image" Target="../media/image401.png"/><Relationship Id="rId387" Type="http://schemas.openxmlformats.org/officeDocument/2006/relationships/image" Target="../media/image422.png"/><Relationship Id="rId510" Type="http://schemas.openxmlformats.org/officeDocument/2006/relationships/customXml" Target="../ink/ink484.xml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352.png"/><Relationship Id="rId412" Type="http://schemas.openxmlformats.org/officeDocument/2006/relationships/customXml" Target="../ink/ink435.xml"/><Relationship Id="rId107" Type="http://schemas.openxmlformats.org/officeDocument/2006/relationships/image" Target="../media/image282.png"/><Relationship Id="rId289" Type="http://schemas.openxmlformats.org/officeDocument/2006/relationships/image" Target="../media/image373.png"/><Relationship Id="rId454" Type="http://schemas.openxmlformats.org/officeDocument/2006/relationships/customXml" Target="../ink/ink456.xml"/><Relationship Id="rId496" Type="http://schemas.openxmlformats.org/officeDocument/2006/relationships/customXml" Target="../ink/ink477.xml"/><Relationship Id="rId11" Type="http://schemas.openxmlformats.org/officeDocument/2006/relationships/image" Target="../media/image234.png"/><Relationship Id="rId53" Type="http://schemas.openxmlformats.org/officeDocument/2006/relationships/image" Target="../media/image255.png"/><Relationship Id="rId149" Type="http://schemas.openxmlformats.org/officeDocument/2006/relationships/image" Target="../media/image303.png"/><Relationship Id="rId314" Type="http://schemas.openxmlformats.org/officeDocument/2006/relationships/customXml" Target="../ink/ink386.xml"/><Relationship Id="rId356" Type="http://schemas.openxmlformats.org/officeDocument/2006/relationships/customXml" Target="../ink/ink407.xml"/><Relationship Id="rId398" Type="http://schemas.openxmlformats.org/officeDocument/2006/relationships/customXml" Target="../ink/ink428.xml"/><Relationship Id="rId521" Type="http://schemas.openxmlformats.org/officeDocument/2006/relationships/image" Target="../media/image489.png"/><Relationship Id="rId95" Type="http://schemas.openxmlformats.org/officeDocument/2006/relationships/image" Target="../media/image276.png"/><Relationship Id="rId160" Type="http://schemas.openxmlformats.org/officeDocument/2006/relationships/customXml" Target="../ink/ink309.xml"/><Relationship Id="rId216" Type="http://schemas.openxmlformats.org/officeDocument/2006/relationships/customXml" Target="../ink/ink337.xml"/><Relationship Id="rId423" Type="http://schemas.openxmlformats.org/officeDocument/2006/relationships/image" Target="../media/image440.png"/><Relationship Id="rId258" Type="http://schemas.openxmlformats.org/officeDocument/2006/relationships/customXml" Target="../ink/ink358.xml"/><Relationship Id="rId465" Type="http://schemas.openxmlformats.org/officeDocument/2006/relationships/image" Target="../media/image461.png"/><Relationship Id="rId22" Type="http://schemas.openxmlformats.org/officeDocument/2006/relationships/customXml" Target="../ink/ink240.xml"/><Relationship Id="rId64" Type="http://schemas.openxmlformats.org/officeDocument/2006/relationships/customXml" Target="../ink/ink261.xml"/><Relationship Id="rId118" Type="http://schemas.openxmlformats.org/officeDocument/2006/relationships/customXml" Target="../ink/ink288.xml"/><Relationship Id="rId325" Type="http://schemas.openxmlformats.org/officeDocument/2006/relationships/image" Target="../media/image391.png"/><Relationship Id="rId367" Type="http://schemas.openxmlformats.org/officeDocument/2006/relationships/image" Target="../media/image412.png"/><Relationship Id="rId532" Type="http://schemas.openxmlformats.org/officeDocument/2006/relationships/customXml" Target="../ink/ink495.xml"/><Relationship Id="rId171" Type="http://schemas.openxmlformats.org/officeDocument/2006/relationships/image" Target="../media/image314.png"/><Relationship Id="rId227" Type="http://schemas.openxmlformats.org/officeDocument/2006/relationships/image" Target="../media/image342.png"/><Relationship Id="rId269" Type="http://schemas.openxmlformats.org/officeDocument/2006/relationships/image" Target="../media/image363.png"/><Relationship Id="rId434" Type="http://schemas.openxmlformats.org/officeDocument/2006/relationships/customXml" Target="../ink/ink446.xml"/><Relationship Id="rId476" Type="http://schemas.openxmlformats.org/officeDocument/2006/relationships/customXml" Target="../ink/ink467.xml"/><Relationship Id="rId33" Type="http://schemas.openxmlformats.org/officeDocument/2006/relationships/image" Target="../media/image245.png"/><Relationship Id="rId129" Type="http://schemas.openxmlformats.org/officeDocument/2006/relationships/image" Target="../media/image293.png"/><Relationship Id="rId280" Type="http://schemas.openxmlformats.org/officeDocument/2006/relationships/customXml" Target="../ink/ink369.xml"/><Relationship Id="rId336" Type="http://schemas.openxmlformats.org/officeDocument/2006/relationships/customXml" Target="../ink/ink397.xml"/><Relationship Id="rId501" Type="http://schemas.openxmlformats.org/officeDocument/2006/relationships/image" Target="../media/image479.png"/><Relationship Id="rId75" Type="http://schemas.openxmlformats.org/officeDocument/2006/relationships/image" Target="../media/image266.png"/><Relationship Id="rId140" Type="http://schemas.openxmlformats.org/officeDocument/2006/relationships/customXml" Target="../ink/ink299.xml"/><Relationship Id="rId182" Type="http://schemas.openxmlformats.org/officeDocument/2006/relationships/customXml" Target="../ink/ink320.xml"/><Relationship Id="rId378" Type="http://schemas.openxmlformats.org/officeDocument/2006/relationships/customXml" Target="../ink/ink418.xml"/><Relationship Id="rId403" Type="http://schemas.openxmlformats.org/officeDocument/2006/relationships/image" Target="../media/image430.png"/><Relationship Id="rId6" Type="http://schemas.openxmlformats.org/officeDocument/2006/relationships/customXml" Target="../ink/ink232.xml"/><Relationship Id="rId238" Type="http://schemas.openxmlformats.org/officeDocument/2006/relationships/customXml" Target="../ink/ink348.xml"/><Relationship Id="rId445" Type="http://schemas.openxmlformats.org/officeDocument/2006/relationships/image" Target="../media/image451.png"/><Relationship Id="rId487" Type="http://schemas.openxmlformats.org/officeDocument/2006/relationships/image" Target="../media/image472.png"/><Relationship Id="rId291" Type="http://schemas.openxmlformats.org/officeDocument/2006/relationships/image" Target="../media/image374.png"/><Relationship Id="rId305" Type="http://schemas.openxmlformats.org/officeDocument/2006/relationships/image" Target="../media/image381.png"/><Relationship Id="rId347" Type="http://schemas.openxmlformats.org/officeDocument/2006/relationships/image" Target="../media/image402.png"/><Relationship Id="rId512" Type="http://schemas.openxmlformats.org/officeDocument/2006/relationships/customXml" Target="../ink/ink485.xml"/><Relationship Id="rId44" Type="http://schemas.openxmlformats.org/officeDocument/2006/relationships/customXml" Target="../ink/ink251.xml"/><Relationship Id="rId86" Type="http://schemas.openxmlformats.org/officeDocument/2006/relationships/customXml" Target="../ink/ink272.xml"/><Relationship Id="rId151" Type="http://schemas.openxmlformats.org/officeDocument/2006/relationships/image" Target="../media/image304.png"/><Relationship Id="rId389" Type="http://schemas.openxmlformats.org/officeDocument/2006/relationships/image" Target="../media/image423.png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49" Type="http://schemas.openxmlformats.org/officeDocument/2006/relationships/image" Target="../media/image353.png"/><Relationship Id="rId414" Type="http://schemas.openxmlformats.org/officeDocument/2006/relationships/customXml" Target="../ink/ink436.xml"/><Relationship Id="rId456" Type="http://schemas.openxmlformats.org/officeDocument/2006/relationships/customXml" Target="../ink/ink457.xml"/><Relationship Id="rId498" Type="http://schemas.openxmlformats.org/officeDocument/2006/relationships/customXml" Target="../ink/ink478.xml"/><Relationship Id="rId13" Type="http://schemas.openxmlformats.org/officeDocument/2006/relationships/image" Target="../media/image235.png"/><Relationship Id="rId109" Type="http://schemas.openxmlformats.org/officeDocument/2006/relationships/image" Target="../media/image283.png"/><Relationship Id="rId260" Type="http://schemas.openxmlformats.org/officeDocument/2006/relationships/customXml" Target="../ink/ink359.xml"/><Relationship Id="rId316" Type="http://schemas.openxmlformats.org/officeDocument/2006/relationships/customXml" Target="../ink/ink387.xml"/><Relationship Id="rId523" Type="http://schemas.openxmlformats.org/officeDocument/2006/relationships/image" Target="../media/image490.png"/><Relationship Id="rId55" Type="http://schemas.openxmlformats.org/officeDocument/2006/relationships/image" Target="../media/image256.png"/><Relationship Id="rId97" Type="http://schemas.openxmlformats.org/officeDocument/2006/relationships/image" Target="../media/image277.png"/><Relationship Id="rId120" Type="http://schemas.openxmlformats.org/officeDocument/2006/relationships/customXml" Target="../ink/ink289.xml"/><Relationship Id="rId358" Type="http://schemas.openxmlformats.org/officeDocument/2006/relationships/customXml" Target="../ink/ink408.xml"/><Relationship Id="rId162" Type="http://schemas.openxmlformats.org/officeDocument/2006/relationships/customXml" Target="../ink/ink310.xml"/><Relationship Id="rId218" Type="http://schemas.openxmlformats.org/officeDocument/2006/relationships/customXml" Target="../ink/ink338.xml"/><Relationship Id="rId425" Type="http://schemas.openxmlformats.org/officeDocument/2006/relationships/image" Target="../media/image441.png"/><Relationship Id="rId467" Type="http://schemas.openxmlformats.org/officeDocument/2006/relationships/image" Target="../media/image462.png"/><Relationship Id="rId271" Type="http://schemas.openxmlformats.org/officeDocument/2006/relationships/image" Target="../media/image364.png"/><Relationship Id="rId24" Type="http://schemas.openxmlformats.org/officeDocument/2006/relationships/customXml" Target="../ink/ink241.xml"/><Relationship Id="rId66" Type="http://schemas.openxmlformats.org/officeDocument/2006/relationships/customXml" Target="../ink/ink262.xml"/><Relationship Id="rId131" Type="http://schemas.openxmlformats.org/officeDocument/2006/relationships/image" Target="../media/image294.png"/><Relationship Id="rId327" Type="http://schemas.openxmlformats.org/officeDocument/2006/relationships/image" Target="../media/image392.png"/><Relationship Id="rId369" Type="http://schemas.openxmlformats.org/officeDocument/2006/relationships/image" Target="../media/image413.png"/><Relationship Id="rId534" Type="http://schemas.openxmlformats.org/officeDocument/2006/relationships/customXml" Target="../ink/ink496.xml"/><Relationship Id="rId173" Type="http://schemas.openxmlformats.org/officeDocument/2006/relationships/image" Target="../media/image315.png"/><Relationship Id="rId229" Type="http://schemas.openxmlformats.org/officeDocument/2006/relationships/image" Target="../media/image343.png"/><Relationship Id="rId380" Type="http://schemas.openxmlformats.org/officeDocument/2006/relationships/customXml" Target="../ink/ink419.xml"/><Relationship Id="rId436" Type="http://schemas.openxmlformats.org/officeDocument/2006/relationships/customXml" Target="../ink/ink447.xml"/><Relationship Id="rId240" Type="http://schemas.openxmlformats.org/officeDocument/2006/relationships/customXml" Target="../ink/ink349.xml"/><Relationship Id="rId478" Type="http://schemas.openxmlformats.org/officeDocument/2006/relationships/customXml" Target="../ink/ink468.xml"/><Relationship Id="rId35" Type="http://schemas.openxmlformats.org/officeDocument/2006/relationships/image" Target="../media/image246.png"/><Relationship Id="rId77" Type="http://schemas.openxmlformats.org/officeDocument/2006/relationships/image" Target="../media/image267.png"/><Relationship Id="rId100" Type="http://schemas.openxmlformats.org/officeDocument/2006/relationships/customXml" Target="../ink/ink279.xml"/><Relationship Id="rId282" Type="http://schemas.openxmlformats.org/officeDocument/2006/relationships/customXml" Target="../ink/ink370.xml"/><Relationship Id="rId338" Type="http://schemas.openxmlformats.org/officeDocument/2006/relationships/customXml" Target="../ink/ink398.xml"/><Relationship Id="rId503" Type="http://schemas.openxmlformats.org/officeDocument/2006/relationships/image" Target="../media/image480.png"/><Relationship Id="rId8" Type="http://schemas.openxmlformats.org/officeDocument/2006/relationships/customXml" Target="../ink/ink233.xml"/><Relationship Id="rId142" Type="http://schemas.openxmlformats.org/officeDocument/2006/relationships/customXml" Target="../ink/ink300.xml"/><Relationship Id="rId184" Type="http://schemas.openxmlformats.org/officeDocument/2006/relationships/customXml" Target="../ink/ink321.xml"/><Relationship Id="rId391" Type="http://schemas.openxmlformats.org/officeDocument/2006/relationships/image" Target="../media/image424.png"/><Relationship Id="rId405" Type="http://schemas.openxmlformats.org/officeDocument/2006/relationships/image" Target="../media/image431.png"/><Relationship Id="rId447" Type="http://schemas.openxmlformats.org/officeDocument/2006/relationships/image" Target="../media/image452.png"/><Relationship Id="rId251" Type="http://schemas.openxmlformats.org/officeDocument/2006/relationships/image" Target="../media/image354.png"/><Relationship Id="rId489" Type="http://schemas.openxmlformats.org/officeDocument/2006/relationships/image" Target="../media/image47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299" Type="http://schemas.openxmlformats.org/officeDocument/2006/relationships/image" Target="../media/image646.png"/><Relationship Id="rId303" Type="http://schemas.openxmlformats.org/officeDocument/2006/relationships/image" Target="../media/image648.png"/><Relationship Id="rId21" Type="http://schemas.openxmlformats.org/officeDocument/2006/relationships/image" Target="../media/image507.png"/><Relationship Id="rId42" Type="http://schemas.openxmlformats.org/officeDocument/2006/relationships/customXml" Target="../ink/ink518.xml"/><Relationship Id="rId63" Type="http://schemas.openxmlformats.org/officeDocument/2006/relationships/image" Target="../media/image528.png"/><Relationship Id="rId84" Type="http://schemas.openxmlformats.org/officeDocument/2006/relationships/customXml" Target="../ink/ink539.xml"/><Relationship Id="rId138" Type="http://schemas.openxmlformats.org/officeDocument/2006/relationships/customXml" Target="../ink/ink566.xml"/><Relationship Id="rId159" Type="http://schemas.openxmlformats.org/officeDocument/2006/relationships/image" Target="../media/image576.png"/><Relationship Id="rId170" Type="http://schemas.openxmlformats.org/officeDocument/2006/relationships/customXml" Target="../ink/ink582.xml"/><Relationship Id="rId191" Type="http://schemas.openxmlformats.org/officeDocument/2006/relationships/image" Target="../media/image592.png"/><Relationship Id="rId205" Type="http://schemas.openxmlformats.org/officeDocument/2006/relationships/image" Target="../media/image599.png"/><Relationship Id="rId226" Type="http://schemas.openxmlformats.org/officeDocument/2006/relationships/customXml" Target="../ink/ink610.xml"/><Relationship Id="rId247" Type="http://schemas.openxmlformats.org/officeDocument/2006/relationships/image" Target="../media/image620.png"/><Relationship Id="rId107" Type="http://schemas.openxmlformats.org/officeDocument/2006/relationships/image" Target="../media/image550.png"/><Relationship Id="rId268" Type="http://schemas.openxmlformats.org/officeDocument/2006/relationships/customXml" Target="../ink/ink631.xml"/><Relationship Id="rId289" Type="http://schemas.openxmlformats.org/officeDocument/2006/relationships/image" Target="../media/image641.png"/><Relationship Id="rId11" Type="http://schemas.openxmlformats.org/officeDocument/2006/relationships/image" Target="../media/image502.png"/><Relationship Id="rId32" Type="http://schemas.openxmlformats.org/officeDocument/2006/relationships/customXml" Target="../ink/ink513.xml"/><Relationship Id="rId53" Type="http://schemas.openxmlformats.org/officeDocument/2006/relationships/image" Target="../media/image523.png"/><Relationship Id="rId74" Type="http://schemas.openxmlformats.org/officeDocument/2006/relationships/customXml" Target="../ink/ink534.xml"/><Relationship Id="rId128" Type="http://schemas.openxmlformats.org/officeDocument/2006/relationships/customXml" Target="../ink/ink561.xml"/><Relationship Id="rId149" Type="http://schemas.openxmlformats.org/officeDocument/2006/relationships/image" Target="../media/image571.png"/><Relationship Id="rId5" Type="http://schemas.openxmlformats.org/officeDocument/2006/relationships/image" Target="../media/image499.png"/><Relationship Id="rId95" Type="http://schemas.openxmlformats.org/officeDocument/2006/relationships/image" Target="../media/image544.png"/><Relationship Id="rId160" Type="http://schemas.openxmlformats.org/officeDocument/2006/relationships/customXml" Target="../ink/ink577.xml"/><Relationship Id="rId181" Type="http://schemas.openxmlformats.org/officeDocument/2006/relationships/image" Target="../media/image587.png"/><Relationship Id="rId216" Type="http://schemas.openxmlformats.org/officeDocument/2006/relationships/customXml" Target="../ink/ink605.xml"/><Relationship Id="rId237" Type="http://schemas.openxmlformats.org/officeDocument/2006/relationships/image" Target="../media/image615.png"/><Relationship Id="rId258" Type="http://schemas.openxmlformats.org/officeDocument/2006/relationships/customXml" Target="../ink/ink626.xml"/><Relationship Id="rId279" Type="http://schemas.openxmlformats.org/officeDocument/2006/relationships/image" Target="../media/image636.png"/><Relationship Id="rId22" Type="http://schemas.openxmlformats.org/officeDocument/2006/relationships/customXml" Target="../ink/ink508.xml"/><Relationship Id="rId43" Type="http://schemas.openxmlformats.org/officeDocument/2006/relationships/image" Target="../media/image518.png"/><Relationship Id="rId64" Type="http://schemas.openxmlformats.org/officeDocument/2006/relationships/customXml" Target="../ink/ink529.xml"/><Relationship Id="rId118" Type="http://schemas.openxmlformats.org/officeDocument/2006/relationships/customXml" Target="../ink/ink556.xml"/><Relationship Id="rId139" Type="http://schemas.openxmlformats.org/officeDocument/2006/relationships/image" Target="../media/image566.png"/><Relationship Id="rId290" Type="http://schemas.openxmlformats.org/officeDocument/2006/relationships/customXml" Target="../ink/ink642.xml"/><Relationship Id="rId304" Type="http://schemas.openxmlformats.org/officeDocument/2006/relationships/customXml" Target="../ink/ink649.xml"/><Relationship Id="rId85" Type="http://schemas.openxmlformats.org/officeDocument/2006/relationships/image" Target="../media/image539.png"/><Relationship Id="rId150" Type="http://schemas.openxmlformats.org/officeDocument/2006/relationships/customXml" Target="../ink/ink572.xml"/><Relationship Id="rId171" Type="http://schemas.openxmlformats.org/officeDocument/2006/relationships/image" Target="../media/image582.png"/><Relationship Id="rId192" Type="http://schemas.openxmlformats.org/officeDocument/2006/relationships/customXml" Target="../ink/ink593.xml"/><Relationship Id="rId206" Type="http://schemas.openxmlformats.org/officeDocument/2006/relationships/customXml" Target="../ink/ink600.xml"/><Relationship Id="rId227" Type="http://schemas.openxmlformats.org/officeDocument/2006/relationships/image" Target="../media/image610.png"/><Relationship Id="rId248" Type="http://schemas.openxmlformats.org/officeDocument/2006/relationships/customXml" Target="../ink/ink621.xml"/><Relationship Id="rId269" Type="http://schemas.openxmlformats.org/officeDocument/2006/relationships/image" Target="../media/image631.png"/><Relationship Id="rId12" Type="http://schemas.openxmlformats.org/officeDocument/2006/relationships/customXml" Target="../ink/ink503.xml"/><Relationship Id="rId33" Type="http://schemas.openxmlformats.org/officeDocument/2006/relationships/image" Target="../media/image513.png"/><Relationship Id="rId108" Type="http://schemas.openxmlformats.org/officeDocument/2006/relationships/customXml" Target="../ink/ink551.xml"/><Relationship Id="rId129" Type="http://schemas.openxmlformats.org/officeDocument/2006/relationships/image" Target="../media/image561.png"/><Relationship Id="rId280" Type="http://schemas.openxmlformats.org/officeDocument/2006/relationships/customXml" Target="../ink/ink637.xml"/><Relationship Id="rId54" Type="http://schemas.openxmlformats.org/officeDocument/2006/relationships/customXml" Target="../ink/ink524.xml"/><Relationship Id="rId75" Type="http://schemas.openxmlformats.org/officeDocument/2006/relationships/image" Target="../media/image534.png"/><Relationship Id="rId96" Type="http://schemas.openxmlformats.org/officeDocument/2006/relationships/customXml" Target="../ink/ink545.xml"/><Relationship Id="rId140" Type="http://schemas.openxmlformats.org/officeDocument/2006/relationships/customXml" Target="../ink/ink567.xml"/><Relationship Id="rId161" Type="http://schemas.openxmlformats.org/officeDocument/2006/relationships/image" Target="../media/image577.png"/><Relationship Id="rId182" Type="http://schemas.openxmlformats.org/officeDocument/2006/relationships/customXml" Target="../ink/ink588.xml"/><Relationship Id="rId217" Type="http://schemas.openxmlformats.org/officeDocument/2006/relationships/image" Target="../media/image605.png"/><Relationship Id="rId6" Type="http://schemas.openxmlformats.org/officeDocument/2006/relationships/customXml" Target="../ink/ink500.xml"/><Relationship Id="rId238" Type="http://schemas.openxmlformats.org/officeDocument/2006/relationships/customXml" Target="../ink/ink616.xml"/><Relationship Id="rId259" Type="http://schemas.openxmlformats.org/officeDocument/2006/relationships/image" Target="../media/image626.png"/><Relationship Id="rId23" Type="http://schemas.openxmlformats.org/officeDocument/2006/relationships/image" Target="../media/image508.png"/><Relationship Id="rId119" Type="http://schemas.openxmlformats.org/officeDocument/2006/relationships/image" Target="../media/image556.png"/><Relationship Id="rId270" Type="http://schemas.openxmlformats.org/officeDocument/2006/relationships/customXml" Target="../ink/ink632.xml"/><Relationship Id="rId291" Type="http://schemas.openxmlformats.org/officeDocument/2006/relationships/image" Target="../media/image642.png"/><Relationship Id="rId305" Type="http://schemas.openxmlformats.org/officeDocument/2006/relationships/image" Target="../media/image649.png"/><Relationship Id="rId44" Type="http://schemas.openxmlformats.org/officeDocument/2006/relationships/customXml" Target="../ink/ink519.xml"/><Relationship Id="rId65" Type="http://schemas.openxmlformats.org/officeDocument/2006/relationships/image" Target="../media/image529.png"/><Relationship Id="rId86" Type="http://schemas.openxmlformats.org/officeDocument/2006/relationships/customXml" Target="../ink/ink540.xml"/><Relationship Id="rId130" Type="http://schemas.openxmlformats.org/officeDocument/2006/relationships/customXml" Target="../ink/ink562.xml"/><Relationship Id="rId151" Type="http://schemas.openxmlformats.org/officeDocument/2006/relationships/image" Target="../media/image572.png"/><Relationship Id="rId172" Type="http://schemas.openxmlformats.org/officeDocument/2006/relationships/customXml" Target="../ink/ink583.xml"/><Relationship Id="rId193" Type="http://schemas.openxmlformats.org/officeDocument/2006/relationships/image" Target="../media/image593.png"/><Relationship Id="rId207" Type="http://schemas.openxmlformats.org/officeDocument/2006/relationships/image" Target="../media/image600.png"/><Relationship Id="rId228" Type="http://schemas.openxmlformats.org/officeDocument/2006/relationships/customXml" Target="../ink/ink611.xml"/><Relationship Id="rId249" Type="http://schemas.openxmlformats.org/officeDocument/2006/relationships/image" Target="../media/image621.png"/><Relationship Id="rId13" Type="http://schemas.openxmlformats.org/officeDocument/2006/relationships/image" Target="../media/image503.png"/><Relationship Id="rId109" Type="http://schemas.openxmlformats.org/officeDocument/2006/relationships/image" Target="../media/image551.png"/><Relationship Id="rId260" Type="http://schemas.openxmlformats.org/officeDocument/2006/relationships/customXml" Target="../ink/ink627.xml"/><Relationship Id="rId281" Type="http://schemas.openxmlformats.org/officeDocument/2006/relationships/image" Target="../media/image637.png"/><Relationship Id="rId34" Type="http://schemas.openxmlformats.org/officeDocument/2006/relationships/customXml" Target="../ink/ink514.xml"/><Relationship Id="rId55" Type="http://schemas.openxmlformats.org/officeDocument/2006/relationships/image" Target="../media/image524.png"/><Relationship Id="rId76" Type="http://schemas.openxmlformats.org/officeDocument/2006/relationships/customXml" Target="../ink/ink535.xml"/><Relationship Id="rId97" Type="http://schemas.openxmlformats.org/officeDocument/2006/relationships/image" Target="../media/image545.png"/><Relationship Id="rId120" Type="http://schemas.openxmlformats.org/officeDocument/2006/relationships/customXml" Target="../ink/ink557.xml"/><Relationship Id="rId141" Type="http://schemas.openxmlformats.org/officeDocument/2006/relationships/image" Target="../media/image567.png"/><Relationship Id="rId7" Type="http://schemas.openxmlformats.org/officeDocument/2006/relationships/image" Target="../media/image500.png"/><Relationship Id="rId162" Type="http://schemas.openxmlformats.org/officeDocument/2006/relationships/customXml" Target="../ink/ink578.xml"/><Relationship Id="rId183" Type="http://schemas.openxmlformats.org/officeDocument/2006/relationships/image" Target="../media/image588.png"/><Relationship Id="rId218" Type="http://schemas.openxmlformats.org/officeDocument/2006/relationships/customXml" Target="../ink/ink606.xml"/><Relationship Id="rId239" Type="http://schemas.openxmlformats.org/officeDocument/2006/relationships/image" Target="../media/image616.png"/><Relationship Id="rId250" Type="http://schemas.openxmlformats.org/officeDocument/2006/relationships/customXml" Target="../ink/ink622.xml"/><Relationship Id="rId271" Type="http://schemas.openxmlformats.org/officeDocument/2006/relationships/image" Target="../media/image632.png"/><Relationship Id="rId292" Type="http://schemas.openxmlformats.org/officeDocument/2006/relationships/customXml" Target="../ink/ink643.xml"/><Relationship Id="rId306" Type="http://schemas.openxmlformats.org/officeDocument/2006/relationships/customXml" Target="../ink/ink650.xml"/><Relationship Id="rId24" Type="http://schemas.openxmlformats.org/officeDocument/2006/relationships/customXml" Target="../ink/ink509.xml"/><Relationship Id="rId45" Type="http://schemas.openxmlformats.org/officeDocument/2006/relationships/image" Target="../media/image519.png"/><Relationship Id="rId66" Type="http://schemas.openxmlformats.org/officeDocument/2006/relationships/customXml" Target="../ink/ink530.xml"/><Relationship Id="rId87" Type="http://schemas.openxmlformats.org/officeDocument/2006/relationships/image" Target="../media/image540.png"/><Relationship Id="rId110" Type="http://schemas.openxmlformats.org/officeDocument/2006/relationships/customXml" Target="../ink/ink552.xml"/><Relationship Id="rId131" Type="http://schemas.openxmlformats.org/officeDocument/2006/relationships/image" Target="../media/image562.png"/><Relationship Id="rId61" Type="http://schemas.openxmlformats.org/officeDocument/2006/relationships/image" Target="../media/image527.png"/><Relationship Id="rId82" Type="http://schemas.openxmlformats.org/officeDocument/2006/relationships/customXml" Target="../ink/ink538.xml"/><Relationship Id="rId152" Type="http://schemas.openxmlformats.org/officeDocument/2006/relationships/customXml" Target="../ink/ink573.xml"/><Relationship Id="rId173" Type="http://schemas.openxmlformats.org/officeDocument/2006/relationships/image" Target="../media/image583.png"/><Relationship Id="rId194" Type="http://schemas.openxmlformats.org/officeDocument/2006/relationships/customXml" Target="../ink/ink594.xml"/><Relationship Id="rId199" Type="http://schemas.openxmlformats.org/officeDocument/2006/relationships/image" Target="../media/image596.png"/><Relationship Id="rId203" Type="http://schemas.openxmlformats.org/officeDocument/2006/relationships/image" Target="../media/image598.png"/><Relationship Id="rId208" Type="http://schemas.openxmlformats.org/officeDocument/2006/relationships/customXml" Target="../ink/ink601.xml"/><Relationship Id="rId229" Type="http://schemas.openxmlformats.org/officeDocument/2006/relationships/image" Target="../media/image611.png"/><Relationship Id="rId19" Type="http://schemas.openxmlformats.org/officeDocument/2006/relationships/image" Target="../media/image506.png"/><Relationship Id="rId224" Type="http://schemas.openxmlformats.org/officeDocument/2006/relationships/customXml" Target="../ink/ink609.xml"/><Relationship Id="rId240" Type="http://schemas.openxmlformats.org/officeDocument/2006/relationships/customXml" Target="../ink/ink617.xml"/><Relationship Id="rId245" Type="http://schemas.openxmlformats.org/officeDocument/2006/relationships/image" Target="../media/image619.png"/><Relationship Id="rId261" Type="http://schemas.openxmlformats.org/officeDocument/2006/relationships/image" Target="../media/image627.png"/><Relationship Id="rId266" Type="http://schemas.openxmlformats.org/officeDocument/2006/relationships/customXml" Target="../ink/ink630.xml"/><Relationship Id="rId287" Type="http://schemas.openxmlformats.org/officeDocument/2006/relationships/image" Target="../media/image640.png"/><Relationship Id="rId14" Type="http://schemas.openxmlformats.org/officeDocument/2006/relationships/customXml" Target="../ink/ink504.xml"/><Relationship Id="rId30" Type="http://schemas.openxmlformats.org/officeDocument/2006/relationships/customXml" Target="../ink/ink512.xml"/><Relationship Id="rId35" Type="http://schemas.openxmlformats.org/officeDocument/2006/relationships/image" Target="../media/image514.png"/><Relationship Id="rId56" Type="http://schemas.openxmlformats.org/officeDocument/2006/relationships/customXml" Target="../ink/ink525.xml"/><Relationship Id="rId77" Type="http://schemas.openxmlformats.org/officeDocument/2006/relationships/image" Target="../media/image535.png"/><Relationship Id="rId100" Type="http://schemas.openxmlformats.org/officeDocument/2006/relationships/customXml" Target="../ink/ink547.xml"/><Relationship Id="rId105" Type="http://schemas.openxmlformats.org/officeDocument/2006/relationships/image" Target="../media/image549.png"/><Relationship Id="rId126" Type="http://schemas.openxmlformats.org/officeDocument/2006/relationships/customXml" Target="../ink/ink560.xml"/><Relationship Id="rId147" Type="http://schemas.openxmlformats.org/officeDocument/2006/relationships/image" Target="../media/image570.png"/><Relationship Id="rId168" Type="http://schemas.openxmlformats.org/officeDocument/2006/relationships/customXml" Target="../ink/ink581.xml"/><Relationship Id="rId282" Type="http://schemas.openxmlformats.org/officeDocument/2006/relationships/customXml" Target="../ink/ink638.xml"/><Relationship Id="rId312" Type="http://schemas.openxmlformats.org/officeDocument/2006/relationships/customXml" Target="../ink/ink653.xml"/><Relationship Id="rId8" Type="http://schemas.openxmlformats.org/officeDocument/2006/relationships/customXml" Target="../ink/ink501.xml"/><Relationship Id="rId51" Type="http://schemas.openxmlformats.org/officeDocument/2006/relationships/image" Target="../media/image522.png"/><Relationship Id="rId72" Type="http://schemas.openxmlformats.org/officeDocument/2006/relationships/customXml" Target="../ink/ink533.xml"/><Relationship Id="rId93" Type="http://schemas.openxmlformats.org/officeDocument/2006/relationships/image" Target="../media/image543.png"/><Relationship Id="rId98" Type="http://schemas.openxmlformats.org/officeDocument/2006/relationships/customXml" Target="../ink/ink546.xml"/><Relationship Id="rId121" Type="http://schemas.openxmlformats.org/officeDocument/2006/relationships/image" Target="../media/image557.png"/><Relationship Id="rId142" Type="http://schemas.openxmlformats.org/officeDocument/2006/relationships/customXml" Target="../ink/ink568.xml"/><Relationship Id="rId163" Type="http://schemas.openxmlformats.org/officeDocument/2006/relationships/image" Target="../media/image578.png"/><Relationship Id="rId184" Type="http://schemas.openxmlformats.org/officeDocument/2006/relationships/customXml" Target="../ink/ink589.xml"/><Relationship Id="rId189" Type="http://schemas.openxmlformats.org/officeDocument/2006/relationships/image" Target="../media/image591.png"/><Relationship Id="rId219" Type="http://schemas.openxmlformats.org/officeDocument/2006/relationships/image" Target="../media/image606.png"/><Relationship Id="rId3" Type="http://schemas.openxmlformats.org/officeDocument/2006/relationships/image" Target="../media/image498.png"/><Relationship Id="rId214" Type="http://schemas.openxmlformats.org/officeDocument/2006/relationships/customXml" Target="../ink/ink604.xml"/><Relationship Id="rId230" Type="http://schemas.openxmlformats.org/officeDocument/2006/relationships/customXml" Target="../ink/ink612.xml"/><Relationship Id="rId235" Type="http://schemas.openxmlformats.org/officeDocument/2006/relationships/image" Target="../media/image614.png"/><Relationship Id="rId251" Type="http://schemas.openxmlformats.org/officeDocument/2006/relationships/image" Target="../media/image622.png"/><Relationship Id="rId256" Type="http://schemas.openxmlformats.org/officeDocument/2006/relationships/customXml" Target="../ink/ink625.xml"/><Relationship Id="rId277" Type="http://schemas.openxmlformats.org/officeDocument/2006/relationships/image" Target="../media/image635.png"/><Relationship Id="rId298" Type="http://schemas.openxmlformats.org/officeDocument/2006/relationships/customXml" Target="../ink/ink646.xml"/><Relationship Id="rId25" Type="http://schemas.openxmlformats.org/officeDocument/2006/relationships/image" Target="../media/image509.png"/><Relationship Id="rId46" Type="http://schemas.openxmlformats.org/officeDocument/2006/relationships/customXml" Target="../ink/ink520.xml"/><Relationship Id="rId67" Type="http://schemas.openxmlformats.org/officeDocument/2006/relationships/image" Target="../media/image530.png"/><Relationship Id="rId116" Type="http://schemas.openxmlformats.org/officeDocument/2006/relationships/customXml" Target="../ink/ink555.xml"/><Relationship Id="rId137" Type="http://schemas.openxmlformats.org/officeDocument/2006/relationships/image" Target="../media/image565.png"/><Relationship Id="rId158" Type="http://schemas.openxmlformats.org/officeDocument/2006/relationships/customXml" Target="../ink/ink576.xml"/><Relationship Id="rId272" Type="http://schemas.openxmlformats.org/officeDocument/2006/relationships/customXml" Target="../ink/ink633.xml"/><Relationship Id="rId293" Type="http://schemas.openxmlformats.org/officeDocument/2006/relationships/image" Target="../media/image643.png"/><Relationship Id="rId302" Type="http://schemas.openxmlformats.org/officeDocument/2006/relationships/customXml" Target="../ink/ink648.xml"/><Relationship Id="rId307" Type="http://schemas.openxmlformats.org/officeDocument/2006/relationships/image" Target="../media/image650.png"/><Relationship Id="rId20" Type="http://schemas.openxmlformats.org/officeDocument/2006/relationships/customXml" Target="../ink/ink507.xml"/><Relationship Id="rId41" Type="http://schemas.openxmlformats.org/officeDocument/2006/relationships/image" Target="../media/image517.png"/><Relationship Id="rId62" Type="http://schemas.openxmlformats.org/officeDocument/2006/relationships/customXml" Target="../ink/ink528.xml"/><Relationship Id="rId83" Type="http://schemas.openxmlformats.org/officeDocument/2006/relationships/image" Target="../media/image538.png"/><Relationship Id="rId88" Type="http://schemas.openxmlformats.org/officeDocument/2006/relationships/customXml" Target="../ink/ink541.xml"/><Relationship Id="rId111" Type="http://schemas.openxmlformats.org/officeDocument/2006/relationships/image" Target="../media/image552.png"/><Relationship Id="rId132" Type="http://schemas.openxmlformats.org/officeDocument/2006/relationships/customXml" Target="../ink/ink563.xml"/><Relationship Id="rId153" Type="http://schemas.openxmlformats.org/officeDocument/2006/relationships/image" Target="../media/image573.png"/><Relationship Id="rId174" Type="http://schemas.openxmlformats.org/officeDocument/2006/relationships/customXml" Target="../ink/ink584.xml"/><Relationship Id="rId179" Type="http://schemas.openxmlformats.org/officeDocument/2006/relationships/image" Target="../media/image586.png"/><Relationship Id="rId195" Type="http://schemas.openxmlformats.org/officeDocument/2006/relationships/image" Target="../media/image594.png"/><Relationship Id="rId209" Type="http://schemas.openxmlformats.org/officeDocument/2006/relationships/image" Target="../media/image601.png"/><Relationship Id="rId190" Type="http://schemas.openxmlformats.org/officeDocument/2006/relationships/customXml" Target="../ink/ink592.xml"/><Relationship Id="rId204" Type="http://schemas.openxmlformats.org/officeDocument/2006/relationships/customXml" Target="../ink/ink599.xml"/><Relationship Id="rId220" Type="http://schemas.openxmlformats.org/officeDocument/2006/relationships/customXml" Target="../ink/ink607.xml"/><Relationship Id="rId225" Type="http://schemas.openxmlformats.org/officeDocument/2006/relationships/image" Target="../media/image609.png"/><Relationship Id="rId241" Type="http://schemas.openxmlformats.org/officeDocument/2006/relationships/image" Target="../media/image617.png"/><Relationship Id="rId246" Type="http://schemas.openxmlformats.org/officeDocument/2006/relationships/customXml" Target="../ink/ink620.xml"/><Relationship Id="rId267" Type="http://schemas.openxmlformats.org/officeDocument/2006/relationships/image" Target="../media/image630.png"/><Relationship Id="rId288" Type="http://schemas.openxmlformats.org/officeDocument/2006/relationships/customXml" Target="../ink/ink641.xml"/><Relationship Id="rId15" Type="http://schemas.openxmlformats.org/officeDocument/2006/relationships/image" Target="../media/image504.png"/><Relationship Id="rId36" Type="http://schemas.openxmlformats.org/officeDocument/2006/relationships/customXml" Target="../ink/ink515.xml"/><Relationship Id="rId57" Type="http://schemas.openxmlformats.org/officeDocument/2006/relationships/image" Target="../media/image525.png"/><Relationship Id="rId106" Type="http://schemas.openxmlformats.org/officeDocument/2006/relationships/customXml" Target="../ink/ink550.xml"/><Relationship Id="rId127" Type="http://schemas.openxmlformats.org/officeDocument/2006/relationships/image" Target="../media/image560.png"/><Relationship Id="rId262" Type="http://schemas.openxmlformats.org/officeDocument/2006/relationships/customXml" Target="../ink/ink628.xml"/><Relationship Id="rId283" Type="http://schemas.openxmlformats.org/officeDocument/2006/relationships/image" Target="../media/image638.png"/><Relationship Id="rId313" Type="http://schemas.openxmlformats.org/officeDocument/2006/relationships/image" Target="../media/image653.png"/><Relationship Id="rId10" Type="http://schemas.openxmlformats.org/officeDocument/2006/relationships/customXml" Target="../ink/ink502.xml"/><Relationship Id="rId31" Type="http://schemas.openxmlformats.org/officeDocument/2006/relationships/image" Target="../media/image512.png"/><Relationship Id="rId52" Type="http://schemas.openxmlformats.org/officeDocument/2006/relationships/customXml" Target="../ink/ink523.xml"/><Relationship Id="rId73" Type="http://schemas.openxmlformats.org/officeDocument/2006/relationships/image" Target="../media/image533.png"/><Relationship Id="rId78" Type="http://schemas.openxmlformats.org/officeDocument/2006/relationships/customXml" Target="../ink/ink536.xml"/><Relationship Id="rId94" Type="http://schemas.openxmlformats.org/officeDocument/2006/relationships/customXml" Target="../ink/ink544.xml"/><Relationship Id="rId99" Type="http://schemas.openxmlformats.org/officeDocument/2006/relationships/image" Target="../media/image546.png"/><Relationship Id="rId101" Type="http://schemas.openxmlformats.org/officeDocument/2006/relationships/image" Target="../media/image547.png"/><Relationship Id="rId122" Type="http://schemas.openxmlformats.org/officeDocument/2006/relationships/customXml" Target="../ink/ink558.xml"/><Relationship Id="rId143" Type="http://schemas.openxmlformats.org/officeDocument/2006/relationships/image" Target="../media/image568.png"/><Relationship Id="rId148" Type="http://schemas.openxmlformats.org/officeDocument/2006/relationships/customXml" Target="../ink/ink571.xml"/><Relationship Id="rId164" Type="http://schemas.openxmlformats.org/officeDocument/2006/relationships/customXml" Target="../ink/ink579.xml"/><Relationship Id="rId169" Type="http://schemas.openxmlformats.org/officeDocument/2006/relationships/image" Target="../media/image581.png"/><Relationship Id="rId185" Type="http://schemas.openxmlformats.org/officeDocument/2006/relationships/image" Target="../media/image589.png"/><Relationship Id="rId4" Type="http://schemas.openxmlformats.org/officeDocument/2006/relationships/customXml" Target="../ink/ink499.xml"/><Relationship Id="rId9" Type="http://schemas.openxmlformats.org/officeDocument/2006/relationships/image" Target="../media/image501.png"/><Relationship Id="rId180" Type="http://schemas.openxmlformats.org/officeDocument/2006/relationships/customXml" Target="../ink/ink587.xml"/><Relationship Id="rId210" Type="http://schemas.openxmlformats.org/officeDocument/2006/relationships/customXml" Target="../ink/ink602.xml"/><Relationship Id="rId215" Type="http://schemas.openxmlformats.org/officeDocument/2006/relationships/image" Target="../media/image604.png"/><Relationship Id="rId236" Type="http://schemas.openxmlformats.org/officeDocument/2006/relationships/customXml" Target="../ink/ink615.xml"/><Relationship Id="rId257" Type="http://schemas.openxmlformats.org/officeDocument/2006/relationships/image" Target="../media/image625.png"/><Relationship Id="rId278" Type="http://schemas.openxmlformats.org/officeDocument/2006/relationships/customXml" Target="../ink/ink636.xml"/><Relationship Id="rId26" Type="http://schemas.openxmlformats.org/officeDocument/2006/relationships/customXml" Target="../ink/ink510.xml"/><Relationship Id="rId231" Type="http://schemas.openxmlformats.org/officeDocument/2006/relationships/image" Target="../media/image612.png"/><Relationship Id="rId252" Type="http://schemas.openxmlformats.org/officeDocument/2006/relationships/customXml" Target="../ink/ink623.xml"/><Relationship Id="rId273" Type="http://schemas.openxmlformats.org/officeDocument/2006/relationships/image" Target="../media/image633.png"/><Relationship Id="rId294" Type="http://schemas.openxmlformats.org/officeDocument/2006/relationships/customXml" Target="../ink/ink644.xml"/><Relationship Id="rId308" Type="http://schemas.openxmlformats.org/officeDocument/2006/relationships/customXml" Target="../ink/ink651.xml"/><Relationship Id="rId47" Type="http://schemas.openxmlformats.org/officeDocument/2006/relationships/image" Target="../media/image520.png"/><Relationship Id="rId68" Type="http://schemas.openxmlformats.org/officeDocument/2006/relationships/customXml" Target="../ink/ink531.xml"/><Relationship Id="rId89" Type="http://schemas.openxmlformats.org/officeDocument/2006/relationships/image" Target="../media/image541.png"/><Relationship Id="rId112" Type="http://schemas.openxmlformats.org/officeDocument/2006/relationships/customXml" Target="../ink/ink553.xml"/><Relationship Id="rId133" Type="http://schemas.openxmlformats.org/officeDocument/2006/relationships/image" Target="../media/image563.png"/><Relationship Id="rId154" Type="http://schemas.openxmlformats.org/officeDocument/2006/relationships/customXml" Target="../ink/ink574.xml"/><Relationship Id="rId175" Type="http://schemas.openxmlformats.org/officeDocument/2006/relationships/image" Target="../media/image584.png"/><Relationship Id="rId196" Type="http://schemas.openxmlformats.org/officeDocument/2006/relationships/customXml" Target="../ink/ink595.xml"/><Relationship Id="rId200" Type="http://schemas.openxmlformats.org/officeDocument/2006/relationships/customXml" Target="../ink/ink597.xml"/><Relationship Id="rId16" Type="http://schemas.openxmlformats.org/officeDocument/2006/relationships/customXml" Target="../ink/ink505.xml"/><Relationship Id="rId221" Type="http://schemas.openxmlformats.org/officeDocument/2006/relationships/image" Target="../media/image607.png"/><Relationship Id="rId242" Type="http://schemas.openxmlformats.org/officeDocument/2006/relationships/customXml" Target="../ink/ink618.xml"/><Relationship Id="rId263" Type="http://schemas.openxmlformats.org/officeDocument/2006/relationships/image" Target="../media/image628.png"/><Relationship Id="rId284" Type="http://schemas.openxmlformats.org/officeDocument/2006/relationships/customXml" Target="../ink/ink639.xml"/><Relationship Id="rId37" Type="http://schemas.openxmlformats.org/officeDocument/2006/relationships/image" Target="../media/image515.png"/><Relationship Id="rId58" Type="http://schemas.openxmlformats.org/officeDocument/2006/relationships/customXml" Target="../ink/ink526.xml"/><Relationship Id="rId79" Type="http://schemas.openxmlformats.org/officeDocument/2006/relationships/image" Target="../media/image536.png"/><Relationship Id="rId102" Type="http://schemas.openxmlformats.org/officeDocument/2006/relationships/customXml" Target="../ink/ink548.xml"/><Relationship Id="rId123" Type="http://schemas.openxmlformats.org/officeDocument/2006/relationships/image" Target="../media/image558.png"/><Relationship Id="rId144" Type="http://schemas.openxmlformats.org/officeDocument/2006/relationships/customXml" Target="../ink/ink569.xml"/><Relationship Id="rId90" Type="http://schemas.openxmlformats.org/officeDocument/2006/relationships/customXml" Target="../ink/ink542.xml"/><Relationship Id="rId165" Type="http://schemas.openxmlformats.org/officeDocument/2006/relationships/image" Target="../media/image579.png"/><Relationship Id="rId186" Type="http://schemas.openxmlformats.org/officeDocument/2006/relationships/customXml" Target="../ink/ink590.xml"/><Relationship Id="rId211" Type="http://schemas.openxmlformats.org/officeDocument/2006/relationships/image" Target="../media/image602.png"/><Relationship Id="rId232" Type="http://schemas.openxmlformats.org/officeDocument/2006/relationships/customXml" Target="../ink/ink613.xml"/><Relationship Id="rId253" Type="http://schemas.openxmlformats.org/officeDocument/2006/relationships/image" Target="../media/image623.png"/><Relationship Id="rId274" Type="http://schemas.openxmlformats.org/officeDocument/2006/relationships/customXml" Target="../ink/ink634.xml"/><Relationship Id="rId295" Type="http://schemas.openxmlformats.org/officeDocument/2006/relationships/image" Target="../media/image644.png"/><Relationship Id="rId309" Type="http://schemas.openxmlformats.org/officeDocument/2006/relationships/image" Target="../media/image651.png"/><Relationship Id="rId27" Type="http://schemas.openxmlformats.org/officeDocument/2006/relationships/image" Target="../media/image510.png"/><Relationship Id="rId48" Type="http://schemas.openxmlformats.org/officeDocument/2006/relationships/customXml" Target="../ink/ink521.xml"/><Relationship Id="rId69" Type="http://schemas.openxmlformats.org/officeDocument/2006/relationships/image" Target="../media/image531.png"/><Relationship Id="rId113" Type="http://schemas.openxmlformats.org/officeDocument/2006/relationships/image" Target="../media/image553.png"/><Relationship Id="rId134" Type="http://schemas.openxmlformats.org/officeDocument/2006/relationships/customXml" Target="../ink/ink564.xml"/><Relationship Id="rId80" Type="http://schemas.openxmlformats.org/officeDocument/2006/relationships/customXml" Target="../ink/ink537.xml"/><Relationship Id="rId155" Type="http://schemas.openxmlformats.org/officeDocument/2006/relationships/image" Target="../media/image574.png"/><Relationship Id="rId176" Type="http://schemas.openxmlformats.org/officeDocument/2006/relationships/customXml" Target="../ink/ink585.xml"/><Relationship Id="rId197" Type="http://schemas.openxmlformats.org/officeDocument/2006/relationships/image" Target="../media/image595.png"/><Relationship Id="rId201" Type="http://schemas.openxmlformats.org/officeDocument/2006/relationships/image" Target="../media/image597.png"/><Relationship Id="rId222" Type="http://schemas.openxmlformats.org/officeDocument/2006/relationships/customXml" Target="../ink/ink608.xml"/><Relationship Id="rId243" Type="http://schemas.openxmlformats.org/officeDocument/2006/relationships/image" Target="../media/image618.png"/><Relationship Id="rId264" Type="http://schemas.openxmlformats.org/officeDocument/2006/relationships/customXml" Target="../ink/ink629.xml"/><Relationship Id="rId285" Type="http://schemas.openxmlformats.org/officeDocument/2006/relationships/image" Target="../media/image639.png"/><Relationship Id="rId17" Type="http://schemas.openxmlformats.org/officeDocument/2006/relationships/image" Target="../media/image505.png"/><Relationship Id="rId38" Type="http://schemas.openxmlformats.org/officeDocument/2006/relationships/customXml" Target="../ink/ink516.xml"/><Relationship Id="rId59" Type="http://schemas.openxmlformats.org/officeDocument/2006/relationships/image" Target="../media/image526.png"/><Relationship Id="rId103" Type="http://schemas.openxmlformats.org/officeDocument/2006/relationships/image" Target="../media/image548.png"/><Relationship Id="rId124" Type="http://schemas.openxmlformats.org/officeDocument/2006/relationships/customXml" Target="../ink/ink559.xml"/><Relationship Id="rId310" Type="http://schemas.openxmlformats.org/officeDocument/2006/relationships/customXml" Target="../ink/ink652.xml"/><Relationship Id="rId70" Type="http://schemas.openxmlformats.org/officeDocument/2006/relationships/customXml" Target="../ink/ink532.xml"/><Relationship Id="rId91" Type="http://schemas.openxmlformats.org/officeDocument/2006/relationships/image" Target="../media/image542.png"/><Relationship Id="rId145" Type="http://schemas.openxmlformats.org/officeDocument/2006/relationships/image" Target="../media/image569.png"/><Relationship Id="rId166" Type="http://schemas.openxmlformats.org/officeDocument/2006/relationships/customXml" Target="../ink/ink580.xml"/><Relationship Id="rId187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3.xml"/><Relationship Id="rId233" Type="http://schemas.openxmlformats.org/officeDocument/2006/relationships/image" Target="../media/image613.png"/><Relationship Id="rId254" Type="http://schemas.openxmlformats.org/officeDocument/2006/relationships/customXml" Target="../ink/ink624.xml"/><Relationship Id="rId28" Type="http://schemas.openxmlformats.org/officeDocument/2006/relationships/customXml" Target="../ink/ink511.xml"/><Relationship Id="rId49" Type="http://schemas.openxmlformats.org/officeDocument/2006/relationships/image" Target="../media/image521.png"/><Relationship Id="rId114" Type="http://schemas.openxmlformats.org/officeDocument/2006/relationships/customXml" Target="../ink/ink554.xml"/><Relationship Id="rId275" Type="http://schemas.openxmlformats.org/officeDocument/2006/relationships/image" Target="../media/image634.png"/><Relationship Id="rId296" Type="http://schemas.openxmlformats.org/officeDocument/2006/relationships/customXml" Target="../ink/ink645.xml"/><Relationship Id="rId300" Type="http://schemas.openxmlformats.org/officeDocument/2006/relationships/customXml" Target="../ink/ink647.xml"/><Relationship Id="rId60" Type="http://schemas.openxmlformats.org/officeDocument/2006/relationships/customXml" Target="../ink/ink527.xml"/><Relationship Id="rId81" Type="http://schemas.openxmlformats.org/officeDocument/2006/relationships/image" Target="../media/image537.png"/><Relationship Id="rId135" Type="http://schemas.openxmlformats.org/officeDocument/2006/relationships/image" Target="../media/image564.png"/><Relationship Id="rId156" Type="http://schemas.openxmlformats.org/officeDocument/2006/relationships/customXml" Target="../ink/ink575.xml"/><Relationship Id="rId177" Type="http://schemas.openxmlformats.org/officeDocument/2006/relationships/image" Target="../media/image585.png"/><Relationship Id="rId198" Type="http://schemas.openxmlformats.org/officeDocument/2006/relationships/customXml" Target="../ink/ink596.xml"/><Relationship Id="rId202" Type="http://schemas.openxmlformats.org/officeDocument/2006/relationships/customXml" Target="../ink/ink598.xml"/><Relationship Id="rId223" Type="http://schemas.openxmlformats.org/officeDocument/2006/relationships/image" Target="../media/image608.png"/><Relationship Id="rId244" Type="http://schemas.openxmlformats.org/officeDocument/2006/relationships/customXml" Target="../ink/ink619.xml"/><Relationship Id="rId18" Type="http://schemas.openxmlformats.org/officeDocument/2006/relationships/customXml" Target="../ink/ink506.xml"/><Relationship Id="rId39" Type="http://schemas.openxmlformats.org/officeDocument/2006/relationships/image" Target="../media/image516.png"/><Relationship Id="rId265" Type="http://schemas.openxmlformats.org/officeDocument/2006/relationships/image" Target="../media/image629.png"/><Relationship Id="rId286" Type="http://schemas.openxmlformats.org/officeDocument/2006/relationships/customXml" Target="../ink/ink640.xml"/><Relationship Id="rId50" Type="http://schemas.openxmlformats.org/officeDocument/2006/relationships/customXml" Target="../ink/ink522.xml"/><Relationship Id="rId104" Type="http://schemas.openxmlformats.org/officeDocument/2006/relationships/customXml" Target="../ink/ink549.xml"/><Relationship Id="rId125" Type="http://schemas.openxmlformats.org/officeDocument/2006/relationships/image" Target="../media/image559.png"/><Relationship Id="rId146" Type="http://schemas.openxmlformats.org/officeDocument/2006/relationships/customXml" Target="../ink/ink570.xml"/><Relationship Id="rId167" Type="http://schemas.openxmlformats.org/officeDocument/2006/relationships/image" Target="../media/image580.png"/><Relationship Id="rId188" Type="http://schemas.openxmlformats.org/officeDocument/2006/relationships/customXml" Target="../ink/ink591.xml"/><Relationship Id="rId311" Type="http://schemas.openxmlformats.org/officeDocument/2006/relationships/image" Target="../media/image652.png"/><Relationship Id="rId71" Type="http://schemas.openxmlformats.org/officeDocument/2006/relationships/image" Target="../media/image532.png"/><Relationship Id="rId92" Type="http://schemas.openxmlformats.org/officeDocument/2006/relationships/customXml" Target="../ink/ink543.xml"/><Relationship Id="rId213" Type="http://schemas.openxmlformats.org/officeDocument/2006/relationships/image" Target="../media/image603.png"/><Relationship Id="rId234" Type="http://schemas.openxmlformats.org/officeDocument/2006/relationships/customXml" Target="../ink/ink614.xml"/><Relationship Id="rId2" Type="http://schemas.openxmlformats.org/officeDocument/2006/relationships/customXml" Target="../ink/ink498.xml"/><Relationship Id="rId29" Type="http://schemas.openxmlformats.org/officeDocument/2006/relationships/image" Target="../media/image511.png"/><Relationship Id="rId255" Type="http://schemas.openxmlformats.org/officeDocument/2006/relationships/image" Target="../media/image624.png"/><Relationship Id="rId276" Type="http://schemas.openxmlformats.org/officeDocument/2006/relationships/customXml" Target="../ink/ink635.xml"/><Relationship Id="rId297" Type="http://schemas.openxmlformats.org/officeDocument/2006/relationships/image" Target="../media/image645.png"/><Relationship Id="rId40" Type="http://schemas.openxmlformats.org/officeDocument/2006/relationships/customXml" Target="../ink/ink517.xml"/><Relationship Id="rId115" Type="http://schemas.openxmlformats.org/officeDocument/2006/relationships/image" Target="../media/image554.png"/><Relationship Id="rId136" Type="http://schemas.openxmlformats.org/officeDocument/2006/relationships/customXml" Target="../ink/ink565.xml"/><Relationship Id="rId157" Type="http://schemas.openxmlformats.org/officeDocument/2006/relationships/image" Target="../media/image575.png"/><Relationship Id="rId178" Type="http://schemas.openxmlformats.org/officeDocument/2006/relationships/customXml" Target="../ink/ink586.xml"/><Relationship Id="rId301" Type="http://schemas.openxmlformats.org/officeDocument/2006/relationships/image" Target="../media/image64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1.png"/><Relationship Id="rId21" Type="http://schemas.openxmlformats.org/officeDocument/2006/relationships/image" Target="../media/image663.png"/><Relationship Id="rId42" Type="http://schemas.openxmlformats.org/officeDocument/2006/relationships/customXml" Target="../ink/ink674.xml"/><Relationship Id="rId63" Type="http://schemas.openxmlformats.org/officeDocument/2006/relationships/image" Target="../media/image684.png"/><Relationship Id="rId84" Type="http://schemas.openxmlformats.org/officeDocument/2006/relationships/customXml" Target="../ink/ink695.xml"/><Relationship Id="rId138" Type="http://schemas.openxmlformats.org/officeDocument/2006/relationships/customXml" Target="../ink/ink722.xml"/><Relationship Id="rId159" Type="http://schemas.openxmlformats.org/officeDocument/2006/relationships/image" Target="../media/image732.png"/><Relationship Id="rId170" Type="http://schemas.openxmlformats.org/officeDocument/2006/relationships/customXml" Target="../ink/ink738.xml"/><Relationship Id="rId191" Type="http://schemas.openxmlformats.org/officeDocument/2006/relationships/image" Target="../media/image748.png"/><Relationship Id="rId205" Type="http://schemas.openxmlformats.org/officeDocument/2006/relationships/image" Target="../media/image755.png"/><Relationship Id="rId107" Type="http://schemas.openxmlformats.org/officeDocument/2006/relationships/image" Target="../media/image706.png"/><Relationship Id="rId11" Type="http://schemas.openxmlformats.org/officeDocument/2006/relationships/image" Target="../media/image658.png"/><Relationship Id="rId32" Type="http://schemas.openxmlformats.org/officeDocument/2006/relationships/customXml" Target="../ink/ink669.xml"/><Relationship Id="rId53" Type="http://schemas.openxmlformats.org/officeDocument/2006/relationships/image" Target="../media/image679.png"/><Relationship Id="rId74" Type="http://schemas.openxmlformats.org/officeDocument/2006/relationships/customXml" Target="../ink/ink690.xml"/><Relationship Id="rId128" Type="http://schemas.openxmlformats.org/officeDocument/2006/relationships/customXml" Target="../ink/ink717.xml"/><Relationship Id="rId149" Type="http://schemas.openxmlformats.org/officeDocument/2006/relationships/image" Target="../media/image727.png"/><Relationship Id="rId5" Type="http://schemas.openxmlformats.org/officeDocument/2006/relationships/image" Target="../media/image655.png"/><Relationship Id="rId90" Type="http://schemas.openxmlformats.org/officeDocument/2006/relationships/customXml" Target="../ink/ink698.xml"/><Relationship Id="rId95" Type="http://schemas.openxmlformats.org/officeDocument/2006/relationships/image" Target="../media/image700.png"/><Relationship Id="rId160" Type="http://schemas.openxmlformats.org/officeDocument/2006/relationships/customXml" Target="../ink/ink733.xml"/><Relationship Id="rId165" Type="http://schemas.openxmlformats.org/officeDocument/2006/relationships/image" Target="../media/image735.png"/><Relationship Id="rId181" Type="http://schemas.openxmlformats.org/officeDocument/2006/relationships/image" Target="../media/image743.png"/><Relationship Id="rId186" Type="http://schemas.openxmlformats.org/officeDocument/2006/relationships/customXml" Target="../ink/ink746.xml"/><Relationship Id="rId216" Type="http://schemas.openxmlformats.org/officeDocument/2006/relationships/customXml" Target="../ink/ink761.xml"/><Relationship Id="rId211" Type="http://schemas.openxmlformats.org/officeDocument/2006/relationships/image" Target="../media/image758.png"/><Relationship Id="rId22" Type="http://schemas.openxmlformats.org/officeDocument/2006/relationships/customXml" Target="../ink/ink664.xml"/><Relationship Id="rId27" Type="http://schemas.openxmlformats.org/officeDocument/2006/relationships/image" Target="../media/image666.png"/><Relationship Id="rId43" Type="http://schemas.openxmlformats.org/officeDocument/2006/relationships/image" Target="../media/image674.png"/><Relationship Id="rId48" Type="http://schemas.openxmlformats.org/officeDocument/2006/relationships/customXml" Target="../ink/ink677.xml"/><Relationship Id="rId64" Type="http://schemas.openxmlformats.org/officeDocument/2006/relationships/customXml" Target="../ink/ink685.xml"/><Relationship Id="rId69" Type="http://schemas.openxmlformats.org/officeDocument/2006/relationships/image" Target="../media/image687.png"/><Relationship Id="rId113" Type="http://schemas.openxmlformats.org/officeDocument/2006/relationships/image" Target="../media/image709.png"/><Relationship Id="rId118" Type="http://schemas.openxmlformats.org/officeDocument/2006/relationships/customXml" Target="../ink/ink712.xml"/><Relationship Id="rId134" Type="http://schemas.openxmlformats.org/officeDocument/2006/relationships/customXml" Target="../ink/ink720.xml"/><Relationship Id="rId139" Type="http://schemas.openxmlformats.org/officeDocument/2006/relationships/image" Target="../media/image722.png"/><Relationship Id="rId80" Type="http://schemas.openxmlformats.org/officeDocument/2006/relationships/customXml" Target="../ink/ink693.xml"/><Relationship Id="rId85" Type="http://schemas.openxmlformats.org/officeDocument/2006/relationships/image" Target="../media/image695.png"/><Relationship Id="rId150" Type="http://schemas.openxmlformats.org/officeDocument/2006/relationships/customXml" Target="../ink/ink728.xml"/><Relationship Id="rId155" Type="http://schemas.openxmlformats.org/officeDocument/2006/relationships/image" Target="../media/image730.png"/><Relationship Id="rId171" Type="http://schemas.openxmlformats.org/officeDocument/2006/relationships/image" Target="../media/image738.png"/><Relationship Id="rId176" Type="http://schemas.openxmlformats.org/officeDocument/2006/relationships/customXml" Target="../ink/ink741.xml"/><Relationship Id="rId192" Type="http://schemas.openxmlformats.org/officeDocument/2006/relationships/customXml" Target="../ink/ink749.xml"/><Relationship Id="rId197" Type="http://schemas.openxmlformats.org/officeDocument/2006/relationships/image" Target="../media/image751.png"/><Relationship Id="rId206" Type="http://schemas.openxmlformats.org/officeDocument/2006/relationships/customXml" Target="../ink/ink756.xml"/><Relationship Id="rId201" Type="http://schemas.openxmlformats.org/officeDocument/2006/relationships/image" Target="../media/image753.png"/><Relationship Id="rId12" Type="http://schemas.openxmlformats.org/officeDocument/2006/relationships/customXml" Target="../ink/ink659.xml"/><Relationship Id="rId17" Type="http://schemas.openxmlformats.org/officeDocument/2006/relationships/image" Target="../media/image661.png"/><Relationship Id="rId33" Type="http://schemas.openxmlformats.org/officeDocument/2006/relationships/image" Target="../media/image669.png"/><Relationship Id="rId38" Type="http://schemas.openxmlformats.org/officeDocument/2006/relationships/customXml" Target="../ink/ink672.xml"/><Relationship Id="rId59" Type="http://schemas.openxmlformats.org/officeDocument/2006/relationships/image" Target="../media/image682.png"/><Relationship Id="rId103" Type="http://schemas.openxmlformats.org/officeDocument/2006/relationships/image" Target="../media/image704.png"/><Relationship Id="rId108" Type="http://schemas.openxmlformats.org/officeDocument/2006/relationships/customXml" Target="../ink/ink707.xml"/><Relationship Id="rId124" Type="http://schemas.openxmlformats.org/officeDocument/2006/relationships/customXml" Target="../ink/ink715.xml"/><Relationship Id="rId129" Type="http://schemas.openxmlformats.org/officeDocument/2006/relationships/image" Target="../media/image717.png"/><Relationship Id="rId54" Type="http://schemas.openxmlformats.org/officeDocument/2006/relationships/customXml" Target="../ink/ink680.xml"/><Relationship Id="rId70" Type="http://schemas.openxmlformats.org/officeDocument/2006/relationships/customXml" Target="../ink/ink688.xml"/><Relationship Id="rId75" Type="http://schemas.openxmlformats.org/officeDocument/2006/relationships/image" Target="../media/image690.png"/><Relationship Id="rId91" Type="http://schemas.openxmlformats.org/officeDocument/2006/relationships/image" Target="../media/image698.png"/><Relationship Id="rId96" Type="http://schemas.openxmlformats.org/officeDocument/2006/relationships/customXml" Target="../ink/ink701.xml"/><Relationship Id="rId140" Type="http://schemas.openxmlformats.org/officeDocument/2006/relationships/customXml" Target="../ink/ink723.xml"/><Relationship Id="rId145" Type="http://schemas.openxmlformats.org/officeDocument/2006/relationships/image" Target="../media/image725.png"/><Relationship Id="rId161" Type="http://schemas.openxmlformats.org/officeDocument/2006/relationships/image" Target="../media/image733.png"/><Relationship Id="rId166" Type="http://schemas.openxmlformats.org/officeDocument/2006/relationships/customXml" Target="../ink/ink736.xml"/><Relationship Id="rId182" Type="http://schemas.openxmlformats.org/officeDocument/2006/relationships/customXml" Target="../ink/ink744.xml"/><Relationship Id="rId187" Type="http://schemas.openxmlformats.org/officeDocument/2006/relationships/image" Target="../media/image746.png"/><Relationship Id="rId217" Type="http://schemas.openxmlformats.org/officeDocument/2006/relationships/image" Target="../media/image7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6.xml"/><Relationship Id="rId212" Type="http://schemas.openxmlformats.org/officeDocument/2006/relationships/customXml" Target="../ink/ink759.xml"/><Relationship Id="rId23" Type="http://schemas.openxmlformats.org/officeDocument/2006/relationships/image" Target="../media/image664.png"/><Relationship Id="rId28" Type="http://schemas.openxmlformats.org/officeDocument/2006/relationships/customXml" Target="../ink/ink667.xml"/><Relationship Id="rId49" Type="http://schemas.openxmlformats.org/officeDocument/2006/relationships/image" Target="../media/image677.png"/><Relationship Id="rId114" Type="http://schemas.openxmlformats.org/officeDocument/2006/relationships/customXml" Target="../ink/ink710.xml"/><Relationship Id="rId119" Type="http://schemas.openxmlformats.org/officeDocument/2006/relationships/image" Target="../media/image712.png"/><Relationship Id="rId44" Type="http://schemas.openxmlformats.org/officeDocument/2006/relationships/customXml" Target="../ink/ink675.xml"/><Relationship Id="rId60" Type="http://schemas.openxmlformats.org/officeDocument/2006/relationships/customXml" Target="../ink/ink683.xml"/><Relationship Id="rId65" Type="http://schemas.openxmlformats.org/officeDocument/2006/relationships/image" Target="../media/image685.png"/><Relationship Id="rId81" Type="http://schemas.openxmlformats.org/officeDocument/2006/relationships/image" Target="../media/image693.png"/><Relationship Id="rId86" Type="http://schemas.openxmlformats.org/officeDocument/2006/relationships/customXml" Target="../ink/ink696.xml"/><Relationship Id="rId130" Type="http://schemas.openxmlformats.org/officeDocument/2006/relationships/customXml" Target="../ink/ink718.xml"/><Relationship Id="rId135" Type="http://schemas.openxmlformats.org/officeDocument/2006/relationships/image" Target="../media/image720.png"/><Relationship Id="rId151" Type="http://schemas.openxmlformats.org/officeDocument/2006/relationships/image" Target="../media/image728.png"/><Relationship Id="rId156" Type="http://schemas.openxmlformats.org/officeDocument/2006/relationships/customXml" Target="../ink/ink731.xml"/><Relationship Id="rId177" Type="http://schemas.openxmlformats.org/officeDocument/2006/relationships/image" Target="../media/image741.png"/><Relationship Id="rId198" Type="http://schemas.openxmlformats.org/officeDocument/2006/relationships/customXml" Target="../ink/ink752.xml"/><Relationship Id="rId172" Type="http://schemas.openxmlformats.org/officeDocument/2006/relationships/customXml" Target="../ink/ink739.xml"/><Relationship Id="rId193" Type="http://schemas.openxmlformats.org/officeDocument/2006/relationships/image" Target="../media/image749.png"/><Relationship Id="rId202" Type="http://schemas.openxmlformats.org/officeDocument/2006/relationships/customXml" Target="../ink/ink754.xml"/><Relationship Id="rId207" Type="http://schemas.openxmlformats.org/officeDocument/2006/relationships/image" Target="../media/image756.png"/><Relationship Id="rId13" Type="http://schemas.openxmlformats.org/officeDocument/2006/relationships/image" Target="../media/image659.png"/><Relationship Id="rId18" Type="http://schemas.openxmlformats.org/officeDocument/2006/relationships/customXml" Target="../ink/ink662.xml"/><Relationship Id="rId39" Type="http://schemas.openxmlformats.org/officeDocument/2006/relationships/image" Target="../media/image672.png"/><Relationship Id="rId109" Type="http://schemas.openxmlformats.org/officeDocument/2006/relationships/image" Target="../media/image707.png"/><Relationship Id="rId34" Type="http://schemas.openxmlformats.org/officeDocument/2006/relationships/customXml" Target="../ink/ink670.xml"/><Relationship Id="rId50" Type="http://schemas.openxmlformats.org/officeDocument/2006/relationships/customXml" Target="../ink/ink678.xml"/><Relationship Id="rId55" Type="http://schemas.openxmlformats.org/officeDocument/2006/relationships/image" Target="../media/image680.png"/><Relationship Id="rId76" Type="http://schemas.openxmlformats.org/officeDocument/2006/relationships/customXml" Target="../ink/ink691.xml"/><Relationship Id="rId97" Type="http://schemas.openxmlformats.org/officeDocument/2006/relationships/image" Target="../media/image701.png"/><Relationship Id="rId104" Type="http://schemas.openxmlformats.org/officeDocument/2006/relationships/customXml" Target="../ink/ink705.xml"/><Relationship Id="rId120" Type="http://schemas.openxmlformats.org/officeDocument/2006/relationships/customXml" Target="../ink/ink713.xml"/><Relationship Id="rId125" Type="http://schemas.openxmlformats.org/officeDocument/2006/relationships/image" Target="../media/image715.png"/><Relationship Id="rId141" Type="http://schemas.openxmlformats.org/officeDocument/2006/relationships/image" Target="../media/image723.png"/><Relationship Id="rId146" Type="http://schemas.openxmlformats.org/officeDocument/2006/relationships/customXml" Target="../ink/ink726.xml"/><Relationship Id="rId167" Type="http://schemas.openxmlformats.org/officeDocument/2006/relationships/image" Target="../media/image736.png"/><Relationship Id="rId188" Type="http://schemas.openxmlformats.org/officeDocument/2006/relationships/customXml" Target="../ink/ink747.xml"/><Relationship Id="rId7" Type="http://schemas.openxmlformats.org/officeDocument/2006/relationships/image" Target="../media/image656.png"/><Relationship Id="rId71" Type="http://schemas.openxmlformats.org/officeDocument/2006/relationships/image" Target="../media/image688.png"/><Relationship Id="rId92" Type="http://schemas.openxmlformats.org/officeDocument/2006/relationships/customXml" Target="../ink/ink699.xml"/><Relationship Id="rId162" Type="http://schemas.openxmlformats.org/officeDocument/2006/relationships/customXml" Target="../ink/ink734.xml"/><Relationship Id="rId183" Type="http://schemas.openxmlformats.org/officeDocument/2006/relationships/image" Target="../media/image744.png"/><Relationship Id="rId213" Type="http://schemas.openxmlformats.org/officeDocument/2006/relationships/image" Target="../media/image759.png"/><Relationship Id="rId218" Type="http://schemas.openxmlformats.org/officeDocument/2006/relationships/customXml" Target="../ink/ink762.xml"/><Relationship Id="rId2" Type="http://schemas.openxmlformats.org/officeDocument/2006/relationships/customXml" Target="../ink/ink654.xml"/><Relationship Id="rId29" Type="http://schemas.openxmlformats.org/officeDocument/2006/relationships/image" Target="../media/image667.png"/><Relationship Id="rId24" Type="http://schemas.openxmlformats.org/officeDocument/2006/relationships/customXml" Target="../ink/ink665.xml"/><Relationship Id="rId40" Type="http://schemas.openxmlformats.org/officeDocument/2006/relationships/customXml" Target="../ink/ink673.xml"/><Relationship Id="rId45" Type="http://schemas.openxmlformats.org/officeDocument/2006/relationships/image" Target="../media/image675.png"/><Relationship Id="rId66" Type="http://schemas.openxmlformats.org/officeDocument/2006/relationships/customXml" Target="../ink/ink686.xml"/><Relationship Id="rId87" Type="http://schemas.openxmlformats.org/officeDocument/2006/relationships/image" Target="../media/image696.png"/><Relationship Id="rId110" Type="http://schemas.openxmlformats.org/officeDocument/2006/relationships/customXml" Target="../ink/ink708.xml"/><Relationship Id="rId115" Type="http://schemas.openxmlformats.org/officeDocument/2006/relationships/image" Target="../media/image710.png"/><Relationship Id="rId131" Type="http://schemas.openxmlformats.org/officeDocument/2006/relationships/image" Target="../media/image718.png"/><Relationship Id="rId136" Type="http://schemas.openxmlformats.org/officeDocument/2006/relationships/customXml" Target="../ink/ink721.xml"/><Relationship Id="rId157" Type="http://schemas.openxmlformats.org/officeDocument/2006/relationships/image" Target="../media/image731.png"/><Relationship Id="rId178" Type="http://schemas.openxmlformats.org/officeDocument/2006/relationships/customXml" Target="../ink/ink742.xml"/><Relationship Id="rId61" Type="http://schemas.openxmlformats.org/officeDocument/2006/relationships/image" Target="../media/image683.png"/><Relationship Id="rId82" Type="http://schemas.openxmlformats.org/officeDocument/2006/relationships/customXml" Target="../ink/ink694.xml"/><Relationship Id="rId152" Type="http://schemas.openxmlformats.org/officeDocument/2006/relationships/customXml" Target="../ink/ink729.xml"/><Relationship Id="rId173" Type="http://schemas.openxmlformats.org/officeDocument/2006/relationships/image" Target="../media/image739.png"/><Relationship Id="rId194" Type="http://schemas.openxmlformats.org/officeDocument/2006/relationships/customXml" Target="../ink/ink750.xml"/><Relationship Id="rId199" Type="http://schemas.openxmlformats.org/officeDocument/2006/relationships/image" Target="../media/image752.png"/><Relationship Id="rId203" Type="http://schemas.openxmlformats.org/officeDocument/2006/relationships/image" Target="../media/image754.png"/><Relationship Id="rId208" Type="http://schemas.openxmlformats.org/officeDocument/2006/relationships/customXml" Target="../ink/ink757.xml"/><Relationship Id="rId19" Type="http://schemas.openxmlformats.org/officeDocument/2006/relationships/image" Target="../media/image662.png"/><Relationship Id="rId14" Type="http://schemas.openxmlformats.org/officeDocument/2006/relationships/customXml" Target="../ink/ink660.xml"/><Relationship Id="rId30" Type="http://schemas.openxmlformats.org/officeDocument/2006/relationships/customXml" Target="../ink/ink668.xml"/><Relationship Id="rId35" Type="http://schemas.openxmlformats.org/officeDocument/2006/relationships/image" Target="../media/image670.png"/><Relationship Id="rId56" Type="http://schemas.openxmlformats.org/officeDocument/2006/relationships/customXml" Target="../ink/ink681.xml"/><Relationship Id="rId77" Type="http://schemas.openxmlformats.org/officeDocument/2006/relationships/image" Target="../media/image691.png"/><Relationship Id="rId100" Type="http://schemas.openxmlformats.org/officeDocument/2006/relationships/customXml" Target="../ink/ink703.xml"/><Relationship Id="rId105" Type="http://schemas.openxmlformats.org/officeDocument/2006/relationships/image" Target="../media/image705.png"/><Relationship Id="rId126" Type="http://schemas.openxmlformats.org/officeDocument/2006/relationships/customXml" Target="../ink/ink716.xml"/><Relationship Id="rId147" Type="http://schemas.openxmlformats.org/officeDocument/2006/relationships/image" Target="../media/image726.png"/><Relationship Id="rId168" Type="http://schemas.openxmlformats.org/officeDocument/2006/relationships/customXml" Target="../ink/ink737.xml"/><Relationship Id="rId8" Type="http://schemas.openxmlformats.org/officeDocument/2006/relationships/customXml" Target="../ink/ink657.xml"/><Relationship Id="rId51" Type="http://schemas.openxmlformats.org/officeDocument/2006/relationships/image" Target="../media/image678.png"/><Relationship Id="rId72" Type="http://schemas.openxmlformats.org/officeDocument/2006/relationships/customXml" Target="../ink/ink689.xml"/><Relationship Id="rId93" Type="http://schemas.openxmlformats.org/officeDocument/2006/relationships/image" Target="../media/image699.png"/><Relationship Id="rId98" Type="http://schemas.openxmlformats.org/officeDocument/2006/relationships/customXml" Target="../ink/ink702.xml"/><Relationship Id="rId121" Type="http://schemas.openxmlformats.org/officeDocument/2006/relationships/image" Target="../media/image713.png"/><Relationship Id="rId142" Type="http://schemas.openxmlformats.org/officeDocument/2006/relationships/customXml" Target="../ink/ink724.xml"/><Relationship Id="rId163" Type="http://schemas.openxmlformats.org/officeDocument/2006/relationships/image" Target="../media/image734.png"/><Relationship Id="rId184" Type="http://schemas.openxmlformats.org/officeDocument/2006/relationships/customXml" Target="../ink/ink745.xml"/><Relationship Id="rId189" Type="http://schemas.openxmlformats.org/officeDocument/2006/relationships/image" Target="../media/image747.png"/><Relationship Id="rId219" Type="http://schemas.openxmlformats.org/officeDocument/2006/relationships/image" Target="../media/image762.png"/><Relationship Id="rId3" Type="http://schemas.openxmlformats.org/officeDocument/2006/relationships/image" Target="../media/image654.png"/><Relationship Id="rId214" Type="http://schemas.openxmlformats.org/officeDocument/2006/relationships/customXml" Target="../ink/ink760.xml"/><Relationship Id="rId25" Type="http://schemas.openxmlformats.org/officeDocument/2006/relationships/image" Target="../media/image665.png"/><Relationship Id="rId46" Type="http://schemas.openxmlformats.org/officeDocument/2006/relationships/customXml" Target="../ink/ink676.xml"/><Relationship Id="rId67" Type="http://schemas.openxmlformats.org/officeDocument/2006/relationships/image" Target="../media/image686.png"/><Relationship Id="rId116" Type="http://schemas.openxmlformats.org/officeDocument/2006/relationships/customXml" Target="../ink/ink711.xml"/><Relationship Id="rId137" Type="http://schemas.openxmlformats.org/officeDocument/2006/relationships/image" Target="../media/image721.png"/><Relationship Id="rId158" Type="http://schemas.openxmlformats.org/officeDocument/2006/relationships/customXml" Target="../ink/ink732.xml"/><Relationship Id="rId20" Type="http://schemas.openxmlformats.org/officeDocument/2006/relationships/customXml" Target="../ink/ink663.xml"/><Relationship Id="rId41" Type="http://schemas.openxmlformats.org/officeDocument/2006/relationships/image" Target="../media/image673.png"/><Relationship Id="rId62" Type="http://schemas.openxmlformats.org/officeDocument/2006/relationships/customXml" Target="../ink/ink684.xml"/><Relationship Id="rId83" Type="http://schemas.openxmlformats.org/officeDocument/2006/relationships/image" Target="../media/image694.png"/><Relationship Id="rId88" Type="http://schemas.openxmlformats.org/officeDocument/2006/relationships/customXml" Target="../ink/ink697.xml"/><Relationship Id="rId111" Type="http://schemas.openxmlformats.org/officeDocument/2006/relationships/image" Target="../media/image708.png"/><Relationship Id="rId132" Type="http://schemas.openxmlformats.org/officeDocument/2006/relationships/customXml" Target="../ink/ink719.xml"/><Relationship Id="rId153" Type="http://schemas.openxmlformats.org/officeDocument/2006/relationships/image" Target="../media/image729.png"/><Relationship Id="rId174" Type="http://schemas.openxmlformats.org/officeDocument/2006/relationships/customXml" Target="../ink/ink740.xml"/><Relationship Id="rId179" Type="http://schemas.openxmlformats.org/officeDocument/2006/relationships/image" Target="../media/image742.png"/><Relationship Id="rId195" Type="http://schemas.openxmlformats.org/officeDocument/2006/relationships/image" Target="../media/image750.png"/><Relationship Id="rId209" Type="http://schemas.openxmlformats.org/officeDocument/2006/relationships/image" Target="../media/image757.png"/><Relationship Id="rId190" Type="http://schemas.openxmlformats.org/officeDocument/2006/relationships/customXml" Target="../ink/ink748.xml"/><Relationship Id="rId204" Type="http://schemas.openxmlformats.org/officeDocument/2006/relationships/customXml" Target="../ink/ink755.xml"/><Relationship Id="rId220" Type="http://schemas.openxmlformats.org/officeDocument/2006/relationships/customXml" Target="../ink/ink763.xml"/><Relationship Id="rId15" Type="http://schemas.openxmlformats.org/officeDocument/2006/relationships/image" Target="../media/image660.png"/><Relationship Id="rId36" Type="http://schemas.openxmlformats.org/officeDocument/2006/relationships/customXml" Target="../ink/ink671.xml"/><Relationship Id="rId57" Type="http://schemas.openxmlformats.org/officeDocument/2006/relationships/image" Target="../media/image681.png"/><Relationship Id="rId106" Type="http://schemas.openxmlformats.org/officeDocument/2006/relationships/customXml" Target="../ink/ink706.xml"/><Relationship Id="rId127" Type="http://schemas.openxmlformats.org/officeDocument/2006/relationships/image" Target="../media/image716.png"/><Relationship Id="rId10" Type="http://schemas.openxmlformats.org/officeDocument/2006/relationships/customXml" Target="../ink/ink658.xml"/><Relationship Id="rId31" Type="http://schemas.openxmlformats.org/officeDocument/2006/relationships/image" Target="../media/image668.png"/><Relationship Id="rId52" Type="http://schemas.openxmlformats.org/officeDocument/2006/relationships/customXml" Target="../ink/ink679.xml"/><Relationship Id="rId73" Type="http://schemas.openxmlformats.org/officeDocument/2006/relationships/image" Target="../media/image689.png"/><Relationship Id="rId78" Type="http://schemas.openxmlformats.org/officeDocument/2006/relationships/customXml" Target="../ink/ink692.xml"/><Relationship Id="rId94" Type="http://schemas.openxmlformats.org/officeDocument/2006/relationships/customXml" Target="../ink/ink700.xml"/><Relationship Id="rId99" Type="http://schemas.openxmlformats.org/officeDocument/2006/relationships/image" Target="../media/image702.png"/><Relationship Id="rId101" Type="http://schemas.openxmlformats.org/officeDocument/2006/relationships/image" Target="../media/image703.png"/><Relationship Id="rId122" Type="http://schemas.openxmlformats.org/officeDocument/2006/relationships/customXml" Target="../ink/ink714.xml"/><Relationship Id="rId143" Type="http://schemas.openxmlformats.org/officeDocument/2006/relationships/image" Target="../media/image724.png"/><Relationship Id="rId148" Type="http://schemas.openxmlformats.org/officeDocument/2006/relationships/customXml" Target="../ink/ink727.xml"/><Relationship Id="rId164" Type="http://schemas.openxmlformats.org/officeDocument/2006/relationships/customXml" Target="../ink/ink735.xml"/><Relationship Id="rId169" Type="http://schemas.openxmlformats.org/officeDocument/2006/relationships/image" Target="../media/image737.png"/><Relationship Id="rId185" Type="http://schemas.openxmlformats.org/officeDocument/2006/relationships/image" Target="../media/image745.png"/><Relationship Id="rId4" Type="http://schemas.openxmlformats.org/officeDocument/2006/relationships/customXml" Target="../ink/ink655.xml"/><Relationship Id="rId9" Type="http://schemas.openxmlformats.org/officeDocument/2006/relationships/image" Target="../media/image657.png"/><Relationship Id="rId180" Type="http://schemas.openxmlformats.org/officeDocument/2006/relationships/customXml" Target="../ink/ink743.xml"/><Relationship Id="rId210" Type="http://schemas.openxmlformats.org/officeDocument/2006/relationships/customXml" Target="../ink/ink758.xml"/><Relationship Id="rId215" Type="http://schemas.openxmlformats.org/officeDocument/2006/relationships/image" Target="../media/image760.png"/><Relationship Id="rId26" Type="http://schemas.openxmlformats.org/officeDocument/2006/relationships/customXml" Target="../ink/ink666.xml"/><Relationship Id="rId47" Type="http://schemas.openxmlformats.org/officeDocument/2006/relationships/image" Target="../media/image676.png"/><Relationship Id="rId68" Type="http://schemas.openxmlformats.org/officeDocument/2006/relationships/customXml" Target="../ink/ink687.xml"/><Relationship Id="rId89" Type="http://schemas.openxmlformats.org/officeDocument/2006/relationships/image" Target="../media/image697.png"/><Relationship Id="rId112" Type="http://schemas.openxmlformats.org/officeDocument/2006/relationships/customXml" Target="../ink/ink709.xml"/><Relationship Id="rId133" Type="http://schemas.openxmlformats.org/officeDocument/2006/relationships/image" Target="../media/image719.png"/><Relationship Id="rId154" Type="http://schemas.openxmlformats.org/officeDocument/2006/relationships/customXml" Target="../ink/ink730.xml"/><Relationship Id="rId175" Type="http://schemas.openxmlformats.org/officeDocument/2006/relationships/image" Target="../media/image740.png"/><Relationship Id="rId196" Type="http://schemas.openxmlformats.org/officeDocument/2006/relationships/customXml" Target="../ink/ink751.xml"/><Relationship Id="rId200" Type="http://schemas.openxmlformats.org/officeDocument/2006/relationships/customXml" Target="../ink/ink753.xml"/><Relationship Id="rId16" Type="http://schemas.openxmlformats.org/officeDocument/2006/relationships/customXml" Target="../ink/ink661.xml"/><Relationship Id="rId221" Type="http://schemas.openxmlformats.org/officeDocument/2006/relationships/image" Target="../media/image763.png"/><Relationship Id="rId37" Type="http://schemas.openxmlformats.org/officeDocument/2006/relationships/image" Target="../media/image671.png"/><Relationship Id="rId58" Type="http://schemas.openxmlformats.org/officeDocument/2006/relationships/customXml" Target="../ink/ink682.xml"/><Relationship Id="rId79" Type="http://schemas.openxmlformats.org/officeDocument/2006/relationships/image" Target="../media/image692.png"/><Relationship Id="rId102" Type="http://schemas.openxmlformats.org/officeDocument/2006/relationships/customXml" Target="../ink/ink704.xml"/><Relationship Id="rId123" Type="http://schemas.openxmlformats.org/officeDocument/2006/relationships/image" Target="../media/image714.png"/><Relationship Id="rId144" Type="http://schemas.openxmlformats.org/officeDocument/2006/relationships/customXml" Target="../ink/ink72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1.png"/><Relationship Id="rId21" Type="http://schemas.openxmlformats.org/officeDocument/2006/relationships/image" Target="../media/image773.png"/><Relationship Id="rId42" Type="http://schemas.openxmlformats.org/officeDocument/2006/relationships/customXml" Target="../ink/ink784.xml"/><Relationship Id="rId63" Type="http://schemas.openxmlformats.org/officeDocument/2006/relationships/image" Target="../media/image794.png"/><Relationship Id="rId84" Type="http://schemas.openxmlformats.org/officeDocument/2006/relationships/customXml" Target="../ink/ink805.xml"/><Relationship Id="rId138" Type="http://schemas.openxmlformats.org/officeDocument/2006/relationships/customXml" Target="../ink/ink832.xml"/><Relationship Id="rId159" Type="http://schemas.openxmlformats.org/officeDocument/2006/relationships/image" Target="../media/image842.png"/><Relationship Id="rId170" Type="http://schemas.openxmlformats.org/officeDocument/2006/relationships/customXml" Target="../ink/ink848.xml"/><Relationship Id="rId191" Type="http://schemas.openxmlformats.org/officeDocument/2006/relationships/image" Target="../media/image858.png"/><Relationship Id="rId205" Type="http://schemas.openxmlformats.org/officeDocument/2006/relationships/image" Target="../media/image865.png"/><Relationship Id="rId226" Type="http://schemas.openxmlformats.org/officeDocument/2006/relationships/customXml" Target="../ink/ink876.xml"/><Relationship Id="rId247" Type="http://schemas.openxmlformats.org/officeDocument/2006/relationships/image" Target="../media/image886.png"/><Relationship Id="rId107" Type="http://schemas.openxmlformats.org/officeDocument/2006/relationships/image" Target="../media/image816.png"/><Relationship Id="rId268" Type="http://schemas.openxmlformats.org/officeDocument/2006/relationships/customXml" Target="../ink/ink897.xml"/><Relationship Id="rId11" Type="http://schemas.openxmlformats.org/officeDocument/2006/relationships/image" Target="../media/image768.png"/><Relationship Id="rId32" Type="http://schemas.openxmlformats.org/officeDocument/2006/relationships/customXml" Target="../ink/ink779.xml"/><Relationship Id="rId53" Type="http://schemas.openxmlformats.org/officeDocument/2006/relationships/image" Target="../media/image789.png"/><Relationship Id="rId74" Type="http://schemas.openxmlformats.org/officeDocument/2006/relationships/customXml" Target="../ink/ink800.xml"/><Relationship Id="rId128" Type="http://schemas.openxmlformats.org/officeDocument/2006/relationships/customXml" Target="../ink/ink827.xml"/><Relationship Id="rId149" Type="http://schemas.openxmlformats.org/officeDocument/2006/relationships/image" Target="../media/image837.png"/><Relationship Id="rId5" Type="http://schemas.openxmlformats.org/officeDocument/2006/relationships/image" Target="../media/image765.png"/><Relationship Id="rId95" Type="http://schemas.openxmlformats.org/officeDocument/2006/relationships/image" Target="../media/image810.png"/><Relationship Id="rId160" Type="http://schemas.openxmlformats.org/officeDocument/2006/relationships/customXml" Target="../ink/ink843.xml"/><Relationship Id="rId181" Type="http://schemas.openxmlformats.org/officeDocument/2006/relationships/image" Target="../media/image853.png"/><Relationship Id="rId216" Type="http://schemas.openxmlformats.org/officeDocument/2006/relationships/customXml" Target="../ink/ink871.xml"/><Relationship Id="rId237" Type="http://schemas.openxmlformats.org/officeDocument/2006/relationships/image" Target="../media/image881.png"/><Relationship Id="rId258" Type="http://schemas.openxmlformats.org/officeDocument/2006/relationships/customXml" Target="../ink/ink892.xml"/><Relationship Id="rId22" Type="http://schemas.openxmlformats.org/officeDocument/2006/relationships/customXml" Target="../ink/ink774.xml"/><Relationship Id="rId43" Type="http://schemas.openxmlformats.org/officeDocument/2006/relationships/image" Target="../media/image784.png"/><Relationship Id="rId64" Type="http://schemas.openxmlformats.org/officeDocument/2006/relationships/customXml" Target="../ink/ink795.xml"/><Relationship Id="rId118" Type="http://schemas.openxmlformats.org/officeDocument/2006/relationships/customXml" Target="../ink/ink822.xml"/><Relationship Id="rId139" Type="http://schemas.openxmlformats.org/officeDocument/2006/relationships/image" Target="../media/image832.png"/><Relationship Id="rId85" Type="http://schemas.openxmlformats.org/officeDocument/2006/relationships/image" Target="../media/image805.png"/><Relationship Id="rId150" Type="http://schemas.openxmlformats.org/officeDocument/2006/relationships/customXml" Target="../ink/ink838.xml"/><Relationship Id="rId171" Type="http://schemas.openxmlformats.org/officeDocument/2006/relationships/image" Target="../media/image848.png"/><Relationship Id="rId192" Type="http://schemas.openxmlformats.org/officeDocument/2006/relationships/customXml" Target="../ink/ink859.xml"/><Relationship Id="rId206" Type="http://schemas.openxmlformats.org/officeDocument/2006/relationships/customXml" Target="../ink/ink866.xml"/><Relationship Id="rId227" Type="http://schemas.openxmlformats.org/officeDocument/2006/relationships/image" Target="../media/image876.png"/><Relationship Id="rId248" Type="http://schemas.openxmlformats.org/officeDocument/2006/relationships/customXml" Target="../ink/ink887.xml"/><Relationship Id="rId269" Type="http://schemas.openxmlformats.org/officeDocument/2006/relationships/image" Target="../media/image897.png"/><Relationship Id="rId12" Type="http://schemas.openxmlformats.org/officeDocument/2006/relationships/customXml" Target="../ink/ink769.xml"/><Relationship Id="rId33" Type="http://schemas.openxmlformats.org/officeDocument/2006/relationships/image" Target="../media/image779.png"/><Relationship Id="rId108" Type="http://schemas.openxmlformats.org/officeDocument/2006/relationships/customXml" Target="../ink/ink817.xml"/><Relationship Id="rId129" Type="http://schemas.openxmlformats.org/officeDocument/2006/relationships/image" Target="../media/image827.png"/><Relationship Id="rId54" Type="http://schemas.openxmlformats.org/officeDocument/2006/relationships/customXml" Target="../ink/ink790.xml"/><Relationship Id="rId75" Type="http://schemas.openxmlformats.org/officeDocument/2006/relationships/image" Target="../media/image800.png"/><Relationship Id="rId96" Type="http://schemas.openxmlformats.org/officeDocument/2006/relationships/customXml" Target="../ink/ink811.xml"/><Relationship Id="rId140" Type="http://schemas.openxmlformats.org/officeDocument/2006/relationships/customXml" Target="../ink/ink833.xml"/><Relationship Id="rId161" Type="http://schemas.openxmlformats.org/officeDocument/2006/relationships/image" Target="../media/image843.png"/><Relationship Id="rId182" Type="http://schemas.openxmlformats.org/officeDocument/2006/relationships/customXml" Target="../ink/ink854.xml"/><Relationship Id="rId217" Type="http://schemas.openxmlformats.org/officeDocument/2006/relationships/image" Target="../media/image871.png"/><Relationship Id="rId6" Type="http://schemas.openxmlformats.org/officeDocument/2006/relationships/customXml" Target="../ink/ink766.xml"/><Relationship Id="rId238" Type="http://schemas.openxmlformats.org/officeDocument/2006/relationships/customXml" Target="../ink/ink882.xml"/><Relationship Id="rId259" Type="http://schemas.openxmlformats.org/officeDocument/2006/relationships/image" Target="../media/image892.png"/><Relationship Id="rId23" Type="http://schemas.openxmlformats.org/officeDocument/2006/relationships/image" Target="../media/image774.png"/><Relationship Id="rId119" Type="http://schemas.openxmlformats.org/officeDocument/2006/relationships/image" Target="../media/image822.png"/><Relationship Id="rId270" Type="http://schemas.openxmlformats.org/officeDocument/2006/relationships/customXml" Target="../ink/ink898.xml"/><Relationship Id="rId44" Type="http://schemas.openxmlformats.org/officeDocument/2006/relationships/customXml" Target="../ink/ink785.xml"/><Relationship Id="rId60" Type="http://schemas.openxmlformats.org/officeDocument/2006/relationships/customXml" Target="../ink/ink793.xml"/><Relationship Id="rId65" Type="http://schemas.openxmlformats.org/officeDocument/2006/relationships/image" Target="../media/image795.png"/><Relationship Id="rId81" Type="http://schemas.openxmlformats.org/officeDocument/2006/relationships/image" Target="../media/image803.png"/><Relationship Id="rId86" Type="http://schemas.openxmlformats.org/officeDocument/2006/relationships/customXml" Target="../ink/ink806.xml"/><Relationship Id="rId130" Type="http://schemas.openxmlformats.org/officeDocument/2006/relationships/customXml" Target="../ink/ink828.xml"/><Relationship Id="rId135" Type="http://schemas.openxmlformats.org/officeDocument/2006/relationships/image" Target="../media/image830.png"/><Relationship Id="rId151" Type="http://schemas.openxmlformats.org/officeDocument/2006/relationships/image" Target="../media/image838.png"/><Relationship Id="rId156" Type="http://schemas.openxmlformats.org/officeDocument/2006/relationships/customXml" Target="../ink/ink841.xml"/><Relationship Id="rId177" Type="http://schemas.openxmlformats.org/officeDocument/2006/relationships/image" Target="../media/image851.png"/><Relationship Id="rId198" Type="http://schemas.openxmlformats.org/officeDocument/2006/relationships/customXml" Target="../ink/ink862.xml"/><Relationship Id="rId172" Type="http://schemas.openxmlformats.org/officeDocument/2006/relationships/customXml" Target="../ink/ink849.xml"/><Relationship Id="rId193" Type="http://schemas.openxmlformats.org/officeDocument/2006/relationships/image" Target="../media/image859.png"/><Relationship Id="rId202" Type="http://schemas.openxmlformats.org/officeDocument/2006/relationships/customXml" Target="../ink/ink864.xml"/><Relationship Id="rId207" Type="http://schemas.openxmlformats.org/officeDocument/2006/relationships/image" Target="../media/image866.png"/><Relationship Id="rId223" Type="http://schemas.openxmlformats.org/officeDocument/2006/relationships/image" Target="../media/image874.png"/><Relationship Id="rId228" Type="http://schemas.openxmlformats.org/officeDocument/2006/relationships/customXml" Target="../ink/ink877.xml"/><Relationship Id="rId244" Type="http://schemas.openxmlformats.org/officeDocument/2006/relationships/customXml" Target="../ink/ink885.xml"/><Relationship Id="rId249" Type="http://schemas.openxmlformats.org/officeDocument/2006/relationships/image" Target="../media/image887.png"/><Relationship Id="rId13" Type="http://schemas.openxmlformats.org/officeDocument/2006/relationships/image" Target="../media/image769.png"/><Relationship Id="rId18" Type="http://schemas.openxmlformats.org/officeDocument/2006/relationships/customXml" Target="../ink/ink772.xml"/><Relationship Id="rId39" Type="http://schemas.openxmlformats.org/officeDocument/2006/relationships/image" Target="../media/image782.png"/><Relationship Id="rId109" Type="http://schemas.openxmlformats.org/officeDocument/2006/relationships/image" Target="../media/image817.png"/><Relationship Id="rId260" Type="http://schemas.openxmlformats.org/officeDocument/2006/relationships/customXml" Target="../ink/ink893.xml"/><Relationship Id="rId265" Type="http://schemas.openxmlformats.org/officeDocument/2006/relationships/image" Target="../media/image895.png"/><Relationship Id="rId34" Type="http://schemas.openxmlformats.org/officeDocument/2006/relationships/customXml" Target="../ink/ink780.xml"/><Relationship Id="rId50" Type="http://schemas.openxmlformats.org/officeDocument/2006/relationships/customXml" Target="../ink/ink788.xml"/><Relationship Id="rId55" Type="http://schemas.openxmlformats.org/officeDocument/2006/relationships/image" Target="../media/image790.png"/><Relationship Id="rId76" Type="http://schemas.openxmlformats.org/officeDocument/2006/relationships/customXml" Target="../ink/ink801.xml"/><Relationship Id="rId97" Type="http://schemas.openxmlformats.org/officeDocument/2006/relationships/image" Target="../media/image811.png"/><Relationship Id="rId104" Type="http://schemas.openxmlformats.org/officeDocument/2006/relationships/customXml" Target="../ink/ink815.xml"/><Relationship Id="rId120" Type="http://schemas.openxmlformats.org/officeDocument/2006/relationships/customXml" Target="../ink/ink823.xml"/><Relationship Id="rId125" Type="http://schemas.openxmlformats.org/officeDocument/2006/relationships/image" Target="../media/image825.png"/><Relationship Id="rId141" Type="http://schemas.openxmlformats.org/officeDocument/2006/relationships/image" Target="../media/image833.png"/><Relationship Id="rId146" Type="http://schemas.openxmlformats.org/officeDocument/2006/relationships/customXml" Target="../ink/ink836.xml"/><Relationship Id="rId167" Type="http://schemas.openxmlformats.org/officeDocument/2006/relationships/image" Target="../media/image846.png"/><Relationship Id="rId188" Type="http://schemas.openxmlformats.org/officeDocument/2006/relationships/customXml" Target="../ink/ink857.xml"/><Relationship Id="rId7" Type="http://schemas.openxmlformats.org/officeDocument/2006/relationships/image" Target="../media/image766.png"/><Relationship Id="rId71" Type="http://schemas.openxmlformats.org/officeDocument/2006/relationships/image" Target="../media/image798.png"/><Relationship Id="rId92" Type="http://schemas.openxmlformats.org/officeDocument/2006/relationships/customXml" Target="../ink/ink809.xml"/><Relationship Id="rId162" Type="http://schemas.openxmlformats.org/officeDocument/2006/relationships/customXml" Target="../ink/ink844.xml"/><Relationship Id="rId183" Type="http://schemas.openxmlformats.org/officeDocument/2006/relationships/image" Target="../media/image854.png"/><Relationship Id="rId213" Type="http://schemas.openxmlformats.org/officeDocument/2006/relationships/image" Target="../media/image869.png"/><Relationship Id="rId218" Type="http://schemas.openxmlformats.org/officeDocument/2006/relationships/customXml" Target="../ink/ink872.xml"/><Relationship Id="rId234" Type="http://schemas.openxmlformats.org/officeDocument/2006/relationships/customXml" Target="../ink/ink880.xml"/><Relationship Id="rId239" Type="http://schemas.openxmlformats.org/officeDocument/2006/relationships/image" Target="../media/image882.png"/><Relationship Id="rId2" Type="http://schemas.openxmlformats.org/officeDocument/2006/relationships/customXml" Target="../ink/ink764.xml"/><Relationship Id="rId29" Type="http://schemas.openxmlformats.org/officeDocument/2006/relationships/image" Target="../media/image777.png"/><Relationship Id="rId250" Type="http://schemas.openxmlformats.org/officeDocument/2006/relationships/customXml" Target="../ink/ink888.xml"/><Relationship Id="rId255" Type="http://schemas.openxmlformats.org/officeDocument/2006/relationships/image" Target="../media/image890.png"/><Relationship Id="rId271" Type="http://schemas.openxmlformats.org/officeDocument/2006/relationships/image" Target="../media/image898.png"/><Relationship Id="rId24" Type="http://schemas.openxmlformats.org/officeDocument/2006/relationships/customXml" Target="../ink/ink775.xml"/><Relationship Id="rId40" Type="http://schemas.openxmlformats.org/officeDocument/2006/relationships/customXml" Target="../ink/ink783.xml"/><Relationship Id="rId45" Type="http://schemas.openxmlformats.org/officeDocument/2006/relationships/image" Target="../media/image785.png"/><Relationship Id="rId66" Type="http://schemas.openxmlformats.org/officeDocument/2006/relationships/customXml" Target="../ink/ink796.xml"/><Relationship Id="rId87" Type="http://schemas.openxmlformats.org/officeDocument/2006/relationships/image" Target="../media/image806.png"/><Relationship Id="rId110" Type="http://schemas.openxmlformats.org/officeDocument/2006/relationships/customXml" Target="../ink/ink818.xml"/><Relationship Id="rId115" Type="http://schemas.openxmlformats.org/officeDocument/2006/relationships/image" Target="../media/image820.png"/><Relationship Id="rId131" Type="http://schemas.openxmlformats.org/officeDocument/2006/relationships/image" Target="../media/image828.png"/><Relationship Id="rId136" Type="http://schemas.openxmlformats.org/officeDocument/2006/relationships/customXml" Target="../ink/ink831.xml"/><Relationship Id="rId157" Type="http://schemas.openxmlformats.org/officeDocument/2006/relationships/image" Target="../media/image841.png"/><Relationship Id="rId178" Type="http://schemas.openxmlformats.org/officeDocument/2006/relationships/customXml" Target="../ink/ink852.xml"/><Relationship Id="rId61" Type="http://schemas.openxmlformats.org/officeDocument/2006/relationships/image" Target="../media/image793.png"/><Relationship Id="rId82" Type="http://schemas.openxmlformats.org/officeDocument/2006/relationships/customXml" Target="../ink/ink804.xml"/><Relationship Id="rId152" Type="http://schemas.openxmlformats.org/officeDocument/2006/relationships/customXml" Target="../ink/ink839.xml"/><Relationship Id="rId173" Type="http://schemas.openxmlformats.org/officeDocument/2006/relationships/image" Target="../media/image849.png"/><Relationship Id="rId194" Type="http://schemas.openxmlformats.org/officeDocument/2006/relationships/customXml" Target="../ink/ink860.xml"/><Relationship Id="rId199" Type="http://schemas.openxmlformats.org/officeDocument/2006/relationships/image" Target="../media/image862.png"/><Relationship Id="rId203" Type="http://schemas.openxmlformats.org/officeDocument/2006/relationships/image" Target="../media/image864.png"/><Relationship Id="rId208" Type="http://schemas.openxmlformats.org/officeDocument/2006/relationships/customXml" Target="../ink/ink867.xml"/><Relationship Id="rId229" Type="http://schemas.openxmlformats.org/officeDocument/2006/relationships/image" Target="../media/image877.png"/><Relationship Id="rId19" Type="http://schemas.openxmlformats.org/officeDocument/2006/relationships/image" Target="../media/image772.png"/><Relationship Id="rId224" Type="http://schemas.openxmlformats.org/officeDocument/2006/relationships/customXml" Target="../ink/ink875.xml"/><Relationship Id="rId240" Type="http://schemas.openxmlformats.org/officeDocument/2006/relationships/customXml" Target="../ink/ink883.xml"/><Relationship Id="rId245" Type="http://schemas.openxmlformats.org/officeDocument/2006/relationships/image" Target="../media/image885.png"/><Relationship Id="rId261" Type="http://schemas.openxmlformats.org/officeDocument/2006/relationships/image" Target="../media/image893.png"/><Relationship Id="rId266" Type="http://schemas.openxmlformats.org/officeDocument/2006/relationships/customXml" Target="../ink/ink896.xml"/><Relationship Id="rId14" Type="http://schemas.openxmlformats.org/officeDocument/2006/relationships/customXml" Target="../ink/ink770.xml"/><Relationship Id="rId30" Type="http://schemas.openxmlformats.org/officeDocument/2006/relationships/customXml" Target="../ink/ink778.xml"/><Relationship Id="rId35" Type="http://schemas.openxmlformats.org/officeDocument/2006/relationships/image" Target="../media/image780.png"/><Relationship Id="rId56" Type="http://schemas.openxmlformats.org/officeDocument/2006/relationships/customXml" Target="../ink/ink791.xml"/><Relationship Id="rId77" Type="http://schemas.openxmlformats.org/officeDocument/2006/relationships/image" Target="../media/image801.png"/><Relationship Id="rId100" Type="http://schemas.openxmlformats.org/officeDocument/2006/relationships/customXml" Target="../ink/ink813.xml"/><Relationship Id="rId105" Type="http://schemas.openxmlformats.org/officeDocument/2006/relationships/image" Target="../media/image815.png"/><Relationship Id="rId126" Type="http://schemas.openxmlformats.org/officeDocument/2006/relationships/customXml" Target="../ink/ink826.xml"/><Relationship Id="rId147" Type="http://schemas.openxmlformats.org/officeDocument/2006/relationships/image" Target="../media/image836.png"/><Relationship Id="rId168" Type="http://schemas.openxmlformats.org/officeDocument/2006/relationships/customXml" Target="../ink/ink847.xml"/><Relationship Id="rId8" Type="http://schemas.openxmlformats.org/officeDocument/2006/relationships/customXml" Target="../ink/ink767.xml"/><Relationship Id="rId51" Type="http://schemas.openxmlformats.org/officeDocument/2006/relationships/image" Target="../media/image788.png"/><Relationship Id="rId72" Type="http://schemas.openxmlformats.org/officeDocument/2006/relationships/customXml" Target="../ink/ink799.xml"/><Relationship Id="rId93" Type="http://schemas.openxmlformats.org/officeDocument/2006/relationships/image" Target="../media/image809.png"/><Relationship Id="rId98" Type="http://schemas.openxmlformats.org/officeDocument/2006/relationships/customXml" Target="../ink/ink812.xml"/><Relationship Id="rId121" Type="http://schemas.openxmlformats.org/officeDocument/2006/relationships/image" Target="../media/image823.png"/><Relationship Id="rId142" Type="http://schemas.openxmlformats.org/officeDocument/2006/relationships/customXml" Target="../ink/ink834.xml"/><Relationship Id="rId163" Type="http://schemas.openxmlformats.org/officeDocument/2006/relationships/image" Target="../media/image844.png"/><Relationship Id="rId184" Type="http://schemas.openxmlformats.org/officeDocument/2006/relationships/customXml" Target="../ink/ink855.xml"/><Relationship Id="rId189" Type="http://schemas.openxmlformats.org/officeDocument/2006/relationships/image" Target="../media/image857.png"/><Relationship Id="rId219" Type="http://schemas.openxmlformats.org/officeDocument/2006/relationships/image" Target="../media/image872.png"/><Relationship Id="rId3" Type="http://schemas.openxmlformats.org/officeDocument/2006/relationships/image" Target="../media/image764.png"/><Relationship Id="rId214" Type="http://schemas.openxmlformats.org/officeDocument/2006/relationships/customXml" Target="../ink/ink870.xml"/><Relationship Id="rId230" Type="http://schemas.openxmlformats.org/officeDocument/2006/relationships/customXml" Target="../ink/ink878.xml"/><Relationship Id="rId235" Type="http://schemas.openxmlformats.org/officeDocument/2006/relationships/image" Target="../media/image880.png"/><Relationship Id="rId251" Type="http://schemas.openxmlformats.org/officeDocument/2006/relationships/image" Target="../media/image888.png"/><Relationship Id="rId256" Type="http://schemas.openxmlformats.org/officeDocument/2006/relationships/customXml" Target="../ink/ink891.xml"/><Relationship Id="rId25" Type="http://schemas.openxmlformats.org/officeDocument/2006/relationships/image" Target="../media/image775.png"/><Relationship Id="rId46" Type="http://schemas.openxmlformats.org/officeDocument/2006/relationships/customXml" Target="../ink/ink786.xml"/><Relationship Id="rId67" Type="http://schemas.openxmlformats.org/officeDocument/2006/relationships/image" Target="../media/image796.png"/><Relationship Id="rId116" Type="http://schemas.openxmlformats.org/officeDocument/2006/relationships/customXml" Target="../ink/ink821.xml"/><Relationship Id="rId137" Type="http://schemas.openxmlformats.org/officeDocument/2006/relationships/image" Target="../media/image831.png"/><Relationship Id="rId158" Type="http://schemas.openxmlformats.org/officeDocument/2006/relationships/customXml" Target="../ink/ink842.xml"/><Relationship Id="rId272" Type="http://schemas.openxmlformats.org/officeDocument/2006/relationships/customXml" Target="../ink/ink899.xml"/><Relationship Id="rId20" Type="http://schemas.openxmlformats.org/officeDocument/2006/relationships/customXml" Target="../ink/ink773.xml"/><Relationship Id="rId41" Type="http://schemas.openxmlformats.org/officeDocument/2006/relationships/image" Target="../media/image783.png"/><Relationship Id="rId62" Type="http://schemas.openxmlformats.org/officeDocument/2006/relationships/customXml" Target="../ink/ink794.xml"/><Relationship Id="rId83" Type="http://schemas.openxmlformats.org/officeDocument/2006/relationships/image" Target="../media/image804.png"/><Relationship Id="rId88" Type="http://schemas.openxmlformats.org/officeDocument/2006/relationships/customXml" Target="../ink/ink807.xml"/><Relationship Id="rId111" Type="http://schemas.openxmlformats.org/officeDocument/2006/relationships/image" Target="../media/image818.png"/><Relationship Id="rId132" Type="http://schemas.openxmlformats.org/officeDocument/2006/relationships/customXml" Target="../ink/ink829.xml"/><Relationship Id="rId153" Type="http://schemas.openxmlformats.org/officeDocument/2006/relationships/image" Target="../media/image839.png"/><Relationship Id="rId174" Type="http://schemas.openxmlformats.org/officeDocument/2006/relationships/customXml" Target="../ink/ink850.xml"/><Relationship Id="rId179" Type="http://schemas.openxmlformats.org/officeDocument/2006/relationships/image" Target="../media/image852.png"/><Relationship Id="rId195" Type="http://schemas.openxmlformats.org/officeDocument/2006/relationships/image" Target="../media/image860.png"/><Relationship Id="rId209" Type="http://schemas.openxmlformats.org/officeDocument/2006/relationships/image" Target="../media/image867.png"/><Relationship Id="rId190" Type="http://schemas.openxmlformats.org/officeDocument/2006/relationships/customXml" Target="../ink/ink858.xml"/><Relationship Id="rId204" Type="http://schemas.openxmlformats.org/officeDocument/2006/relationships/customXml" Target="../ink/ink865.xml"/><Relationship Id="rId220" Type="http://schemas.openxmlformats.org/officeDocument/2006/relationships/customXml" Target="../ink/ink873.xml"/><Relationship Id="rId225" Type="http://schemas.openxmlformats.org/officeDocument/2006/relationships/image" Target="../media/image875.png"/><Relationship Id="rId241" Type="http://schemas.openxmlformats.org/officeDocument/2006/relationships/image" Target="../media/image883.png"/><Relationship Id="rId246" Type="http://schemas.openxmlformats.org/officeDocument/2006/relationships/customXml" Target="../ink/ink886.xml"/><Relationship Id="rId267" Type="http://schemas.openxmlformats.org/officeDocument/2006/relationships/image" Target="../media/image896.png"/><Relationship Id="rId15" Type="http://schemas.openxmlformats.org/officeDocument/2006/relationships/image" Target="../media/image770.png"/><Relationship Id="rId36" Type="http://schemas.openxmlformats.org/officeDocument/2006/relationships/customXml" Target="../ink/ink781.xml"/><Relationship Id="rId57" Type="http://schemas.openxmlformats.org/officeDocument/2006/relationships/image" Target="../media/image791.png"/><Relationship Id="rId106" Type="http://schemas.openxmlformats.org/officeDocument/2006/relationships/customXml" Target="../ink/ink816.xml"/><Relationship Id="rId127" Type="http://schemas.openxmlformats.org/officeDocument/2006/relationships/image" Target="../media/image826.png"/><Relationship Id="rId262" Type="http://schemas.openxmlformats.org/officeDocument/2006/relationships/customXml" Target="../ink/ink894.xml"/><Relationship Id="rId10" Type="http://schemas.openxmlformats.org/officeDocument/2006/relationships/customXml" Target="../ink/ink768.xml"/><Relationship Id="rId31" Type="http://schemas.openxmlformats.org/officeDocument/2006/relationships/image" Target="../media/image778.png"/><Relationship Id="rId52" Type="http://schemas.openxmlformats.org/officeDocument/2006/relationships/customXml" Target="../ink/ink789.xml"/><Relationship Id="rId73" Type="http://schemas.openxmlformats.org/officeDocument/2006/relationships/image" Target="../media/image799.png"/><Relationship Id="rId78" Type="http://schemas.openxmlformats.org/officeDocument/2006/relationships/customXml" Target="../ink/ink802.xml"/><Relationship Id="rId94" Type="http://schemas.openxmlformats.org/officeDocument/2006/relationships/customXml" Target="../ink/ink810.xml"/><Relationship Id="rId99" Type="http://schemas.openxmlformats.org/officeDocument/2006/relationships/image" Target="../media/image812.png"/><Relationship Id="rId101" Type="http://schemas.openxmlformats.org/officeDocument/2006/relationships/image" Target="../media/image813.png"/><Relationship Id="rId122" Type="http://schemas.openxmlformats.org/officeDocument/2006/relationships/customXml" Target="../ink/ink824.xml"/><Relationship Id="rId143" Type="http://schemas.openxmlformats.org/officeDocument/2006/relationships/image" Target="../media/image834.png"/><Relationship Id="rId148" Type="http://schemas.openxmlformats.org/officeDocument/2006/relationships/customXml" Target="../ink/ink837.xml"/><Relationship Id="rId164" Type="http://schemas.openxmlformats.org/officeDocument/2006/relationships/customXml" Target="../ink/ink845.xml"/><Relationship Id="rId169" Type="http://schemas.openxmlformats.org/officeDocument/2006/relationships/image" Target="../media/image847.png"/><Relationship Id="rId185" Type="http://schemas.openxmlformats.org/officeDocument/2006/relationships/image" Target="../media/image855.png"/><Relationship Id="rId4" Type="http://schemas.openxmlformats.org/officeDocument/2006/relationships/customXml" Target="../ink/ink765.xml"/><Relationship Id="rId9" Type="http://schemas.openxmlformats.org/officeDocument/2006/relationships/image" Target="../media/image767.png"/><Relationship Id="rId180" Type="http://schemas.openxmlformats.org/officeDocument/2006/relationships/customXml" Target="../ink/ink853.xml"/><Relationship Id="rId210" Type="http://schemas.openxmlformats.org/officeDocument/2006/relationships/customXml" Target="../ink/ink868.xml"/><Relationship Id="rId215" Type="http://schemas.openxmlformats.org/officeDocument/2006/relationships/image" Target="../media/image870.png"/><Relationship Id="rId236" Type="http://schemas.openxmlformats.org/officeDocument/2006/relationships/customXml" Target="../ink/ink881.xml"/><Relationship Id="rId257" Type="http://schemas.openxmlformats.org/officeDocument/2006/relationships/image" Target="../media/image891.png"/><Relationship Id="rId26" Type="http://schemas.openxmlformats.org/officeDocument/2006/relationships/customXml" Target="../ink/ink776.xml"/><Relationship Id="rId231" Type="http://schemas.openxmlformats.org/officeDocument/2006/relationships/image" Target="../media/image878.png"/><Relationship Id="rId252" Type="http://schemas.openxmlformats.org/officeDocument/2006/relationships/customXml" Target="../ink/ink889.xml"/><Relationship Id="rId273" Type="http://schemas.openxmlformats.org/officeDocument/2006/relationships/image" Target="../media/image899.png"/><Relationship Id="rId47" Type="http://schemas.openxmlformats.org/officeDocument/2006/relationships/image" Target="../media/image786.png"/><Relationship Id="rId68" Type="http://schemas.openxmlformats.org/officeDocument/2006/relationships/customXml" Target="../ink/ink797.xml"/><Relationship Id="rId89" Type="http://schemas.openxmlformats.org/officeDocument/2006/relationships/image" Target="../media/image807.png"/><Relationship Id="rId112" Type="http://schemas.openxmlformats.org/officeDocument/2006/relationships/customXml" Target="../ink/ink819.xml"/><Relationship Id="rId133" Type="http://schemas.openxmlformats.org/officeDocument/2006/relationships/image" Target="../media/image829.png"/><Relationship Id="rId154" Type="http://schemas.openxmlformats.org/officeDocument/2006/relationships/customXml" Target="../ink/ink840.xml"/><Relationship Id="rId175" Type="http://schemas.openxmlformats.org/officeDocument/2006/relationships/image" Target="../media/image850.png"/><Relationship Id="rId196" Type="http://schemas.openxmlformats.org/officeDocument/2006/relationships/customXml" Target="../ink/ink861.xml"/><Relationship Id="rId200" Type="http://schemas.openxmlformats.org/officeDocument/2006/relationships/customXml" Target="../ink/ink863.xml"/><Relationship Id="rId16" Type="http://schemas.openxmlformats.org/officeDocument/2006/relationships/customXml" Target="../ink/ink771.xml"/><Relationship Id="rId221" Type="http://schemas.openxmlformats.org/officeDocument/2006/relationships/image" Target="../media/image873.png"/><Relationship Id="rId242" Type="http://schemas.openxmlformats.org/officeDocument/2006/relationships/customXml" Target="../ink/ink884.xml"/><Relationship Id="rId263" Type="http://schemas.openxmlformats.org/officeDocument/2006/relationships/image" Target="../media/image894.png"/><Relationship Id="rId37" Type="http://schemas.openxmlformats.org/officeDocument/2006/relationships/image" Target="../media/image781.png"/><Relationship Id="rId58" Type="http://schemas.openxmlformats.org/officeDocument/2006/relationships/customXml" Target="../ink/ink792.xml"/><Relationship Id="rId79" Type="http://schemas.openxmlformats.org/officeDocument/2006/relationships/image" Target="../media/image802.png"/><Relationship Id="rId102" Type="http://schemas.openxmlformats.org/officeDocument/2006/relationships/customXml" Target="../ink/ink814.xml"/><Relationship Id="rId123" Type="http://schemas.openxmlformats.org/officeDocument/2006/relationships/image" Target="../media/image824.png"/><Relationship Id="rId144" Type="http://schemas.openxmlformats.org/officeDocument/2006/relationships/customXml" Target="../ink/ink835.xml"/><Relationship Id="rId90" Type="http://schemas.openxmlformats.org/officeDocument/2006/relationships/customXml" Target="../ink/ink808.xml"/><Relationship Id="rId165" Type="http://schemas.openxmlformats.org/officeDocument/2006/relationships/image" Target="../media/image845.png"/><Relationship Id="rId186" Type="http://schemas.openxmlformats.org/officeDocument/2006/relationships/customXml" Target="../ink/ink856.xml"/><Relationship Id="rId211" Type="http://schemas.openxmlformats.org/officeDocument/2006/relationships/image" Target="../media/image868.png"/><Relationship Id="rId232" Type="http://schemas.openxmlformats.org/officeDocument/2006/relationships/customXml" Target="../ink/ink879.xml"/><Relationship Id="rId253" Type="http://schemas.openxmlformats.org/officeDocument/2006/relationships/image" Target="../media/image889.png"/><Relationship Id="rId27" Type="http://schemas.openxmlformats.org/officeDocument/2006/relationships/image" Target="../media/image776.png"/><Relationship Id="rId48" Type="http://schemas.openxmlformats.org/officeDocument/2006/relationships/customXml" Target="../ink/ink787.xml"/><Relationship Id="rId69" Type="http://schemas.openxmlformats.org/officeDocument/2006/relationships/image" Target="../media/image797.png"/><Relationship Id="rId113" Type="http://schemas.openxmlformats.org/officeDocument/2006/relationships/image" Target="../media/image819.png"/><Relationship Id="rId134" Type="http://schemas.openxmlformats.org/officeDocument/2006/relationships/customXml" Target="../ink/ink830.xml"/><Relationship Id="rId80" Type="http://schemas.openxmlformats.org/officeDocument/2006/relationships/customXml" Target="../ink/ink803.xml"/><Relationship Id="rId155" Type="http://schemas.openxmlformats.org/officeDocument/2006/relationships/image" Target="../media/image840.png"/><Relationship Id="rId176" Type="http://schemas.openxmlformats.org/officeDocument/2006/relationships/customXml" Target="../ink/ink851.xml"/><Relationship Id="rId197" Type="http://schemas.openxmlformats.org/officeDocument/2006/relationships/image" Target="../media/image861.png"/><Relationship Id="rId201" Type="http://schemas.openxmlformats.org/officeDocument/2006/relationships/image" Target="../media/image863.png"/><Relationship Id="rId222" Type="http://schemas.openxmlformats.org/officeDocument/2006/relationships/customXml" Target="../ink/ink874.xml"/><Relationship Id="rId243" Type="http://schemas.openxmlformats.org/officeDocument/2006/relationships/image" Target="../media/image884.png"/><Relationship Id="rId264" Type="http://schemas.openxmlformats.org/officeDocument/2006/relationships/customXml" Target="../ink/ink895.xml"/><Relationship Id="rId17" Type="http://schemas.openxmlformats.org/officeDocument/2006/relationships/image" Target="../media/image771.png"/><Relationship Id="rId38" Type="http://schemas.openxmlformats.org/officeDocument/2006/relationships/customXml" Target="../ink/ink782.xml"/><Relationship Id="rId59" Type="http://schemas.openxmlformats.org/officeDocument/2006/relationships/image" Target="../media/image792.png"/><Relationship Id="rId103" Type="http://schemas.openxmlformats.org/officeDocument/2006/relationships/image" Target="../media/image814.png"/><Relationship Id="rId124" Type="http://schemas.openxmlformats.org/officeDocument/2006/relationships/customXml" Target="../ink/ink825.xml"/><Relationship Id="rId70" Type="http://schemas.openxmlformats.org/officeDocument/2006/relationships/customXml" Target="../ink/ink798.xml"/><Relationship Id="rId91" Type="http://schemas.openxmlformats.org/officeDocument/2006/relationships/image" Target="../media/image808.png"/><Relationship Id="rId145" Type="http://schemas.openxmlformats.org/officeDocument/2006/relationships/image" Target="../media/image835.png"/><Relationship Id="rId166" Type="http://schemas.openxmlformats.org/officeDocument/2006/relationships/customXml" Target="../ink/ink846.xml"/><Relationship Id="rId187" Type="http://schemas.openxmlformats.org/officeDocument/2006/relationships/image" Target="../media/image85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69.xml"/><Relationship Id="rId233" Type="http://schemas.openxmlformats.org/officeDocument/2006/relationships/image" Target="../media/image879.png"/><Relationship Id="rId254" Type="http://schemas.openxmlformats.org/officeDocument/2006/relationships/customXml" Target="../ink/ink890.xml"/><Relationship Id="rId28" Type="http://schemas.openxmlformats.org/officeDocument/2006/relationships/customXml" Target="../ink/ink777.xml"/><Relationship Id="rId49" Type="http://schemas.openxmlformats.org/officeDocument/2006/relationships/image" Target="../media/image787.png"/><Relationship Id="rId114" Type="http://schemas.openxmlformats.org/officeDocument/2006/relationships/customXml" Target="../ink/ink820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7.png"/><Relationship Id="rId21" Type="http://schemas.openxmlformats.org/officeDocument/2006/relationships/image" Target="../media/image909.png"/><Relationship Id="rId42" Type="http://schemas.openxmlformats.org/officeDocument/2006/relationships/customXml" Target="../ink/ink920.xml"/><Relationship Id="rId63" Type="http://schemas.openxmlformats.org/officeDocument/2006/relationships/image" Target="../media/image930.png"/><Relationship Id="rId84" Type="http://schemas.openxmlformats.org/officeDocument/2006/relationships/customXml" Target="../ink/ink941.xml"/><Relationship Id="rId138" Type="http://schemas.openxmlformats.org/officeDocument/2006/relationships/customXml" Target="../ink/ink968.xml"/><Relationship Id="rId159" Type="http://schemas.openxmlformats.org/officeDocument/2006/relationships/image" Target="../media/image978.png"/><Relationship Id="rId170" Type="http://schemas.openxmlformats.org/officeDocument/2006/relationships/customXml" Target="../ink/ink984.xml"/><Relationship Id="rId191" Type="http://schemas.openxmlformats.org/officeDocument/2006/relationships/image" Target="../media/image994.png"/><Relationship Id="rId205" Type="http://schemas.openxmlformats.org/officeDocument/2006/relationships/image" Target="../media/image1001.png"/><Relationship Id="rId16" Type="http://schemas.openxmlformats.org/officeDocument/2006/relationships/customXml" Target="../ink/ink907.xml"/><Relationship Id="rId107" Type="http://schemas.openxmlformats.org/officeDocument/2006/relationships/image" Target="../media/image952.png"/><Relationship Id="rId11" Type="http://schemas.openxmlformats.org/officeDocument/2006/relationships/image" Target="../media/image904.png"/><Relationship Id="rId32" Type="http://schemas.openxmlformats.org/officeDocument/2006/relationships/customXml" Target="../ink/ink915.xml"/><Relationship Id="rId37" Type="http://schemas.openxmlformats.org/officeDocument/2006/relationships/image" Target="../media/image917.png"/><Relationship Id="rId53" Type="http://schemas.openxmlformats.org/officeDocument/2006/relationships/image" Target="../media/image925.png"/><Relationship Id="rId58" Type="http://schemas.openxmlformats.org/officeDocument/2006/relationships/customXml" Target="../ink/ink928.xml"/><Relationship Id="rId74" Type="http://schemas.openxmlformats.org/officeDocument/2006/relationships/customXml" Target="../ink/ink936.xml"/><Relationship Id="rId79" Type="http://schemas.openxmlformats.org/officeDocument/2006/relationships/image" Target="../media/image938.png"/><Relationship Id="rId102" Type="http://schemas.openxmlformats.org/officeDocument/2006/relationships/customXml" Target="../ink/ink950.xml"/><Relationship Id="rId123" Type="http://schemas.openxmlformats.org/officeDocument/2006/relationships/image" Target="../media/image960.png"/><Relationship Id="rId128" Type="http://schemas.openxmlformats.org/officeDocument/2006/relationships/customXml" Target="../ink/ink963.xml"/><Relationship Id="rId144" Type="http://schemas.openxmlformats.org/officeDocument/2006/relationships/customXml" Target="../ink/ink971.xml"/><Relationship Id="rId149" Type="http://schemas.openxmlformats.org/officeDocument/2006/relationships/image" Target="../media/image973.png"/><Relationship Id="rId5" Type="http://schemas.openxmlformats.org/officeDocument/2006/relationships/image" Target="../media/image901.png"/><Relationship Id="rId90" Type="http://schemas.openxmlformats.org/officeDocument/2006/relationships/customXml" Target="../ink/ink944.xml"/><Relationship Id="rId95" Type="http://schemas.openxmlformats.org/officeDocument/2006/relationships/image" Target="../media/image946.png"/><Relationship Id="rId160" Type="http://schemas.openxmlformats.org/officeDocument/2006/relationships/customXml" Target="../ink/ink979.xml"/><Relationship Id="rId165" Type="http://schemas.openxmlformats.org/officeDocument/2006/relationships/image" Target="../media/image981.png"/><Relationship Id="rId181" Type="http://schemas.openxmlformats.org/officeDocument/2006/relationships/image" Target="../media/image989.png"/><Relationship Id="rId186" Type="http://schemas.openxmlformats.org/officeDocument/2006/relationships/customXml" Target="../ink/ink992.xml"/><Relationship Id="rId22" Type="http://schemas.openxmlformats.org/officeDocument/2006/relationships/customXml" Target="../ink/ink910.xml"/><Relationship Id="rId27" Type="http://schemas.openxmlformats.org/officeDocument/2006/relationships/image" Target="../media/image912.png"/><Relationship Id="rId43" Type="http://schemas.openxmlformats.org/officeDocument/2006/relationships/image" Target="../media/image920.png"/><Relationship Id="rId48" Type="http://schemas.openxmlformats.org/officeDocument/2006/relationships/customXml" Target="../ink/ink923.xml"/><Relationship Id="rId64" Type="http://schemas.openxmlformats.org/officeDocument/2006/relationships/customXml" Target="../ink/ink931.xml"/><Relationship Id="rId69" Type="http://schemas.openxmlformats.org/officeDocument/2006/relationships/image" Target="../media/image933.png"/><Relationship Id="rId113" Type="http://schemas.openxmlformats.org/officeDocument/2006/relationships/image" Target="../media/image955.png"/><Relationship Id="rId118" Type="http://schemas.openxmlformats.org/officeDocument/2006/relationships/customXml" Target="../ink/ink958.xml"/><Relationship Id="rId134" Type="http://schemas.openxmlformats.org/officeDocument/2006/relationships/customXml" Target="../ink/ink966.xml"/><Relationship Id="rId139" Type="http://schemas.openxmlformats.org/officeDocument/2006/relationships/image" Target="../media/image968.png"/><Relationship Id="rId80" Type="http://schemas.openxmlformats.org/officeDocument/2006/relationships/customXml" Target="../ink/ink939.xml"/><Relationship Id="rId85" Type="http://schemas.openxmlformats.org/officeDocument/2006/relationships/image" Target="../media/image941.png"/><Relationship Id="rId150" Type="http://schemas.openxmlformats.org/officeDocument/2006/relationships/customXml" Target="../ink/ink974.xml"/><Relationship Id="rId155" Type="http://schemas.openxmlformats.org/officeDocument/2006/relationships/image" Target="../media/image976.png"/><Relationship Id="rId171" Type="http://schemas.openxmlformats.org/officeDocument/2006/relationships/image" Target="../media/image984.png"/><Relationship Id="rId176" Type="http://schemas.openxmlformats.org/officeDocument/2006/relationships/customXml" Target="../ink/ink987.xml"/><Relationship Id="rId192" Type="http://schemas.openxmlformats.org/officeDocument/2006/relationships/customXml" Target="../ink/ink995.xml"/><Relationship Id="rId197" Type="http://schemas.openxmlformats.org/officeDocument/2006/relationships/image" Target="../media/image997.png"/><Relationship Id="rId201" Type="http://schemas.openxmlformats.org/officeDocument/2006/relationships/image" Target="../media/image999.png"/><Relationship Id="rId12" Type="http://schemas.openxmlformats.org/officeDocument/2006/relationships/customXml" Target="../ink/ink905.xml"/><Relationship Id="rId17" Type="http://schemas.openxmlformats.org/officeDocument/2006/relationships/image" Target="../media/image907.png"/><Relationship Id="rId33" Type="http://schemas.openxmlformats.org/officeDocument/2006/relationships/image" Target="../media/image915.png"/><Relationship Id="rId38" Type="http://schemas.openxmlformats.org/officeDocument/2006/relationships/customXml" Target="../ink/ink918.xml"/><Relationship Id="rId59" Type="http://schemas.openxmlformats.org/officeDocument/2006/relationships/image" Target="../media/image928.png"/><Relationship Id="rId103" Type="http://schemas.openxmlformats.org/officeDocument/2006/relationships/image" Target="../media/image950.png"/><Relationship Id="rId108" Type="http://schemas.openxmlformats.org/officeDocument/2006/relationships/customXml" Target="../ink/ink953.xml"/><Relationship Id="rId124" Type="http://schemas.openxmlformats.org/officeDocument/2006/relationships/customXml" Target="../ink/ink961.xml"/><Relationship Id="rId129" Type="http://schemas.openxmlformats.org/officeDocument/2006/relationships/image" Target="../media/image963.png"/><Relationship Id="rId54" Type="http://schemas.openxmlformats.org/officeDocument/2006/relationships/customXml" Target="../ink/ink926.xml"/><Relationship Id="rId70" Type="http://schemas.openxmlformats.org/officeDocument/2006/relationships/customXml" Target="../ink/ink934.xml"/><Relationship Id="rId75" Type="http://schemas.openxmlformats.org/officeDocument/2006/relationships/image" Target="../media/image936.png"/><Relationship Id="rId91" Type="http://schemas.openxmlformats.org/officeDocument/2006/relationships/image" Target="../media/image944.png"/><Relationship Id="rId96" Type="http://schemas.openxmlformats.org/officeDocument/2006/relationships/customXml" Target="../ink/ink947.xml"/><Relationship Id="rId140" Type="http://schemas.openxmlformats.org/officeDocument/2006/relationships/customXml" Target="../ink/ink969.xml"/><Relationship Id="rId145" Type="http://schemas.openxmlformats.org/officeDocument/2006/relationships/image" Target="../media/image971.png"/><Relationship Id="rId161" Type="http://schemas.openxmlformats.org/officeDocument/2006/relationships/image" Target="../media/image979.png"/><Relationship Id="rId166" Type="http://schemas.openxmlformats.org/officeDocument/2006/relationships/customXml" Target="../ink/ink982.xml"/><Relationship Id="rId182" Type="http://schemas.openxmlformats.org/officeDocument/2006/relationships/customXml" Target="../ink/ink990.xml"/><Relationship Id="rId187" Type="http://schemas.openxmlformats.org/officeDocument/2006/relationships/image" Target="../media/image99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2.xml"/><Relationship Id="rId23" Type="http://schemas.openxmlformats.org/officeDocument/2006/relationships/image" Target="../media/image910.png"/><Relationship Id="rId28" Type="http://schemas.openxmlformats.org/officeDocument/2006/relationships/customXml" Target="../ink/ink913.xml"/><Relationship Id="rId49" Type="http://schemas.openxmlformats.org/officeDocument/2006/relationships/image" Target="../media/image923.png"/><Relationship Id="rId114" Type="http://schemas.openxmlformats.org/officeDocument/2006/relationships/customXml" Target="../ink/ink956.xml"/><Relationship Id="rId119" Type="http://schemas.openxmlformats.org/officeDocument/2006/relationships/image" Target="../media/image958.png"/><Relationship Id="rId44" Type="http://schemas.openxmlformats.org/officeDocument/2006/relationships/customXml" Target="../ink/ink921.xml"/><Relationship Id="rId60" Type="http://schemas.openxmlformats.org/officeDocument/2006/relationships/customXml" Target="../ink/ink929.xml"/><Relationship Id="rId65" Type="http://schemas.openxmlformats.org/officeDocument/2006/relationships/image" Target="../media/image931.png"/><Relationship Id="rId81" Type="http://schemas.openxmlformats.org/officeDocument/2006/relationships/image" Target="../media/image939.png"/><Relationship Id="rId86" Type="http://schemas.openxmlformats.org/officeDocument/2006/relationships/customXml" Target="../ink/ink942.xml"/><Relationship Id="rId130" Type="http://schemas.openxmlformats.org/officeDocument/2006/relationships/customXml" Target="../ink/ink964.xml"/><Relationship Id="rId135" Type="http://schemas.openxmlformats.org/officeDocument/2006/relationships/image" Target="../media/image966.png"/><Relationship Id="rId151" Type="http://schemas.openxmlformats.org/officeDocument/2006/relationships/image" Target="../media/image974.png"/><Relationship Id="rId156" Type="http://schemas.openxmlformats.org/officeDocument/2006/relationships/customXml" Target="../ink/ink977.xml"/><Relationship Id="rId177" Type="http://schemas.openxmlformats.org/officeDocument/2006/relationships/image" Target="../media/image987.png"/><Relationship Id="rId198" Type="http://schemas.openxmlformats.org/officeDocument/2006/relationships/customXml" Target="../ink/ink998.xml"/><Relationship Id="rId172" Type="http://schemas.openxmlformats.org/officeDocument/2006/relationships/customXml" Target="../ink/ink985.xml"/><Relationship Id="rId193" Type="http://schemas.openxmlformats.org/officeDocument/2006/relationships/image" Target="../media/image995.png"/><Relationship Id="rId202" Type="http://schemas.openxmlformats.org/officeDocument/2006/relationships/customXml" Target="../ink/ink1000.xml"/><Relationship Id="rId13" Type="http://schemas.openxmlformats.org/officeDocument/2006/relationships/image" Target="../media/image905.png"/><Relationship Id="rId18" Type="http://schemas.openxmlformats.org/officeDocument/2006/relationships/customXml" Target="../ink/ink908.xml"/><Relationship Id="rId39" Type="http://schemas.openxmlformats.org/officeDocument/2006/relationships/image" Target="../media/image918.png"/><Relationship Id="rId109" Type="http://schemas.openxmlformats.org/officeDocument/2006/relationships/image" Target="../media/image953.png"/><Relationship Id="rId34" Type="http://schemas.openxmlformats.org/officeDocument/2006/relationships/customXml" Target="../ink/ink916.xml"/><Relationship Id="rId50" Type="http://schemas.openxmlformats.org/officeDocument/2006/relationships/customXml" Target="../ink/ink924.xml"/><Relationship Id="rId55" Type="http://schemas.openxmlformats.org/officeDocument/2006/relationships/image" Target="../media/image926.png"/><Relationship Id="rId76" Type="http://schemas.openxmlformats.org/officeDocument/2006/relationships/customXml" Target="../ink/ink937.xml"/><Relationship Id="rId97" Type="http://schemas.openxmlformats.org/officeDocument/2006/relationships/image" Target="../media/image947.png"/><Relationship Id="rId104" Type="http://schemas.openxmlformats.org/officeDocument/2006/relationships/customXml" Target="../ink/ink951.xml"/><Relationship Id="rId120" Type="http://schemas.openxmlformats.org/officeDocument/2006/relationships/customXml" Target="../ink/ink959.xml"/><Relationship Id="rId125" Type="http://schemas.openxmlformats.org/officeDocument/2006/relationships/image" Target="../media/image961.png"/><Relationship Id="rId141" Type="http://schemas.openxmlformats.org/officeDocument/2006/relationships/image" Target="../media/image969.png"/><Relationship Id="rId146" Type="http://schemas.openxmlformats.org/officeDocument/2006/relationships/customXml" Target="../ink/ink972.xml"/><Relationship Id="rId167" Type="http://schemas.openxmlformats.org/officeDocument/2006/relationships/image" Target="../media/image982.png"/><Relationship Id="rId188" Type="http://schemas.openxmlformats.org/officeDocument/2006/relationships/customXml" Target="../ink/ink993.xml"/><Relationship Id="rId7" Type="http://schemas.openxmlformats.org/officeDocument/2006/relationships/image" Target="../media/image902.png"/><Relationship Id="rId71" Type="http://schemas.openxmlformats.org/officeDocument/2006/relationships/image" Target="../media/image934.png"/><Relationship Id="rId92" Type="http://schemas.openxmlformats.org/officeDocument/2006/relationships/customXml" Target="../ink/ink945.xml"/><Relationship Id="rId162" Type="http://schemas.openxmlformats.org/officeDocument/2006/relationships/customXml" Target="../ink/ink980.xml"/><Relationship Id="rId183" Type="http://schemas.openxmlformats.org/officeDocument/2006/relationships/image" Target="../media/image990.png"/><Relationship Id="rId2" Type="http://schemas.openxmlformats.org/officeDocument/2006/relationships/customXml" Target="../ink/ink900.xml"/><Relationship Id="rId29" Type="http://schemas.openxmlformats.org/officeDocument/2006/relationships/image" Target="../media/image913.png"/><Relationship Id="rId24" Type="http://schemas.openxmlformats.org/officeDocument/2006/relationships/customXml" Target="../ink/ink911.xml"/><Relationship Id="rId40" Type="http://schemas.openxmlformats.org/officeDocument/2006/relationships/customXml" Target="../ink/ink919.xml"/><Relationship Id="rId45" Type="http://schemas.openxmlformats.org/officeDocument/2006/relationships/image" Target="../media/image921.png"/><Relationship Id="rId66" Type="http://schemas.openxmlformats.org/officeDocument/2006/relationships/customXml" Target="../ink/ink932.xml"/><Relationship Id="rId87" Type="http://schemas.openxmlformats.org/officeDocument/2006/relationships/image" Target="../media/image942.png"/><Relationship Id="rId110" Type="http://schemas.openxmlformats.org/officeDocument/2006/relationships/customXml" Target="../ink/ink954.xml"/><Relationship Id="rId115" Type="http://schemas.openxmlformats.org/officeDocument/2006/relationships/image" Target="../media/image956.png"/><Relationship Id="rId131" Type="http://schemas.openxmlformats.org/officeDocument/2006/relationships/image" Target="../media/image964.png"/><Relationship Id="rId136" Type="http://schemas.openxmlformats.org/officeDocument/2006/relationships/customXml" Target="../ink/ink967.xml"/><Relationship Id="rId157" Type="http://schemas.openxmlformats.org/officeDocument/2006/relationships/image" Target="../media/image977.png"/><Relationship Id="rId178" Type="http://schemas.openxmlformats.org/officeDocument/2006/relationships/customXml" Target="../ink/ink988.xml"/><Relationship Id="rId61" Type="http://schemas.openxmlformats.org/officeDocument/2006/relationships/image" Target="../media/image929.png"/><Relationship Id="rId82" Type="http://schemas.openxmlformats.org/officeDocument/2006/relationships/customXml" Target="../ink/ink940.xml"/><Relationship Id="rId152" Type="http://schemas.openxmlformats.org/officeDocument/2006/relationships/customXml" Target="../ink/ink975.xml"/><Relationship Id="rId173" Type="http://schemas.openxmlformats.org/officeDocument/2006/relationships/image" Target="../media/image985.png"/><Relationship Id="rId194" Type="http://schemas.openxmlformats.org/officeDocument/2006/relationships/customXml" Target="../ink/ink996.xml"/><Relationship Id="rId199" Type="http://schemas.openxmlformats.org/officeDocument/2006/relationships/image" Target="../media/image998.png"/><Relationship Id="rId203" Type="http://schemas.openxmlformats.org/officeDocument/2006/relationships/image" Target="../media/image1000.png"/><Relationship Id="rId19" Type="http://schemas.openxmlformats.org/officeDocument/2006/relationships/image" Target="../media/image908.png"/><Relationship Id="rId14" Type="http://schemas.openxmlformats.org/officeDocument/2006/relationships/customXml" Target="../ink/ink906.xml"/><Relationship Id="rId30" Type="http://schemas.openxmlformats.org/officeDocument/2006/relationships/customXml" Target="../ink/ink914.xml"/><Relationship Id="rId35" Type="http://schemas.openxmlformats.org/officeDocument/2006/relationships/image" Target="../media/image916.png"/><Relationship Id="rId56" Type="http://schemas.openxmlformats.org/officeDocument/2006/relationships/customXml" Target="../ink/ink927.xml"/><Relationship Id="rId77" Type="http://schemas.openxmlformats.org/officeDocument/2006/relationships/image" Target="../media/image937.png"/><Relationship Id="rId100" Type="http://schemas.openxmlformats.org/officeDocument/2006/relationships/customXml" Target="../ink/ink949.xml"/><Relationship Id="rId105" Type="http://schemas.openxmlformats.org/officeDocument/2006/relationships/image" Target="../media/image951.png"/><Relationship Id="rId126" Type="http://schemas.openxmlformats.org/officeDocument/2006/relationships/customXml" Target="../ink/ink962.xml"/><Relationship Id="rId147" Type="http://schemas.openxmlformats.org/officeDocument/2006/relationships/image" Target="../media/image972.png"/><Relationship Id="rId168" Type="http://schemas.openxmlformats.org/officeDocument/2006/relationships/customXml" Target="../ink/ink983.xml"/><Relationship Id="rId8" Type="http://schemas.openxmlformats.org/officeDocument/2006/relationships/customXml" Target="../ink/ink903.xml"/><Relationship Id="rId51" Type="http://schemas.openxmlformats.org/officeDocument/2006/relationships/image" Target="../media/image924.png"/><Relationship Id="rId72" Type="http://schemas.openxmlformats.org/officeDocument/2006/relationships/customXml" Target="../ink/ink935.xml"/><Relationship Id="rId93" Type="http://schemas.openxmlformats.org/officeDocument/2006/relationships/image" Target="../media/image945.png"/><Relationship Id="rId98" Type="http://schemas.openxmlformats.org/officeDocument/2006/relationships/customXml" Target="../ink/ink948.xml"/><Relationship Id="rId121" Type="http://schemas.openxmlformats.org/officeDocument/2006/relationships/image" Target="../media/image959.png"/><Relationship Id="rId142" Type="http://schemas.openxmlformats.org/officeDocument/2006/relationships/customXml" Target="../ink/ink970.xml"/><Relationship Id="rId163" Type="http://schemas.openxmlformats.org/officeDocument/2006/relationships/image" Target="../media/image980.png"/><Relationship Id="rId184" Type="http://schemas.openxmlformats.org/officeDocument/2006/relationships/customXml" Target="../ink/ink991.xml"/><Relationship Id="rId189" Type="http://schemas.openxmlformats.org/officeDocument/2006/relationships/image" Target="../media/image993.png"/><Relationship Id="rId3" Type="http://schemas.openxmlformats.org/officeDocument/2006/relationships/image" Target="../media/image900.png"/><Relationship Id="rId25" Type="http://schemas.openxmlformats.org/officeDocument/2006/relationships/image" Target="../media/image911.png"/><Relationship Id="rId46" Type="http://schemas.openxmlformats.org/officeDocument/2006/relationships/customXml" Target="../ink/ink922.xml"/><Relationship Id="rId67" Type="http://schemas.openxmlformats.org/officeDocument/2006/relationships/image" Target="../media/image932.png"/><Relationship Id="rId116" Type="http://schemas.openxmlformats.org/officeDocument/2006/relationships/customXml" Target="../ink/ink957.xml"/><Relationship Id="rId137" Type="http://schemas.openxmlformats.org/officeDocument/2006/relationships/image" Target="../media/image967.png"/><Relationship Id="rId158" Type="http://schemas.openxmlformats.org/officeDocument/2006/relationships/customXml" Target="../ink/ink978.xml"/><Relationship Id="rId20" Type="http://schemas.openxmlformats.org/officeDocument/2006/relationships/customXml" Target="../ink/ink909.xml"/><Relationship Id="rId41" Type="http://schemas.openxmlformats.org/officeDocument/2006/relationships/image" Target="../media/image919.png"/><Relationship Id="rId62" Type="http://schemas.openxmlformats.org/officeDocument/2006/relationships/customXml" Target="../ink/ink930.xml"/><Relationship Id="rId83" Type="http://schemas.openxmlformats.org/officeDocument/2006/relationships/image" Target="../media/image940.png"/><Relationship Id="rId88" Type="http://schemas.openxmlformats.org/officeDocument/2006/relationships/customXml" Target="../ink/ink943.xml"/><Relationship Id="rId111" Type="http://schemas.openxmlformats.org/officeDocument/2006/relationships/image" Target="../media/image954.png"/><Relationship Id="rId132" Type="http://schemas.openxmlformats.org/officeDocument/2006/relationships/customXml" Target="../ink/ink965.xml"/><Relationship Id="rId153" Type="http://schemas.openxmlformats.org/officeDocument/2006/relationships/image" Target="../media/image975.png"/><Relationship Id="rId174" Type="http://schemas.openxmlformats.org/officeDocument/2006/relationships/customXml" Target="../ink/ink986.xml"/><Relationship Id="rId179" Type="http://schemas.openxmlformats.org/officeDocument/2006/relationships/image" Target="../media/image988.png"/><Relationship Id="rId195" Type="http://schemas.openxmlformats.org/officeDocument/2006/relationships/image" Target="../media/image996.png"/><Relationship Id="rId190" Type="http://schemas.openxmlformats.org/officeDocument/2006/relationships/customXml" Target="../ink/ink994.xml"/><Relationship Id="rId204" Type="http://schemas.openxmlformats.org/officeDocument/2006/relationships/customXml" Target="../ink/ink1001.xml"/><Relationship Id="rId15" Type="http://schemas.openxmlformats.org/officeDocument/2006/relationships/image" Target="../media/image906.png"/><Relationship Id="rId36" Type="http://schemas.openxmlformats.org/officeDocument/2006/relationships/customXml" Target="../ink/ink917.xml"/><Relationship Id="rId57" Type="http://schemas.openxmlformats.org/officeDocument/2006/relationships/image" Target="../media/image927.png"/><Relationship Id="rId106" Type="http://schemas.openxmlformats.org/officeDocument/2006/relationships/customXml" Target="../ink/ink952.xml"/><Relationship Id="rId127" Type="http://schemas.openxmlformats.org/officeDocument/2006/relationships/image" Target="../media/image962.png"/><Relationship Id="rId10" Type="http://schemas.openxmlformats.org/officeDocument/2006/relationships/customXml" Target="../ink/ink904.xml"/><Relationship Id="rId31" Type="http://schemas.openxmlformats.org/officeDocument/2006/relationships/image" Target="../media/image914.png"/><Relationship Id="rId52" Type="http://schemas.openxmlformats.org/officeDocument/2006/relationships/customXml" Target="../ink/ink925.xml"/><Relationship Id="rId73" Type="http://schemas.openxmlformats.org/officeDocument/2006/relationships/image" Target="../media/image935.png"/><Relationship Id="rId78" Type="http://schemas.openxmlformats.org/officeDocument/2006/relationships/customXml" Target="../ink/ink938.xml"/><Relationship Id="rId94" Type="http://schemas.openxmlformats.org/officeDocument/2006/relationships/customXml" Target="../ink/ink946.xml"/><Relationship Id="rId99" Type="http://schemas.openxmlformats.org/officeDocument/2006/relationships/image" Target="../media/image948.png"/><Relationship Id="rId101" Type="http://schemas.openxmlformats.org/officeDocument/2006/relationships/image" Target="../media/image949.png"/><Relationship Id="rId122" Type="http://schemas.openxmlformats.org/officeDocument/2006/relationships/customXml" Target="../ink/ink960.xml"/><Relationship Id="rId143" Type="http://schemas.openxmlformats.org/officeDocument/2006/relationships/image" Target="../media/image970.png"/><Relationship Id="rId148" Type="http://schemas.openxmlformats.org/officeDocument/2006/relationships/customXml" Target="../ink/ink973.xml"/><Relationship Id="rId164" Type="http://schemas.openxmlformats.org/officeDocument/2006/relationships/customXml" Target="../ink/ink981.xml"/><Relationship Id="rId169" Type="http://schemas.openxmlformats.org/officeDocument/2006/relationships/image" Target="../media/image983.png"/><Relationship Id="rId185" Type="http://schemas.openxmlformats.org/officeDocument/2006/relationships/image" Target="../media/image991.png"/><Relationship Id="rId4" Type="http://schemas.openxmlformats.org/officeDocument/2006/relationships/customXml" Target="../ink/ink901.xml"/><Relationship Id="rId9" Type="http://schemas.openxmlformats.org/officeDocument/2006/relationships/image" Target="../media/image903.png"/><Relationship Id="rId180" Type="http://schemas.openxmlformats.org/officeDocument/2006/relationships/customXml" Target="../ink/ink989.xml"/><Relationship Id="rId26" Type="http://schemas.openxmlformats.org/officeDocument/2006/relationships/customXml" Target="../ink/ink912.xml"/><Relationship Id="rId47" Type="http://schemas.openxmlformats.org/officeDocument/2006/relationships/image" Target="../media/image922.png"/><Relationship Id="rId68" Type="http://schemas.openxmlformats.org/officeDocument/2006/relationships/customXml" Target="../ink/ink933.xml"/><Relationship Id="rId89" Type="http://schemas.openxmlformats.org/officeDocument/2006/relationships/image" Target="../media/image943.png"/><Relationship Id="rId112" Type="http://schemas.openxmlformats.org/officeDocument/2006/relationships/customXml" Target="../ink/ink955.xml"/><Relationship Id="rId133" Type="http://schemas.openxmlformats.org/officeDocument/2006/relationships/image" Target="../media/image965.png"/><Relationship Id="rId154" Type="http://schemas.openxmlformats.org/officeDocument/2006/relationships/customXml" Target="../ink/ink976.xml"/><Relationship Id="rId175" Type="http://schemas.openxmlformats.org/officeDocument/2006/relationships/image" Target="../media/image986.png"/><Relationship Id="rId196" Type="http://schemas.openxmlformats.org/officeDocument/2006/relationships/customXml" Target="../ink/ink997.xml"/><Relationship Id="rId200" Type="http://schemas.openxmlformats.org/officeDocument/2006/relationships/customXml" Target="../ink/ink99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4.xml"/><Relationship Id="rId117" Type="http://schemas.openxmlformats.org/officeDocument/2006/relationships/image" Target="../media/image1059.png"/><Relationship Id="rId21" Type="http://schemas.openxmlformats.org/officeDocument/2006/relationships/image" Target="../media/image1011.png"/><Relationship Id="rId42" Type="http://schemas.openxmlformats.org/officeDocument/2006/relationships/customXml" Target="../ink/ink1022.xml"/><Relationship Id="rId47" Type="http://schemas.openxmlformats.org/officeDocument/2006/relationships/image" Target="../media/image1024.png"/><Relationship Id="rId63" Type="http://schemas.openxmlformats.org/officeDocument/2006/relationships/image" Target="../media/image1032.png"/><Relationship Id="rId68" Type="http://schemas.openxmlformats.org/officeDocument/2006/relationships/customXml" Target="../ink/ink1035.xml"/><Relationship Id="rId84" Type="http://schemas.openxmlformats.org/officeDocument/2006/relationships/customXml" Target="../ink/ink1043.xml"/><Relationship Id="rId89" Type="http://schemas.openxmlformats.org/officeDocument/2006/relationships/image" Target="../media/image1045.png"/><Relationship Id="rId112" Type="http://schemas.openxmlformats.org/officeDocument/2006/relationships/customXml" Target="../ink/ink1057.xml"/><Relationship Id="rId133" Type="http://schemas.openxmlformats.org/officeDocument/2006/relationships/image" Target="../media/image1067.png"/><Relationship Id="rId138" Type="http://schemas.openxmlformats.org/officeDocument/2006/relationships/customXml" Target="../ink/ink1070.xml"/><Relationship Id="rId16" Type="http://schemas.openxmlformats.org/officeDocument/2006/relationships/customXml" Target="../ink/ink1009.xml"/><Relationship Id="rId107" Type="http://schemas.openxmlformats.org/officeDocument/2006/relationships/image" Target="../media/image1054.png"/><Relationship Id="rId11" Type="http://schemas.openxmlformats.org/officeDocument/2006/relationships/image" Target="../media/image1006.png"/><Relationship Id="rId32" Type="http://schemas.openxmlformats.org/officeDocument/2006/relationships/customXml" Target="../ink/ink1017.xml"/><Relationship Id="rId37" Type="http://schemas.openxmlformats.org/officeDocument/2006/relationships/image" Target="../media/image1019.png"/><Relationship Id="rId53" Type="http://schemas.openxmlformats.org/officeDocument/2006/relationships/image" Target="../media/image1027.png"/><Relationship Id="rId58" Type="http://schemas.openxmlformats.org/officeDocument/2006/relationships/customXml" Target="../ink/ink1030.xml"/><Relationship Id="rId74" Type="http://schemas.openxmlformats.org/officeDocument/2006/relationships/customXml" Target="../ink/ink1038.xml"/><Relationship Id="rId79" Type="http://schemas.openxmlformats.org/officeDocument/2006/relationships/image" Target="../media/image1040.png"/><Relationship Id="rId102" Type="http://schemas.openxmlformats.org/officeDocument/2006/relationships/customXml" Target="../ink/ink1052.xml"/><Relationship Id="rId123" Type="http://schemas.openxmlformats.org/officeDocument/2006/relationships/image" Target="../media/image1062.png"/><Relationship Id="rId128" Type="http://schemas.openxmlformats.org/officeDocument/2006/relationships/customXml" Target="../ink/ink1065.xml"/><Relationship Id="rId144" Type="http://schemas.openxmlformats.org/officeDocument/2006/relationships/image" Target="../media/image1072.png"/><Relationship Id="rId149" Type="http://schemas.openxmlformats.org/officeDocument/2006/relationships/customXml" Target="../ink/ink1076.xml"/><Relationship Id="rId5" Type="http://schemas.openxmlformats.org/officeDocument/2006/relationships/image" Target="../media/image1003.png"/><Relationship Id="rId90" Type="http://schemas.openxmlformats.org/officeDocument/2006/relationships/customXml" Target="../ink/ink1046.xml"/><Relationship Id="rId95" Type="http://schemas.openxmlformats.org/officeDocument/2006/relationships/image" Target="../media/image1048.png"/><Relationship Id="rId22" Type="http://schemas.openxmlformats.org/officeDocument/2006/relationships/customXml" Target="../ink/ink1012.xml"/><Relationship Id="rId27" Type="http://schemas.openxmlformats.org/officeDocument/2006/relationships/image" Target="../media/image1014.png"/><Relationship Id="rId43" Type="http://schemas.openxmlformats.org/officeDocument/2006/relationships/image" Target="../media/image1022.png"/><Relationship Id="rId48" Type="http://schemas.openxmlformats.org/officeDocument/2006/relationships/customXml" Target="../ink/ink1025.xml"/><Relationship Id="rId64" Type="http://schemas.openxmlformats.org/officeDocument/2006/relationships/customXml" Target="../ink/ink1033.xml"/><Relationship Id="rId69" Type="http://schemas.openxmlformats.org/officeDocument/2006/relationships/image" Target="../media/image1035.png"/><Relationship Id="rId113" Type="http://schemas.openxmlformats.org/officeDocument/2006/relationships/image" Target="../media/image1057.png"/><Relationship Id="rId118" Type="http://schemas.openxmlformats.org/officeDocument/2006/relationships/customXml" Target="../ink/ink1060.xml"/><Relationship Id="rId134" Type="http://schemas.openxmlformats.org/officeDocument/2006/relationships/customXml" Target="../ink/ink1068.xml"/><Relationship Id="rId139" Type="http://schemas.openxmlformats.org/officeDocument/2006/relationships/image" Target="../media/image1070.png"/><Relationship Id="rId80" Type="http://schemas.openxmlformats.org/officeDocument/2006/relationships/customXml" Target="../ink/ink1041.xml"/><Relationship Id="rId85" Type="http://schemas.openxmlformats.org/officeDocument/2006/relationships/image" Target="../media/image1043.png"/><Relationship Id="rId150" Type="http://schemas.openxmlformats.org/officeDocument/2006/relationships/image" Target="../media/image1075.png"/><Relationship Id="rId12" Type="http://schemas.openxmlformats.org/officeDocument/2006/relationships/customXml" Target="../ink/ink1007.xml"/><Relationship Id="rId17" Type="http://schemas.openxmlformats.org/officeDocument/2006/relationships/image" Target="../media/image1009.png"/><Relationship Id="rId25" Type="http://schemas.openxmlformats.org/officeDocument/2006/relationships/image" Target="../media/image1013.png"/><Relationship Id="rId33" Type="http://schemas.openxmlformats.org/officeDocument/2006/relationships/image" Target="../media/image1017.png"/><Relationship Id="rId38" Type="http://schemas.openxmlformats.org/officeDocument/2006/relationships/customXml" Target="../ink/ink1020.xml"/><Relationship Id="rId46" Type="http://schemas.openxmlformats.org/officeDocument/2006/relationships/customXml" Target="../ink/ink1024.xml"/><Relationship Id="rId59" Type="http://schemas.openxmlformats.org/officeDocument/2006/relationships/image" Target="../media/image1030.png"/><Relationship Id="rId67" Type="http://schemas.openxmlformats.org/officeDocument/2006/relationships/image" Target="../media/image1034.png"/><Relationship Id="rId103" Type="http://schemas.openxmlformats.org/officeDocument/2006/relationships/image" Target="../media/image1052.png"/><Relationship Id="rId108" Type="http://schemas.openxmlformats.org/officeDocument/2006/relationships/customXml" Target="../ink/ink1055.xml"/><Relationship Id="rId116" Type="http://schemas.openxmlformats.org/officeDocument/2006/relationships/customXml" Target="../ink/ink1059.xml"/><Relationship Id="rId124" Type="http://schemas.openxmlformats.org/officeDocument/2006/relationships/customXml" Target="../ink/ink1063.xml"/><Relationship Id="rId129" Type="http://schemas.openxmlformats.org/officeDocument/2006/relationships/image" Target="../media/image1065.png"/><Relationship Id="rId137" Type="http://schemas.openxmlformats.org/officeDocument/2006/relationships/image" Target="../media/image1069.png"/><Relationship Id="rId20" Type="http://schemas.openxmlformats.org/officeDocument/2006/relationships/customXml" Target="../ink/ink1011.xml"/><Relationship Id="rId41" Type="http://schemas.openxmlformats.org/officeDocument/2006/relationships/image" Target="../media/image1021.png"/><Relationship Id="rId54" Type="http://schemas.openxmlformats.org/officeDocument/2006/relationships/customXml" Target="../ink/ink1028.xml"/><Relationship Id="rId62" Type="http://schemas.openxmlformats.org/officeDocument/2006/relationships/customXml" Target="../ink/ink1032.xml"/><Relationship Id="rId70" Type="http://schemas.openxmlformats.org/officeDocument/2006/relationships/customXml" Target="../ink/ink1036.xml"/><Relationship Id="rId75" Type="http://schemas.openxmlformats.org/officeDocument/2006/relationships/image" Target="../media/image1038.png"/><Relationship Id="rId83" Type="http://schemas.openxmlformats.org/officeDocument/2006/relationships/image" Target="../media/image1042.png"/><Relationship Id="rId88" Type="http://schemas.openxmlformats.org/officeDocument/2006/relationships/customXml" Target="../ink/ink1045.xml"/><Relationship Id="rId91" Type="http://schemas.openxmlformats.org/officeDocument/2006/relationships/image" Target="../media/image1046.png"/><Relationship Id="rId96" Type="http://schemas.openxmlformats.org/officeDocument/2006/relationships/customXml" Target="../ink/ink1049.xml"/><Relationship Id="rId111" Type="http://schemas.openxmlformats.org/officeDocument/2006/relationships/image" Target="../media/image1056.png"/><Relationship Id="rId132" Type="http://schemas.openxmlformats.org/officeDocument/2006/relationships/customXml" Target="../ink/ink1067.xml"/><Relationship Id="rId140" Type="http://schemas.openxmlformats.org/officeDocument/2006/relationships/customXml" Target="../ink/ink1071.xml"/><Relationship Id="rId145" Type="http://schemas.openxmlformats.org/officeDocument/2006/relationships/customXml" Target="../ink/ink10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4.xml"/><Relationship Id="rId15" Type="http://schemas.openxmlformats.org/officeDocument/2006/relationships/image" Target="../media/image1008.png"/><Relationship Id="rId23" Type="http://schemas.openxmlformats.org/officeDocument/2006/relationships/image" Target="../media/image1012.png"/><Relationship Id="rId28" Type="http://schemas.openxmlformats.org/officeDocument/2006/relationships/customXml" Target="../ink/ink1015.xml"/><Relationship Id="rId36" Type="http://schemas.openxmlformats.org/officeDocument/2006/relationships/customXml" Target="../ink/ink1019.xml"/><Relationship Id="rId49" Type="http://schemas.openxmlformats.org/officeDocument/2006/relationships/image" Target="../media/image1025.png"/><Relationship Id="rId57" Type="http://schemas.openxmlformats.org/officeDocument/2006/relationships/image" Target="../media/image1029.png"/><Relationship Id="rId106" Type="http://schemas.openxmlformats.org/officeDocument/2006/relationships/customXml" Target="../ink/ink1054.xml"/><Relationship Id="rId114" Type="http://schemas.openxmlformats.org/officeDocument/2006/relationships/customXml" Target="../ink/ink1058.xml"/><Relationship Id="rId119" Type="http://schemas.openxmlformats.org/officeDocument/2006/relationships/image" Target="../media/image1060.png"/><Relationship Id="rId127" Type="http://schemas.openxmlformats.org/officeDocument/2006/relationships/image" Target="../media/image1064.png"/><Relationship Id="rId10" Type="http://schemas.openxmlformats.org/officeDocument/2006/relationships/customXml" Target="../ink/ink1006.xml"/><Relationship Id="rId31" Type="http://schemas.openxmlformats.org/officeDocument/2006/relationships/image" Target="../media/image1016.png"/><Relationship Id="rId44" Type="http://schemas.openxmlformats.org/officeDocument/2006/relationships/customXml" Target="../ink/ink1023.xml"/><Relationship Id="rId52" Type="http://schemas.openxmlformats.org/officeDocument/2006/relationships/customXml" Target="../ink/ink1027.xml"/><Relationship Id="rId60" Type="http://schemas.openxmlformats.org/officeDocument/2006/relationships/customXml" Target="../ink/ink1031.xml"/><Relationship Id="rId65" Type="http://schemas.openxmlformats.org/officeDocument/2006/relationships/image" Target="../media/image1033.png"/><Relationship Id="rId73" Type="http://schemas.openxmlformats.org/officeDocument/2006/relationships/image" Target="../media/image1037.png"/><Relationship Id="rId78" Type="http://schemas.openxmlformats.org/officeDocument/2006/relationships/customXml" Target="../ink/ink1040.xml"/><Relationship Id="rId81" Type="http://schemas.openxmlformats.org/officeDocument/2006/relationships/image" Target="../media/image1041.png"/><Relationship Id="rId86" Type="http://schemas.openxmlformats.org/officeDocument/2006/relationships/customXml" Target="../ink/ink1044.xml"/><Relationship Id="rId94" Type="http://schemas.openxmlformats.org/officeDocument/2006/relationships/customXml" Target="../ink/ink1048.xml"/><Relationship Id="rId99" Type="http://schemas.openxmlformats.org/officeDocument/2006/relationships/image" Target="../media/image1050.png"/><Relationship Id="rId101" Type="http://schemas.openxmlformats.org/officeDocument/2006/relationships/image" Target="../media/image1051.png"/><Relationship Id="rId122" Type="http://schemas.openxmlformats.org/officeDocument/2006/relationships/customXml" Target="../ink/ink1062.xml"/><Relationship Id="rId130" Type="http://schemas.openxmlformats.org/officeDocument/2006/relationships/customXml" Target="../ink/ink1066.xml"/><Relationship Id="rId135" Type="http://schemas.openxmlformats.org/officeDocument/2006/relationships/image" Target="../media/image1068.png"/><Relationship Id="rId143" Type="http://schemas.openxmlformats.org/officeDocument/2006/relationships/customXml" Target="../ink/ink1073.xml"/><Relationship Id="rId148" Type="http://schemas.openxmlformats.org/officeDocument/2006/relationships/image" Target="../media/image1074.png"/><Relationship Id="rId151" Type="http://schemas.openxmlformats.org/officeDocument/2006/relationships/customXml" Target="../ink/ink1077.xml"/><Relationship Id="rId4" Type="http://schemas.openxmlformats.org/officeDocument/2006/relationships/customXml" Target="../ink/ink1003.xml"/><Relationship Id="rId9" Type="http://schemas.openxmlformats.org/officeDocument/2006/relationships/image" Target="../media/image1005.png"/><Relationship Id="rId13" Type="http://schemas.openxmlformats.org/officeDocument/2006/relationships/image" Target="../media/image1007.png"/><Relationship Id="rId18" Type="http://schemas.openxmlformats.org/officeDocument/2006/relationships/customXml" Target="../ink/ink1010.xml"/><Relationship Id="rId39" Type="http://schemas.openxmlformats.org/officeDocument/2006/relationships/image" Target="../media/image1020.png"/><Relationship Id="rId109" Type="http://schemas.openxmlformats.org/officeDocument/2006/relationships/image" Target="../media/image1055.png"/><Relationship Id="rId34" Type="http://schemas.openxmlformats.org/officeDocument/2006/relationships/customXml" Target="../ink/ink1018.xml"/><Relationship Id="rId50" Type="http://schemas.openxmlformats.org/officeDocument/2006/relationships/customXml" Target="../ink/ink1026.xml"/><Relationship Id="rId55" Type="http://schemas.openxmlformats.org/officeDocument/2006/relationships/image" Target="../media/image1028.png"/><Relationship Id="rId76" Type="http://schemas.openxmlformats.org/officeDocument/2006/relationships/customXml" Target="../ink/ink1039.xml"/><Relationship Id="rId97" Type="http://schemas.openxmlformats.org/officeDocument/2006/relationships/image" Target="../media/image1049.png"/><Relationship Id="rId104" Type="http://schemas.openxmlformats.org/officeDocument/2006/relationships/customXml" Target="../ink/ink1053.xml"/><Relationship Id="rId120" Type="http://schemas.openxmlformats.org/officeDocument/2006/relationships/customXml" Target="../ink/ink1061.xml"/><Relationship Id="rId125" Type="http://schemas.openxmlformats.org/officeDocument/2006/relationships/image" Target="../media/image1063.png"/><Relationship Id="rId141" Type="http://schemas.openxmlformats.org/officeDocument/2006/relationships/customXml" Target="../ink/ink1072.xml"/><Relationship Id="rId146" Type="http://schemas.openxmlformats.org/officeDocument/2006/relationships/image" Target="../media/image1073.png"/><Relationship Id="rId7" Type="http://schemas.openxmlformats.org/officeDocument/2006/relationships/image" Target="../media/image1004.png"/><Relationship Id="rId71" Type="http://schemas.openxmlformats.org/officeDocument/2006/relationships/image" Target="../media/image1036.png"/><Relationship Id="rId92" Type="http://schemas.openxmlformats.org/officeDocument/2006/relationships/customXml" Target="../ink/ink1047.xml"/><Relationship Id="rId2" Type="http://schemas.openxmlformats.org/officeDocument/2006/relationships/customXml" Target="../ink/ink1002.xml"/><Relationship Id="rId29" Type="http://schemas.openxmlformats.org/officeDocument/2006/relationships/image" Target="../media/image1015.png"/><Relationship Id="rId24" Type="http://schemas.openxmlformats.org/officeDocument/2006/relationships/customXml" Target="../ink/ink1013.xml"/><Relationship Id="rId40" Type="http://schemas.openxmlformats.org/officeDocument/2006/relationships/customXml" Target="../ink/ink1021.xml"/><Relationship Id="rId45" Type="http://schemas.openxmlformats.org/officeDocument/2006/relationships/image" Target="../media/image1023.png"/><Relationship Id="rId66" Type="http://schemas.openxmlformats.org/officeDocument/2006/relationships/customXml" Target="../ink/ink1034.xml"/><Relationship Id="rId87" Type="http://schemas.openxmlformats.org/officeDocument/2006/relationships/image" Target="../media/image1044.png"/><Relationship Id="rId110" Type="http://schemas.openxmlformats.org/officeDocument/2006/relationships/customXml" Target="../ink/ink1056.xml"/><Relationship Id="rId115" Type="http://schemas.openxmlformats.org/officeDocument/2006/relationships/image" Target="../media/image1058.png"/><Relationship Id="rId131" Type="http://schemas.openxmlformats.org/officeDocument/2006/relationships/image" Target="../media/image1066.png"/><Relationship Id="rId136" Type="http://schemas.openxmlformats.org/officeDocument/2006/relationships/customXml" Target="../ink/ink1069.xml"/><Relationship Id="rId61" Type="http://schemas.openxmlformats.org/officeDocument/2006/relationships/image" Target="../media/image1031.png"/><Relationship Id="rId82" Type="http://schemas.openxmlformats.org/officeDocument/2006/relationships/customXml" Target="../ink/ink1042.xml"/><Relationship Id="rId152" Type="http://schemas.openxmlformats.org/officeDocument/2006/relationships/image" Target="../media/image1076.png"/><Relationship Id="rId19" Type="http://schemas.openxmlformats.org/officeDocument/2006/relationships/image" Target="../media/image1010.png"/><Relationship Id="rId14" Type="http://schemas.openxmlformats.org/officeDocument/2006/relationships/customXml" Target="../ink/ink1008.xml"/><Relationship Id="rId30" Type="http://schemas.openxmlformats.org/officeDocument/2006/relationships/customXml" Target="../ink/ink1016.xml"/><Relationship Id="rId35" Type="http://schemas.openxmlformats.org/officeDocument/2006/relationships/image" Target="../media/image1018.png"/><Relationship Id="rId56" Type="http://schemas.openxmlformats.org/officeDocument/2006/relationships/customXml" Target="../ink/ink1029.xml"/><Relationship Id="rId77" Type="http://schemas.openxmlformats.org/officeDocument/2006/relationships/image" Target="../media/image1039.png"/><Relationship Id="rId100" Type="http://schemas.openxmlformats.org/officeDocument/2006/relationships/customXml" Target="../ink/ink1051.xml"/><Relationship Id="rId105" Type="http://schemas.openxmlformats.org/officeDocument/2006/relationships/image" Target="../media/image1053.png"/><Relationship Id="rId126" Type="http://schemas.openxmlformats.org/officeDocument/2006/relationships/customXml" Target="../ink/ink1064.xml"/><Relationship Id="rId147" Type="http://schemas.openxmlformats.org/officeDocument/2006/relationships/customXml" Target="../ink/ink1075.xml"/><Relationship Id="rId8" Type="http://schemas.openxmlformats.org/officeDocument/2006/relationships/customXml" Target="../ink/ink1005.xml"/><Relationship Id="rId51" Type="http://schemas.openxmlformats.org/officeDocument/2006/relationships/image" Target="../media/image1026.png"/><Relationship Id="rId72" Type="http://schemas.openxmlformats.org/officeDocument/2006/relationships/customXml" Target="../ink/ink1037.xml"/><Relationship Id="rId93" Type="http://schemas.openxmlformats.org/officeDocument/2006/relationships/image" Target="../media/image1047.png"/><Relationship Id="rId98" Type="http://schemas.openxmlformats.org/officeDocument/2006/relationships/customXml" Target="../ink/ink1050.xml"/><Relationship Id="rId121" Type="http://schemas.openxmlformats.org/officeDocument/2006/relationships/image" Target="../media/image1061.png"/><Relationship Id="rId142" Type="http://schemas.openxmlformats.org/officeDocument/2006/relationships/image" Target="../media/image1071.png"/><Relationship Id="rId3" Type="http://schemas.openxmlformats.org/officeDocument/2006/relationships/image" Target="../media/image100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0.xml"/><Relationship Id="rId21" Type="http://schemas.openxmlformats.org/officeDocument/2006/relationships/image" Target="../media/image1086.png"/><Relationship Id="rId42" Type="http://schemas.openxmlformats.org/officeDocument/2006/relationships/customXml" Target="../ink/ink1098.xml"/><Relationship Id="rId47" Type="http://schemas.openxmlformats.org/officeDocument/2006/relationships/image" Target="../media/image1099.png"/><Relationship Id="rId63" Type="http://schemas.openxmlformats.org/officeDocument/2006/relationships/image" Target="../media/image1107.png"/><Relationship Id="rId68" Type="http://schemas.openxmlformats.org/officeDocument/2006/relationships/customXml" Target="../ink/ink1111.xml"/><Relationship Id="rId84" Type="http://schemas.openxmlformats.org/officeDocument/2006/relationships/customXml" Target="../ink/ink1119.xml"/><Relationship Id="rId89" Type="http://schemas.openxmlformats.org/officeDocument/2006/relationships/image" Target="../media/image1119.png"/><Relationship Id="rId112" Type="http://schemas.openxmlformats.org/officeDocument/2006/relationships/image" Target="../media/image1130.png"/><Relationship Id="rId2" Type="http://schemas.openxmlformats.org/officeDocument/2006/relationships/customXml" Target="../ink/ink1078.xml"/><Relationship Id="rId16" Type="http://schemas.openxmlformats.org/officeDocument/2006/relationships/customXml" Target="../ink/ink1085.xml"/><Relationship Id="rId29" Type="http://schemas.openxmlformats.org/officeDocument/2006/relationships/image" Target="../media/image1090.png"/><Relationship Id="rId107" Type="http://schemas.openxmlformats.org/officeDocument/2006/relationships/image" Target="../media/image1128.png"/><Relationship Id="rId11" Type="http://schemas.openxmlformats.org/officeDocument/2006/relationships/image" Target="../media/image1081.png"/><Relationship Id="rId24" Type="http://schemas.openxmlformats.org/officeDocument/2006/relationships/customXml" Target="../ink/ink1089.xml"/><Relationship Id="rId32" Type="http://schemas.openxmlformats.org/officeDocument/2006/relationships/customXml" Target="../ink/ink1093.xml"/><Relationship Id="rId37" Type="http://schemas.openxmlformats.org/officeDocument/2006/relationships/image" Target="../media/image1094.png"/><Relationship Id="rId40" Type="http://schemas.openxmlformats.org/officeDocument/2006/relationships/customXml" Target="../ink/ink1097.xml"/><Relationship Id="rId45" Type="http://schemas.openxmlformats.org/officeDocument/2006/relationships/image" Target="../media/image1098.png"/><Relationship Id="rId53" Type="http://schemas.openxmlformats.org/officeDocument/2006/relationships/image" Target="../media/image1102.png"/><Relationship Id="rId58" Type="http://schemas.openxmlformats.org/officeDocument/2006/relationships/customXml" Target="../ink/ink1106.xml"/><Relationship Id="rId66" Type="http://schemas.openxmlformats.org/officeDocument/2006/relationships/customXml" Target="../ink/ink1110.xml"/><Relationship Id="rId74" Type="http://schemas.openxmlformats.org/officeDocument/2006/relationships/customXml" Target="../ink/ink1114.xml"/><Relationship Id="rId79" Type="http://schemas.openxmlformats.org/officeDocument/2006/relationships/image" Target="../media/image1115.png"/><Relationship Id="rId87" Type="http://schemas.openxmlformats.org/officeDocument/2006/relationships/image" Target="../media/image1118.png"/><Relationship Id="rId102" Type="http://schemas.openxmlformats.org/officeDocument/2006/relationships/customXml" Target="../ink/ink1128.xml"/><Relationship Id="rId110" Type="http://schemas.openxmlformats.org/officeDocument/2006/relationships/customXml" Target="../ink/ink1132.xml"/><Relationship Id="rId5" Type="http://schemas.openxmlformats.org/officeDocument/2006/relationships/image" Target="../media/image1078.png"/><Relationship Id="rId61" Type="http://schemas.openxmlformats.org/officeDocument/2006/relationships/image" Target="../media/image1106.png"/><Relationship Id="rId82" Type="http://schemas.openxmlformats.org/officeDocument/2006/relationships/customXml" Target="../ink/ink1118.xml"/><Relationship Id="rId90" Type="http://schemas.openxmlformats.org/officeDocument/2006/relationships/customXml" Target="../ink/ink1122.xml"/><Relationship Id="rId95" Type="http://schemas.openxmlformats.org/officeDocument/2006/relationships/image" Target="../media/image1122.png"/><Relationship Id="rId19" Type="http://schemas.openxmlformats.org/officeDocument/2006/relationships/image" Target="../media/image1085.png"/><Relationship Id="rId14" Type="http://schemas.openxmlformats.org/officeDocument/2006/relationships/customXml" Target="../ink/ink1084.xml"/><Relationship Id="rId22" Type="http://schemas.openxmlformats.org/officeDocument/2006/relationships/customXml" Target="../ink/ink1088.xml"/><Relationship Id="rId27" Type="http://schemas.openxmlformats.org/officeDocument/2006/relationships/image" Target="../media/image1089.png"/><Relationship Id="rId30" Type="http://schemas.openxmlformats.org/officeDocument/2006/relationships/customXml" Target="../ink/ink1092.xml"/><Relationship Id="rId35" Type="http://schemas.openxmlformats.org/officeDocument/2006/relationships/image" Target="../media/image1093.png"/><Relationship Id="rId43" Type="http://schemas.openxmlformats.org/officeDocument/2006/relationships/image" Target="../media/image1097.png"/><Relationship Id="rId48" Type="http://schemas.openxmlformats.org/officeDocument/2006/relationships/customXml" Target="../ink/ink1101.xml"/><Relationship Id="rId56" Type="http://schemas.openxmlformats.org/officeDocument/2006/relationships/customXml" Target="../ink/ink1105.xml"/><Relationship Id="rId64" Type="http://schemas.openxmlformats.org/officeDocument/2006/relationships/customXml" Target="../ink/ink1109.xml"/><Relationship Id="rId69" Type="http://schemas.openxmlformats.org/officeDocument/2006/relationships/image" Target="../media/image1110.png"/><Relationship Id="rId77" Type="http://schemas.openxmlformats.org/officeDocument/2006/relationships/image" Target="../media/image1114.png"/><Relationship Id="rId100" Type="http://schemas.openxmlformats.org/officeDocument/2006/relationships/customXml" Target="../ink/ink1127.xml"/><Relationship Id="rId105" Type="http://schemas.openxmlformats.org/officeDocument/2006/relationships/image" Target="../media/image1127.png"/><Relationship Id="rId113" Type="http://schemas.openxmlformats.org/officeDocument/2006/relationships/customXml" Target="../ink/ink1134.xml"/><Relationship Id="rId8" Type="http://schemas.openxmlformats.org/officeDocument/2006/relationships/customXml" Target="../ink/ink1081.xml"/><Relationship Id="rId51" Type="http://schemas.openxmlformats.org/officeDocument/2006/relationships/image" Target="../media/image1101.png"/><Relationship Id="rId72" Type="http://schemas.openxmlformats.org/officeDocument/2006/relationships/customXml" Target="../ink/ink1113.xml"/><Relationship Id="rId80" Type="http://schemas.openxmlformats.org/officeDocument/2006/relationships/customXml" Target="../ink/ink1117.xml"/><Relationship Id="rId85" Type="http://schemas.openxmlformats.org/officeDocument/2006/relationships/image" Target="../media/image1117.png"/><Relationship Id="rId93" Type="http://schemas.openxmlformats.org/officeDocument/2006/relationships/image" Target="../media/image1121.png"/><Relationship Id="rId98" Type="http://schemas.openxmlformats.org/officeDocument/2006/relationships/customXml" Target="../ink/ink1126.xml"/><Relationship Id="rId3" Type="http://schemas.openxmlformats.org/officeDocument/2006/relationships/image" Target="../media/image1077.png"/><Relationship Id="rId12" Type="http://schemas.openxmlformats.org/officeDocument/2006/relationships/customXml" Target="../ink/ink1083.xml"/><Relationship Id="rId17" Type="http://schemas.openxmlformats.org/officeDocument/2006/relationships/image" Target="../media/image1084.png"/><Relationship Id="rId25" Type="http://schemas.openxmlformats.org/officeDocument/2006/relationships/image" Target="../media/image1088.png"/><Relationship Id="rId33" Type="http://schemas.openxmlformats.org/officeDocument/2006/relationships/image" Target="../media/image1092.png"/><Relationship Id="rId38" Type="http://schemas.openxmlformats.org/officeDocument/2006/relationships/customXml" Target="../ink/ink1096.xml"/><Relationship Id="rId46" Type="http://schemas.openxmlformats.org/officeDocument/2006/relationships/customXml" Target="../ink/ink1100.xml"/><Relationship Id="rId59" Type="http://schemas.openxmlformats.org/officeDocument/2006/relationships/image" Target="../media/image1105.png"/><Relationship Id="rId67" Type="http://schemas.openxmlformats.org/officeDocument/2006/relationships/image" Target="../media/image1109.png"/><Relationship Id="rId103" Type="http://schemas.openxmlformats.org/officeDocument/2006/relationships/image" Target="../media/image1126.png"/><Relationship Id="rId108" Type="http://schemas.openxmlformats.org/officeDocument/2006/relationships/customXml" Target="../ink/ink1131.xml"/><Relationship Id="rId20" Type="http://schemas.openxmlformats.org/officeDocument/2006/relationships/customXml" Target="../ink/ink1087.xml"/><Relationship Id="rId41" Type="http://schemas.openxmlformats.org/officeDocument/2006/relationships/image" Target="../media/image1096.png"/><Relationship Id="rId54" Type="http://schemas.openxmlformats.org/officeDocument/2006/relationships/customXml" Target="../ink/ink1104.xml"/><Relationship Id="rId62" Type="http://schemas.openxmlformats.org/officeDocument/2006/relationships/customXml" Target="../ink/ink1108.xml"/><Relationship Id="rId70" Type="http://schemas.openxmlformats.org/officeDocument/2006/relationships/customXml" Target="../ink/ink1112.xml"/><Relationship Id="rId75" Type="http://schemas.openxmlformats.org/officeDocument/2006/relationships/image" Target="../media/image1113.png"/><Relationship Id="rId83" Type="http://schemas.openxmlformats.org/officeDocument/2006/relationships/image" Target="../media/image1074.png"/><Relationship Id="rId88" Type="http://schemas.openxmlformats.org/officeDocument/2006/relationships/customXml" Target="../ink/ink1121.xml"/><Relationship Id="rId91" Type="http://schemas.openxmlformats.org/officeDocument/2006/relationships/image" Target="../media/image1120.png"/><Relationship Id="rId96" Type="http://schemas.openxmlformats.org/officeDocument/2006/relationships/customXml" Target="../ink/ink1125.xml"/><Relationship Id="rId111" Type="http://schemas.openxmlformats.org/officeDocument/2006/relationships/customXml" Target="../ink/ink11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0.xml"/><Relationship Id="rId15" Type="http://schemas.openxmlformats.org/officeDocument/2006/relationships/image" Target="../media/image1083.png"/><Relationship Id="rId23" Type="http://schemas.openxmlformats.org/officeDocument/2006/relationships/image" Target="../media/image1087.png"/><Relationship Id="rId28" Type="http://schemas.openxmlformats.org/officeDocument/2006/relationships/customXml" Target="../ink/ink1091.xml"/><Relationship Id="rId36" Type="http://schemas.openxmlformats.org/officeDocument/2006/relationships/customXml" Target="../ink/ink1095.xml"/><Relationship Id="rId49" Type="http://schemas.openxmlformats.org/officeDocument/2006/relationships/image" Target="../media/image1100.png"/><Relationship Id="rId57" Type="http://schemas.openxmlformats.org/officeDocument/2006/relationships/image" Target="../media/image1104.png"/><Relationship Id="rId106" Type="http://schemas.openxmlformats.org/officeDocument/2006/relationships/customXml" Target="../ink/ink1130.xml"/><Relationship Id="rId114" Type="http://schemas.openxmlformats.org/officeDocument/2006/relationships/image" Target="../media/image1131.png"/><Relationship Id="rId10" Type="http://schemas.openxmlformats.org/officeDocument/2006/relationships/customXml" Target="../ink/ink1082.xml"/><Relationship Id="rId31" Type="http://schemas.openxmlformats.org/officeDocument/2006/relationships/image" Target="../media/image1091.png"/><Relationship Id="rId44" Type="http://schemas.openxmlformats.org/officeDocument/2006/relationships/customXml" Target="../ink/ink1099.xml"/><Relationship Id="rId52" Type="http://schemas.openxmlformats.org/officeDocument/2006/relationships/customXml" Target="../ink/ink1103.xml"/><Relationship Id="rId60" Type="http://schemas.openxmlformats.org/officeDocument/2006/relationships/customXml" Target="../ink/ink1107.xml"/><Relationship Id="rId65" Type="http://schemas.openxmlformats.org/officeDocument/2006/relationships/image" Target="../media/image1108.png"/><Relationship Id="rId73" Type="http://schemas.openxmlformats.org/officeDocument/2006/relationships/image" Target="../media/image1112.png"/><Relationship Id="rId78" Type="http://schemas.openxmlformats.org/officeDocument/2006/relationships/customXml" Target="../ink/ink1116.xml"/><Relationship Id="rId81" Type="http://schemas.openxmlformats.org/officeDocument/2006/relationships/image" Target="../media/image1116.png"/><Relationship Id="rId86" Type="http://schemas.openxmlformats.org/officeDocument/2006/relationships/customXml" Target="../ink/ink1120.xml"/><Relationship Id="rId94" Type="http://schemas.openxmlformats.org/officeDocument/2006/relationships/customXml" Target="../ink/ink1124.xml"/><Relationship Id="rId99" Type="http://schemas.openxmlformats.org/officeDocument/2006/relationships/image" Target="../media/image1124.png"/><Relationship Id="rId101" Type="http://schemas.openxmlformats.org/officeDocument/2006/relationships/image" Target="../media/image1125.png"/><Relationship Id="rId4" Type="http://schemas.openxmlformats.org/officeDocument/2006/relationships/customXml" Target="../ink/ink1079.xml"/><Relationship Id="rId9" Type="http://schemas.openxmlformats.org/officeDocument/2006/relationships/image" Target="../media/image1080.png"/><Relationship Id="rId13" Type="http://schemas.openxmlformats.org/officeDocument/2006/relationships/image" Target="../media/image1082.png"/><Relationship Id="rId18" Type="http://schemas.openxmlformats.org/officeDocument/2006/relationships/customXml" Target="../ink/ink1086.xml"/><Relationship Id="rId39" Type="http://schemas.openxmlformats.org/officeDocument/2006/relationships/image" Target="../media/image1095.png"/><Relationship Id="rId109" Type="http://schemas.openxmlformats.org/officeDocument/2006/relationships/image" Target="../media/image1129.png"/><Relationship Id="rId34" Type="http://schemas.openxmlformats.org/officeDocument/2006/relationships/customXml" Target="../ink/ink1094.xml"/><Relationship Id="rId50" Type="http://schemas.openxmlformats.org/officeDocument/2006/relationships/customXml" Target="../ink/ink1102.xml"/><Relationship Id="rId55" Type="http://schemas.openxmlformats.org/officeDocument/2006/relationships/image" Target="../media/image1103.png"/><Relationship Id="rId76" Type="http://schemas.openxmlformats.org/officeDocument/2006/relationships/customXml" Target="../ink/ink1115.xml"/><Relationship Id="rId97" Type="http://schemas.openxmlformats.org/officeDocument/2006/relationships/image" Target="../media/image1123.png"/><Relationship Id="rId104" Type="http://schemas.openxmlformats.org/officeDocument/2006/relationships/customXml" Target="../ink/ink1129.xml"/><Relationship Id="rId7" Type="http://schemas.openxmlformats.org/officeDocument/2006/relationships/image" Target="../media/image1079.png"/><Relationship Id="rId71" Type="http://schemas.openxmlformats.org/officeDocument/2006/relationships/image" Target="../media/image1111.png"/><Relationship Id="rId92" Type="http://schemas.openxmlformats.org/officeDocument/2006/relationships/customXml" Target="../ink/ink1123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7.png"/><Relationship Id="rId21" Type="http://schemas.openxmlformats.org/officeDocument/2006/relationships/image" Target="../media/image1140.png"/><Relationship Id="rId42" Type="http://schemas.openxmlformats.org/officeDocument/2006/relationships/customXml" Target="../ink/ink1155.xml"/><Relationship Id="rId63" Type="http://schemas.openxmlformats.org/officeDocument/2006/relationships/image" Target="../media/image1161.png"/><Relationship Id="rId84" Type="http://schemas.openxmlformats.org/officeDocument/2006/relationships/customXml" Target="../ink/ink1176.xml"/><Relationship Id="rId138" Type="http://schemas.openxmlformats.org/officeDocument/2006/relationships/customXml" Target="../ink/ink1203.xml"/><Relationship Id="rId159" Type="http://schemas.openxmlformats.org/officeDocument/2006/relationships/image" Target="../media/image1208.png"/><Relationship Id="rId170" Type="http://schemas.openxmlformats.org/officeDocument/2006/relationships/customXml" Target="../ink/ink1219.xml"/><Relationship Id="rId191" Type="http://schemas.openxmlformats.org/officeDocument/2006/relationships/image" Target="../media/image1224.png"/><Relationship Id="rId205" Type="http://schemas.openxmlformats.org/officeDocument/2006/relationships/image" Target="../media/image1231.png"/><Relationship Id="rId226" Type="http://schemas.openxmlformats.org/officeDocument/2006/relationships/customXml" Target="../ink/ink1247.xml"/><Relationship Id="rId247" Type="http://schemas.openxmlformats.org/officeDocument/2006/relationships/image" Target="../media/image1252.png"/><Relationship Id="rId107" Type="http://schemas.openxmlformats.org/officeDocument/2006/relationships/image" Target="../media/image1182.png"/><Relationship Id="rId268" Type="http://schemas.openxmlformats.org/officeDocument/2006/relationships/customXml" Target="../ink/ink1268.xml"/><Relationship Id="rId289" Type="http://schemas.openxmlformats.org/officeDocument/2006/relationships/image" Target="../media/image1273.png"/><Relationship Id="rId11" Type="http://schemas.openxmlformats.org/officeDocument/2006/relationships/image" Target="../media/image1135.png"/><Relationship Id="rId32" Type="http://schemas.openxmlformats.org/officeDocument/2006/relationships/customXml" Target="../ink/ink1150.xml"/><Relationship Id="rId53" Type="http://schemas.openxmlformats.org/officeDocument/2006/relationships/image" Target="../media/image1156.png"/><Relationship Id="rId74" Type="http://schemas.openxmlformats.org/officeDocument/2006/relationships/customXml" Target="../ink/ink1171.xml"/><Relationship Id="rId128" Type="http://schemas.openxmlformats.org/officeDocument/2006/relationships/customXml" Target="../ink/ink1198.xml"/><Relationship Id="rId149" Type="http://schemas.openxmlformats.org/officeDocument/2006/relationships/image" Target="../media/image1203.png"/><Relationship Id="rId5" Type="http://schemas.openxmlformats.org/officeDocument/2006/relationships/image" Target="../media/image1133.png"/><Relationship Id="rId95" Type="http://schemas.openxmlformats.org/officeDocument/2006/relationships/image" Target="../media/image1176.png"/><Relationship Id="rId160" Type="http://schemas.openxmlformats.org/officeDocument/2006/relationships/customXml" Target="../ink/ink1214.xml"/><Relationship Id="rId181" Type="http://schemas.openxmlformats.org/officeDocument/2006/relationships/image" Target="../media/image1219.png"/><Relationship Id="rId216" Type="http://schemas.openxmlformats.org/officeDocument/2006/relationships/customXml" Target="../ink/ink1242.xml"/><Relationship Id="rId237" Type="http://schemas.openxmlformats.org/officeDocument/2006/relationships/image" Target="../media/image1247.png"/><Relationship Id="rId258" Type="http://schemas.openxmlformats.org/officeDocument/2006/relationships/customXml" Target="../ink/ink1263.xml"/><Relationship Id="rId279" Type="http://schemas.openxmlformats.org/officeDocument/2006/relationships/image" Target="../media/image1268.png"/><Relationship Id="rId22" Type="http://schemas.openxmlformats.org/officeDocument/2006/relationships/customXml" Target="../ink/ink1145.xml"/><Relationship Id="rId43" Type="http://schemas.openxmlformats.org/officeDocument/2006/relationships/image" Target="../media/image1151.png"/><Relationship Id="rId64" Type="http://schemas.openxmlformats.org/officeDocument/2006/relationships/customXml" Target="../ink/ink1166.xml"/><Relationship Id="rId118" Type="http://schemas.openxmlformats.org/officeDocument/2006/relationships/customXml" Target="../ink/ink1193.xml"/><Relationship Id="rId139" Type="http://schemas.openxmlformats.org/officeDocument/2006/relationships/image" Target="../media/image1198.png"/><Relationship Id="rId290" Type="http://schemas.openxmlformats.org/officeDocument/2006/relationships/customXml" Target="../ink/ink1279.xml"/><Relationship Id="rId85" Type="http://schemas.openxmlformats.org/officeDocument/2006/relationships/image" Target="../media/image1171.png"/><Relationship Id="rId150" Type="http://schemas.openxmlformats.org/officeDocument/2006/relationships/customXml" Target="../ink/ink1209.xml"/><Relationship Id="rId171" Type="http://schemas.openxmlformats.org/officeDocument/2006/relationships/image" Target="../media/image1214.png"/><Relationship Id="rId192" Type="http://schemas.openxmlformats.org/officeDocument/2006/relationships/customXml" Target="../ink/ink1230.xml"/><Relationship Id="rId206" Type="http://schemas.openxmlformats.org/officeDocument/2006/relationships/customXml" Target="../ink/ink1237.xml"/><Relationship Id="rId227" Type="http://schemas.openxmlformats.org/officeDocument/2006/relationships/image" Target="../media/image1242.png"/><Relationship Id="rId248" Type="http://schemas.openxmlformats.org/officeDocument/2006/relationships/customXml" Target="../ink/ink1258.xml"/><Relationship Id="rId269" Type="http://schemas.openxmlformats.org/officeDocument/2006/relationships/image" Target="../media/image1263.png"/><Relationship Id="rId12" Type="http://schemas.openxmlformats.org/officeDocument/2006/relationships/customXml" Target="../ink/ink1140.xml"/><Relationship Id="rId33" Type="http://schemas.openxmlformats.org/officeDocument/2006/relationships/image" Target="../media/image1146.png"/><Relationship Id="rId108" Type="http://schemas.openxmlformats.org/officeDocument/2006/relationships/customXml" Target="../ink/ink1188.xml"/><Relationship Id="rId129" Type="http://schemas.openxmlformats.org/officeDocument/2006/relationships/image" Target="../media/image1193.png"/><Relationship Id="rId280" Type="http://schemas.openxmlformats.org/officeDocument/2006/relationships/customXml" Target="../ink/ink1274.xml"/><Relationship Id="rId54" Type="http://schemas.openxmlformats.org/officeDocument/2006/relationships/customXml" Target="../ink/ink1161.xml"/><Relationship Id="rId75" Type="http://schemas.openxmlformats.org/officeDocument/2006/relationships/image" Target="../media/image1166.png"/><Relationship Id="rId96" Type="http://schemas.openxmlformats.org/officeDocument/2006/relationships/customXml" Target="../ink/ink1182.xml"/><Relationship Id="rId140" Type="http://schemas.openxmlformats.org/officeDocument/2006/relationships/customXml" Target="../ink/ink1204.xml"/><Relationship Id="rId161" Type="http://schemas.openxmlformats.org/officeDocument/2006/relationships/image" Target="../media/image1209.png"/><Relationship Id="rId182" Type="http://schemas.openxmlformats.org/officeDocument/2006/relationships/customXml" Target="../ink/ink1225.xml"/><Relationship Id="rId217" Type="http://schemas.openxmlformats.org/officeDocument/2006/relationships/image" Target="../media/image1237.png"/><Relationship Id="rId6" Type="http://schemas.openxmlformats.org/officeDocument/2006/relationships/customXml" Target="../ink/ink1137.xml"/><Relationship Id="rId238" Type="http://schemas.openxmlformats.org/officeDocument/2006/relationships/customXml" Target="../ink/ink1253.xml"/><Relationship Id="rId259" Type="http://schemas.openxmlformats.org/officeDocument/2006/relationships/image" Target="../media/image1258.png"/><Relationship Id="rId23" Type="http://schemas.openxmlformats.org/officeDocument/2006/relationships/image" Target="../media/image1141.png"/><Relationship Id="rId119" Type="http://schemas.openxmlformats.org/officeDocument/2006/relationships/image" Target="../media/image1188.png"/><Relationship Id="rId270" Type="http://schemas.openxmlformats.org/officeDocument/2006/relationships/customXml" Target="../ink/ink1269.xml"/><Relationship Id="rId291" Type="http://schemas.openxmlformats.org/officeDocument/2006/relationships/image" Target="../media/image1274.png"/><Relationship Id="rId44" Type="http://schemas.openxmlformats.org/officeDocument/2006/relationships/customXml" Target="../ink/ink1156.xml"/><Relationship Id="rId65" Type="http://schemas.openxmlformats.org/officeDocument/2006/relationships/image" Target="../media/image1162.png"/><Relationship Id="rId86" Type="http://schemas.openxmlformats.org/officeDocument/2006/relationships/customXml" Target="../ink/ink1177.xml"/><Relationship Id="rId130" Type="http://schemas.openxmlformats.org/officeDocument/2006/relationships/customXml" Target="../ink/ink1199.xml"/><Relationship Id="rId151" Type="http://schemas.openxmlformats.org/officeDocument/2006/relationships/image" Target="../media/image1204.png"/><Relationship Id="rId172" Type="http://schemas.openxmlformats.org/officeDocument/2006/relationships/customXml" Target="../ink/ink1220.xml"/><Relationship Id="rId193" Type="http://schemas.openxmlformats.org/officeDocument/2006/relationships/image" Target="../media/image1225.png"/><Relationship Id="rId207" Type="http://schemas.openxmlformats.org/officeDocument/2006/relationships/image" Target="../media/image1232.png"/><Relationship Id="rId228" Type="http://schemas.openxmlformats.org/officeDocument/2006/relationships/customXml" Target="../ink/ink1248.xml"/><Relationship Id="rId249" Type="http://schemas.openxmlformats.org/officeDocument/2006/relationships/image" Target="../media/image1253.png"/><Relationship Id="rId13" Type="http://schemas.openxmlformats.org/officeDocument/2006/relationships/image" Target="../media/image1136.png"/><Relationship Id="rId109" Type="http://schemas.openxmlformats.org/officeDocument/2006/relationships/image" Target="../media/image1183.png"/><Relationship Id="rId260" Type="http://schemas.openxmlformats.org/officeDocument/2006/relationships/customXml" Target="../ink/ink1264.xml"/><Relationship Id="rId281" Type="http://schemas.openxmlformats.org/officeDocument/2006/relationships/image" Target="../media/image1269.png"/><Relationship Id="rId34" Type="http://schemas.openxmlformats.org/officeDocument/2006/relationships/customXml" Target="../ink/ink1151.xml"/><Relationship Id="rId50" Type="http://schemas.openxmlformats.org/officeDocument/2006/relationships/customXml" Target="../ink/ink1159.xml"/><Relationship Id="rId55" Type="http://schemas.openxmlformats.org/officeDocument/2006/relationships/image" Target="../media/image1157.png"/><Relationship Id="rId76" Type="http://schemas.openxmlformats.org/officeDocument/2006/relationships/customXml" Target="../ink/ink1172.xml"/><Relationship Id="rId97" Type="http://schemas.openxmlformats.org/officeDocument/2006/relationships/image" Target="../media/image1177.png"/><Relationship Id="rId104" Type="http://schemas.openxmlformats.org/officeDocument/2006/relationships/customXml" Target="../ink/ink1186.xml"/><Relationship Id="rId120" Type="http://schemas.openxmlformats.org/officeDocument/2006/relationships/customXml" Target="../ink/ink1194.xml"/><Relationship Id="rId125" Type="http://schemas.openxmlformats.org/officeDocument/2006/relationships/image" Target="../media/image1191.png"/><Relationship Id="rId141" Type="http://schemas.openxmlformats.org/officeDocument/2006/relationships/image" Target="../media/image1199.png"/><Relationship Id="rId146" Type="http://schemas.openxmlformats.org/officeDocument/2006/relationships/customXml" Target="../ink/ink1207.xml"/><Relationship Id="rId167" Type="http://schemas.openxmlformats.org/officeDocument/2006/relationships/image" Target="../media/image1212.png"/><Relationship Id="rId188" Type="http://schemas.openxmlformats.org/officeDocument/2006/relationships/customXml" Target="../ink/ink1228.xml"/><Relationship Id="rId7" Type="http://schemas.openxmlformats.org/officeDocument/2006/relationships/image" Target="../media/image1030.png"/><Relationship Id="rId71" Type="http://schemas.openxmlformats.org/officeDocument/2006/relationships/image" Target="../media/image1165.png"/><Relationship Id="rId92" Type="http://schemas.openxmlformats.org/officeDocument/2006/relationships/customXml" Target="../ink/ink1180.xml"/><Relationship Id="rId162" Type="http://schemas.openxmlformats.org/officeDocument/2006/relationships/customXml" Target="../ink/ink1215.xml"/><Relationship Id="rId183" Type="http://schemas.openxmlformats.org/officeDocument/2006/relationships/image" Target="../media/image1220.png"/><Relationship Id="rId213" Type="http://schemas.openxmlformats.org/officeDocument/2006/relationships/image" Target="../media/image1235.png"/><Relationship Id="rId218" Type="http://schemas.openxmlformats.org/officeDocument/2006/relationships/customXml" Target="../ink/ink1243.xml"/><Relationship Id="rId234" Type="http://schemas.openxmlformats.org/officeDocument/2006/relationships/customXml" Target="../ink/ink1251.xml"/><Relationship Id="rId239" Type="http://schemas.openxmlformats.org/officeDocument/2006/relationships/image" Target="../media/image1248.png"/><Relationship Id="rId2" Type="http://schemas.openxmlformats.org/officeDocument/2006/relationships/customXml" Target="../ink/ink1135.xml"/><Relationship Id="rId29" Type="http://schemas.openxmlformats.org/officeDocument/2006/relationships/image" Target="../media/image1144.png"/><Relationship Id="rId250" Type="http://schemas.openxmlformats.org/officeDocument/2006/relationships/customXml" Target="../ink/ink1259.xml"/><Relationship Id="rId255" Type="http://schemas.openxmlformats.org/officeDocument/2006/relationships/image" Target="../media/image1256.png"/><Relationship Id="rId271" Type="http://schemas.openxmlformats.org/officeDocument/2006/relationships/image" Target="../media/image1264.png"/><Relationship Id="rId276" Type="http://schemas.openxmlformats.org/officeDocument/2006/relationships/customXml" Target="../ink/ink1272.xml"/><Relationship Id="rId292" Type="http://schemas.openxmlformats.org/officeDocument/2006/relationships/customXml" Target="../ink/ink1280.xml"/><Relationship Id="rId24" Type="http://schemas.openxmlformats.org/officeDocument/2006/relationships/customXml" Target="../ink/ink1146.xml"/><Relationship Id="rId40" Type="http://schemas.openxmlformats.org/officeDocument/2006/relationships/customXml" Target="../ink/ink1154.xml"/><Relationship Id="rId45" Type="http://schemas.openxmlformats.org/officeDocument/2006/relationships/image" Target="../media/image1152.png"/><Relationship Id="rId66" Type="http://schemas.openxmlformats.org/officeDocument/2006/relationships/customXml" Target="../ink/ink1167.xml"/><Relationship Id="rId87" Type="http://schemas.openxmlformats.org/officeDocument/2006/relationships/image" Target="../media/image1172.png"/><Relationship Id="rId110" Type="http://schemas.openxmlformats.org/officeDocument/2006/relationships/customXml" Target="../ink/ink1189.xml"/><Relationship Id="rId115" Type="http://schemas.openxmlformats.org/officeDocument/2006/relationships/image" Target="../media/image1186.png"/><Relationship Id="rId131" Type="http://schemas.openxmlformats.org/officeDocument/2006/relationships/image" Target="../media/image1194.png"/><Relationship Id="rId136" Type="http://schemas.openxmlformats.org/officeDocument/2006/relationships/customXml" Target="../ink/ink1202.xml"/><Relationship Id="rId157" Type="http://schemas.openxmlformats.org/officeDocument/2006/relationships/image" Target="../media/image1207.png"/><Relationship Id="rId178" Type="http://schemas.openxmlformats.org/officeDocument/2006/relationships/customXml" Target="../ink/ink1223.xml"/><Relationship Id="rId61" Type="http://schemas.openxmlformats.org/officeDocument/2006/relationships/image" Target="../media/image1160.png"/><Relationship Id="rId82" Type="http://schemas.openxmlformats.org/officeDocument/2006/relationships/customXml" Target="../ink/ink1175.xml"/><Relationship Id="rId152" Type="http://schemas.openxmlformats.org/officeDocument/2006/relationships/customXml" Target="../ink/ink1210.xml"/><Relationship Id="rId173" Type="http://schemas.openxmlformats.org/officeDocument/2006/relationships/image" Target="../media/image1215.png"/><Relationship Id="rId194" Type="http://schemas.openxmlformats.org/officeDocument/2006/relationships/customXml" Target="../ink/ink1231.xml"/><Relationship Id="rId199" Type="http://schemas.openxmlformats.org/officeDocument/2006/relationships/image" Target="../media/image1228.png"/><Relationship Id="rId203" Type="http://schemas.openxmlformats.org/officeDocument/2006/relationships/image" Target="../media/image1230.png"/><Relationship Id="rId208" Type="http://schemas.openxmlformats.org/officeDocument/2006/relationships/customXml" Target="../ink/ink1238.xml"/><Relationship Id="rId229" Type="http://schemas.openxmlformats.org/officeDocument/2006/relationships/image" Target="../media/image1243.png"/><Relationship Id="rId19" Type="http://schemas.openxmlformats.org/officeDocument/2006/relationships/image" Target="../media/image1139.png"/><Relationship Id="rId224" Type="http://schemas.openxmlformats.org/officeDocument/2006/relationships/customXml" Target="../ink/ink1246.xml"/><Relationship Id="rId240" Type="http://schemas.openxmlformats.org/officeDocument/2006/relationships/customXml" Target="../ink/ink1254.xml"/><Relationship Id="rId245" Type="http://schemas.openxmlformats.org/officeDocument/2006/relationships/image" Target="../media/image1251.png"/><Relationship Id="rId261" Type="http://schemas.openxmlformats.org/officeDocument/2006/relationships/image" Target="../media/image1259.png"/><Relationship Id="rId266" Type="http://schemas.openxmlformats.org/officeDocument/2006/relationships/customXml" Target="../ink/ink1267.xml"/><Relationship Id="rId287" Type="http://schemas.openxmlformats.org/officeDocument/2006/relationships/image" Target="../media/image1272.png"/><Relationship Id="rId14" Type="http://schemas.openxmlformats.org/officeDocument/2006/relationships/customXml" Target="../ink/ink1141.xml"/><Relationship Id="rId30" Type="http://schemas.openxmlformats.org/officeDocument/2006/relationships/customXml" Target="../ink/ink1149.xml"/><Relationship Id="rId35" Type="http://schemas.openxmlformats.org/officeDocument/2006/relationships/image" Target="../media/image1147.png"/><Relationship Id="rId56" Type="http://schemas.openxmlformats.org/officeDocument/2006/relationships/customXml" Target="../ink/ink1162.xml"/><Relationship Id="rId77" Type="http://schemas.openxmlformats.org/officeDocument/2006/relationships/image" Target="../media/image1167.png"/><Relationship Id="rId100" Type="http://schemas.openxmlformats.org/officeDocument/2006/relationships/customXml" Target="../ink/ink1184.xml"/><Relationship Id="rId105" Type="http://schemas.openxmlformats.org/officeDocument/2006/relationships/image" Target="../media/image1181.png"/><Relationship Id="rId126" Type="http://schemas.openxmlformats.org/officeDocument/2006/relationships/customXml" Target="../ink/ink1197.xml"/><Relationship Id="rId147" Type="http://schemas.openxmlformats.org/officeDocument/2006/relationships/image" Target="../media/image1202.png"/><Relationship Id="rId168" Type="http://schemas.openxmlformats.org/officeDocument/2006/relationships/customXml" Target="../ink/ink1218.xml"/><Relationship Id="rId282" Type="http://schemas.openxmlformats.org/officeDocument/2006/relationships/customXml" Target="../ink/ink1275.xml"/><Relationship Id="rId8" Type="http://schemas.openxmlformats.org/officeDocument/2006/relationships/customXml" Target="../ink/ink1138.xml"/><Relationship Id="rId51" Type="http://schemas.openxmlformats.org/officeDocument/2006/relationships/image" Target="../media/image1155.png"/><Relationship Id="rId72" Type="http://schemas.openxmlformats.org/officeDocument/2006/relationships/customXml" Target="../ink/ink1170.xml"/><Relationship Id="rId93" Type="http://schemas.openxmlformats.org/officeDocument/2006/relationships/image" Target="../media/image1175.png"/><Relationship Id="rId98" Type="http://schemas.openxmlformats.org/officeDocument/2006/relationships/customXml" Target="../ink/ink1183.xml"/><Relationship Id="rId121" Type="http://schemas.openxmlformats.org/officeDocument/2006/relationships/image" Target="../media/image1189.png"/><Relationship Id="rId142" Type="http://schemas.openxmlformats.org/officeDocument/2006/relationships/customXml" Target="../ink/ink1205.xml"/><Relationship Id="rId163" Type="http://schemas.openxmlformats.org/officeDocument/2006/relationships/image" Target="../media/image1210.png"/><Relationship Id="rId184" Type="http://schemas.openxmlformats.org/officeDocument/2006/relationships/customXml" Target="../ink/ink1226.xml"/><Relationship Id="rId189" Type="http://schemas.openxmlformats.org/officeDocument/2006/relationships/image" Target="../media/image1223.png"/><Relationship Id="rId219" Type="http://schemas.openxmlformats.org/officeDocument/2006/relationships/image" Target="../media/image1238.png"/><Relationship Id="rId3" Type="http://schemas.openxmlformats.org/officeDocument/2006/relationships/image" Target="../media/image1132.png"/><Relationship Id="rId214" Type="http://schemas.openxmlformats.org/officeDocument/2006/relationships/customXml" Target="../ink/ink1241.xml"/><Relationship Id="rId230" Type="http://schemas.openxmlformats.org/officeDocument/2006/relationships/customXml" Target="../ink/ink1249.xml"/><Relationship Id="rId235" Type="http://schemas.openxmlformats.org/officeDocument/2006/relationships/image" Target="../media/image1246.png"/><Relationship Id="rId251" Type="http://schemas.openxmlformats.org/officeDocument/2006/relationships/image" Target="../media/image1254.png"/><Relationship Id="rId256" Type="http://schemas.openxmlformats.org/officeDocument/2006/relationships/customXml" Target="../ink/ink1262.xml"/><Relationship Id="rId277" Type="http://schemas.openxmlformats.org/officeDocument/2006/relationships/image" Target="../media/image1267.png"/><Relationship Id="rId25" Type="http://schemas.openxmlformats.org/officeDocument/2006/relationships/image" Target="../media/image1142.png"/><Relationship Id="rId46" Type="http://schemas.openxmlformats.org/officeDocument/2006/relationships/customXml" Target="../ink/ink1157.xml"/><Relationship Id="rId67" Type="http://schemas.openxmlformats.org/officeDocument/2006/relationships/image" Target="../media/image1163.png"/><Relationship Id="rId116" Type="http://schemas.openxmlformats.org/officeDocument/2006/relationships/customXml" Target="../ink/ink1192.xml"/><Relationship Id="rId137" Type="http://schemas.openxmlformats.org/officeDocument/2006/relationships/image" Target="../media/image1197.png"/><Relationship Id="rId158" Type="http://schemas.openxmlformats.org/officeDocument/2006/relationships/customXml" Target="../ink/ink1213.xml"/><Relationship Id="rId272" Type="http://schemas.openxmlformats.org/officeDocument/2006/relationships/customXml" Target="../ink/ink1270.xml"/><Relationship Id="rId293" Type="http://schemas.openxmlformats.org/officeDocument/2006/relationships/image" Target="../media/image1275.png"/><Relationship Id="rId20" Type="http://schemas.openxmlformats.org/officeDocument/2006/relationships/customXml" Target="../ink/ink1144.xml"/><Relationship Id="rId41" Type="http://schemas.openxmlformats.org/officeDocument/2006/relationships/image" Target="../media/image1150.png"/><Relationship Id="rId62" Type="http://schemas.openxmlformats.org/officeDocument/2006/relationships/customXml" Target="../ink/ink1165.xml"/><Relationship Id="rId83" Type="http://schemas.openxmlformats.org/officeDocument/2006/relationships/image" Target="../media/image1170.png"/><Relationship Id="rId88" Type="http://schemas.openxmlformats.org/officeDocument/2006/relationships/customXml" Target="../ink/ink1178.xml"/><Relationship Id="rId111" Type="http://schemas.openxmlformats.org/officeDocument/2006/relationships/image" Target="../media/image1184.png"/><Relationship Id="rId132" Type="http://schemas.openxmlformats.org/officeDocument/2006/relationships/customXml" Target="../ink/ink1200.xml"/><Relationship Id="rId153" Type="http://schemas.openxmlformats.org/officeDocument/2006/relationships/image" Target="../media/image1205.png"/><Relationship Id="rId174" Type="http://schemas.openxmlformats.org/officeDocument/2006/relationships/customXml" Target="../ink/ink1221.xml"/><Relationship Id="rId179" Type="http://schemas.openxmlformats.org/officeDocument/2006/relationships/image" Target="../media/image1218.png"/><Relationship Id="rId195" Type="http://schemas.openxmlformats.org/officeDocument/2006/relationships/image" Target="../media/image1226.png"/><Relationship Id="rId209" Type="http://schemas.openxmlformats.org/officeDocument/2006/relationships/image" Target="../media/image1233.png"/><Relationship Id="rId190" Type="http://schemas.openxmlformats.org/officeDocument/2006/relationships/customXml" Target="../ink/ink1229.xml"/><Relationship Id="rId204" Type="http://schemas.openxmlformats.org/officeDocument/2006/relationships/customXml" Target="../ink/ink1236.xml"/><Relationship Id="rId220" Type="http://schemas.openxmlformats.org/officeDocument/2006/relationships/customXml" Target="../ink/ink1244.xml"/><Relationship Id="rId225" Type="http://schemas.openxmlformats.org/officeDocument/2006/relationships/image" Target="../media/image1241.png"/><Relationship Id="rId241" Type="http://schemas.openxmlformats.org/officeDocument/2006/relationships/image" Target="../media/image1249.png"/><Relationship Id="rId246" Type="http://schemas.openxmlformats.org/officeDocument/2006/relationships/customXml" Target="../ink/ink1257.xml"/><Relationship Id="rId267" Type="http://schemas.openxmlformats.org/officeDocument/2006/relationships/image" Target="../media/image1262.png"/><Relationship Id="rId288" Type="http://schemas.openxmlformats.org/officeDocument/2006/relationships/customXml" Target="../ink/ink1278.xml"/><Relationship Id="rId15" Type="http://schemas.openxmlformats.org/officeDocument/2006/relationships/image" Target="../media/image1137.png"/><Relationship Id="rId36" Type="http://schemas.openxmlformats.org/officeDocument/2006/relationships/customXml" Target="../ink/ink1152.xml"/><Relationship Id="rId57" Type="http://schemas.openxmlformats.org/officeDocument/2006/relationships/image" Target="../media/image1158.png"/><Relationship Id="rId106" Type="http://schemas.openxmlformats.org/officeDocument/2006/relationships/customXml" Target="../ink/ink1187.xml"/><Relationship Id="rId127" Type="http://schemas.openxmlformats.org/officeDocument/2006/relationships/image" Target="../media/image1192.png"/><Relationship Id="rId262" Type="http://schemas.openxmlformats.org/officeDocument/2006/relationships/customXml" Target="../ink/ink1265.xml"/><Relationship Id="rId283" Type="http://schemas.openxmlformats.org/officeDocument/2006/relationships/image" Target="../media/image1270.png"/><Relationship Id="rId10" Type="http://schemas.openxmlformats.org/officeDocument/2006/relationships/customXml" Target="../ink/ink1139.xml"/><Relationship Id="rId31" Type="http://schemas.openxmlformats.org/officeDocument/2006/relationships/image" Target="../media/image1145.png"/><Relationship Id="rId52" Type="http://schemas.openxmlformats.org/officeDocument/2006/relationships/customXml" Target="../ink/ink1160.xml"/><Relationship Id="rId73" Type="http://schemas.openxmlformats.org/officeDocument/2006/relationships/image" Target="../media/image1074.png"/><Relationship Id="rId78" Type="http://schemas.openxmlformats.org/officeDocument/2006/relationships/customXml" Target="../ink/ink1173.xml"/><Relationship Id="rId94" Type="http://schemas.openxmlformats.org/officeDocument/2006/relationships/customXml" Target="../ink/ink1181.xml"/><Relationship Id="rId99" Type="http://schemas.openxmlformats.org/officeDocument/2006/relationships/image" Target="../media/image1178.png"/><Relationship Id="rId101" Type="http://schemas.openxmlformats.org/officeDocument/2006/relationships/image" Target="../media/image1179.png"/><Relationship Id="rId122" Type="http://schemas.openxmlformats.org/officeDocument/2006/relationships/customXml" Target="../ink/ink1195.xml"/><Relationship Id="rId143" Type="http://schemas.openxmlformats.org/officeDocument/2006/relationships/image" Target="../media/image1200.png"/><Relationship Id="rId148" Type="http://schemas.openxmlformats.org/officeDocument/2006/relationships/customXml" Target="../ink/ink1208.xml"/><Relationship Id="rId164" Type="http://schemas.openxmlformats.org/officeDocument/2006/relationships/customXml" Target="../ink/ink1216.xml"/><Relationship Id="rId169" Type="http://schemas.openxmlformats.org/officeDocument/2006/relationships/image" Target="../media/image1213.png"/><Relationship Id="rId185" Type="http://schemas.openxmlformats.org/officeDocument/2006/relationships/image" Target="../media/image1221.png"/><Relationship Id="rId4" Type="http://schemas.openxmlformats.org/officeDocument/2006/relationships/customXml" Target="../ink/ink1136.xml"/><Relationship Id="rId9" Type="http://schemas.openxmlformats.org/officeDocument/2006/relationships/image" Target="../media/image1134.png"/><Relationship Id="rId180" Type="http://schemas.openxmlformats.org/officeDocument/2006/relationships/customXml" Target="../ink/ink1224.xml"/><Relationship Id="rId210" Type="http://schemas.openxmlformats.org/officeDocument/2006/relationships/customXml" Target="../ink/ink1239.xml"/><Relationship Id="rId215" Type="http://schemas.openxmlformats.org/officeDocument/2006/relationships/image" Target="../media/image1236.png"/><Relationship Id="rId236" Type="http://schemas.openxmlformats.org/officeDocument/2006/relationships/customXml" Target="../ink/ink1252.xml"/><Relationship Id="rId257" Type="http://schemas.openxmlformats.org/officeDocument/2006/relationships/image" Target="../media/image1257.png"/><Relationship Id="rId278" Type="http://schemas.openxmlformats.org/officeDocument/2006/relationships/customXml" Target="../ink/ink1273.xml"/><Relationship Id="rId26" Type="http://schemas.openxmlformats.org/officeDocument/2006/relationships/customXml" Target="../ink/ink1147.xml"/><Relationship Id="rId231" Type="http://schemas.openxmlformats.org/officeDocument/2006/relationships/image" Target="../media/image1244.png"/><Relationship Id="rId252" Type="http://schemas.openxmlformats.org/officeDocument/2006/relationships/customXml" Target="../ink/ink1260.xml"/><Relationship Id="rId273" Type="http://schemas.openxmlformats.org/officeDocument/2006/relationships/image" Target="../media/image1265.png"/><Relationship Id="rId47" Type="http://schemas.openxmlformats.org/officeDocument/2006/relationships/image" Target="../media/image1153.png"/><Relationship Id="rId68" Type="http://schemas.openxmlformats.org/officeDocument/2006/relationships/customXml" Target="../ink/ink1168.xml"/><Relationship Id="rId89" Type="http://schemas.openxmlformats.org/officeDocument/2006/relationships/image" Target="../media/image1173.png"/><Relationship Id="rId112" Type="http://schemas.openxmlformats.org/officeDocument/2006/relationships/customXml" Target="../ink/ink1190.xml"/><Relationship Id="rId133" Type="http://schemas.openxmlformats.org/officeDocument/2006/relationships/image" Target="../media/image1195.png"/><Relationship Id="rId154" Type="http://schemas.openxmlformats.org/officeDocument/2006/relationships/customXml" Target="../ink/ink1211.xml"/><Relationship Id="rId175" Type="http://schemas.openxmlformats.org/officeDocument/2006/relationships/image" Target="../media/image1216.png"/><Relationship Id="rId196" Type="http://schemas.openxmlformats.org/officeDocument/2006/relationships/customXml" Target="../ink/ink1232.xml"/><Relationship Id="rId200" Type="http://schemas.openxmlformats.org/officeDocument/2006/relationships/customXml" Target="../ink/ink1234.xml"/><Relationship Id="rId16" Type="http://schemas.openxmlformats.org/officeDocument/2006/relationships/customXml" Target="../ink/ink1142.xml"/><Relationship Id="rId221" Type="http://schemas.openxmlformats.org/officeDocument/2006/relationships/image" Target="../media/image1239.png"/><Relationship Id="rId242" Type="http://schemas.openxmlformats.org/officeDocument/2006/relationships/customXml" Target="../ink/ink1255.xml"/><Relationship Id="rId263" Type="http://schemas.openxmlformats.org/officeDocument/2006/relationships/image" Target="../media/image1260.png"/><Relationship Id="rId284" Type="http://schemas.openxmlformats.org/officeDocument/2006/relationships/customXml" Target="../ink/ink1276.xml"/><Relationship Id="rId37" Type="http://schemas.openxmlformats.org/officeDocument/2006/relationships/image" Target="../media/image1148.png"/><Relationship Id="rId58" Type="http://schemas.openxmlformats.org/officeDocument/2006/relationships/customXml" Target="../ink/ink1163.xml"/><Relationship Id="rId79" Type="http://schemas.openxmlformats.org/officeDocument/2006/relationships/image" Target="../media/image1168.png"/><Relationship Id="rId102" Type="http://schemas.openxmlformats.org/officeDocument/2006/relationships/customXml" Target="../ink/ink1185.xml"/><Relationship Id="rId123" Type="http://schemas.openxmlformats.org/officeDocument/2006/relationships/image" Target="../media/image1190.png"/><Relationship Id="rId144" Type="http://schemas.openxmlformats.org/officeDocument/2006/relationships/customXml" Target="../ink/ink1206.xml"/><Relationship Id="rId90" Type="http://schemas.openxmlformats.org/officeDocument/2006/relationships/customXml" Target="../ink/ink1179.xml"/><Relationship Id="rId165" Type="http://schemas.openxmlformats.org/officeDocument/2006/relationships/image" Target="../media/image1211.png"/><Relationship Id="rId186" Type="http://schemas.openxmlformats.org/officeDocument/2006/relationships/customXml" Target="../ink/ink1227.xml"/><Relationship Id="rId211" Type="http://schemas.openxmlformats.org/officeDocument/2006/relationships/image" Target="../media/image1234.png"/><Relationship Id="rId232" Type="http://schemas.openxmlformats.org/officeDocument/2006/relationships/customXml" Target="../ink/ink1250.xml"/><Relationship Id="rId253" Type="http://schemas.openxmlformats.org/officeDocument/2006/relationships/image" Target="../media/image1255.png"/><Relationship Id="rId274" Type="http://schemas.openxmlformats.org/officeDocument/2006/relationships/customXml" Target="../ink/ink1271.xml"/><Relationship Id="rId27" Type="http://schemas.openxmlformats.org/officeDocument/2006/relationships/image" Target="../media/image1143.png"/><Relationship Id="rId48" Type="http://schemas.openxmlformats.org/officeDocument/2006/relationships/customXml" Target="../ink/ink1158.xml"/><Relationship Id="rId69" Type="http://schemas.openxmlformats.org/officeDocument/2006/relationships/image" Target="../media/image1164.png"/><Relationship Id="rId113" Type="http://schemas.openxmlformats.org/officeDocument/2006/relationships/image" Target="../media/image1185.png"/><Relationship Id="rId134" Type="http://schemas.openxmlformats.org/officeDocument/2006/relationships/customXml" Target="../ink/ink1201.xml"/><Relationship Id="rId80" Type="http://schemas.openxmlformats.org/officeDocument/2006/relationships/customXml" Target="../ink/ink1174.xml"/><Relationship Id="rId155" Type="http://schemas.openxmlformats.org/officeDocument/2006/relationships/image" Target="../media/image1206.png"/><Relationship Id="rId176" Type="http://schemas.openxmlformats.org/officeDocument/2006/relationships/customXml" Target="../ink/ink1222.xml"/><Relationship Id="rId197" Type="http://schemas.openxmlformats.org/officeDocument/2006/relationships/image" Target="../media/image1227.png"/><Relationship Id="rId201" Type="http://schemas.openxmlformats.org/officeDocument/2006/relationships/image" Target="../media/image1229.png"/><Relationship Id="rId222" Type="http://schemas.openxmlformats.org/officeDocument/2006/relationships/customXml" Target="../ink/ink1245.xml"/><Relationship Id="rId243" Type="http://schemas.openxmlformats.org/officeDocument/2006/relationships/image" Target="../media/image1250.png"/><Relationship Id="rId264" Type="http://schemas.openxmlformats.org/officeDocument/2006/relationships/customXml" Target="../ink/ink1266.xml"/><Relationship Id="rId285" Type="http://schemas.openxmlformats.org/officeDocument/2006/relationships/image" Target="../media/image1271.png"/><Relationship Id="rId17" Type="http://schemas.openxmlformats.org/officeDocument/2006/relationships/image" Target="../media/image1138.png"/><Relationship Id="rId38" Type="http://schemas.openxmlformats.org/officeDocument/2006/relationships/customXml" Target="../ink/ink1153.xml"/><Relationship Id="rId59" Type="http://schemas.openxmlformats.org/officeDocument/2006/relationships/image" Target="../media/image1159.png"/><Relationship Id="rId103" Type="http://schemas.openxmlformats.org/officeDocument/2006/relationships/image" Target="../media/image1180.png"/><Relationship Id="rId124" Type="http://schemas.openxmlformats.org/officeDocument/2006/relationships/customXml" Target="../ink/ink1196.xml"/><Relationship Id="rId70" Type="http://schemas.openxmlformats.org/officeDocument/2006/relationships/customXml" Target="../ink/ink1169.xml"/><Relationship Id="rId91" Type="http://schemas.openxmlformats.org/officeDocument/2006/relationships/image" Target="../media/image1174.png"/><Relationship Id="rId145" Type="http://schemas.openxmlformats.org/officeDocument/2006/relationships/image" Target="../media/image1201.png"/><Relationship Id="rId166" Type="http://schemas.openxmlformats.org/officeDocument/2006/relationships/customXml" Target="../ink/ink1217.xml"/><Relationship Id="rId187" Type="http://schemas.openxmlformats.org/officeDocument/2006/relationships/image" Target="../media/image12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40.xml"/><Relationship Id="rId233" Type="http://schemas.openxmlformats.org/officeDocument/2006/relationships/image" Target="../media/image1245.png"/><Relationship Id="rId254" Type="http://schemas.openxmlformats.org/officeDocument/2006/relationships/customXml" Target="../ink/ink1261.xml"/><Relationship Id="rId28" Type="http://schemas.openxmlformats.org/officeDocument/2006/relationships/customXml" Target="../ink/ink1148.xml"/><Relationship Id="rId49" Type="http://schemas.openxmlformats.org/officeDocument/2006/relationships/image" Target="../media/image1154.png"/><Relationship Id="rId114" Type="http://schemas.openxmlformats.org/officeDocument/2006/relationships/customXml" Target="../ink/ink1191.xml"/><Relationship Id="rId275" Type="http://schemas.openxmlformats.org/officeDocument/2006/relationships/image" Target="../media/image1266.png"/><Relationship Id="rId60" Type="http://schemas.openxmlformats.org/officeDocument/2006/relationships/customXml" Target="../ink/ink1164.xml"/><Relationship Id="rId81" Type="http://schemas.openxmlformats.org/officeDocument/2006/relationships/image" Target="../media/image1169.png"/><Relationship Id="rId135" Type="http://schemas.openxmlformats.org/officeDocument/2006/relationships/image" Target="../media/image1196.png"/><Relationship Id="rId156" Type="http://schemas.openxmlformats.org/officeDocument/2006/relationships/customXml" Target="../ink/ink1212.xml"/><Relationship Id="rId177" Type="http://schemas.openxmlformats.org/officeDocument/2006/relationships/image" Target="../media/image1217.png"/><Relationship Id="rId198" Type="http://schemas.openxmlformats.org/officeDocument/2006/relationships/customXml" Target="../ink/ink1233.xml"/><Relationship Id="rId202" Type="http://schemas.openxmlformats.org/officeDocument/2006/relationships/customXml" Target="../ink/ink1235.xml"/><Relationship Id="rId223" Type="http://schemas.openxmlformats.org/officeDocument/2006/relationships/image" Target="../media/image1240.png"/><Relationship Id="rId244" Type="http://schemas.openxmlformats.org/officeDocument/2006/relationships/customXml" Target="../ink/ink1256.xml"/><Relationship Id="rId18" Type="http://schemas.openxmlformats.org/officeDocument/2006/relationships/customXml" Target="../ink/ink1143.xml"/><Relationship Id="rId39" Type="http://schemas.openxmlformats.org/officeDocument/2006/relationships/image" Target="../media/image1149.png"/><Relationship Id="rId265" Type="http://schemas.openxmlformats.org/officeDocument/2006/relationships/image" Target="../media/image1261.png"/><Relationship Id="rId286" Type="http://schemas.openxmlformats.org/officeDocument/2006/relationships/customXml" Target="../ink/ink12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552887B-548B-4235-A1D8-AB8620FF2EF6}"/>
              </a:ext>
            </a:extLst>
          </p:cNvPr>
          <p:cNvGrpSpPr/>
          <p:nvPr/>
        </p:nvGrpSpPr>
        <p:grpSpPr>
          <a:xfrm>
            <a:off x="369531" y="124785"/>
            <a:ext cx="5425560" cy="1430640"/>
            <a:chOff x="369531" y="124785"/>
            <a:chExt cx="5425560" cy="14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770487-55AB-4B83-B7C5-D5878E0D0495}"/>
                    </a:ext>
                  </a:extLst>
                </p14:cNvPr>
                <p14:cNvContentPartPr/>
                <p14:nvPr/>
              </p14:nvContentPartPr>
              <p14:xfrm>
                <a:off x="369531" y="142065"/>
                <a:ext cx="732600" cy="53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770487-55AB-4B83-B7C5-D5878E0D04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891" y="124065"/>
                  <a:ext cx="768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881704-0E00-434E-A2CD-F37D671F225E}"/>
                    </a:ext>
                  </a:extLst>
                </p14:cNvPr>
                <p14:cNvContentPartPr/>
                <p14:nvPr/>
              </p14:nvContentPartPr>
              <p14:xfrm>
                <a:off x="778491" y="415665"/>
                <a:ext cx="155520" cy="35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881704-0E00-434E-A2CD-F37D671F22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491" y="398025"/>
                  <a:ext cx="1911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0BF2D6-99AC-4A69-9612-26206DA772CB}"/>
                    </a:ext>
                  </a:extLst>
                </p14:cNvPr>
                <p14:cNvContentPartPr/>
                <p14:nvPr/>
              </p14:nvContentPartPr>
              <p14:xfrm>
                <a:off x="1348731" y="253305"/>
                <a:ext cx="360" cy="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0BF2D6-99AC-4A69-9612-26206DA772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1091" y="23530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48B7D1C-071D-4B97-87F3-A76083B4747A}"/>
                    </a:ext>
                  </a:extLst>
                </p14:cNvPr>
                <p14:cNvContentPartPr/>
                <p14:nvPr/>
              </p14:nvContentPartPr>
              <p14:xfrm>
                <a:off x="1348731" y="461385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48B7D1C-071D-4B97-87F3-A76083B474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1091" y="443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E20910-E917-461D-9C8D-6A96B1BF57FE}"/>
                    </a:ext>
                  </a:extLst>
                </p14:cNvPr>
                <p14:cNvContentPartPr/>
                <p14:nvPr/>
              </p14:nvContentPartPr>
              <p14:xfrm>
                <a:off x="1201131" y="226305"/>
                <a:ext cx="745920" cy="880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E20910-E917-461D-9C8D-6A96B1BF57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3491" y="208305"/>
                  <a:ext cx="78156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FB058B-2B88-4330-8874-72F58DE15C06}"/>
                    </a:ext>
                  </a:extLst>
                </p14:cNvPr>
                <p14:cNvContentPartPr/>
                <p14:nvPr/>
              </p14:nvContentPartPr>
              <p14:xfrm>
                <a:off x="1819251" y="454185"/>
                <a:ext cx="144720" cy="61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FB058B-2B88-4330-8874-72F58DE15C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1611" y="436185"/>
                  <a:ext cx="180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B976BD-286B-464C-9638-931AC65A6F95}"/>
                    </a:ext>
                  </a:extLst>
                </p14:cNvPr>
                <p14:cNvContentPartPr/>
                <p14:nvPr/>
              </p14:nvContentPartPr>
              <p14:xfrm>
                <a:off x="2045691" y="280305"/>
                <a:ext cx="26280" cy="172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B976BD-286B-464C-9638-931AC65A6F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8051" y="262305"/>
                  <a:ext cx="61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FA2445-A258-4062-83EF-10B57C9F3E6C}"/>
                    </a:ext>
                  </a:extLst>
                </p14:cNvPr>
                <p14:cNvContentPartPr/>
                <p14:nvPr/>
              </p14:nvContentPartPr>
              <p14:xfrm>
                <a:off x="2052171" y="182385"/>
                <a:ext cx="365040" cy="105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FA2445-A258-4062-83EF-10B57C9F3E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4171" y="164385"/>
                  <a:ext cx="400680" cy="10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6EBF2C-72AB-4561-B19A-717DA2628B54}"/>
                    </a:ext>
                  </a:extLst>
                </p14:cNvPr>
                <p14:cNvContentPartPr/>
                <p14:nvPr/>
              </p14:nvContentPartPr>
              <p14:xfrm>
                <a:off x="2976291" y="293265"/>
                <a:ext cx="253080" cy="37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6EBF2C-72AB-4561-B19A-717DA2628B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8291" y="275265"/>
                  <a:ext cx="2887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23E9B9-8AC6-4291-936D-179CB95FB06B}"/>
                    </a:ext>
                  </a:extLst>
                </p14:cNvPr>
                <p14:cNvContentPartPr/>
                <p14:nvPr/>
              </p14:nvContentPartPr>
              <p14:xfrm>
                <a:off x="2887011" y="137025"/>
                <a:ext cx="323640" cy="24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23E9B9-8AC6-4291-936D-179CB95FB0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69371" y="119025"/>
                  <a:ext cx="359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F108B6-40A7-41B7-884D-CC4695282E0B}"/>
                    </a:ext>
                  </a:extLst>
                </p14:cNvPr>
                <p14:cNvContentPartPr/>
                <p14:nvPr/>
              </p14:nvContentPartPr>
              <p14:xfrm>
                <a:off x="3430971" y="369945"/>
                <a:ext cx="309960" cy="11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F108B6-40A7-41B7-884D-CC4695282E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12971" y="351945"/>
                  <a:ext cx="345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B50F65-9D13-4B46-A7FE-4499853FBB1B}"/>
                    </a:ext>
                  </a:extLst>
                </p14:cNvPr>
                <p14:cNvContentPartPr/>
                <p14:nvPr/>
              </p14:nvContentPartPr>
              <p14:xfrm>
                <a:off x="3521691" y="334665"/>
                <a:ext cx="189360" cy="17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B50F65-9D13-4B46-A7FE-4499853FBB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3691" y="316665"/>
                  <a:ext cx="225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FD9945-54FC-47DB-BC8C-FCF20EF35AA4}"/>
                    </a:ext>
                  </a:extLst>
                </p14:cNvPr>
                <p14:cNvContentPartPr/>
                <p14:nvPr/>
              </p14:nvContentPartPr>
              <p14:xfrm>
                <a:off x="3768291" y="146385"/>
                <a:ext cx="222480" cy="38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FD9945-54FC-47DB-BC8C-FCF20EF35A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0291" y="128385"/>
                  <a:ext cx="2581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B6C5D8-8215-414B-942F-28380B36A2D1}"/>
                    </a:ext>
                  </a:extLst>
                </p14:cNvPr>
                <p14:cNvContentPartPr/>
                <p14:nvPr/>
              </p14:nvContentPartPr>
              <p14:xfrm>
                <a:off x="4109211" y="162585"/>
                <a:ext cx="243720" cy="33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B6C5D8-8215-414B-942F-28380B36A2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91571" y="144585"/>
                  <a:ext cx="279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1D9BB1-7176-45B9-A754-59947FE2B5BF}"/>
                    </a:ext>
                  </a:extLst>
                </p14:cNvPr>
                <p14:cNvContentPartPr/>
                <p14:nvPr/>
              </p14:nvContentPartPr>
              <p14:xfrm>
                <a:off x="4624731" y="271665"/>
                <a:ext cx="260280" cy="4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1D9BB1-7176-45B9-A754-59947FE2B5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06731" y="254025"/>
                  <a:ext cx="295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D07A11-9E95-4E7F-9A6A-3B8713F9AC41}"/>
                    </a:ext>
                  </a:extLst>
                </p14:cNvPr>
                <p14:cNvContentPartPr/>
                <p14:nvPr/>
              </p14:nvContentPartPr>
              <p14:xfrm>
                <a:off x="4689531" y="207945"/>
                <a:ext cx="148320" cy="141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D07A11-9E95-4E7F-9A6A-3B8713F9AC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1531" y="190305"/>
                  <a:ext cx="183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4D804E-FE29-4558-900F-F3333E52492D}"/>
                    </a:ext>
                  </a:extLst>
                </p14:cNvPr>
                <p14:cNvContentPartPr/>
                <p14:nvPr/>
              </p14:nvContentPartPr>
              <p14:xfrm>
                <a:off x="4933611" y="124785"/>
                <a:ext cx="347040" cy="19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4D804E-FE29-4558-900F-F3333E5249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15971" y="107145"/>
                  <a:ext cx="382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22ACF2-EB97-4744-8617-0E851FEE2580}"/>
                    </a:ext>
                  </a:extLst>
                </p14:cNvPr>
                <p14:cNvContentPartPr/>
                <p14:nvPr/>
              </p14:nvContentPartPr>
              <p14:xfrm>
                <a:off x="2579931" y="398025"/>
                <a:ext cx="3166560" cy="525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22ACF2-EB97-4744-8617-0E851FEE25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61931" y="380385"/>
                  <a:ext cx="32022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C85E12-CE49-4392-A6CC-1A192F54C554}"/>
                    </a:ext>
                  </a:extLst>
                </p14:cNvPr>
                <p14:cNvContentPartPr/>
                <p14:nvPr/>
              </p14:nvContentPartPr>
              <p14:xfrm>
                <a:off x="3203091" y="1080585"/>
                <a:ext cx="212040" cy="29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C85E12-CE49-4392-A6CC-1A192F54C5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5451" y="1062585"/>
                  <a:ext cx="247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A23D5B-1144-4935-A7FF-2C3F82EFDF75}"/>
                    </a:ext>
                  </a:extLst>
                </p14:cNvPr>
                <p14:cNvContentPartPr/>
                <p14:nvPr/>
              </p14:nvContentPartPr>
              <p14:xfrm>
                <a:off x="3439971" y="1150425"/>
                <a:ext cx="200880" cy="71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A23D5B-1144-4935-A7FF-2C3F82EFDF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21971" y="1132785"/>
                  <a:ext cx="236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0B1565-0378-4A30-93E7-342D14FC4DB5}"/>
                    </a:ext>
                  </a:extLst>
                </p14:cNvPr>
                <p14:cNvContentPartPr/>
                <p14:nvPr/>
              </p14:nvContentPartPr>
              <p14:xfrm>
                <a:off x="3648051" y="1013625"/>
                <a:ext cx="222120" cy="22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0B1565-0378-4A30-93E7-342D14FC4D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30411" y="995625"/>
                  <a:ext cx="257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C862F5-A22E-4258-B263-2ED580C08A56}"/>
                    </a:ext>
                  </a:extLst>
                </p14:cNvPr>
                <p14:cNvContentPartPr/>
                <p14:nvPr/>
              </p14:nvContentPartPr>
              <p14:xfrm>
                <a:off x="3711411" y="941265"/>
                <a:ext cx="398880" cy="26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C862F5-A22E-4258-B263-2ED580C08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93771" y="923625"/>
                  <a:ext cx="434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5724391-9B60-4222-A36E-85E4497EAB54}"/>
                    </a:ext>
                  </a:extLst>
                </p14:cNvPr>
                <p14:cNvContentPartPr/>
                <p14:nvPr/>
              </p14:nvContentPartPr>
              <p14:xfrm>
                <a:off x="2896731" y="1022625"/>
                <a:ext cx="130680" cy="53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5724391-9B60-4222-A36E-85E4497EAB5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79091" y="1004985"/>
                  <a:ext cx="1663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7AFFE3-6D88-454E-9847-461DC13796A3}"/>
                    </a:ext>
                  </a:extLst>
                </p14:cNvPr>
                <p14:cNvContentPartPr/>
                <p14:nvPr/>
              </p14:nvContentPartPr>
              <p14:xfrm>
                <a:off x="3846051" y="823545"/>
                <a:ext cx="145440" cy="84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7AFFE3-6D88-454E-9847-461DC1379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28411" y="805905"/>
                  <a:ext cx="181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2BE419-2762-4FFF-956E-23097F9234EE}"/>
                    </a:ext>
                  </a:extLst>
                </p14:cNvPr>
                <p14:cNvContentPartPr/>
                <p14:nvPr/>
              </p14:nvContentPartPr>
              <p14:xfrm>
                <a:off x="4345371" y="760185"/>
                <a:ext cx="189720" cy="517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2BE419-2762-4FFF-956E-23097F9234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27371" y="742185"/>
                  <a:ext cx="2253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A1CB63-F06A-4A8B-B306-523B309899D0}"/>
                    </a:ext>
                  </a:extLst>
                </p14:cNvPr>
                <p14:cNvContentPartPr/>
                <p14:nvPr/>
              </p14:nvContentPartPr>
              <p14:xfrm>
                <a:off x="4714371" y="739305"/>
                <a:ext cx="257400" cy="347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A1CB63-F06A-4A8B-B306-523B309899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96731" y="721665"/>
                  <a:ext cx="2930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CDCD70-70B1-4563-BA05-DD01897977EC}"/>
                    </a:ext>
                  </a:extLst>
                </p14:cNvPr>
                <p14:cNvContentPartPr/>
                <p14:nvPr/>
              </p14:nvContentPartPr>
              <p14:xfrm>
                <a:off x="5078691" y="869985"/>
                <a:ext cx="163440" cy="53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CDCD70-70B1-4563-BA05-DD01897977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0691" y="851985"/>
                  <a:ext cx="199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BB0E01-30F1-4BC3-8894-992ABC31CCA0}"/>
                    </a:ext>
                  </a:extLst>
                </p14:cNvPr>
                <p14:cNvContentPartPr/>
                <p14:nvPr/>
              </p14:nvContentPartPr>
              <p14:xfrm>
                <a:off x="5133051" y="769185"/>
                <a:ext cx="13032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BB0E01-30F1-4BC3-8894-992ABC31CC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5051" y="751545"/>
                  <a:ext cx="165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D8910B-D958-42C5-9E64-50AD174A99DF}"/>
                    </a:ext>
                  </a:extLst>
                </p14:cNvPr>
                <p14:cNvContentPartPr/>
                <p14:nvPr/>
              </p14:nvContentPartPr>
              <p14:xfrm>
                <a:off x="5305131" y="667665"/>
                <a:ext cx="228600" cy="361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D8910B-D958-42C5-9E64-50AD174A99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87131" y="650025"/>
                  <a:ext cx="2642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495552-E043-4184-B986-23770CD8088B}"/>
                    </a:ext>
                  </a:extLst>
                </p14:cNvPr>
                <p14:cNvContentPartPr/>
                <p14:nvPr/>
              </p14:nvContentPartPr>
              <p14:xfrm>
                <a:off x="5558571" y="669465"/>
                <a:ext cx="236520" cy="381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495552-E043-4184-B986-23770CD808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40931" y="651825"/>
                  <a:ext cx="272160" cy="41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0197F2-136F-4283-BF3F-F02499676B10}"/>
                  </a:ext>
                </a:extLst>
              </p14:cNvPr>
              <p14:cNvContentPartPr/>
              <p14:nvPr/>
            </p14:nvContentPartPr>
            <p14:xfrm>
              <a:off x="6001731" y="135945"/>
              <a:ext cx="676800" cy="869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0197F2-136F-4283-BF3F-F02499676B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091" y="117945"/>
                <a:ext cx="712440" cy="90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0CE0885-D447-46C6-8BC9-D328E433628A}"/>
              </a:ext>
            </a:extLst>
          </p:cNvPr>
          <p:cNvGrpSpPr/>
          <p:nvPr/>
        </p:nvGrpSpPr>
        <p:grpSpPr>
          <a:xfrm>
            <a:off x="533691" y="1702665"/>
            <a:ext cx="4621320" cy="2098800"/>
            <a:chOff x="533691" y="1702665"/>
            <a:chExt cx="4621320" cy="20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DE7B25-3193-4BA7-A752-544CDA796DB6}"/>
                    </a:ext>
                  </a:extLst>
                </p14:cNvPr>
                <p14:cNvContentPartPr/>
                <p14:nvPr/>
              </p14:nvContentPartPr>
              <p14:xfrm>
                <a:off x="533691" y="2084625"/>
                <a:ext cx="337680" cy="450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DE7B25-3193-4BA7-A752-544CDA796D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6051" y="2066625"/>
                  <a:ext cx="373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0BD6D3-13D7-44AE-9B80-A6626B2AC82D}"/>
                    </a:ext>
                  </a:extLst>
                </p14:cNvPr>
                <p14:cNvContentPartPr/>
                <p14:nvPr/>
              </p14:nvContentPartPr>
              <p14:xfrm>
                <a:off x="948411" y="1702665"/>
                <a:ext cx="617760" cy="61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0BD6D3-13D7-44AE-9B80-A6626B2AC8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0771" y="1684665"/>
                  <a:ext cx="6534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9A5511-EE7A-4A57-A94A-72DB3A2478F7}"/>
                    </a:ext>
                  </a:extLst>
                </p14:cNvPr>
                <p14:cNvContentPartPr/>
                <p14:nvPr/>
              </p14:nvContentPartPr>
              <p14:xfrm>
                <a:off x="823491" y="2209185"/>
                <a:ext cx="797040" cy="407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9A5511-EE7A-4A57-A94A-72DB3A2478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851" y="2191185"/>
                  <a:ext cx="8326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2B5B9F-9FB4-406C-B018-07D688D838A5}"/>
                    </a:ext>
                  </a:extLst>
                </p14:cNvPr>
                <p14:cNvContentPartPr/>
                <p14:nvPr/>
              </p14:nvContentPartPr>
              <p14:xfrm>
                <a:off x="1040931" y="2342025"/>
                <a:ext cx="81108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2B5B9F-9FB4-406C-B018-07D688D838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2931" y="2324025"/>
                  <a:ext cx="846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421377-EF41-4835-BDED-535842037782}"/>
                    </a:ext>
                  </a:extLst>
                </p14:cNvPr>
                <p14:cNvContentPartPr/>
                <p14:nvPr/>
              </p14:nvContentPartPr>
              <p14:xfrm>
                <a:off x="2016531" y="2435265"/>
                <a:ext cx="269280" cy="500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421377-EF41-4835-BDED-5358420377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8531" y="2417265"/>
                  <a:ext cx="3049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D53657-D907-416B-A95F-BAF257E6B587}"/>
                    </a:ext>
                  </a:extLst>
                </p14:cNvPr>
                <p14:cNvContentPartPr/>
                <p14:nvPr/>
              </p14:nvContentPartPr>
              <p14:xfrm>
                <a:off x="2199771" y="2097585"/>
                <a:ext cx="318600" cy="24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D53657-D907-416B-A95F-BAF257E6B5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81771" y="2079585"/>
                  <a:ext cx="3542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140383-D397-408A-85D2-76DBFBEA2F98}"/>
                    </a:ext>
                  </a:extLst>
                </p14:cNvPr>
                <p14:cNvContentPartPr/>
                <p14:nvPr/>
              </p14:nvContentPartPr>
              <p14:xfrm>
                <a:off x="2480211" y="2508705"/>
                <a:ext cx="260640" cy="71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140383-D397-408A-85D2-76DBFBEA2F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62571" y="2491065"/>
                  <a:ext cx="29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BB24ED-A59F-4F79-850F-DA7FC7CACB2A}"/>
                    </a:ext>
                  </a:extLst>
                </p14:cNvPr>
                <p14:cNvContentPartPr/>
                <p14:nvPr/>
              </p14:nvContentPartPr>
              <p14:xfrm>
                <a:off x="2597931" y="2452905"/>
                <a:ext cx="42120" cy="131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BB24ED-A59F-4F79-850F-DA7FC7CACB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80291" y="2435265"/>
                  <a:ext cx="77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88A150-8A1F-42BE-9604-5B5BB2CB927D}"/>
                    </a:ext>
                  </a:extLst>
                </p14:cNvPr>
                <p14:cNvContentPartPr/>
                <p14:nvPr/>
              </p14:nvContentPartPr>
              <p14:xfrm>
                <a:off x="2724651" y="2208105"/>
                <a:ext cx="457920" cy="41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88A150-8A1F-42BE-9604-5B5BB2CB92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07011" y="2190465"/>
                  <a:ext cx="49356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94E442-293F-40A2-BFAD-A8E7D4C2C323}"/>
                    </a:ext>
                  </a:extLst>
                </p14:cNvPr>
                <p14:cNvContentPartPr/>
                <p14:nvPr/>
              </p14:nvContentPartPr>
              <p14:xfrm>
                <a:off x="3231531" y="2118105"/>
                <a:ext cx="208800" cy="38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94E442-293F-40A2-BFAD-A8E7D4C2C3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13531" y="2100105"/>
                  <a:ext cx="2444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09B96E-CD6E-4FED-935C-D2EFE9D63447}"/>
                    </a:ext>
                  </a:extLst>
                </p14:cNvPr>
                <p14:cNvContentPartPr/>
                <p14:nvPr/>
              </p14:nvContentPartPr>
              <p14:xfrm>
                <a:off x="3539331" y="2261385"/>
                <a:ext cx="29844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09B96E-CD6E-4FED-935C-D2EFE9D634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21691" y="2243745"/>
                  <a:ext cx="33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222AA87-1C10-434C-8352-FE14D80ECB61}"/>
                    </a:ext>
                  </a:extLst>
                </p14:cNvPr>
                <p14:cNvContentPartPr/>
                <p14:nvPr/>
              </p14:nvContentPartPr>
              <p14:xfrm>
                <a:off x="3648051" y="2190465"/>
                <a:ext cx="93240" cy="262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222AA87-1C10-434C-8352-FE14D80ECB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30411" y="2172825"/>
                  <a:ext cx="1288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79B2B1-74B2-4BC8-95A6-862B38EADCB2}"/>
                    </a:ext>
                  </a:extLst>
                </p14:cNvPr>
                <p14:cNvContentPartPr/>
                <p14:nvPr/>
              </p14:nvContentPartPr>
              <p14:xfrm>
                <a:off x="3838491" y="2018025"/>
                <a:ext cx="143640" cy="217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79B2B1-74B2-4BC8-95A6-862B38EADC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20491" y="2000385"/>
                  <a:ext cx="179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7BC071-51AC-489C-8494-EB34516A9333}"/>
                    </a:ext>
                  </a:extLst>
                </p14:cNvPr>
                <p14:cNvContentPartPr/>
                <p14:nvPr/>
              </p14:nvContentPartPr>
              <p14:xfrm>
                <a:off x="1294371" y="2596905"/>
                <a:ext cx="2732760" cy="608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7BC071-51AC-489C-8494-EB34516A93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6371" y="2578905"/>
                  <a:ext cx="276840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A8ED47-EBC4-49D4-8DC5-40028751F494}"/>
                    </a:ext>
                  </a:extLst>
                </p14:cNvPr>
                <p14:cNvContentPartPr/>
                <p14:nvPr/>
              </p14:nvContentPartPr>
              <p14:xfrm>
                <a:off x="1784691" y="3348585"/>
                <a:ext cx="270360" cy="295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A8ED47-EBC4-49D4-8DC5-40028751F4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6691" y="3330945"/>
                  <a:ext cx="306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783C68-4B0B-47A8-BBA4-21B2E0CA53CB}"/>
                    </a:ext>
                  </a:extLst>
                </p14:cNvPr>
                <p14:cNvContentPartPr/>
                <p14:nvPr/>
              </p14:nvContentPartPr>
              <p14:xfrm>
                <a:off x="2190411" y="3504465"/>
                <a:ext cx="232200" cy="5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783C68-4B0B-47A8-BBA4-21B2E0CA53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72771" y="3486825"/>
                  <a:ext cx="267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3CCC5B-B32A-40E0-9532-58A996091476}"/>
                    </a:ext>
                  </a:extLst>
                </p14:cNvPr>
                <p14:cNvContentPartPr/>
                <p14:nvPr/>
              </p14:nvContentPartPr>
              <p14:xfrm>
                <a:off x="2462211" y="3349665"/>
                <a:ext cx="99360" cy="16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3CCC5B-B32A-40E0-9532-58A9960914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44571" y="3331665"/>
                  <a:ext cx="135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0225FC-5DCF-4377-BB7A-31365749E6DE}"/>
                    </a:ext>
                  </a:extLst>
                </p14:cNvPr>
                <p14:cNvContentPartPr/>
                <p14:nvPr/>
              </p14:nvContentPartPr>
              <p14:xfrm>
                <a:off x="2525571" y="3240585"/>
                <a:ext cx="201240" cy="252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0225FC-5DCF-4377-BB7A-31365749E6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07571" y="3222945"/>
                  <a:ext cx="236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D60D4F-A069-4310-B341-778048F97708}"/>
                    </a:ext>
                  </a:extLst>
                </p14:cNvPr>
                <p14:cNvContentPartPr/>
                <p14:nvPr/>
              </p14:nvContentPartPr>
              <p14:xfrm>
                <a:off x="1583091" y="3403665"/>
                <a:ext cx="76320" cy="397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D60D4F-A069-4310-B341-778048F9770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65091" y="3385665"/>
                  <a:ext cx="1119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F52D7A-4FD9-4637-90D7-4F306A962734}"/>
                    </a:ext>
                  </a:extLst>
                </p14:cNvPr>
                <p14:cNvContentPartPr/>
                <p14:nvPr/>
              </p14:nvContentPartPr>
              <p14:xfrm>
                <a:off x="2616291" y="3062385"/>
                <a:ext cx="171000" cy="133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F52D7A-4FD9-4637-90D7-4F306A9627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98291" y="3044745"/>
                  <a:ext cx="206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9AF1DC-AE15-40C0-B2EC-1AD958354B00}"/>
                    </a:ext>
                  </a:extLst>
                </p14:cNvPr>
                <p14:cNvContentPartPr/>
                <p14:nvPr/>
              </p14:nvContentPartPr>
              <p14:xfrm>
                <a:off x="3048291" y="3077505"/>
                <a:ext cx="177840" cy="270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9AF1DC-AE15-40C0-B2EC-1AD958354B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30651" y="3059865"/>
                  <a:ext cx="213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DB9BF9-C6E6-49B6-91F5-883B8889D8A0}"/>
                    </a:ext>
                  </a:extLst>
                </p14:cNvPr>
                <p14:cNvContentPartPr/>
                <p14:nvPr/>
              </p14:nvContentPartPr>
              <p14:xfrm>
                <a:off x="3151611" y="3086145"/>
                <a:ext cx="268200" cy="276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DB9BF9-C6E6-49B6-91F5-883B8889D8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33971" y="3068145"/>
                  <a:ext cx="303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182BB7-DECD-4252-BDC5-DBA910C38E7C}"/>
                    </a:ext>
                  </a:extLst>
                </p14:cNvPr>
                <p14:cNvContentPartPr/>
                <p14:nvPr/>
              </p14:nvContentPartPr>
              <p14:xfrm>
                <a:off x="3475971" y="3140505"/>
                <a:ext cx="343800" cy="145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182BB7-DECD-4252-BDC5-DBA910C38E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58331" y="3122505"/>
                  <a:ext cx="379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8519C9-29E7-40E0-A8F3-1A3C18977679}"/>
                    </a:ext>
                  </a:extLst>
                </p14:cNvPr>
                <p14:cNvContentPartPr/>
                <p14:nvPr/>
              </p14:nvContentPartPr>
              <p14:xfrm>
                <a:off x="3612051" y="3086865"/>
                <a:ext cx="132120" cy="15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8519C9-29E7-40E0-A8F3-1A3C189776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94051" y="3068865"/>
                  <a:ext cx="167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1128A5A-3396-44D7-AA40-20B00730A4D4}"/>
                    </a:ext>
                  </a:extLst>
                </p14:cNvPr>
                <p14:cNvContentPartPr/>
                <p14:nvPr/>
              </p14:nvContentPartPr>
              <p14:xfrm>
                <a:off x="3793131" y="2965185"/>
                <a:ext cx="223200" cy="252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1128A5A-3396-44D7-AA40-20B00730A4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75131" y="2947545"/>
                  <a:ext cx="258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9A8257-364E-447D-9E3F-17944379B5C2}"/>
                    </a:ext>
                  </a:extLst>
                </p14:cNvPr>
                <p14:cNvContentPartPr/>
                <p14:nvPr/>
              </p14:nvContentPartPr>
              <p14:xfrm>
                <a:off x="3946851" y="2751705"/>
                <a:ext cx="299880" cy="46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9A8257-364E-447D-9E3F-17944379B5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29211" y="2734065"/>
                  <a:ext cx="3355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91F9DF2-9400-4926-B727-59BD30593BF3}"/>
                    </a:ext>
                  </a:extLst>
                </p14:cNvPr>
                <p14:cNvContentPartPr/>
                <p14:nvPr/>
              </p14:nvContentPartPr>
              <p14:xfrm>
                <a:off x="4336371" y="2398905"/>
                <a:ext cx="715320" cy="12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91F9DF2-9400-4926-B727-59BD30593B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18371" y="2380905"/>
                  <a:ext cx="750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8E755C-20CE-4435-9B7A-A4229128255B}"/>
                    </a:ext>
                  </a:extLst>
                </p14:cNvPr>
                <p14:cNvContentPartPr/>
                <p14:nvPr/>
              </p14:nvContentPartPr>
              <p14:xfrm>
                <a:off x="4517451" y="2589345"/>
                <a:ext cx="637560" cy="108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8E755C-20CE-4435-9B7A-A422912825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99451" y="2571345"/>
                  <a:ext cx="6732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C105A54-8D3C-4D41-AEC0-BC492E5CE969}"/>
              </a:ext>
            </a:extLst>
          </p:cNvPr>
          <p:cNvGrpSpPr/>
          <p:nvPr/>
        </p:nvGrpSpPr>
        <p:grpSpPr>
          <a:xfrm>
            <a:off x="5512851" y="1870425"/>
            <a:ext cx="1577160" cy="1404000"/>
            <a:chOff x="5512851" y="1870425"/>
            <a:chExt cx="1577160" cy="14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731C07-EA27-4888-B84C-F6C7B1DA68F3}"/>
                    </a:ext>
                  </a:extLst>
                </p14:cNvPr>
                <p14:cNvContentPartPr/>
                <p14:nvPr/>
              </p14:nvContentPartPr>
              <p14:xfrm>
                <a:off x="5748651" y="1870425"/>
                <a:ext cx="380880" cy="533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731C07-EA27-4888-B84C-F6C7B1DA68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30651" y="1852425"/>
                  <a:ext cx="4165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C44C88-2C80-4C23-88FF-DF0B3A184417}"/>
                    </a:ext>
                  </a:extLst>
                </p14:cNvPr>
                <p14:cNvContentPartPr/>
                <p14:nvPr/>
              </p14:nvContentPartPr>
              <p14:xfrm>
                <a:off x="5794011" y="2110905"/>
                <a:ext cx="223200" cy="52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C44C88-2C80-4C23-88FF-DF0B3A1844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76011" y="2093265"/>
                  <a:ext cx="258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CAAD-C3FB-4BA9-9626-192D5AC13774}"/>
                    </a:ext>
                  </a:extLst>
                </p14:cNvPr>
                <p14:cNvContentPartPr/>
                <p14:nvPr/>
              </p14:nvContentPartPr>
              <p14:xfrm>
                <a:off x="5585571" y="2458305"/>
                <a:ext cx="964080" cy="14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CAAD-C3FB-4BA9-9626-192D5AC137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67931" y="2440305"/>
                  <a:ext cx="999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AAD6BE6-3B66-4C15-9511-F45FFABF4332}"/>
                    </a:ext>
                  </a:extLst>
                </p14:cNvPr>
                <p14:cNvContentPartPr/>
                <p14:nvPr/>
              </p14:nvContentPartPr>
              <p14:xfrm>
                <a:off x="5634171" y="2779065"/>
                <a:ext cx="486720" cy="35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AAD6BE6-3B66-4C15-9511-F45FFABF43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16531" y="2761425"/>
                  <a:ext cx="522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70BDE2-218B-4D67-B4C7-9DB54F9A1EEC}"/>
                    </a:ext>
                  </a:extLst>
                </p14:cNvPr>
                <p14:cNvContentPartPr/>
                <p14:nvPr/>
              </p14:nvContentPartPr>
              <p14:xfrm>
                <a:off x="6174171" y="2917305"/>
                <a:ext cx="218880" cy="43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70BDE2-218B-4D67-B4C7-9DB54F9A1E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56171" y="2899305"/>
                  <a:ext cx="254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B71417-5FAA-46B4-871B-60FBC9EAD50F}"/>
                    </a:ext>
                  </a:extLst>
                </p14:cNvPr>
                <p14:cNvContentPartPr/>
                <p14:nvPr/>
              </p14:nvContentPartPr>
              <p14:xfrm>
                <a:off x="6382251" y="2779065"/>
                <a:ext cx="163800" cy="201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B71417-5FAA-46B4-871B-60FBC9EAD50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64251" y="2761425"/>
                  <a:ext cx="199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29B24E-3B8F-407B-8EEB-8F1009E68E71}"/>
                    </a:ext>
                  </a:extLst>
                </p14:cNvPr>
                <p14:cNvContentPartPr/>
                <p14:nvPr/>
              </p14:nvContentPartPr>
              <p14:xfrm>
                <a:off x="6445971" y="2664225"/>
                <a:ext cx="326520" cy="336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29B24E-3B8F-407B-8EEB-8F1009E68E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27971" y="2646225"/>
                  <a:ext cx="362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180763-8664-48B3-A7E9-7432224A4982}"/>
                    </a:ext>
                  </a:extLst>
                </p14:cNvPr>
                <p14:cNvContentPartPr/>
                <p14:nvPr/>
              </p14:nvContentPartPr>
              <p14:xfrm>
                <a:off x="5512851" y="2842425"/>
                <a:ext cx="84960" cy="432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180763-8664-48B3-A7E9-7432224A49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95211" y="2824785"/>
                  <a:ext cx="1206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F91992-86D6-4C3F-9B20-F374259BEA5C}"/>
                    </a:ext>
                  </a:extLst>
                </p14:cNvPr>
                <p14:cNvContentPartPr/>
                <p14:nvPr/>
              </p14:nvContentPartPr>
              <p14:xfrm>
                <a:off x="6672051" y="2461905"/>
                <a:ext cx="417960" cy="36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F91992-86D6-4C3F-9B20-F374259BEA5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54051" y="2444265"/>
                  <a:ext cx="453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05767A-C533-4F11-9309-DA7B6E07B2A4}"/>
                    </a:ext>
                  </a:extLst>
                </p14:cNvPr>
                <p14:cNvContentPartPr/>
                <p14:nvPr/>
              </p14:nvContentPartPr>
              <p14:xfrm>
                <a:off x="6862131" y="2353545"/>
                <a:ext cx="116640" cy="236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05767A-C533-4F11-9309-DA7B6E07B2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44491" y="2335545"/>
                  <a:ext cx="15228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460537-63B7-47B1-92AF-6D42A9C901B7}"/>
              </a:ext>
            </a:extLst>
          </p:cNvPr>
          <p:cNvGrpSpPr/>
          <p:nvPr/>
        </p:nvGrpSpPr>
        <p:grpSpPr>
          <a:xfrm>
            <a:off x="7667811" y="1574145"/>
            <a:ext cx="1514160" cy="1449360"/>
            <a:chOff x="7667811" y="1574145"/>
            <a:chExt cx="1514160" cy="14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4EC932-0C06-434B-919F-7883AECBD697}"/>
                    </a:ext>
                  </a:extLst>
                </p14:cNvPr>
                <p14:cNvContentPartPr/>
                <p14:nvPr/>
              </p14:nvContentPartPr>
              <p14:xfrm>
                <a:off x="7741611" y="1796985"/>
                <a:ext cx="297720" cy="488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4EC932-0C06-434B-919F-7883AECBD6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23611" y="1779345"/>
                  <a:ext cx="33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C6CCE9-032F-42B2-8202-F1B38B04507E}"/>
                    </a:ext>
                  </a:extLst>
                </p14:cNvPr>
                <p14:cNvContentPartPr/>
                <p14:nvPr/>
              </p14:nvContentPartPr>
              <p14:xfrm>
                <a:off x="7749531" y="1574145"/>
                <a:ext cx="687240" cy="700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C6CCE9-032F-42B2-8202-F1B38B0450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31891" y="1556145"/>
                  <a:ext cx="7228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7AB1A1-1B25-42D5-9279-6834AE4765A9}"/>
                    </a:ext>
                  </a:extLst>
                </p14:cNvPr>
                <p14:cNvContentPartPr/>
                <p14:nvPr/>
              </p14:nvContentPartPr>
              <p14:xfrm>
                <a:off x="7667811" y="2228265"/>
                <a:ext cx="1013040" cy="125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7AB1A1-1B25-42D5-9279-6834AE4765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9811" y="2210265"/>
                  <a:ext cx="1048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6A9175-A5D1-4E1D-B2B3-8461DC0E557B}"/>
                    </a:ext>
                  </a:extLst>
                </p14:cNvPr>
                <p14:cNvContentPartPr/>
                <p14:nvPr/>
              </p14:nvContentPartPr>
              <p14:xfrm>
                <a:off x="7906851" y="2561985"/>
                <a:ext cx="231840" cy="322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6A9175-A5D1-4E1D-B2B3-8461DC0E55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89211" y="2543985"/>
                  <a:ext cx="267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495C48D-A07E-4EF9-8E26-2B96A67E5990}"/>
                    </a:ext>
                  </a:extLst>
                </p14:cNvPr>
                <p14:cNvContentPartPr/>
                <p14:nvPr/>
              </p14:nvContentPartPr>
              <p14:xfrm>
                <a:off x="8175051" y="2757105"/>
                <a:ext cx="117360" cy="22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495C48D-A07E-4EF9-8E26-2B96A67E599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57051" y="2739465"/>
                  <a:ext cx="153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5387D5-CFC9-4D88-AD5D-680B69ADFF6C}"/>
                    </a:ext>
                  </a:extLst>
                </p14:cNvPr>
                <p14:cNvContentPartPr/>
                <p14:nvPr/>
              </p14:nvContentPartPr>
              <p14:xfrm>
                <a:off x="8337771" y="2679705"/>
                <a:ext cx="97920" cy="120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5387D5-CFC9-4D88-AD5D-680B69ADFF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19771" y="2661705"/>
                  <a:ext cx="13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F25853A-CA38-4DCE-858A-D5913DAF3D95}"/>
                    </a:ext>
                  </a:extLst>
                </p14:cNvPr>
                <p14:cNvContentPartPr/>
                <p14:nvPr/>
              </p14:nvContentPartPr>
              <p14:xfrm>
                <a:off x="8401491" y="2552625"/>
                <a:ext cx="216720" cy="346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F25853A-CA38-4DCE-858A-D5913DAF3D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83491" y="2534985"/>
                  <a:ext cx="252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1BB50B1-63E7-4236-9CAE-E7F4E925967F}"/>
                    </a:ext>
                  </a:extLst>
                </p14:cNvPr>
                <p14:cNvContentPartPr/>
                <p14:nvPr/>
              </p14:nvContentPartPr>
              <p14:xfrm>
                <a:off x="7694811" y="2625345"/>
                <a:ext cx="127440" cy="39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1BB50B1-63E7-4236-9CAE-E7F4E92596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76811" y="2607345"/>
                  <a:ext cx="163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1DBA1D-7476-482E-995C-5B4026EBF79A}"/>
                    </a:ext>
                  </a:extLst>
                </p14:cNvPr>
                <p14:cNvContentPartPr/>
                <p14:nvPr/>
              </p14:nvContentPartPr>
              <p14:xfrm>
                <a:off x="8491851" y="2434545"/>
                <a:ext cx="235440" cy="5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1DBA1D-7476-482E-995C-5B4026EBF7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73851" y="2416905"/>
                  <a:ext cx="271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44DFE35-0A0D-42CB-B18A-AA1A88417E02}"/>
                    </a:ext>
                  </a:extLst>
                </p14:cNvPr>
                <p14:cNvContentPartPr/>
                <p14:nvPr/>
              </p14:nvContentPartPr>
              <p14:xfrm>
                <a:off x="8971371" y="2150865"/>
                <a:ext cx="208080" cy="5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44DFE35-0A0D-42CB-B18A-AA1A88417E0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3731" y="2132865"/>
                  <a:ext cx="243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DF4A647-EE7F-42AD-9D30-A391BFDEEDA0}"/>
                    </a:ext>
                  </a:extLst>
                </p14:cNvPr>
                <p14:cNvContentPartPr/>
                <p14:nvPr/>
              </p14:nvContentPartPr>
              <p14:xfrm>
                <a:off x="9062091" y="2018385"/>
                <a:ext cx="119880" cy="327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DF4A647-EE7F-42AD-9D30-A391BFDEED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44451" y="2000745"/>
                  <a:ext cx="15552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BBD06A-32E0-4309-9790-AAB1AD3F317B}"/>
              </a:ext>
            </a:extLst>
          </p:cNvPr>
          <p:cNvGrpSpPr/>
          <p:nvPr/>
        </p:nvGrpSpPr>
        <p:grpSpPr>
          <a:xfrm>
            <a:off x="9650691" y="1718505"/>
            <a:ext cx="1321560" cy="1061280"/>
            <a:chOff x="9650691" y="1718505"/>
            <a:chExt cx="1321560" cy="10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7D13AF-3ED4-4A1F-9C56-6DBAC4215723}"/>
                    </a:ext>
                  </a:extLst>
                </p14:cNvPr>
                <p14:cNvContentPartPr/>
                <p14:nvPr/>
              </p14:nvContentPartPr>
              <p14:xfrm>
                <a:off x="9848691" y="1718505"/>
                <a:ext cx="253800" cy="282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7D13AF-3ED4-4A1F-9C56-6DBAC421572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31051" y="1700505"/>
                  <a:ext cx="2894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37978D-B9FF-4405-9798-DF80DCFE67A9}"/>
                    </a:ext>
                  </a:extLst>
                </p14:cNvPr>
                <p14:cNvContentPartPr/>
                <p14:nvPr/>
              </p14:nvContentPartPr>
              <p14:xfrm>
                <a:off x="9650691" y="2063385"/>
                <a:ext cx="1168560" cy="82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37978D-B9FF-4405-9798-DF80DCFE67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33051" y="2045745"/>
                  <a:ext cx="1204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B28CDB-690E-4E60-9E9C-AAB21B17498B}"/>
                    </a:ext>
                  </a:extLst>
                </p14:cNvPr>
                <p14:cNvContentPartPr/>
                <p14:nvPr/>
              </p14:nvContentPartPr>
              <p14:xfrm>
                <a:off x="9878571" y="2316825"/>
                <a:ext cx="232560" cy="320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B28CDB-690E-4E60-9E9C-AAB21B1749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60571" y="2298825"/>
                  <a:ext cx="2682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328EAF0-370B-41E8-9D75-A665E51E1041}"/>
                    </a:ext>
                  </a:extLst>
                </p14:cNvPr>
                <p14:cNvContentPartPr/>
                <p14:nvPr/>
              </p14:nvContentPartPr>
              <p14:xfrm>
                <a:off x="10175571" y="2500065"/>
                <a:ext cx="249840" cy="62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328EAF0-370B-41E8-9D75-A665E51E10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57931" y="2482065"/>
                  <a:ext cx="285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72402D-F666-4F4C-9193-9086BE708591}"/>
                    </a:ext>
                  </a:extLst>
                </p14:cNvPr>
                <p14:cNvContentPartPr/>
                <p14:nvPr/>
              </p14:nvContentPartPr>
              <p14:xfrm>
                <a:off x="10239291" y="2434905"/>
                <a:ext cx="141840" cy="194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72402D-F666-4F4C-9193-9086BE7085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21291" y="2417265"/>
                  <a:ext cx="17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4AE2375-F3B1-4BF0-9FBF-31BDB19DEB5C}"/>
                    </a:ext>
                  </a:extLst>
                </p14:cNvPr>
                <p14:cNvContentPartPr/>
                <p14:nvPr/>
              </p14:nvContentPartPr>
              <p14:xfrm>
                <a:off x="10483731" y="2316465"/>
                <a:ext cx="261720" cy="27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4AE2375-F3B1-4BF0-9FBF-31BDB19DEB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65731" y="2298825"/>
                  <a:ext cx="297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23295CA-5D95-4A4C-9B1C-4B726C539948}"/>
                    </a:ext>
                  </a:extLst>
                </p14:cNvPr>
                <p14:cNvContentPartPr/>
                <p14:nvPr/>
              </p14:nvContentPartPr>
              <p14:xfrm>
                <a:off x="10655811" y="2245185"/>
                <a:ext cx="316440" cy="405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23295CA-5D95-4A4C-9B1C-4B726C5399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37811" y="2227185"/>
                  <a:ext cx="3520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4F5888F-3077-4E85-9583-026DF8468BBB}"/>
                    </a:ext>
                  </a:extLst>
                </p14:cNvPr>
                <p14:cNvContentPartPr/>
                <p14:nvPr/>
              </p14:nvContentPartPr>
              <p14:xfrm>
                <a:off x="9777411" y="2290185"/>
                <a:ext cx="16920" cy="48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4F5888F-3077-4E85-9583-026DF8468B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59411" y="2272185"/>
                  <a:ext cx="52560" cy="52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F4B07B4-1182-4F6D-8AB7-3900C16797BD}"/>
                  </a:ext>
                </a:extLst>
              </p14:cNvPr>
              <p14:cNvContentPartPr/>
              <p14:nvPr/>
            </p14:nvContentPartPr>
            <p14:xfrm>
              <a:off x="575451" y="4534785"/>
              <a:ext cx="595440" cy="590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F4B07B4-1182-4F6D-8AB7-3900C16797B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7811" y="4517145"/>
                <a:ext cx="631080" cy="62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B3553FD-815E-4C8B-9692-F652F897B569}"/>
              </a:ext>
            </a:extLst>
          </p:cNvPr>
          <p:cNvGrpSpPr/>
          <p:nvPr/>
        </p:nvGrpSpPr>
        <p:grpSpPr>
          <a:xfrm>
            <a:off x="370971" y="4047705"/>
            <a:ext cx="4307400" cy="1951920"/>
            <a:chOff x="370971" y="4047705"/>
            <a:chExt cx="4307400" cy="19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FE4CEF1-BAAA-406F-9CF1-87BA153D8CC2}"/>
                    </a:ext>
                  </a:extLst>
                </p14:cNvPr>
                <p14:cNvContentPartPr/>
                <p14:nvPr/>
              </p14:nvContentPartPr>
              <p14:xfrm>
                <a:off x="896211" y="4252545"/>
                <a:ext cx="351000" cy="18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FE4CEF1-BAAA-406F-9CF1-87BA153D8CC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8211" y="4234905"/>
                  <a:ext cx="386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EE72510-33CB-4063-8CCA-1FE22A3C3E1D}"/>
                    </a:ext>
                  </a:extLst>
                </p14:cNvPr>
                <p14:cNvContentPartPr/>
                <p14:nvPr/>
              </p14:nvContentPartPr>
              <p14:xfrm>
                <a:off x="1285011" y="4734585"/>
                <a:ext cx="3171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EE72510-33CB-4063-8CCA-1FE22A3C3E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67371" y="4716945"/>
                  <a:ext cx="352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F5853A-37C5-4271-8061-C68EEDCD255D}"/>
                    </a:ext>
                  </a:extLst>
                </p14:cNvPr>
                <p14:cNvContentPartPr/>
                <p14:nvPr/>
              </p14:nvContentPartPr>
              <p14:xfrm>
                <a:off x="1384731" y="4598865"/>
                <a:ext cx="68400" cy="23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F5853A-37C5-4271-8061-C68EEDCD255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66731" y="4580865"/>
                  <a:ext cx="104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D4EE36-DF90-4396-8FC2-0BE7B3B93B7A}"/>
                    </a:ext>
                  </a:extLst>
                </p14:cNvPr>
                <p14:cNvContentPartPr/>
                <p14:nvPr/>
              </p14:nvContentPartPr>
              <p14:xfrm>
                <a:off x="1710171" y="4356225"/>
                <a:ext cx="215280" cy="406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D4EE36-DF90-4396-8FC2-0BE7B3B93B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92171" y="4338585"/>
                  <a:ext cx="250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DE9876B-2DF8-4400-94E0-75C766D7BE9C}"/>
                    </a:ext>
                  </a:extLst>
                </p14:cNvPr>
                <p14:cNvContentPartPr/>
                <p14:nvPr/>
              </p14:nvContentPartPr>
              <p14:xfrm>
                <a:off x="2036331" y="4252905"/>
                <a:ext cx="324720" cy="408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DE9876B-2DF8-4400-94E0-75C766D7BE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18331" y="4235265"/>
                  <a:ext cx="360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CA3F2D-EC08-4540-8A08-D58CA8623737}"/>
                    </a:ext>
                  </a:extLst>
                </p14:cNvPr>
                <p14:cNvContentPartPr/>
                <p14:nvPr/>
              </p14:nvContentPartPr>
              <p14:xfrm>
                <a:off x="2525571" y="4432185"/>
                <a:ext cx="327600" cy="94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CA3F2D-EC08-4540-8A08-D58CA862373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07571" y="4414185"/>
                  <a:ext cx="363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4DB041A-A293-40FB-AFC0-22F9E1A5E320}"/>
                    </a:ext>
                  </a:extLst>
                </p14:cNvPr>
                <p14:cNvContentPartPr/>
                <p14:nvPr/>
              </p14:nvContentPartPr>
              <p14:xfrm>
                <a:off x="2679651" y="4381425"/>
                <a:ext cx="117360" cy="173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4DB041A-A293-40FB-AFC0-22F9E1A5E32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61651" y="4363785"/>
                  <a:ext cx="153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FD49C6-D7F6-43F3-B1F4-A9D5676CDC79}"/>
                    </a:ext>
                  </a:extLst>
                </p14:cNvPr>
                <p14:cNvContentPartPr/>
                <p14:nvPr/>
              </p14:nvContentPartPr>
              <p14:xfrm>
                <a:off x="3077811" y="4047705"/>
                <a:ext cx="488880" cy="330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FD49C6-D7F6-43F3-B1F4-A9D5676CDC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59811" y="4030065"/>
                  <a:ext cx="5245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EBF55C-284F-413E-9217-80B3413A61EE}"/>
                    </a:ext>
                  </a:extLst>
                </p14:cNvPr>
                <p14:cNvContentPartPr/>
                <p14:nvPr/>
              </p14:nvContentPartPr>
              <p14:xfrm>
                <a:off x="370971" y="4670865"/>
                <a:ext cx="3285720" cy="634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EBF55C-284F-413E-9217-80B3413A61E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52971" y="4653225"/>
                  <a:ext cx="33213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5DA0C30-863F-440E-AFA1-0B1CF107E433}"/>
                    </a:ext>
                  </a:extLst>
                </p14:cNvPr>
                <p14:cNvContentPartPr/>
                <p14:nvPr/>
              </p14:nvContentPartPr>
              <p14:xfrm>
                <a:off x="849051" y="5520105"/>
                <a:ext cx="296280" cy="42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5DA0C30-863F-440E-AFA1-0B1CF107E43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1411" y="5502465"/>
                  <a:ext cx="3319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B6ED4F6-F09E-4DA8-BE6F-C7ECC8DF6B58}"/>
                    </a:ext>
                  </a:extLst>
                </p14:cNvPr>
                <p14:cNvContentPartPr/>
                <p14:nvPr/>
              </p14:nvContentPartPr>
              <p14:xfrm>
                <a:off x="1285011" y="5706225"/>
                <a:ext cx="243360" cy="5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B6ED4F6-F09E-4DA8-BE6F-C7ECC8DF6B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67371" y="5688585"/>
                  <a:ext cx="279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EDA82E-3AE7-4AD5-A7E7-932024BBB6CC}"/>
                    </a:ext>
                  </a:extLst>
                </p14:cNvPr>
                <p14:cNvContentPartPr/>
                <p14:nvPr/>
              </p14:nvContentPartPr>
              <p14:xfrm>
                <a:off x="1593171" y="5540625"/>
                <a:ext cx="133920" cy="167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EDA82E-3AE7-4AD5-A7E7-932024BBB6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75171" y="5522625"/>
                  <a:ext cx="169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D19E692-1675-45E8-A1B9-CFAC13FE790B}"/>
                    </a:ext>
                  </a:extLst>
                </p14:cNvPr>
                <p14:cNvContentPartPr/>
                <p14:nvPr/>
              </p14:nvContentPartPr>
              <p14:xfrm>
                <a:off x="1683891" y="5368545"/>
                <a:ext cx="300960" cy="33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D19E692-1675-45E8-A1B9-CFAC13FE79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65891" y="5350545"/>
                  <a:ext cx="3366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18B085D-499A-4509-97B7-CC7F585565F7}"/>
                    </a:ext>
                  </a:extLst>
                </p14:cNvPr>
                <p14:cNvContentPartPr/>
                <p14:nvPr/>
              </p14:nvContentPartPr>
              <p14:xfrm>
                <a:off x="660411" y="5549265"/>
                <a:ext cx="86760" cy="450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18B085D-499A-4509-97B7-CC7F585565F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2411" y="5531625"/>
                  <a:ext cx="1224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53C56C2-7198-4966-B0E3-7E947EA9CBF5}"/>
                    </a:ext>
                  </a:extLst>
                </p14:cNvPr>
                <p14:cNvContentPartPr/>
                <p14:nvPr/>
              </p14:nvContentPartPr>
              <p14:xfrm>
                <a:off x="1728891" y="5234265"/>
                <a:ext cx="389160" cy="78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53C56C2-7198-4966-B0E3-7E947EA9CBF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11251" y="5216625"/>
                  <a:ext cx="42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9BB907E-5D5A-4DD4-8EBB-1FC9C60B7C7D}"/>
                    </a:ext>
                  </a:extLst>
                </p14:cNvPr>
                <p14:cNvContentPartPr/>
                <p14:nvPr/>
              </p14:nvContentPartPr>
              <p14:xfrm>
                <a:off x="2407851" y="5277825"/>
                <a:ext cx="287280" cy="331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9BB907E-5D5A-4DD4-8EBB-1FC9C60B7C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89851" y="5259825"/>
                  <a:ext cx="3229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BABB9C8-7B61-42BE-8CC2-10BDF68FF6A0}"/>
                    </a:ext>
                  </a:extLst>
                </p14:cNvPr>
                <p14:cNvContentPartPr/>
                <p14:nvPr/>
              </p14:nvContentPartPr>
              <p14:xfrm>
                <a:off x="2789091" y="5112585"/>
                <a:ext cx="211680" cy="31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BABB9C8-7B61-42BE-8CC2-10BDF68FF6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71091" y="5094585"/>
                  <a:ext cx="247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3C687B-EA90-483E-8CEA-319093D01846}"/>
                    </a:ext>
                  </a:extLst>
                </p14:cNvPr>
                <p14:cNvContentPartPr/>
                <p14:nvPr/>
              </p14:nvContentPartPr>
              <p14:xfrm>
                <a:off x="3059811" y="5262705"/>
                <a:ext cx="303120" cy="60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3C687B-EA90-483E-8CEA-319093D018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41811" y="5244705"/>
                  <a:ext cx="338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FCEA49-AB98-49F2-BFE5-023CD5AC082C}"/>
                    </a:ext>
                  </a:extLst>
                </p14:cNvPr>
                <p14:cNvContentPartPr/>
                <p14:nvPr/>
              </p14:nvContentPartPr>
              <p14:xfrm>
                <a:off x="3177531" y="5169105"/>
                <a:ext cx="179640" cy="267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FCEA49-AB98-49F2-BFE5-023CD5AC08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59531" y="5151465"/>
                  <a:ext cx="2152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4952E2D-94AB-448D-BC7B-75C05582E163}"/>
                    </a:ext>
                  </a:extLst>
                </p14:cNvPr>
                <p14:cNvContentPartPr/>
                <p14:nvPr/>
              </p14:nvContentPartPr>
              <p14:xfrm>
                <a:off x="3466971" y="4917105"/>
                <a:ext cx="392040" cy="354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4952E2D-94AB-448D-BC7B-75C05582E1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49331" y="4899465"/>
                  <a:ext cx="4276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224189-617C-41C1-9402-2023DC6D1030}"/>
                    </a:ext>
                  </a:extLst>
                </p14:cNvPr>
                <p14:cNvContentPartPr/>
                <p14:nvPr/>
              </p14:nvContentPartPr>
              <p14:xfrm>
                <a:off x="3838491" y="4905945"/>
                <a:ext cx="237960" cy="318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224189-617C-41C1-9402-2023DC6D103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20491" y="4888305"/>
                  <a:ext cx="273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72F4F8-88B3-46F3-AAD3-5F3A12FBB81A}"/>
                    </a:ext>
                  </a:extLst>
                </p14:cNvPr>
                <p14:cNvContentPartPr/>
                <p14:nvPr/>
              </p14:nvContentPartPr>
              <p14:xfrm>
                <a:off x="4354371" y="4353345"/>
                <a:ext cx="302400" cy="46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72F4F8-88B3-46F3-AAD3-5F3A12FBB81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36731" y="4335705"/>
                  <a:ext cx="338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472669-80D4-4B2E-8734-B0AFA6416B9F}"/>
                    </a:ext>
                  </a:extLst>
                </p14:cNvPr>
                <p14:cNvContentPartPr/>
                <p14:nvPr/>
              </p14:nvContentPartPr>
              <p14:xfrm>
                <a:off x="4318371" y="4607505"/>
                <a:ext cx="360000" cy="18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472669-80D4-4B2E-8734-B0AFA6416B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00371" y="4589505"/>
                  <a:ext cx="3956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885E5E-5F12-48D4-86E5-BE9E0F2DCFB9}"/>
              </a:ext>
            </a:extLst>
          </p:cNvPr>
          <p:cNvGrpSpPr/>
          <p:nvPr/>
        </p:nvGrpSpPr>
        <p:grpSpPr>
          <a:xfrm>
            <a:off x="5032971" y="2025585"/>
            <a:ext cx="4355640" cy="2908440"/>
            <a:chOff x="5032971" y="2025585"/>
            <a:chExt cx="4355640" cy="29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0E1877C-0DB0-4E90-AE77-2A8B7945D03A}"/>
                    </a:ext>
                  </a:extLst>
                </p14:cNvPr>
                <p14:cNvContentPartPr/>
                <p14:nvPr/>
              </p14:nvContentPartPr>
              <p14:xfrm>
                <a:off x="7025211" y="2117745"/>
                <a:ext cx="792000" cy="797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0E1877C-0DB0-4E90-AE77-2A8B7945D0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07211" y="2099745"/>
                  <a:ext cx="827640" cy="83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CEA89C-B238-44EE-9AA9-CC5FBC22E541}"/>
                    </a:ext>
                  </a:extLst>
                </p14:cNvPr>
                <p14:cNvContentPartPr/>
                <p14:nvPr/>
              </p14:nvContentPartPr>
              <p14:xfrm>
                <a:off x="6359931" y="2025585"/>
                <a:ext cx="1244880" cy="808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CEA89C-B238-44EE-9AA9-CC5FBC22E54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1931" y="2007585"/>
                  <a:ext cx="1280520" cy="8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816AC85-9416-4A34-BE69-51FD24B9F01B}"/>
                    </a:ext>
                  </a:extLst>
                </p14:cNvPr>
                <p14:cNvContentPartPr/>
                <p14:nvPr/>
              </p14:nvContentPartPr>
              <p14:xfrm>
                <a:off x="7160931" y="2803545"/>
                <a:ext cx="421560" cy="229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816AC85-9416-4A34-BE69-51FD24B9F01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43291" y="2785905"/>
                  <a:ext cx="457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CB74346-EE96-4A5B-A886-91E48D5120D9}"/>
                    </a:ext>
                  </a:extLst>
                </p14:cNvPr>
                <p14:cNvContentPartPr/>
                <p14:nvPr/>
              </p14:nvContentPartPr>
              <p14:xfrm>
                <a:off x="5032971" y="3819105"/>
                <a:ext cx="351720" cy="505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CB74346-EE96-4A5B-A886-91E48D5120D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14971" y="3801105"/>
                  <a:ext cx="3873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3155BFD-5D46-4254-9F49-C46C9A36B245}"/>
                    </a:ext>
                  </a:extLst>
                </p14:cNvPr>
                <p14:cNvContentPartPr/>
                <p14:nvPr/>
              </p14:nvContentPartPr>
              <p14:xfrm>
                <a:off x="5106051" y="4040145"/>
                <a:ext cx="138600" cy="52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3155BFD-5D46-4254-9F49-C46C9A36B24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88051" y="4022145"/>
                  <a:ext cx="174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47ABA29-DD52-4AFD-A2C2-0B8F512FCC07}"/>
                    </a:ext>
                  </a:extLst>
                </p14:cNvPr>
                <p14:cNvContentPartPr/>
                <p14:nvPr/>
              </p14:nvContentPartPr>
              <p14:xfrm>
                <a:off x="5531211" y="3756825"/>
                <a:ext cx="218520" cy="514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47ABA29-DD52-4AFD-A2C2-0B8F512FCC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13571" y="3738825"/>
                  <a:ext cx="2541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53DDEC-A4BA-4F7A-9EC0-E65C486A1E84}"/>
                    </a:ext>
                  </a:extLst>
                </p14:cNvPr>
                <p14:cNvContentPartPr/>
                <p14:nvPr/>
              </p14:nvContentPartPr>
              <p14:xfrm>
                <a:off x="5795451" y="3774825"/>
                <a:ext cx="169560" cy="326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53DDEC-A4BA-4F7A-9EC0-E65C486A1E8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77451" y="3757185"/>
                  <a:ext cx="205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440282F-C4A0-4DEF-8D1A-8F75401A44FC}"/>
                    </a:ext>
                  </a:extLst>
                </p14:cNvPr>
                <p14:cNvContentPartPr/>
                <p14:nvPr/>
              </p14:nvContentPartPr>
              <p14:xfrm>
                <a:off x="6083451" y="3922785"/>
                <a:ext cx="219240" cy="69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440282F-C4A0-4DEF-8D1A-8F75401A44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65811" y="3905145"/>
                  <a:ext cx="254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30D7288-4706-4903-BFAC-A921552A1F5E}"/>
                    </a:ext>
                  </a:extLst>
                </p14:cNvPr>
                <p14:cNvContentPartPr/>
                <p14:nvPr/>
              </p14:nvContentPartPr>
              <p14:xfrm>
                <a:off x="6291891" y="3802185"/>
                <a:ext cx="189000" cy="176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30D7288-4706-4903-BFAC-A921552A1F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73891" y="3784545"/>
                  <a:ext cx="224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F3C4A6B-C97E-44EC-9614-45242CE7EC0A}"/>
                    </a:ext>
                  </a:extLst>
                </p14:cNvPr>
                <p14:cNvContentPartPr/>
                <p14:nvPr/>
              </p14:nvContentPartPr>
              <p14:xfrm>
                <a:off x="6336891" y="3675465"/>
                <a:ext cx="525960" cy="291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F3C4A6B-C97E-44EC-9614-45242CE7EC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19251" y="3657465"/>
                  <a:ext cx="561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BDD2FD6-96CB-4AF0-9A7F-5BF469438DD6}"/>
                    </a:ext>
                  </a:extLst>
                </p14:cNvPr>
                <p14:cNvContentPartPr/>
                <p14:nvPr/>
              </p14:nvContentPartPr>
              <p14:xfrm>
                <a:off x="6309891" y="3348945"/>
                <a:ext cx="327240" cy="158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BDD2FD6-96CB-4AF0-9A7F-5BF469438D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92251" y="3331305"/>
                  <a:ext cx="362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9EF4AB-B623-4CE5-BD44-666C692F2806}"/>
                    </a:ext>
                  </a:extLst>
                </p14:cNvPr>
                <p14:cNvContentPartPr/>
                <p14:nvPr/>
              </p14:nvContentPartPr>
              <p14:xfrm>
                <a:off x="7025211" y="3737385"/>
                <a:ext cx="327240" cy="92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9EF4AB-B623-4CE5-BD44-666C692F28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07211" y="3719385"/>
                  <a:ext cx="362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A6CE58-EE49-4901-9B82-BD27D08710EC}"/>
                    </a:ext>
                  </a:extLst>
                </p14:cNvPr>
                <p14:cNvContentPartPr/>
                <p14:nvPr/>
              </p14:nvContentPartPr>
              <p14:xfrm>
                <a:off x="7133571" y="3666465"/>
                <a:ext cx="258120" cy="288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A6CE58-EE49-4901-9B82-BD27D08710E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15931" y="3648465"/>
                  <a:ext cx="293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615A9DB-CC10-437A-BE86-E51580004688}"/>
                    </a:ext>
                  </a:extLst>
                </p14:cNvPr>
                <p14:cNvContentPartPr/>
                <p14:nvPr/>
              </p14:nvContentPartPr>
              <p14:xfrm>
                <a:off x="7701291" y="3381705"/>
                <a:ext cx="366840" cy="4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615A9DB-CC10-437A-BE86-E5158000468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83291" y="3364065"/>
                  <a:ext cx="402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8655FAF-15D0-4ACA-B124-E6F444C32B06}"/>
                    </a:ext>
                  </a:extLst>
                </p14:cNvPr>
                <p14:cNvContentPartPr/>
                <p14:nvPr/>
              </p14:nvContentPartPr>
              <p14:xfrm>
                <a:off x="8146971" y="3331305"/>
                <a:ext cx="158400" cy="363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8655FAF-15D0-4ACA-B124-E6F444C32B0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29331" y="3313665"/>
                  <a:ext cx="1940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F723175-A74A-4E44-A6E3-FC2312D2ED74}"/>
                    </a:ext>
                  </a:extLst>
                </p14:cNvPr>
                <p14:cNvContentPartPr/>
                <p14:nvPr/>
              </p14:nvContentPartPr>
              <p14:xfrm>
                <a:off x="8327691" y="3322305"/>
                <a:ext cx="164520" cy="304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F723175-A74A-4E44-A6E3-FC2312D2ED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09691" y="3304305"/>
                  <a:ext cx="2001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EE3FEB7-8262-4513-9629-FEFB7CBF48CF}"/>
                    </a:ext>
                  </a:extLst>
                </p14:cNvPr>
                <p14:cNvContentPartPr/>
                <p14:nvPr/>
              </p14:nvContentPartPr>
              <p14:xfrm>
                <a:off x="8546211" y="3453705"/>
                <a:ext cx="214920" cy="40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EE3FEB7-8262-4513-9629-FEFB7CBF48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8211" y="3436065"/>
                  <a:ext cx="25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A287F7A-F935-4D9C-B29B-8B38CD427085}"/>
                    </a:ext>
                  </a:extLst>
                </p14:cNvPr>
                <p14:cNvContentPartPr/>
                <p14:nvPr/>
              </p14:nvContentPartPr>
              <p14:xfrm>
                <a:off x="8754291" y="3295305"/>
                <a:ext cx="141120" cy="200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A287F7A-F935-4D9C-B29B-8B38CD42708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36291" y="3277305"/>
                  <a:ext cx="176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631C280-5B9E-4C85-9B79-6E43A4AEEB51}"/>
                    </a:ext>
                  </a:extLst>
                </p14:cNvPr>
                <p14:cNvContentPartPr/>
                <p14:nvPr/>
              </p14:nvContentPartPr>
              <p14:xfrm>
                <a:off x="8772291" y="3143385"/>
                <a:ext cx="352800" cy="406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631C280-5B9E-4C85-9B79-6E43A4AEEB5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54651" y="3125745"/>
                  <a:ext cx="3884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4DFC916-70CC-4B66-9B9F-698909A9AE80}"/>
                    </a:ext>
                  </a:extLst>
                </p14:cNvPr>
                <p14:cNvContentPartPr/>
                <p14:nvPr/>
              </p14:nvContentPartPr>
              <p14:xfrm>
                <a:off x="5204691" y="3784185"/>
                <a:ext cx="4183920" cy="752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4DFC916-70CC-4B66-9B9F-698909A9AE8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86691" y="3766185"/>
                  <a:ext cx="42195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6292E73-9700-4BB7-8F5A-E64B2960E205}"/>
                    </a:ext>
                  </a:extLst>
                </p14:cNvPr>
                <p14:cNvContentPartPr/>
                <p14:nvPr/>
              </p14:nvContentPartPr>
              <p14:xfrm>
                <a:off x="6479451" y="4389345"/>
                <a:ext cx="360360" cy="383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6292E73-9700-4BB7-8F5A-E64B2960E20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61811" y="4371345"/>
                  <a:ext cx="3960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CF69366-13E9-42A9-B305-E9F5A9B7EE41}"/>
                    </a:ext>
                  </a:extLst>
                </p14:cNvPr>
                <p14:cNvContentPartPr/>
                <p14:nvPr/>
              </p14:nvContentPartPr>
              <p14:xfrm>
                <a:off x="6961851" y="4554225"/>
                <a:ext cx="163440" cy="35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CF69366-13E9-42A9-B305-E9F5A9B7EE4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44211" y="4536585"/>
                  <a:ext cx="199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3B4C24B-8A76-4A70-8CEF-69E54EAF361F}"/>
                    </a:ext>
                  </a:extLst>
                </p14:cNvPr>
                <p14:cNvContentPartPr/>
                <p14:nvPr/>
              </p14:nvContentPartPr>
              <p14:xfrm>
                <a:off x="7151931" y="4436145"/>
                <a:ext cx="142560" cy="166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3B4C24B-8A76-4A70-8CEF-69E54EAF361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33931" y="4418145"/>
                  <a:ext cx="178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D4F146E-A7F6-4831-84A2-3558A134817D}"/>
                    </a:ext>
                  </a:extLst>
                </p14:cNvPr>
                <p14:cNvContentPartPr/>
                <p14:nvPr/>
              </p14:nvContentPartPr>
              <p14:xfrm>
                <a:off x="7187931" y="4290705"/>
                <a:ext cx="335520" cy="262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D4F146E-A7F6-4831-84A2-3558A134817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70291" y="4273065"/>
                  <a:ext cx="371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3FA1B9B-5AEB-428E-870A-816A0DF2D0B5}"/>
                    </a:ext>
                  </a:extLst>
                </p14:cNvPr>
                <p14:cNvContentPartPr/>
                <p14:nvPr/>
              </p14:nvContentPartPr>
              <p14:xfrm>
                <a:off x="6200811" y="4499145"/>
                <a:ext cx="157320" cy="434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3FA1B9B-5AEB-428E-870A-816A0DF2D0B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83171" y="4481505"/>
                  <a:ext cx="192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EA68ED2-6883-4B20-830D-1D1ADB472BCF}"/>
                    </a:ext>
                  </a:extLst>
                </p14:cNvPr>
                <p14:cNvContentPartPr/>
                <p14:nvPr/>
              </p14:nvContentPartPr>
              <p14:xfrm>
                <a:off x="7821891" y="4127985"/>
                <a:ext cx="108720" cy="414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EA68ED2-6883-4B20-830D-1D1ADB472BC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04251" y="4110345"/>
                  <a:ext cx="144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555DBAE-8DEC-4B08-A6E8-49D4C817746F}"/>
                    </a:ext>
                  </a:extLst>
                </p14:cNvPr>
                <p14:cNvContentPartPr/>
                <p14:nvPr/>
              </p14:nvContentPartPr>
              <p14:xfrm>
                <a:off x="8184771" y="4073625"/>
                <a:ext cx="226800" cy="3366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555DBAE-8DEC-4B08-A6E8-49D4C81774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67131" y="4055625"/>
                  <a:ext cx="2624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2CC1618-2195-4473-82A1-943BD29DD6C0}"/>
                    </a:ext>
                  </a:extLst>
                </p14:cNvPr>
                <p14:cNvContentPartPr/>
                <p14:nvPr/>
              </p14:nvContentPartPr>
              <p14:xfrm>
                <a:off x="8519211" y="4282065"/>
                <a:ext cx="107640" cy="27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2CC1618-2195-4473-82A1-943BD29DD6C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01211" y="4264425"/>
                  <a:ext cx="143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ADC0409-BAEA-4968-A48C-3A59C733DA2D}"/>
                    </a:ext>
                  </a:extLst>
                </p14:cNvPr>
                <p14:cNvContentPartPr/>
                <p14:nvPr/>
              </p14:nvContentPartPr>
              <p14:xfrm>
                <a:off x="8727291" y="4182345"/>
                <a:ext cx="90720" cy="146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ADC0409-BAEA-4968-A48C-3A59C733DA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09291" y="4164705"/>
                  <a:ext cx="126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412A2A-9949-4FD6-9114-99C2EF951281}"/>
                    </a:ext>
                  </a:extLst>
                </p14:cNvPr>
                <p14:cNvContentPartPr/>
                <p14:nvPr/>
              </p14:nvContentPartPr>
              <p14:xfrm>
                <a:off x="8790291" y="3983265"/>
                <a:ext cx="226080" cy="3081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412A2A-9949-4FD6-9114-99C2EF95128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72651" y="3965625"/>
                  <a:ext cx="261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80C628-1512-4513-9515-A695F2A28C00}"/>
                    </a:ext>
                  </a:extLst>
                </p14:cNvPr>
                <p14:cNvContentPartPr/>
                <p14:nvPr/>
              </p14:nvContentPartPr>
              <p14:xfrm>
                <a:off x="8998731" y="3946905"/>
                <a:ext cx="100800" cy="84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80C628-1512-4513-9515-A695F2A28C0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81091" y="3929265"/>
                  <a:ext cx="1364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48C2143-00C6-4735-9D9B-F34A1E00FB9C}"/>
              </a:ext>
            </a:extLst>
          </p:cNvPr>
          <p:cNvGrpSpPr/>
          <p:nvPr/>
        </p:nvGrpSpPr>
        <p:grpSpPr>
          <a:xfrm>
            <a:off x="9596331" y="3639105"/>
            <a:ext cx="502200" cy="227520"/>
            <a:chOff x="9596331" y="3639105"/>
            <a:chExt cx="50220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B066C89-A6DD-42E1-912A-305C83697031}"/>
                    </a:ext>
                  </a:extLst>
                </p14:cNvPr>
                <p14:cNvContentPartPr/>
                <p14:nvPr/>
              </p14:nvContentPartPr>
              <p14:xfrm>
                <a:off x="9596331" y="3729825"/>
                <a:ext cx="502200" cy="18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B066C89-A6DD-42E1-912A-305C8369703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78331" y="3711825"/>
                  <a:ext cx="537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628CBFD-BBF5-45BD-9F55-F2372635E671}"/>
                    </a:ext>
                  </a:extLst>
                </p14:cNvPr>
                <p14:cNvContentPartPr/>
                <p14:nvPr/>
              </p14:nvContentPartPr>
              <p14:xfrm>
                <a:off x="9804771" y="3639105"/>
                <a:ext cx="126000" cy="227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628CBFD-BBF5-45BD-9F55-F2372635E67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786771" y="3621105"/>
                  <a:ext cx="1616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8B7AA49-1D68-4C5E-83E6-B87C4D889B98}"/>
              </a:ext>
            </a:extLst>
          </p:cNvPr>
          <p:cNvGrpSpPr/>
          <p:nvPr/>
        </p:nvGrpSpPr>
        <p:grpSpPr>
          <a:xfrm>
            <a:off x="10238211" y="3128985"/>
            <a:ext cx="1335960" cy="988920"/>
            <a:chOff x="10238211" y="3128985"/>
            <a:chExt cx="1335960" cy="9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F6912CA-A4E2-4615-975C-B08DCDB557D4}"/>
                    </a:ext>
                  </a:extLst>
                </p14:cNvPr>
                <p14:cNvContentPartPr/>
                <p14:nvPr/>
              </p14:nvContentPartPr>
              <p14:xfrm>
                <a:off x="10238211" y="3128985"/>
                <a:ext cx="510480" cy="384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F6912CA-A4E2-4615-975C-B08DCDB557D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220571" y="3111345"/>
                  <a:ext cx="5461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3CB22A-52AA-4DA6-97A4-979440A9CC73}"/>
                    </a:ext>
                  </a:extLst>
                </p14:cNvPr>
                <p14:cNvContentPartPr/>
                <p14:nvPr/>
              </p14:nvContentPartPr>
              <p14:xfrm>
                <a:off x="10293291" y="3494025"/>
                <a:ext cx="868320" cy="226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3CB22A-52AA-4DA6-97A4-979440A9CC7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75651" y="3476385"/>
                  <a:ext cx="903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D67B2B2-03AC-454B-BEA2-1C35AB6F74F7}"/>
                    </a:ext>
                  </a:extLst>
                </p14:cNvPr>
                <p14:cNvContentPartPr/>
                <p14:nvPr/>
              </p14:nvContentPartPr>
              <p14:xfrm>
                <a:off x="10599651" y="3837465"/>
                <a:ext cx="257760" cy="280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D67B2B2-03AC-454B-BEA2-1C35AB6F74F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82011" y="3819465"/>
                  <a:ext cx="293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5945E87-F3D0-490A-9B72-B72BE6A34C2C}"/>
                    </a:ext>
                  </a:extLst>
                </p14:cNvPr>
                <p14:cNvContentPartPr/>
                <p14:nvPr/>
              </p14:nvContentPartPr>
              <p14:xfrm>
                <a:off x="10926891" y="3897945"/>
                <a:ext cx="182520" cy="67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5945E87-F3D0-490A-9B72-B72BE6A34C2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909251" y="3880305"/>
                  <a:ext cx="218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DBB45D1-C9F4-4A62-B1CF-21D09F5BF526}"/>
                    </a:ext>
                  </a:extLst>
                </p14:cNvPr>
                <p14:cNvContentPartPr/>
                <p14:nvPr/>
              </p14:nvContentPartPr>
              <p14:xfrm>
                <a:off x="10972611" y="3865545"/>
                <a:ext cx="100800" cy="10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DBB45D1-C9F4-4A62-B1CF-21D09F5BF52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954611" y="3847905"/>
                  <a:ext cx="136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2496D0F-85AC-468C-976B-E8CA843EA02F}"/>
                    </a:ext>
                  </a:extLst>
                </p14:cNvPr>
                <p14:cNvContentPartPr/>
                <p14:nvPr/>
              </p14:nvContentPartPr>
              <p14:xfrm>
                <a:off x="11162331" y="3730185"/>
                <a:ext cx="199800" cy="157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2496D0F-85AC-468C-976B-E8CA843EA02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44691" y="3712545"/>
                  <a:ext cx="235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1743A6E-1E3C-4CE2-BBF3-1A23A2D3F49F}"/>
                    </a:ext>
                  </a:extLst>
                </p14:cNvPr>
                <p14:cNvContentPartPr/>
                <p14:nvPr/>
              </p14:nvContentPartPr>
              <p14:xfrm>
                <a:off x="11361411" y="3630105"/>
                <a:ext cx="212760" cy="214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1743A6E-1E3C-4CE2-BBF3-1A23A2D3F49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343771" y="3612465"/>
                  <a:ext cx="24840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B62D886-F392-49E1-A103-4B77197071BC}"/>
                  </a:ext>
                </a:extLst>
              </p14:cNvPr>
              <p14:cNvContentPartPr/>
              <p14:nvPr/>
            </p14:nvContentPartPr>
            <p14:xfrm>
              <a:off x="10375011" y="3874545"/>
              <a:ext cx="218160" cy="3441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B62D886-F392-49E1-A103-4B77197071B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357371" y="3856545"/>
                <a:ext cx="2538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382CB19-006D-4D52-9D62-E0E5B8707215}"/>
                  </a:ext>
                </a:extLst>
              </p14:cNvPr>
              <p14:cNvContentPartPr/>
              <p14:nvPr/>
            </p14:nvContentPartPr>
            <p14:xfrm>
              <a:off x="11814291" y="3167505"/>
              <a:ext cx="553320" cy="979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382CB19-006D-4D52-9D62-E0E5B870721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796651" y="3149865"/>
                <a:ext cx="588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09FA923-B109-4EF7-A519-2821EE8861DB}"/>
                  </a:ext>
                </a:extLst>
              </p14:cNvPr>
              <p14:cNvContentPartPr/>
              <p14:nvPr/>
            </p14:nvContentPartPr>
            <p14:xfrm>
              <a:off x="4671171" y="5695065"/>
              <a:ext cx="587880" cy="153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09FA923-B109-4EF7-A519-2821EE8861DB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653531" y="5677065"/>
                <a:ext cx="623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BD067BF-797A-425A-A0D8-482F2744E474}"/>
                  </a:ext>
                </a:extLst>
              </p14:cNvPr>
              <p14:cNvContentPartPr/>
              <p14:nvPr/>
            </p14:nvContentPartPr>
            <p14:xfrm>
              <a:off x="4815891" y="5982705"/>
              <a:ext cx="556560" cy="741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BD067BF-797A-425A-A0D8-482F2744E47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798251" y="5965065"/>
                <a:ext cx="59220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E420FC3-10DB-44E3-8C18-FD58B61C509D}"/>
              </a:ext>
            </a:extLst>
          </p:cNvPr>
          <p:cNvGrpSpPr/>
          <p:nvPr/>
        </p:nvGrpSpPr>
        <p:grpSpPr>
          <a:xfrm>
            <a:off x="5712291" y="3422025"/>
            <a:ext cx="6606360" cy="2943000"/>
            <a:chOff x="5712291" y="3422025"/>
            <a:chExt cx="6606360" cy="29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2164480-3171-4D35-BCF8-B38DBEF3BCFF}"/>
                    </a:ext>
                  </a:extLst>
                </p14:cNvPr>
                <p14:cNvContentPartPr/>
                <p14:nvPr/>
              </p14:nvContentPartPr>
              <p14:xfrm>
                <a:off x="9143811" y="3422025"/>
                <a:ext cx="1294920" cy="860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2164480-3171-4D35-BCF8-B38DBEF3BCF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126171" y="3404025"/>
                  <a:ext cx="133056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C57AF50-2998-446E-B869-EF3CF9983E31}"/>
                    </a:ext>
                  </a:extLst>
                </p14:cNvPr>
                <p14:cNvContentPartPr/>
                <p14:nvPr/>
              </p14:nvContentPartPr>
              <p14:xfrm>
                <a:off x="9299691" y="3556665"/>
                <a:ext cx="859320" cy="948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C57AF50-2998-446E-B869-EF3CF9983E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281691" y="3539025"/>
                  <a:ext cx="894960" cy="9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39F9D1A-57CC-4D9B-97CD-740BD4481D3B}"/>
                    </a:ext>
                  </a:extLst>
                </p14:cNvPr>
                <p14:cNvContentPartPr/>
                <p14:nvPr/>
              </p14:nvContentPartPr>
              <p14:xfrm>
                <a:off x="5838651" y="5267385"/>
                <a:ext cx="301320" cy="457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39F9D1A-57CC-4D9B-97CD-740BD4481D3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21011" y="5249745"/>
                  <a:ext cx="336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5EC6EB8-763D-452F-A767-101CC83B2FFD}"/>
                    </a:ext>
                  </a:extLst>
                </p14:cNvPr>
                <p14:cNvContentPartPr/>
                <p14:nvPr/>
              </p14:nvContentPartPr>
              <p14:xfrm>
                <a:off x="5929371" y="5535225"/>
                <a:ext cx="108000" cy="41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5EC6EB8-763D-452F-A767-101CC83B2FF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11731" y="5517225"/>
                  <a:ext cx="14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33B8A6F-DBFB-4AE7-BFCA-F0EFDB537FA9}"/>
                    </a:ext>
                  </a:extLst>
                </p14:cNvPr>
                <p14:cNvContentPartPr/>
                <p14:nvPr/>
              </p14:nvContentPartPr>
              <p14:xfrm>
                <a:off x="6407451" y="5223825"/>
                <a:ext cx="102240" cy="418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33B8A6F-DBFB-4AE7-BFCA-F0EFDB537FA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89451" y="5205825"/>
                  <a:ext cx="137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EB76089-39C4-4209-939C-4C7BE1CAF2E6}"/>
                    </a:ext>
                  </a:extLst>
                </p14:cNvPr>
                <p14:cNvContentPartPr/>
                <p14:nvPr/>
              </p14:nvContentPartPr>
              <p14:xfrm>
                <a:off x="6608331" y="5296905"/>
                <a:ext cx="153360" cy="298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EB76089-39C4-4209-939C-4C7BE1CAF2E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90691" y="5278905"/>
                  <a:ext cx="189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AEBDF4F-3D56-4D65-8F4E-63077706A3BD}"/>
                    </a:ext>
                  </a:extLst>
                </p14:cNvPr>
                <p14:cNvContentPartPr/>
                <p14:nvPr/>
              </p14:nvContentPartPr>
              <p14:xfrm>
                <a:off x="6862131" y="5422905"/>
                <a:ext cx="126360" cy="9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AEBDF4F-3D56-4D65-8F4E-63077706A3B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844491" y="5405265"/>
                  <a:ext cx="162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B2498C9-983A-4882-9B41-42E9174831E5}"/>
                    </a:ext>
                  </a:extLst>
                </p14:cNvPr>
                <p14:cNvContentPartPr/>
                <p14:nvPr/>
              </p14:nvContentPartPr>
              <p14:xfrm>
                <a:off x="7025211" y="5295825"/>
                <a:ext cx="90720" cy="128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B2498C9-983A-4882-9B41-42E9174831E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007211" y="5278185"/>
                  <a:ext cx="126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D421D9F-05BD-44BB-A41D-C567B4043B6F}"/>
                    </a:ext>
                  </a:extLst>
                </p14:cNvPr>
                <p14:cNvContentPartPr/>
                <p14:nvPr/>
              </p14:nvContentPartPr>
              <p14:xfrm>
                <a:off x="7088571" y="5141745"/>
                <a:ext cx="244800" cy="216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D421D9F-05BD-44BB-A41D-C567B4043B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070571" y="5124105"/>
                  <a:ext cx="280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AB068A5-ECD0-4A00-A2F2-FC92AA832924}"/>
                    </a:ext>
                  </a:extLst>
                </p14:cNvPr>
                <p14:cNvContentPartPr/>
                <p14:nvPr/>
              </p14:nvContentPartPr>
              <p14:xfrm>
                <a:off x="7333011" y="5386545"/>
                <a:ext cx="3960" cy="16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AB068A5-ECD0-4A00-A2F2-FC92AA83292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315371" y="5368905"/>
                  <a:ext cx="39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8A67D03-1542-4230-BD72-F4E0F41A3322}"/>
                    </a:ext>
                  </a:extLst>
                </p14:cNvPr>
                <p14:cNvContentPartPr/>
                <p14:nvPr/>
              </p14:nvContentPartPr>
              <p14:xfrm>
                <a:off x="7142931" y="4917105"/>
                <a:ext cx="170640" cy="133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8A67D03-1542-4230-BD72-F4E0F41A332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24931" y="4899465"/>
                  <a:ext cx="206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0E8C8A6-2811-46A7-AF40-98AFDE133EB1}"/>
                    </a:ext>
                  </a:extLst>
                </p14:cNvPr>
                <p14:cNvContentPartPr/>
                <p14:nvPr/>
              </p14:nvContentPartPr>
              <p14:xfrm>
                <a:off x="7532451" y="4870665"/>
                <a:ext cx="204480" cy="503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0E8C8A6-2811-46A7-AF40-98AFDE133EB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14451" y="4852665"/>
                  <a:ext cx="2401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357B47B-A03D-440F-BD9C-21C285D630BA}"/>
                    </a:ext>
                  </a:extLst>
                </p14:cNvPr>
                <p14:cNvContentPartPr/>
                <p14:nvPr/>
              </p14:nvContentPartPr>
              <p14:xfrm>
                <a:off x="7793811" y="5015385"/>
                <a:ext cx="132840" cy="2689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357B47B-A03D-440F-BD9C-21C285D630B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775811" y="4997385"/>
                  <a:ext cx="168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C19AB32-6180-4578-875B-D7922EC1C783}"/>
                    </a:ext>
                  </a:extLst>
                </p14:cNvPr>
                <p14:cNvContentPartPr/>
                <p14:nvPr/>
              </p14:nvContentPartPr>
              <p14:xfrm>
                <a:off x="7993971" y="5169105"/>
                <a:ext cx="227880" cy="72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C19AB32-6180-4578-875B-D7922EC1C78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75971" y="5151105"/>
                  <a:ext cx="26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D2021A9-A7E1-41B0-903B-6BB0E9073EBD}"/>
                    </a:ext>
                  </a:extLst>
                </p14:cNvPr>
                <p14:cNvContentPartPr/>
                <p14:nvPr/>
              </p14:nvContentPartPr>
              <p14:xfrm>
                <a:off x="8029971" y="5078745"/>
                <a:ext cx="172800" cy="203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D2021A9-A7E1-41B0-903B-6BB0E9073EB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012331" y="5060745"/>
                  <a:ext cx="208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BCF7433-D749-42A4-8A06-863A5FB3941C}"/>
                    </a:ext>
                  </a:extLst>
                </p14:cNvPr>
                <p14:cNvContentPartPr/>
                <p14:nvPr/>
              </p14:nvContentPartPr>
              <p14:xfrm>
                <a:off x="8283771" y="4995945"/>
                <a:ext cx="201600" cy="293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BCF7433-D749-42A4-8A06-863A5FB3941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65771" y="4978305"/>
                  <a:ext cx="237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02D4B9D-E8FF-439A-9619-C5F09C715770}"/>
                    </a:ext>
                  </a:extLst>
                </p14:cNvPr>
                <p14:cNvContentPartPr/>
                <p14:nvPr/>
              </p14:nvContentPartPr>
              <p14:xfrm>
                <a:off x="8437491" y="4816305"/>
                <a:ext cx="263160" cy="515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02D4B9D-E8FF-439A-9619-C5F09C71577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19491" y="4798305"/>
                  <a:ext cx="2988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AF09D43-F004-4E05-8271-694C2DCB60A6}"/>
                    </a:ext>
                  </a:extLst>
                </p14:cNvPr>
                <p14:cNvContentPartPr/>
                <p14:nvPr/>
              </p14:nvContentPartPr>
              <p14:xfrm>
                <a:off x="8808651" y="4896945"/>
                <a:ext cx="310320" cy="640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AF09D43-F004-4E05-8271-694C2DCB60A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90651" y="4879305"/>
                  <a:ext cx="34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628FF17-26CC-412B-AE96-5E8A72CA11E9}"/>
                    </a:ext>
                  </a:extLst>
                </p14:cNvPr>
                <p14:cNvContentPartPr/>
                <p14:nvPr/>
              </p14:nvContentPartPr>
              <p14:xfrm>
                <a:off x="8899371" y="4824945"/>
                <a:ext cx="109440" cy="232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628FF17-26CC-412B-AE96-5E8A72CA1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81371" y="4807305"/>
                  <a:ext cx="145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C95F597-7D6B-484C-8073-18F97D4217B4}"/>
                    </a:ext>
                  </a:extLst>
                </p14:cNvPr>
                <p14:cNvContentPartPr/>
                <p14:nvPr/>
              </p14:nvContentPartPr>
              <p14:xfrm>
                <a:off x="9194931" y="4770585"/>
                <a:ext cx="284400" cy="408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C95F597-7D6B-484C-8073-18F97D4217B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76931" y="4752585"/>
                  <a:ext cx="3200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D272BB9-7F1B-4259-9DEC-5BA5FF320824}"/>
                    </a:ext>
                  </a:extLst>
                </p14:cNvPr>
                <p14:cNvContentPartPr/>
                <p14:nvPr/>
              </p14:nvContentPartPr>
              <p14:xfrm>
                <a:off x="9505971" y="4734585"/>
                <a:ext cx="118800" cy="423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D272BB9-7F1B-4259-9DEC-5BA5FF32082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87971" y="4716945"/>
                  <a:ext cx="154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1C5A6A3-FE80-4088-A94A-EDEC19E43CB9}"/>
                    </a:ext>
                  </a:extLst>
                </p14:cNvPr>
                <p14:cNvContentPartPr/>
                <p14:nvPr/>
              </p14:nvContentPartPr>
              <p14:xfrm>
                <a:off x="9608571" y="4797225"/>
                <a:ext cx="115200" cy="297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1C5A6A3-FE80-4088-A94A-EDEC19E43C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90571" y="4779585"/>
                  <a:ext cx="150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540D66-CB52-408C-8B2A-828E69A13481}"/>
                    </a:ext>
                  </a:extLst>
                </p14:cNvPr>
                <p14:cNvContentPartPr/>
                <p14:nvPr/>
              </p14:nvContentPartPr>
              <p14:xfrm>
                <a:off x="9777411" y="4972905"/>
                <a:ext cx="110520" cy="51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540D66-CB52-408C-8B2A-828E69A1348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759411" y="4954905"/>
                  <a:ext cx="146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B0EA41D-DE49-4561-8890-A12772D14C9B}"/>
                    </a:ext>
                  </a:extLst>
                </p14:cNvPr>
                <p14:cNvContentPartPr/>
                <p14:nvPr/>
              </p14:nvContentPartPr>
              <p14:xfrm>
                <a:off x="9940491" y="4852305"/>
                <a:ext cx="70920" cy="154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B0EA41D-DE49-4561-8890-A12772D14C9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22851" y="4834665"/>
                  <a:ext cx="106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71EDC6E-D044-4E2B-A0D8-FBD5BE9143A0}"/>
                    </a:ext>
                  </a:extLst>
                </p14:cNvPr>
                <p14:cNvContentPartPr/>
                <p14:nvPr/>
              </p14:nvContentPartPr>
              <p14:xfrm>
                <a:off x="9976491" y="4707225"/>
                <a:ext cx="280080" cy="300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71EDC6E-D044-4E2B-A0D8-FBD5BE9143A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58491" y="4689585"/>
                  <a:ext cx="315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3B27BD6-6A4F-496E-B418-132467901379}"/>
                    </a:ext>
                  </a:extLst>
                </p14:cNvPr>
                <p14:cNvContentPartPr/>
                <p14:nvPr/>
              </p14:nvContentPartPr>
              <p14:xfrm>
                <a:off x="10257291" y="4635225"/>
                <a:ext cx="137160" cy="325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3B27BD6-6A4F-496E-B418-13246790137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39291" y="4617225"/>
                  <a:ext cx="172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304DFF2-A868-4651-A47D-D94CAD61E987}"/>
                    </a:ext>
                  </a:extLst>
                </p14:cNvPr>
                <p14:cNvContentPartPr/>
                <p14:nvPr/>
              </p14:nvContentPartPr>
              <p14:xfrm>
                <a:off x="10456011" y="4680225"/>
                <a:ext cx="75600" cy="2408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304DFF2-A868-4651-A47D-D94CAD61E98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38371" y="4662225"/>
                  <a:ext cx="111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2B0D5D0-E14D-484A-9A2B-633EDED6EC47}"/>
                    </a:ext>
                  </a:extLst>
                </p14:cNvPr>
                <p14:cNvContentPartPr/>
                <p14:nvPr/>
              </p14:nvContentPartPr>
              <p14:xfrm>
                <a:off x="10592451" y="4806585"/>
                <a:ext cx="180000" cy="550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2B0D5D0-E14D-484A-9A2B-633EDED6EC4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574451" y="4788585"/>
                  <a:ext cx="215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DAF2E73-1744-4EE6-9797-B112DE0ABC2E}"/>
                    </a:ext>
                  </a:extLst>
                </p14:cNvPr>
                <p14:cNvContentPartPr/>
                <p14:nvPr/>
              </p14:nvContentPartPr>
              <p14:xfrm>
                <a:off x="10646451" y="4761585"/>
                <a:ext cx="67320" cy="126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DAF2E73-1744-4EE6-9797-B112DE0ABC2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628451" y="4743945"/>
                  <a:ext cx="102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6C2E3AC-9654-4FCB-B168-50CBF9AF031E}"/>
                    </a:ext>
                  </a:extLst>
                </p14:cNvPr>
                <p14:cNvContentPartPr/>
                <p14:nvPr/>
              </p14:nvContentPartPr>
              <p14:xfrm>
                <a:off x="10782171" y="4632345"/>
                <a:ext cx="128160" cy="281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6C2E3AC-9654-4FCB-B168-50CBF9AF031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64171" y="4614705"/>
                  <a:ext cx="163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8E22E42-EFCD-43A2-9F22-DA93B6160552}"/>
                    </a:ext>
                  </a:extLst>
                </p14:cNvPr>
                <p14:cNvContentPartPr/>
                <p14:nvPr/>
              </p14:nvContentPartPr>
              <p14:xfrm>
                <a:off x="10800531" y="4471785"/>
                <a:ext cx="237240" cy="500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8E22E42-EFCD-43A2-9F22-DA93B616055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782531" y="4454145"/>
                  <a:ext cx="2728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37FD085-B124-4E8F-BCC1-AD3FE1180942}"/>
                    </a:ext>
                  </a:extLst>
                </p14:cNvPr>
                <p14:cNvContentPartPr/>
                <p14:nvPr/>
              </p14:nvContentPartPr>
              <p14:xfrm>
                <a:off x="11080971" y="4661865"/>
                <a:ext cx="219600" cy="55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37FD085-B124-4E8F-BCC1-AD3FE118094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063331" y="4643865"/>
                  <a:ext cx="255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48C1154-6EAF-4E1A-BF76-2EE693BF254C}"/>
                    </a:ext>
                  </a:extLst>
                </p14:cNvPr>
                <p14:cNvContentPartPr/>
                <p14:nvPr/>
              </p14:nvContentPartPr>
              <p14:xfrm>
                <a:off x="11189691" y="4616865"/>
                <a:ext cx="33480" cy="162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48C1154-6EAF-4E1A-BF76-2EE693BF254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172051" y="4599225"/>
                  <a:ext cx="69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86A524A-07F2-4141-9568-434C358EE802}"/>
                    </a:ext>
                  </a:extLst>
                </p14:cNvPr>
                <p14:cNvContentPartPr/>
                <p14:nvPr/>
              </p14:nvContentPartPr>
              <p14:xfrm>
                <a:off x="11296611" y="4471785"/>
                <a:ext cx="156240" cy="1879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86A524A-07F2-4141-9568-434C358EE80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278611" y="4454145"/>
                  <a:ext cx="191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C72CC2-52DA-4D37-8F74-AC9F574B64E3}"/>
                    </a:ext>
                  </a:extLst>
                </p14:cNvPr>
                <p14:cNvContentPartPr/>
                <p14:nvPr/>
              </p14:nvContentPartPr>
              <p14:xfrm>
                <a:off x="11488851" y="4309065"/>
                <a:ext cx="165600" cy="377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C72CC2-52DA-4D37-8F74-AC9F574B64E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471211" y="4291065"/>
                  <a:ext cx="201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05DA44C-572F-46B3-9DD9-E6EF6AD02CA0}"/>
                    </a:ext>
                  </a:extLst>
                </p14:cNvPr>
                <p14:cNvContentPartPr/>
                <p14:nvPr/>
              </p14:nvContentPartPr>
              <p14:xfrm>
                <a:off x="11588931" y="4363065"/>
                <a:ext cx="72000" cy="1911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05DA44C-572F-46B3-9DD9-E6EF6AD02CA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570931" y="4345425"/>
                  <a:ext cx="107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7322FC0-70C8-47E3-81EB-86E84AB9DA3A}"/>
                    </a:ext>
                  </a:extLst>
                </p14:cNvPr>
                <p14:cNvContentPartPr/>
                <p14:nvPr/>
              </p14:nvContentPartPr>
              <p14:xfrm>
                <a:off x="11705931" y="4445505"/>
                <a:ext cx="77040" cy="26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7322FC0-70C8-47E3-81EB-86E84AB9DA3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687931" y="4427505"/>
                  <a:ext cx="112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2BFADA4-B9C7-4D22-B893-A8C7E65061FD}"/>
                    </a:ext>
                  </a:extLst>
                </p14:cNvPr>
                <p14:cNvContentPartPr/>
                <p14:nvPr/>
              </p14:nvContentPartPr>
              <p14:xfrm>
                <a:off x="11796291" y="4336425"/>
                <a:ext cx="46800" cy="99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2BFADA4-B9C7-4D22-B893-A8C7E65061F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778291" y="4318425"/>
                  <a:ext cx="82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BB66B98-B88C-4B48-AA33-4CC8F6F46714}"/>
                    </a:ext>
                  </a:extLst>
                </p14:cNvPr>
                <p14:cNvContentPartPr/>
                <p14:nvPr/>
              </p14:nvContentPartPr>
              <p14:xfrm>
                <a:off x="11750931" y="4218705"/>
                <a:ext cx="263160" cy="289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BB66B98-B88C-4B48-AA33-4CC8F6F4671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33291" y="4200705"/>
                  <a:ext cx="298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389B566-3BF3-4ED8-AAB6-BB7B90A60F5B}"/>
                    </a:ext>
                  </a:extLst>
                </p14:cNvPr>
                <p14:cNvContentPartPr/>
                <p14:nvPr/>
              </p14:nvContentPartPr>
              <p14:xfrm>
                <a:off x="11787291" y="3738465"/>
                <a:ext cx="108000" cy="283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389B566-3BF3-4ED8-AAB6-BB7B90A60F5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769291" y="3720825"/>
                  <a:ext cx="143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244F418-6FC9-4440-8361-38EF681EBA9F}"/>
                    </a:ext>
                  </a:extLst>
                </p14:cNvPr>
                <p14:cNvContentPartPr/>
                <p14:nvPr/>
              </p14:nvContentPartPr>
              <p14:xfrm>
                <a:off x="11897811" y="3711465"/>
                <a:ext cx="124200" cy="211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244F418-6FC9-4440-8361-38EF681EBA9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880171" y="3693825"/>
                  <a:ext cx="159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2E52F9F-F994-44A3-9661-7221320F496E}"/>
                    </a:ext>
                  </a:extLst>
                </p14:cNvPr>
                <p14:cNvContentPartPr/>
                <p14:nvPr/>
              </p14:nvContentPartPr>
              <p14:xfrm>
                <a:off x="12022731" y="3742065"/>
                <a:ext cx="47520" cy="24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2E52F9F-F994-44A3-9661-7221320F496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2004731" y="3724065"/>
                  <a:ext cx="83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0588597-C86E-4A42-9269-7B7D3D6121EC}"/>
                    </a:ext>
                  </a:extLst>
                </p14:cNvPr>
                <p14:cNvContentPartPr/>
                <p14:nvPr/>
              </p14:nvContentPartPr>
              <p14:xfrm>
                <a:off x="12086091" y="3648105"/>
                <a:ext cx="53640" cy="137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0588597-C86E-4A42-9269-7B7D3D6121E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068091" y="3630465"/>
                  <a:ext cx="89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2D04B9B-6B07-4D67-A828-D96311C9F7F2}"/>
                    </a:ext>
                  </a:extLst>
                </p14:cNvPr>
                <p14:cNvContentPartPr/>
                <p14:nvPr/>
              </p14:nvContentPartPr>
              <p14:xfrm>
                <a:off x="11986371" y="3485385"/>
                <a:ext cx="332280" cy="4219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2D04B9B-6B07-4D67-A828-D96311C9F7F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968731" y="3467745"/>
                  <a:ext cx="367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74C77C-84EA-411D-B174-AE6F5CED0E0F}"/>
                    </a:ext>
                  </a:extLst>
                </p14:cNvPr>
                <p14:cNvContentPartPr/>
                <p14:nvPr/>
              </p14:nvContentPartPr>
              <p14:xfrm>
                <a:off x="5712291" y="4662945"/>
                <a:ext cx="6310080" cy="1203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74C77C-84EA-411D-B174-AE6F5CED0E0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694291" y="4644945"/>
                  <a:ext cx="6345720" cy="12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41BA457-3EC4-49C9-95BB-26A0CC6DFE29}"/>
                    </a:ext>
                  </a:extLst>
                </p14:cNvPr>
                <p14:cNvContentPartPr/>
                <p14:nvPr/>
              </p14:nvContentPartPr>
              <p14:xfrm>
                <a:off x="7531371" y="5868945"/>
                <a:ext cx="245520" cy="387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41BA457-3EC4-49C9-95BB-26A0CC6DFE2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513731" y="5851305"/>
                  <a:ext cx="281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F2827FF-DAC0-487A-9AB0-6399E10FBAA3}"/>
                    </a:ext>
                  </a:extLst>
                </p14:cNvPr>
                <p14:cNvContentPartPr/>
                <p14:nvPr/>
              </p14:nvContentPartPr>
              <p14:xfrm>
                <a:off x="7830891" y="6070185"/>
                <a:ext cx="141120" cy="406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F2827FF-DAC0-487A-9AB0-6399E10FBAA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813251" y="6052545"/>
                  <a:ext cx="176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D79C019-B4F6-4B3F-849D-F6A3FDB7F08B}"/>
                    </a:ext>
                  </a:extLst>
                </p14:cNvPr>
                <p14:cNvContentPartPr/>
                <p14:nvPr/>
              </p14:nvContentPartPr>
              <p14:xfrm>
                <a:off x="8011971" y="5911425"/>
                <a:ext cx="149760" cy="235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D79C019-B4F6-4B3F-849D-F6A3FDB7F08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94331" y="5893785"/>
                  <a:ext cx="185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0EA9C9A-F184-4838-A1CB-A59C92356C93}"/>
                    </a:ext>
                  </a:extLst>
                </p14:cNvPr>
                <p14:cNvContentPartPr/>
                <p14:nvPr/>
              </p14:nvContentPartPr>
              <p14:xfrm>
                <a:off x="8111691" y="5820705"/>
                <a:ext cx="324720" cy="275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0EA9C9A-F184-4838-A1CB-A59C92356C9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093691" y="5802705"/>
                  <a:ext cx="360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B973FA8-C118-45FD-BEEA-5371FD0B9583}"/>
                    </a:ext>
                  </a:extLst>
                </p14:cNvPr>
                <p14:cNvContentPartPr/>
                <p14:nvPr/>
              </p14:nvContentPartPr>
              <p14:xfrm>
                <a:off x="7316091" y="5929425"/>
                <a:ext cx="106560" cy="4356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B973FA8-C118-45FD-BEEA-5371FD0B958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298091" y="5911785"/>
                  <a:ext cx="142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3BF6D82-BC8D-4D31-AF55-D950C6095E56}"/>
                    </a:ext>
                  </a:extLst>
                </p14:cNvPr>
                <p14:cNvContentPartPr/>
                <p14:nvPr/>
              </p14:nvContentPartPr>
              <p14:xfrm>
                <a:off x="8591211" y="5630985"/>
                <a:ext cx="101160" cy="297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3BF6D82-BC8D-4D31-AF55-D950C6095E5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573571" y="5612985"/>
                  <a:ext cx="1368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9BCF55A-33BF-41BE-AD6A-3F4CF7D09620}"/>
                    </a:ext>
                  </a:extLst>
                </p14:cNvPr>
                <p14:cNvContentPartPr/>
                <p14:nvPr/>
              </p14:nvContentPartPr>
              <p14:xfrm>
                <a:off x="8754291" y="5621625"/>
                <a:ext cx="295200" cy="2725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9BCF55A-33BF-41BE-AD6A-3F4CF7D0962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736291" y="5603625"/>
                  <a:ext cx="330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1BDEC3-464C-487A-AADB-F9A5BB68BCAD}"/>
                    </a:ext>
                  </a:extLst>
                </p14:cNvPr>
                <p14:cNvContentPartPr/>
                <p14:nvPr/>
              </p14:nvContentPartPr>
              <p14:xfrm>
                <a:off x="9071451" y="5720985"/>
                <a:ext cx="126360" cy="28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1BDEC3-464C-487A-AADB-F9A5BB68BCA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053451" y="5703345"/>
                  <a:ext cx="162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58748AF-1126-40CC-A7CF-274988C65BAD}"/>
                    </a:ext>
                  </a:extLst>
                </p14:cNvPr>
                <p14:cNvContentPartPr/>
                <p14:nvPr/>
              </p14:nvContentPartPr>
              <p14:xfrm>
                <a:off x="9270531" y="5567625"/>
                <a:ext cx="93960" cy="196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58748AF-1126-40CC-A7CF-274988C65BA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52891" y="5549625"/>
                  <a:ext cx="129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55FAF69-835E-4195-B231-36CC20DD5E60}"/>
                    </a:ext>
                  </a:extLst>
                </p14:cNvPr>
                <p14:cNvContentPartPr/>
                <p14:nvPr/>
              </p14:nvContentPartPr>
              <p14:xfrm>
                <a:off x="9415251" y="5513265"/>
                <a:ext cx="246240" cy="2826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55FAF69-835E-4195-B231-36CC20DD5E6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397611" y="5495265"/>
                  <a:ext cx="281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3A7E27-29CF-48D5-92F2-2C56ADE7594E}"/>
                    </a:ext>
                  </a:extLst>
                </p14:cNvPr>
                <p14:cNvContentPartPr/>
                <p14:nvPr/>
              </p14:nvContentPartPr>
              <p14:xfrm>
                <a:off x="9559971" y="5413185"/>
                <a:ext cx="173520" cy="90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3A7E27-29CF-48D5-92F2-2C56ADE7594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542331" y="5395185"/>
                  <a:ext cx="209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49FA1DF-3443-40EE-9814-4172B3F5B85E}"/>
                    </a:ext>
                  </a:extLst>
                </p14:cNvPr>
                <p14:cNvContentPartPr/>
                <p14:nvPr/>
              </p14:nvContentPartPr>
              <p14:xfrm>
                <a:off x="9912411" y="5377185"/>
                <a:ext cx="100080" cy="4676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49FA1DF-3443-40EE-9814-4172B3F5B85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894411" y="5359545"/>
                  <a:ext cx="1357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1F8474C-B7AC-4AEE-9318-CA5B821293CD}"/>
                    </a:ext>
                  </a:extLst>
                </p14:cNvPr>
                <p14:cNvContentPartPr/>
                <p14:nvPr/>
              </p14:nvContentPartPr>
              <p14:xfrm>
                <a:off x="10183131" y="5476905"/>
                <a:ext cx="213120" cy="321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1F8474C-B7AC-4AEE-9318-CA5B821293C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165491" y="5458905"/>
                  <a:ext cx="248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4D461DB-9A90-46D3-9FCF-ADA0B3E3BBEF}"/>
                    </a:ext>
                  </a:extLst>
                </p14:cNvPr>
                <p14:cNvContentPartPr/>
                <p14:nvPr/>
              </p14:nvContentPartPr>
              <p14:xfrm>
                <a:off x="10565091" y="5540625"/>
                <a:ext cx="354240" cy="81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4D461DB-9A90-46D3-9FCF-ADA0B3E3BBE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547091" y="5522625"/>
                  <a:ext cx="38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81B2CA1-2E57-43E5-9031-C9B9708E5D94}"/>
                    </a:ext>
                  </a:extLst>
                </p14:cNvPr>
                <p14:cNvContentPartPr/>
                <p14:nvPr/>
              </p14:nvContentPartPr>
              <p14:xfrm>
                <a:off x="10664451" y="5440905"/>
                <a:ext cx="137520" cy="1904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81B2CA1-2E57-43E5-9031-C9B9708E5D9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646811" y="5423265"/>
                  <a:ext cx="173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EB0DB4B-2B5D-43CC-8F52-AB39AE9AEF3E}"/>
                    </a:ext>
                  </a:extLst>
                </p14:cNvPr>
                <p14:cNvContentPartPr/>
                <p14:nvPr/>
              </p14:nvContentPartPr>
              <p14:xfrm>
                <a:off x="10945251" y="5220585"/>
                <a:ext cx="434520" cy="5281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EB0DB4B-2B5D-43CC-8F52-AB39AE9AEF3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927251" y="5202945"/>
                  <a:ext cx="4701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55620BA-30B3-4C85-AFFE-A775A319A719}"/>
                    </a:ext>
                  </a:extLst>
                </p14:cNvPr>
                <p14:cNvContentPartPr/>
                <p14:nvPr/>
              </p14:nvContentPartPr>
              <p14:xfrm>
                <a:off x="11452131" y="5106105"/>
                <a:ext cx="192600" cy="499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55620BA-30B3-4C85-AFFE-A775A319A71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434491" y="5088105"/>
                  <a:ext cx="22824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3FBD750C-2FD5-4F3C-A87B-604A4970B6FD}"/>
              </a:ext>
            </a:extLst>
          </p:cNvPr>
          <p:cNvGrpSpPr/>
          <p:nvPr/>
        </p:nvGrpSpPr>
        <p:grpSpPr>
          <a:xfrm>
            <a:off x="4788891" y="6463305"/>
            <a:ext cx="438120" cy="299160"/>
            <a:chOff x="4788891" y="6463305"/>
            <a:chExt cx="4381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C411910-4DEF-4FB6-8B7F-BA5FF473F42D}"/>
                    </a:ext>
                  </a:extLst>
                </p14:cNvPr>
                <p14:cNvContentPartPr/>
                <p14:nvPr/>
              </p14:nvContentPartPr>
              <p14:xfrm>
                <a:off x="4788891" y="6463305"/>
                <a:ext cx="438120" cy="154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C411910-4DEF-4FB6-8B7F-BA5FF473F42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771251" y="6445665"/>
                  <a:ext cx="473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6C150CE-CCBB-4C32-A2F5-B6770D7A5E6E}"/>
                    </a:ext>
                  </a:extLst>
                </p14:cNvPr>
                <p14:cNvContentPartPr/>
                <p14:nvPr/>
              </p14:nvContentPartPr>
              <p14:xfrm>
                <a:off x="4888611" y="6655905"/>
                <a:ext cx="192960" cy="106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6C150CE-CCBB-4C32-A2F5-B6770D7A5E6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870611" y="6638265"/>
                  <a:ext cx="22860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84C1944-FE66-486B-869C-47E0AF0EC32C}"/>
                  </a:ext>
                </a:extLst>
              </p14:cNvPr>
              <p14:cNvContentPartPr/>
              <p14:nvPr/>
            </p14:nvContentPartPr>
            <p14:xfrm>
              <a:off x="7646931" y="5612625"/>
              <a:ext cx="808920" cy="11080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84C1944-FE66-486B-869C-47E0AF0EC32C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7629291" y="5594985"/>
                <a:ext cx="84456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6910A1D-7774-49DA-90CF-E1CC65A8B4D1}"/>
                  </a:ext>
                </a:extLst>
              </p14:cNvPr>
              <p14:cNvContentPartPr/>
              <p14:nvPr/>
            </p14:nvContentPartPr>
            <p14:xfrm>
              <a:off x="7060491" y="4779945"/>
              <a:ext cx="236880" cy="2563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6910A1D-7774-49DA-90CF-E1CC65A8B4D1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7042491" y="4761945"/>
                <a:ext cx="272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B591506-0D80-484F-BDF8-80EE48879B0D}"/>
                  </a:ext>
                </a:extLst>
              </p14:cNvPr>
              <p14:cNvContentPartPr/>
              <p14:nvPr/>
            </p14:nvContentPartPr>
            <p14:xfrm>
              <a:off x="9725571" y="4471785"/>
              <a:ext cx="414360" cy="5554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B591506-0D80-484F-BDF8-80EE48879B0D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707571" y="4454145"/>
                <a:ext cx="45000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EF7086D-2723-4A41-A0DD-99348D4DA2AF}"/>
                  </a:ext>
                </a:extLst>
              </p14:cNvPr>
              <p14:cNvContentPartPr/>
              <p14:nvPr/>
            </p14:nvContentPartPr>
            <p14:xfrm>
              <a:off x="11569491" y="4218705"/>
              <a:ext cx="134640" cy="4262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EF7086D-2723-4A41-A0DD-99348D4DA2AF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1551491" y="4200705"/>
                <a:ext cx="1702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7E53A9E-591E-4A39-AFE1-8215CA044A91}"/>
                  </a:ext>
                </a:extLst>
              </p14:cNvPr>
              <p14:cNvContentPartPr/>
              <p14:nvPr/>
            </p14:nvContentPartPr>
            <p14:xfrm>
              <a:off x="5323131" y="2306025"/>
              <a:ext cx="406440" cy="642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7E53A9E-591E-4A39-AFE1-8215CA044A91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305491" y="2288385"/>
                <a:ext cx="44208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2838C4A3-5E03-4908-A64A-45DE348E7C5E}"/>
                  </a:ext>
                </a:extLst>
              </p14:cNvPr>
              <p14:cNvContentPartPr/>
              <p14:nvPr/>
            </p14:nvContentPartPr>
            <p14:xfrm>
              <a:off x="10899891" y="1488825"/>
              <a:ext cx="435240" cy="5173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2838C4A3-5E03-4908-A64A-45DE348E7C5E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0882251" y="1471185"/>
                <a:ext cx="4708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82BC340-A72D-4BB0-B934-248603FB9298}"/>
                  </a:ext>
                </a:extLst>
              </p14:cNvPr>
              <p14:cNvContentPartPr/>
              <p14:nvPr/>
            </p14:nvContentPartPr>
            <p14:xfrm>
              <a:off x="5232411" y="1375785"/>
              <a:ext cx="616320" cy="3553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82BC340-A72D-4BB0-B934-248603FB9298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5214771" y="1358145"/>
                <a:ext cx="6519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A5AE781-2374-4EC5-B3DF-607A00158AB1}"/>
                  </a:ext>
                </a:extLst>
              </p14:cNvPr>
              <p14:cNvContentPartPr/>
              <p14:nvPr/>
            </p14:nvContentPartPr>
            <p14:xfrm>
              <a:off x="7079571" y="1052505"/>
              <a:ext cx="785160" cy="2962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A5AE781-2374-4EC5-B3DF-607A00158AB1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7061931" y="1034505"/>
                <a:ext cx="8208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D4E4672-65E5-44D1-B82E-60923DE5A04E}"/>
                  </a:ext>
                </a:extLst>
              </p14:cNvPr>
              <p14:cNvContentPartPr/>
              <p14:nvPr/>
            </p14:nvContentPartPr>
            <p14:xfrm>
              <a:off x="8763291" y="999945"/>
              <a:ext cx="686160" cy="339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D4E4672-65E5-44D1-B82E-60923DE5A04E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8745651" y="982305"/>
                <a:ext cx="7218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699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2CAD09-F3BF-46CA-8C62-DA15F7EEC197}"/>
              </a:ext>
            </a:extLst>
          </p:cNvPr>
          <p:cNvGrpSpPr/>
          <p:nvPr/>
        </p:nvGrpSpPr>
        <p:grpSpPr>
          <a:xfrm>
            <a:off x="148851" y="125145"/>
            <a:ext cx="10698120" cy="5752440"/>
            <a:chOff x="148851" y="125145"/>
            <a:chExt cx="10698120" cy="57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D98032-CF7C-4C4C-9965-16F74F05CF61}"/>
                    </a:ext>
                  </a:extLst>
                </p14:cNvPr>
                <p14:cNvContentPartPr/>
                <p14:nvPr/>
              </p14:nvContentPartPr>
              <p14:xfrm>
                <a:off x="658251" y="1450305"/>
                <a:ext cx="5159160" cy="252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D98032-CF7C-4C4C-9965-16F74F05CF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611" y="1432665"/>
                  <a:ext cx="5194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9ADA68-A4E0-4066-812C-1938531029FD}"/>
                    </a:ext>
                  </a:extLst>
                </p14:cNvPr>
                <p14:cNvContentPartPr/>
                <p14:nvPr/>
              </p14:nvContentPartPr>
              <p14:xfrm>
                <a:off x="2570211" y="352665"/>
                <a:ext cx="118440" cy="1212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9ADA68-A4E0-4066-812C-19385310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2571" y="335025"/>
                  <a:ext cx="15408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995070-5142-41E9-9C67-88731D3AF2C7}"/>
                    </a:ext>
                  </a:extLst>
                </p14:cNvPr>
                <p14:cNvContentPartPr/>
                <p14:nvPr/>
              </p14:nvContentPartPr>
              <p14:xfrm>
                <a:off x="2544651" y="1844505"/>
                <a:ext cx="162000" cy="118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995070-5142-41E9-9C67-88731D3AF2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7011" y="1826505"/>
                  <a:ext cx="197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B42BD4-42BD-4148-96A9-47522403F368}"/>
                    </a:ext>
                  </a:extLst>
                </p14:cNvPr>
                <p14:cNvContentPartPr/>
                <p14:nvPr/>
              </p14:nvContentPartPr>
              <p14:xfrm>
                <a:off x="4716171" y="931905"/>
                <a:ext cx="53280" cy="57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B42BD4-42BD-4148-96A9-47522403F3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8171" y="914265"/>
                  <a:ext cx="8892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E83FFF-9D3E-4302-B161-D9023372D846}"/>
                    </a:ext>
                  </a:extLst>
                </p14:cNvPr>
                <p14:cNvContentPartPr/>
                <p14:nvPr/>
              </p14:nvContentPartPr>
              <p14:xfrm>
                <a:off x="5377491" y="1040985"/>
                <a:ext cx="89280" cy="378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E83FFF-9D3E-4302-B161-D9023372D8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9851" y="1022985"/>
                  <a:ext cx="1249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8DA6D8-4141-4A6D-AE09-717301517595}"/>
                    </a:ext>
                  </a:extLst>
                </p14:cNvPr>
                <p14:cNvContentPartPr/>
                <p14:nvPr/>
              </p14:nvContentPartPr>
              <p14:xfrm>
                <a:off x="3361491" y="1819305"/>
                <a:ext cx="65520" cy="232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8DA6D8-4141-4A6D-AE09-7173015175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3851" y="1801665"/>
                  <a:ext cx="101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9B5617-5121-4851-A6F8-F59E33317265}"/>
                    </a:ext>
                  </a:extLst>
                </p14:cNvPr>
                <p14:cNvContentPartPr/>
                <p14:nvPr/>
              </p14:nvContentPartPr>
              <p14:xfrm>
                <a:off x="3784131" y="1750185"/>
                <a:ext cx="284040" cy="13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9B5617-5121-4851-A6F8-F59E333172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66131" y="1732185"/>
                  <a:ext cx="31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6650D8-62DE-4CA3-A888-8DB17FF25CFC}"/>
                    </a:ext>
                  </a:extLst>
                </p14:cNvPr>
                <p14:cNvContentPartPr/>
                <p14:nvPr/>
              </p14:nvContentPartPr>
              <p14:xfrm>
                <a:off x="4716531" y="1799865"/>
                <a:ext cx="189000" cy="46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6650D8-62DE-4CA3-A888-8DB17FF25C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8891" y="1782225"/>
                  <a:ext cx="2246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D8C398-79E7-4A40-AC0C-435581FD949E}"/>
                    </a:ext>
                  </a:extLst>
                </p14:cNvPr>
                <p14:cNvContentPartPr/>
                <p14:nvPr/>
              </p14:nvContentPartPr>
              <p14:xfrm>
                <a:off x="5404491" y="1683585"/>
                <a:ext cx="127440" cy="182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D8C398-79E7-4A40-AC0C-435581FD94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86851" y="1665585"/>
                  <a:ext cx="163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46F7DC-B0C7-4A2B-BF49-2875A45C125F}"/>
                    </a:ext>
                  </a:extLst>
                </p14:cNvPr>
                <p14:cNvContentPartPr/>
                <p14:nvPr/>
              </p14:nvContentPartPr>
              <p14:xfrm>
                <a:off x="1117251" y="1683585"/>
                <a:ext cx="1544400" cy="9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46F7DC-B0C7-4A2B-BF49-2875A45C12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9251" y="1665585"/>
                  <a:ext cx="1580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DE49C3-4683-4231-97A3-D4F5E09AF1D9}"/>
                    </a:ext>
                  </a:extLst>
                </p14:cNvPr>
                <p14:cNvContentPartPr/>
                <p14:nvPr/>
              </p14:nvContentPartPr>
              <p14:xfrm>
                <a:off x="2572731" y="258705"/>
                <a:ext cx="196560" cy="30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DE49C3-4683-4231-97A3-D4F5E09AF1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55091" y="240705"/>
                  <a:ext cx="232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EA6D59-C6C4-4572-81C7-1A15EF9E7E94}"/>
                    </a:ext>
                  </a:extLst>
                </p14:cNvPr>
                <p14:cNvContentPartPr/>
                <p14:nvPr/>
              </p14:nvContentPartPr>
              <p14:xfrm>
                <a:off x="2670291" y="425385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EA6D59-C6C4-4572-81C7-1A15EF9E7E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52291" y="4073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71A414-E0E7-4744-8337-0C6B0DD8EEF8}"/>
                    </a:ext>
                  </a:extLst>
                </p14:cNvPr>
                <p14:cNvContentPartPr/>
                <p14:nvPr/>
              </p14:nvContentPartPr>
              <p14:xfrm>
                <a:off x="2205531" y="180585"/>
                <a:ext cx="130320" cy="31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71A414-E0E7-4744-8337-0C6B0DD8EE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7531" y="162945"/>
                  <a:ext cx="165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5B67C0-9C92-4797-BE3F-4310324206D1}"/>
                    </a:ext>
                  </a:extLst>
                </p14:cNvPr>
                <p14:cNvContentPartPr/>
                <p14:nvPr/>
              </p14:nvContentPartPr>
              <p14:xfrm>
                <a:off x="3303531" y="1085985"/>
                <a:ext cx="55080" cy="39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5B67C0-9C92-4797-BE3F-4310324206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85891" y="1068345"/>
                  <a:ext cx="907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7234F3-BFA3-457D-8D95-2D7C1C6A9C34}"/>
                    </a:ext>
                  </a:extLst>
                </p14:cNvPr>
                <p14:cNvContentPartPr/>
                <p14:nvPr/>
              </p14:nvContentPartPr>
              <p14:xfrm>
                <a:off x="3874491" y="271305"/>
                <a:ext cx="55800" cy="129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7234F3-BFA3-457D-8D95-2D7C1C6A9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6491" y="253665"/>
                  <a:ext cx="9144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C088CC-6918-4FEC-AB07-8E5E75B74238}"/>
                    </a:ext>
                  </a:extLst>
                </p14:cNvPr>
                <p14:cNvContentPartPr/>
                <p14:nvPr/>
              </p14:nvContentPartPr>
              <p14:xfrm>
                <a:off x="3870531" y="1515105"/>
                <a:ext cx="4320" cy="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C088CC-6918-4FEC-AB07-8E5E75B742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2531" y="1497465"/>
                  <a:ext cx="39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51D1B1-AD12-4185-80A1-BE3627E6FAF4}"/>
                    </a:ext>
                  </a:extLst>
                </p14:cNvPr>
                <p14:cNvContentPartPr/>
                <p14:nvPr/>
              </p14:nvContentPartPr>
              <p14:xfrm>
                <a:off x="3330171" y="1050345"/>
                <a:ext cx="141840" cy="7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51D1B1-AD12-4185-80A1-BE3627E6FA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2531" y="1032345"/>
                  <a:ext cx="177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5C9A9E-38AB-4EFF-9283-7FC5A5D15D4C}"/>
                    </a:ext>
                  </a:extLst>
                </p14:cNvPr>
                <p14:cNvContentPartPr/>
                <p14:nvPr/>
              </p14:nvContentPartPr>
              <p14:xfrm>
                <a:off x="3258891" y="796185"/>
                <a:ext cx="78120" cy="17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5C9A9E-38AB-4EFF-9283-7FC5A5D15D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40891" y="778545"/>
                  <a:ext cx="113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BEAD21-2E4B-4A25-A9E0-3CFF496AAFE1}"/>
                    </a:ext>
                  </a:extLst>
                </p14:cNvPr>
                <p14:cNvContentPartPr/>
                <p14:nvPr/>
              </p14:nvContentPartPr>
              <p14:xfrm>
                <a:off x="3784131" y="259785"/>
                <a:ext cx="139680" cy="5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BEAD21-2E4B-4A25-A9E0-3CFF496AAF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66131" y="241785"/>
                  <a:ext cx="175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0461C4-6848-4BEE-A123-EB8263B8BBC0}"/>
                    </a:ext>
                  </a:extLst>
                </p14:cNvPr>
                <p14:cNvContentPartPr/>
                <p14:nvPr/>
              </p14:nvContentPartPr>
              <p14:xfrm>
                <a:off x="3493611" y="125145"/>
                <a:ext cx="148320" cy="152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0461C4-6848-4BEE-A123-EB8263B8BB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75971" y="107145"/>
                  <a:ext cx="183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7100CF-6152-4D08-A4AC-5C29AF1886B7}"/>
                    </a:ext>
                  </a:extLst>
                </p14:cNvPr>
                <p14:cNvContentPartPr/>
                <p14:nvPr/>
              </p14:nvContentPartPr>
              <p14:xfrm>
                <a:off x="4680171" y="923265"/>
                <a:ext cx="29160" cy="30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7100CF-6152-4D08-A4AC-5C29AF1886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2531" y="905265"/>
                  <a:ext cx="6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86E557-4F83-4FA2-9352-AC6DFCBBDC4D}"/>
                    </a:ext>
                  </a:extLst>
                </p14:cNvPr>
                <p14:cNvContentPartPr/>
                <p14:nvPr/>
              </p14:nvContentPartPr>
              <p14:xfrm>
                <a:off x="4625811" y="660825"/>
                <a:ext cx="86400" cy="144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86E557-4F83-4FA2-9352-AC6DFCBBDC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08171" y="642825"/>
                  <a:ext cx="122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FBDBD7-2E8C-46C8-A24F-9A8B15C38348}"/>
                    </a:ext>
                  </a:extLst>
                </p14:cNvPr>
                <p14:cNvContentPartPr/>
                <p14:nvPr/>
              </p14:nvContentPartPr>
              <p14:xfrm>
                <a:off x="5395491" y="1620225"/>
                <a:ext cx="463320" cy="263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FBDBD7-2E8C-46C8-A24F-9A8B15C383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77491" y="1602225"/>
                  <a:ext cx="4989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ACDE2A-F113-4640-B930-12DEA8969089}"/>
                    </a:ext>
                  </a:extLst>
                </p14:cNvPr>
                <p14:cNvContentPartPr/>
                <p14:nvPr/>
              </p14:nvContentPartPr>
              <p14:xfrm>
                <a:off x="5294331" y="1022625"/>
                <a:ext cx="75600" cy="55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ACDE2A-F113-4640-B930-12DEA89690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76691" y="1004985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150B8C-33DB-4591-9559-CDE131FBF4A6}"/>
                    </a:ext>
                  </a:extLst>
                </p14:cNvPr>
                <p14:cNvContentPartPr/>
                <p14:nvPr/>
              </p14:nvContentPartPr>
              <p14:xfrm>
                <a:off x="5395491" y="742185"/>
                <a:ext cx="108000" cy="19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150B8C-33DB-4591-9559-CDE131FBF4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77491" y="724185"/>
                  <a:ext cx="143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7283A3-B402-43AC-B812-E671893C65AC}"/>
                    </a:ext>
                  </a:extLst>
                </p14:cNvPr>
                <p14:cNvContentPartPr/>
                <p14:nvPr/>
              </p14:nvContentPartPr>
              <p14:xfrm>
                <a:off x="6964011" y="551745"/>
                <a:ext cx="1176480" cy="1805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7283A3-B402-43AC-B812-E671893C65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46011" y="534105"/>
                  <a:ext cx="1212120" cy="18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A0BD8B-1397-42FE-93B5-607163FCED79}"/>
                    </a:ext>
                  </a:extLst>
                </p14:cNvPr>
                <p14:cNvContentPartPr/>
                <p14:nvPr/>
              </p14:nvContentPartPr>
              <p14:xfrm>
                <a:off x="6831531" y="153585"/>
                <a:ext cx="749160" cy="768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A0BD8B-1397-42FE-93B5-607163FCED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13891" y="135945"/>
                  <a:ext cx="78480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391F5B-8EC7-4085-B098-B20742024A1C}"/>
                    </a:ext>
                  </a:extLst>
                </p14:cNvPr>
                <p14:cNvContentPartPr/>
                <p14:nvPr/>
              </p14:nvContentPartPr>
              <p14:xfrm>
                <a:off x="8057331" y="1197945"/>
                <a:ext cx="478800" cy="491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391F5B-8EC7-4085-B098-B20742024A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39331" y="1180305"/>
                  <a:ext cx="5144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EFD8A9-CBA1-4F69-83B4-D3F243B3B829}"/>
                    </a:ext>
                  </a:extLst>
                </p14:cNvPr>
                <p14:cNvContentPartPr/>
                <p14:nvPr/>
              </p14:nvContentPartPr>
              <p14:xfrm>
                <a:off x="8654211" y="1049625"/>
                <a:ext cx="126000" cy="31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EFD8A9-CBA1-4F69-83B4-D3F243B3B8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36211" y="1031985"/>
                  <a:ext cx="161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011896-832C-4016-A20A-5DD71634FB21}"/>
                    </a:ext>
                  </a:extLst>
                </p14:cNvPr>
                <p14:cNvContentPartPr/>
                <p14:nvPr/>
              </p14:nvContentPartPr>
              <p14:xfrm>
                <a:off x="8781651" y="992745"/>
                <a:ext cx="495000" cy="30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011896-832C-4016-A20A-5DD71634FB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63651" y="974745"/>
                  <a:ext cx="530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90FDCA-A6F0-4D3C-89D5-28C23C6FE350}"/>
                    </a:ext>
                  </a:extLst>
                </p14:cNvPr>
                <p14:cNvContentPartPr/>
                <p14:nvPr/>
              </p14:nvContentPartPr>
              <p14:xfrm>
                <a:off x="9170811" y="779985"/>
                <a:ext cx="425880" cy="417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90FDCA-A6F0-4D3C-89D5-28C23C6FE3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53171" y="761985"/>
                  <a:ext cx="4615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FC7EC4-0F27-418A-A65B-DFFD10FE7617}"/>
                    </a:ext>
                  </a:extLst>
                </p14:cNvPr>
                <p14:cNvContentPartPr/>
                <p14:nvPr/>
              </p14:nvContentPartPr>
              <p14:xfrm>
                <a:off x="9668691" y="571545"/>
                <a:ext cx="885600" cy="59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FC7EC4-0F27-418A-A65B-DFFD10FE76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51051" y="553545"/>
                  <a:ext cx="9212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956559-C159-4CA2-8D54-9C1BAB68C1FC}"/>
                    </a:ext>
                  </a:extLst>
                </p14:cNvPr>
                <p14:cNvContentPartPr/>
                <p14:nvPr/>
              </p14:nvContentPartPr>
              <p14:xfrm>
                <a:off x="9650691" y="352305"/>
                <a:ext cx="291240" cy="118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956559-C159-4CA2-8D54-9C1BAB68C1F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33051" y="334305"/>
                  <a:ext cx="326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AF738E-550C-4E27-B42D-51D43FEEAA91}"/>
                    </a:ext>
                  </a:extLst>
                </p14:cNvPr>
                <p14:cNvContentPartPr/>
                <p14:nvPr/>
              </p14:nvContentPartPr>
              <p14:xfrm>
                <a:off x="9994491" y="251505"/>
                <a:ext cx="343080" cy="20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AF738E-550C-4E27-B42D-51D43FEEAA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76851" y="233505"/>
                  <a:ext cx="378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5152AD0-B89A-4E07-BFD6-27A4655AB0D6}"/>
                    </a:ext>
                  </a:extLst>
                </p14:cNvPr>
                <p14:cNvContentPartPr/>
                <p14:nvPr/>
              </p14:nvContentPartPr>
              <p14:xfrm>
                <a:off x="7224291" y="2509785"/>
                <a:ext cx="313920" cy="303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5152AD0-B89A-4E07-BFD6-27A4655AB0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06651" y="2492145"/>
                  <a:ext cx="3495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09B29E-2624-4A38-B98C-865342C4A0B9}"/>
                    </a:ext>
                  </a:extLst>
                </p14:cNvPr>
                <p14:cNvContentPartPr/>
                <p14:nvPr/>
              </p14:nvContentPartPr>
              <p14:xfrm>
                <a:off x="7667811" y="2485665"/>
                <a:ext cx="89640" cy="4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09B29E-2624-4A38-B98C-865342C4A0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49811" y="2468025"/>
                  <a:ext cx="125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EE43E6-7E0F-4FFE-BAFD-CA7BD4036CF2}"/>
                    </a:ext>
                  </a:extLst>
                </p14:cNvPr>
                <p14:cNvContentPartPr/>
                <p14:nvPr/>
              </p14:nvContentPartPr>
              <p14:xfrm>
                <a:off x="7640811" y="2592945"/>
                <a:ext cx="289080" cy="9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EE43E6-7E0F-4FFE-BAFD-CA7BD4036C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22811" y="2575305"/>
                  <a:ext cx="324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24515F-52A8-4884-88D1-105682C55C51}"/>
                    </a:ext>
                  </a:extLst>
                </p14:cNvPr>
                <p14:cNvContentPartPr/>
                <p14:nvPr/>
              </p14:nvContentPartPr>
              <p14:xfrm>
                <a:off x="8082531" y="2334465"/>
                <a:ext cx="222840" cy="247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24515F-52A8-4884-88D1-105682C55C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64891" y="2316825"/>
                  <a:ext cx="258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565B63-EF72-478C-A85F-E9BF799E2444}"/>
                    </a:ext>
                  </a:extLst>
                </p14:cNvPr>
                <p14:cNvContentPartPr/>
                <p14:nvPr/>
              </p14:nvContentPartPr>
              <p14:xfrm>
                <a:off x="9045891" y="1772505"/>
                <a:ext cx="597600" cy="755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565B63-EF72-478C-A85F-E9BF799E24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27891" y="1754505"/>
                  <a:ext cx="633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B1D890-54AD-4D33-BF9B-1255124B1FA6}"/>
                    </a:ext>
                  </a:extLst>
                </p14:cNvPr>
                <p14:cNvContentPartPr/>
                <p14:nvPr/>
              </p14:nvContentPartPr>
              <p14:xfrm>
                <a:off x="7498611" y="3536505"/>
                <a:ext cx="876600" cy="1257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B1D890-54AD-4D33-BF9B-1255124B1F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80971" y="3518865"/>
                  <a:ext cx="91224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2C6E51-0C1D-4F7C-BEFF-305CFF716D01}"/>
                    </a:ext>
                  </a:extLst>
                </p14:cNvPr>
                <p14:cNvContentPartPr/>
                <p14:nvPr/>
              </p14:nvContentPartPr>
              <p14:xfrm>
                <a:off x="7993971" y="5292945"/>
                <a:ext cx="293040" cy="17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2C6E51-0C1D-4F7C-BEFF-305CFF716D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5971" y="5275305"/>
                  <a:ext cx="328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EC9E8C-BBE7-4DC7-AD7D-D7F123F808F6}"/>
                    </a:ext>
                  </a:extLst>
                </p14:cNvPr>
                <p14:cNvContentPartPr/>
                <p14:nvPr/>
              </p14:nvContentPartPr>
              <p14:xfrm>
                <a:off x="8519211" y="5021505"/>
                <a:ext cx="188280" cy="9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EC9E8C-BBE7-4DC7-AD7D-D7F123F808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01211" y="5003505"/>
                  <a:ext cx="223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C7CEA5-82BC-4446-A7E1-B0232D5EC5EC}"/>
                    </a:ext>
                  </a:extLst>
                </p14:cNvPr>
                <p14:cNvContentPartPr/>
                <p14:nvPr/>
              </p14:nvContentPartPr>
              <p14:xfrm>
                <a:off x="8591211" y="5156145"/>
                <a:ext cx="108720" cy="5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C7CEA5-82BC-4446-A7E1-B0232D5EC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73571" y="5138505"/>
                  <a:ext cx="14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B6F0CD-5912-4AA2-A368-B9791B353276}"/>
                    </a:ext>
                  </a:extLst>
                </p14:cNvPr>
                <p14:cNvContentPartPr/>
                <p14:nvPr/>
              </p14:nvContentPartPr>
              <p14:xfrm>
                <a:off x="8897571" y="4853745"/>
                <a:ext cx="140040" cy="197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B6F0CD-5912-4AA2-A368-B9791B35327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79571" y="4835745"/>
                  <a:ext cx="175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11BC56-0080-4B75-BF41-7AFC1A1101E7}"/>
                    </a:ext>
                  </a:extLst>
                </p14:cNvPr>
                <p14:cNvContentPartPr/>
                <p14:nvPr/>
              </p14:nvContentPartPr>
              <p14:xfrm>
                <a:off x="7124571" y="3385665"/>
                <a:ext cx="407520" cy="49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11BC56-0080-4B75-BF41-7AFC1A1101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6931" y="3367665"/>
                  <a:ext cx="443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CA4715-B2CE-402A-AB78-31F7DF3E4928}"/>
                    </a:ext>
                  </a:extLst>
                </p14:cNvPr>
                <p14:cNvContentPartPr/>
                <p14:nvPr/>
              </p14:nvContentPartPr>
              <p14:xfrm>
                <a:off x="8166051" y="3752865"/>
                <a:ext cx="578160" cy="516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CA4715-B2CE-402A-AB78-31F7DF3E49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48051" y="3735225"/>
                  <a:ext cx="6138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B7EE0B-67E3-4CFF-AB40-3F66A8A048A3}"/>
                    </a:ext>
                  </a:extLst>
                </p14:cNvPr>
                <p14:cNvContentPartPr/>
                <p14:nvPr/>
              </p14:nvContentPartPr>
              <p14:xfrm>
                <a:off x="8780571" y="3539385"/>
                <a:ext cx="329760" cy="45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B7EE0B-67E3-4CFF-AB40-3F66A8A048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62571" y="3521745"/>
                  <a:ext cx="3654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B4FFB3-E6BE-47AD-92B3-37B816BCF2A8}"/>
                    </a:ext>
                  </a:extLst>
                </p14:cNvPr>
                <p14:cNvContentPartPr/>
                <p14:nvPr/>
              </p14:nvContentPartPr>
              <p14:xfrm>
                <a:off x="9025731" y="3582945"/>
                <a:ext cx="608760" cy="347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B4FFB3-E6BE-47AD-92B3-37B816BCF2A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08091" y="3565305"/>
                  <a:ext cx="644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DFE15A3-0029-4FFE-840E-6FA5D9C08B3B}"/>
                    </a:ext>
                  </a:extLst>
                </p14:cNvPr>
                <p14:cNvContentPartPr/>
                <p14:nvPr/>
              </p14:nvContentPartPr>
              <p14:xfrm>
                <a:off x="9252531" y="3204585"/>
                <a:ext cx="740880" cy="671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DFE15A3-0029-4FFE-840E-6FA5D9C08B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34531" y="3186585"/>
                  <a:ext cx="7765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662167-7195-414E-9FB9-70D25C6A2EC9}"/>
                    </a:ext>
                  </a:extLst>
                </p14:cNvPr>
                <p14:cNvContentPartPr/>
                <p14:nvPr/>
              </p14:nvContentPartPr>
              <p14:xfrm>
                <a:off x="9804771" y="2835945"/>
                <a:ext cx="1042200" cy="69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662167-7195-414E-9FB9-70D25C6A2E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86771" y="2817945"/>
                  <a:ext cx="10778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216F36-487D-4D41-B747-5187EA738CAA}"/>
                    </a:ext>
                  </a:extLst>
                </p14:cNvPr>
                <p14:cNvContentPartPr/>
                <p14:nvPr/>
              </p14:nvContentPartPr>
              <p14:xfrm>
                <a:off x="9931131" y="2573145"/>
                <a:ext cx="299880" cy="206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216F36-487D-4D41-B747-5187EA738C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3491" y="2555145"/>
                  <a:ext cx="3355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0E9745-D35F-4ECB-BBFB-7E1D74181EAE}"/>
                    </a:ext>
                  </a:extLst>
                </p14:cNvPr>
                <p14:cNvContentPartPr/>
                <p14:nvPr/>
              </p14:nvContentPartPr>
              <p14:xfrm>
                <a:off x="10275291" y="2302785"/>
                <a:ext cx="464400" cy="279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0E9745-D35F-4ECB-BBFB-7E1D74181E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57291" y="2284785"/>
                  <a:ext cx="5000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9A3085-4564-4BE3-A6B7-49AD61636401}"/>
                    </a:ext>
                  </a:extLst>
                </p14:cNvPr>
                <p14:cNvContentPartPr/>
                <p14:nvPr/>
              </p14:nvContentPartPr>
              <p14:xfrm>
                <a:off x="4122171" y="5042385"/>
                <a:ext cx="594720" cy="835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9A3085-4564-4BE3-A6B7-49AD616364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4171" y="5024385"/>
                  <a:ext cx="63036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CEA80D-2751-4FB8-A398-24228CFB9075}"/>
                    </a:ext>
                  </a:extLst>
                </p14:cNvPr>
                <p14:cNvContentPartPr/>
                <p14:nvPr/>
              </p14:nvContentPartPr>
              <p14:xfrm>
                <a:off x="3965211" y="5295825"/>
                <a:ext cx="842040" cy="394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CEA80D-2751-4FB8-A398-24228CFB90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47211" y="5278185"/>
                  <a:ext cx="877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C4025E-D3D4-49B2-B97D-16C9A504EEA0}"/>
                    </a:ext>
                  </a:extLst>
                </p14:cNvPr>
                <p14:cNvContentPartPr/>
                <p14:nvPr/>
              </p14:nvContentPartPr>
              <p14:xfrm>
                <a:off x="4852251" y="4934025"/>
                <a:ext cx="365760" cy="749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C4025E-D3D4-49B2-B97D-16C9A504EE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34611" y="4916025"/>
                  <a:ext cx="40140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CC4BD0-7694-43E7-94D9-A85B3624E9EC}"/>
                    </a:ext>
                  </a:extLst>
                </p14:cNvPr>
                <p14:cNvContentPartPr/>
                <p14:nvPr/>
              </p14:nvContentPartPr>
              <p14:xfrm>
                <a:off x="5114691" y="5051745"/>
                <a:ext cx="672840" cy="588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CC4BD0-7694-43E7-94D9-A85B3624E9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97051" y="5033745"/>
                  <a:ext cx="70848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B9B4FA3-DBA5-4CB7-9A0D-E70670AFBBAF}"/>
                    </a:ext>
                  </a:extLst>
                </p14:cNvPr>
                <p14:cNvContentPartPr/>
                <p14:nvPr/>
              </p14:nvContentPartPr>
              <p14:xfrm>
                <a:off x="5359491" y="4662225"/>
                <a:ext cx="676080" cy="66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B9B4FA3-DBA5-4CB7-9A0D-E70670AFBB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41491" y="4644225"/>
                  <a:ext cx="71172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C411208-D8FD-4E39-B410-894E681F35E7}"/>
                    </a:ext>
                  </a:extLst>
                </p14:cNvPr>
                <p14:cNvContentPartPr/>
                <p14:nvPr/>
              </p14:nvContentPartPr>
              <p14:xfrm>
                <a:off x="6291891" y="4689225"/>
                <a:ext cx="525600" cy="29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C411208-D8FD-4E39-B410-894E681F35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73891" y="4671225"/>
                  <a:ext cx="561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B76043-81A6-4B78-BC57-6129ED83183B}"/>
                    </a:ext>
                  </a:extLst>
                </p14:cNvPr>
                <p14:cNvContentPartPr/>
                <p14:nvPr/>
              </p14:nvContentPartPr>
              <p14:xfrm>
                <a:off x="6264531" y="4953105"/>
                <a:ext cx="633240" cy="316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B76043-81A6-4B78-BC57-6129ED8318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46531" y="4935465"/>
                  <a:ext cx="668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E6BACA1-8657-4501-B942-D1A53BEA518E}"/>
                    </a:ext>
                  </a:extLst>
                </p14:cNvPr>
                <p14:cNvContentPartPr/>
                <p14:nvPr/>
              </p14:nvContentPartPr>
              <p14:xfrm>
                <a:off x="2938131" y="3141945"/>
                <a:ext cx="2647800" cy="1032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E6BACA1-8657-4501-B942-D1A53BEA51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20131" y="3124305"/>
                  <a:ext cx="268344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0930BE3-6563-4D4B-9405-609028EFB783}"/>
                    </a:ext>
                  </a:extLst>
                </p14:cNvPr>
                <p14:cNvContentPartPr/>
                <p14:nvPr/>
              </p14:nvContentPartPr>
              <p14:xfrm>
                <a:off x="148851" y="3729465"/>
                <a:ext cx="845640" cy="51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0930BE3-6563-4D4B-9405-609028EFB7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1211" y="3711825"/>
                  <a:ext cx="8812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A83262-DCB4-49E9-A75A-E77AFE95EE53}"/>
                    </a:ext>
                  </a:extLst>
                </p14:cNvPr>
                <p14:cNvContentPartPr/>
                <p14:nvPr/>
              </p14:nvContentPartPr>
              <p14:xfrm>
                <a:off x="859851" y="3627225"/>
                <a:ext cx="476280" cy="275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A83262-DCB4-49E9-A75A-E77AFE95EE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1851" y="3609225"/>
                  <a:ext cx="511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796D74-B133-4DA4-8ADA-85B45E830013}"/>
                    </a:ext>
                  </a:extLst>
                </p14:cNvPr>
                <p14:cNvContentPartPr/>
                <p14:nvPr/>
              </p14:nvContentPartPr>
              <p14:xfrm>
                <a:off x="1240011" y="3530745"/>
                <a:ext cx="120960" cy="44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F796D74-B133-4DA4-8ADA-85B45E83001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22011" y="3512745"/>
                  <a:ext cx="156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2E1ABA9-91DC-476F-8B23-AF4BDD9EB6B7}"/>
                    </a:ext>
                  </a:extLst>
                </p14:cNvPr>
                <p14:cNvContentPartPr/>
                <p14:nvPr/>
              </p14:nvContentPartPr>
              <p14:xfrm>
                <a:off x="1036971" y="3374865"/>
                <a:ext cx="67320" cy="56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2E1ABA9-91DC-476F-8B23-AF4BDD9EB6B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9331" y="3357225"/>
                  <a:ext cx="102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EF6881-7219-469B-982A-42A2E36D28DD}"/>
                    </a:ext>
                  </a:extLst>
                </p14:cNvPr>
                <p14:cNvContentPartPr/>
                <p14:nvPr/>
              </p14:nvContentPartPr>
              <p14:xfrm>
                <a:off x="1143531" y="3238065"/>
                <a:ext cx="505800" cy="146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EF6881-7219-469B-982A-42A2E36D28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5531" y="3220425"/>
                  <a:ext cx="541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91D615-34EF-4A6C-8791-562212C6D350}"/>
                    </a:ext>
                  </a:extLst>
                </p14:cNvPr>
                <p14:cNvContentPartPr/>
                <p14:nvPr/>
              </p14:nvContentPartPr>
              <p14:xfrm>
                <a:off x="1438011" y="2615265"/>
                <a:ext cx="400680" cy="726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91D615-34EF-4A6C-8791-562212C6D3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20011" y="2597265"/>
                  <a:ext cx="4363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08B3D06-0903-45E7-BC71-C0B268DCAEB0}"/>
                    </a:ext>
                  </a:extLst>
                </p14:cNvPr>
                <p14:cNvContentPartPr/>
                <p14:nvPr/>
              </p14:nvContentPartPr>
              <p14:xfrm>
                <a:off x="1375731" y="2921265"/>
                <a:ext cx="100080" cy="9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08B3D06-0903-45E7-BC71-C0B268DCAEB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58091" y="2903625"/>
                  <a:ext cx="135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4BE04F-2C06-4441-9190-4ABFC9285AE6}"/>
                    </a:ext>
                  </a:extLst>
                </p14:cNvPr>
                <p14:cNvContentPartPr/>
                <p14:nvPr/>
              </p14:nvContentPartPr>
              <p14:xfrm>
                <a:off x="1701531" y="2369385"/>
                <a:ext cx="673560" cy="47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4BE04F-2C06-4441-9190-4ABFC9285A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83891" y="2351385"/>
                  <a:ext cx="7092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4DD5E76-8096-4FBF-8212-F07F89C7F552}"/>
                    </a:ext>
                  </a:extLst>
                </p14:cNvPr>
                <p14:cNvContentPartPr/>
                <p14:nvPr/>
              </p14:nvContentPartPr>
              <p14:xfrm>
                <a:off x="2325771" y="2165985"/>
                <a:ext cx="374040" cy="574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4DD5E76-8096-4FBF-8212-F07F89C7F5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08131" y="2148345"/>
                  <a:ext cx="4096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6FDDE7-389D-4784-9035-1B3B0A506F3A}"/>
                    </a:ext>
                  </a:extLst>
                </p14:cNvPr>
                <p14:cNvContentPartPr/>
                <p14:nvPr/>
              </p14:nvContentPartPr>
              <p14:xfrm>
                <a:off x="343971" y="4737105"/>
                <a:ext cx="577440" cy="51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6FDDE7-389D-4784-9035-1B3B0A506F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5971" y="4719105"/>
                  <a:ext cx="6130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1B3C7C-A5E3-4746-9090-126FD534DFA9}"/>
                    </a:ext>
                  </a:extLst>
                </p14:cNvPr>
                <p14:cNvContentPartPr/>
                <p14:nvPr/>
              </p14:nvContentPartPr>
              <p14:xfrm>
                <a:off x="968211" y="4814865"/>
                <a:ext cx="118440" cy="10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1B3C7C-A5E3-4746-9090-126FD534DF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0571" y="4797225"/>
                  <a:ext cx="154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C147CA-192A-4A99-813F-A69495C787FA}"/>
                    </a:ext>
                  </a:extLst>
                </p14:cNvPr>
                <p14:cNvContentPartPr/>
                <p14:nvPr/>
              </p14:nvContentPartPr>
              <p14:xfrm>
                <a:off x="1022571" y="4381425"/>
                <a:ext cx="506880" cy="274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C147CA-192A-4A99-813F-A69495C787F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4931" y="4363785"/>
                  <a:ext cx="5425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CA4176E-5E51-4D51-B8B3-6A94848D6B4E}"/>
                    </a:ext>
                  </a:extLst>
                </p14:cNvPr>
                <p14:cNvContentPartPr/>
                <p14:nvPr/>
              </p14:nvContentPartPr>
              <p14:xfrm>
                <a:off x="1036251" y="4399785"/>
                <a:ext cx="313200" cy="216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CA4176E-5E51-4D51-B8B3-6A94848D6B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8251" y="4381785"/>
                  <a:ext cx="348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2BC3DB-BF9A-434C-A871-9B6FD0F43A2D}"/>
                    </a:ext>
                  </a:extLst>
                </p14:cNvPr>
                <p14:cNvContentPartPr/>
                <p14:nvPr/>
              </p14:nvContentPartPr>
              <p14:xfrm>
                <a:off x="1299771" y="4227705"/>
                <a:ext cx="338760" cy="252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2BC3DB-BF9A-434C-A871-9B6FD0F43A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82131" y="4209705"/>
                  <a:ext cx="374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85BCCE-B691-48FE-B91F-B837825EEBBC}"/>
                    </a:ext>
                  </a:extLst>
                </p14:cNvPr>
                <p14:cNvContentPartPr/>
                <p14:nvPr/>
              </p14:nvContentPartPr>
              <p14:xfrm>
                <a:off x="1676691" y="4141305"/>
                <a:ext cx="216360" cy="18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85BCCE-B691-48FE-B91F-B837825EEB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59051" y="4123305"/>
                  <a:ext cx="25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AA9BB70-119D-4307-8D8F-35E923678AB0}"/>
                    </a:ext>
                  </a:extLst>
                </p14:cNvPr>
                <p14:cNvContentPartPr/>
                <p14:nvPr/>
              </p14:nvContentPartPr>
              <p14:xfrm>
                <a:off x="1864611" y="3937185"/>
                <a:ext cx="375120" cy="227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AA9BB70-119D-4307-8D8F-35E923678A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46971" y="3919185"/>
                  <a:ext cx="410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E8C42E7-37CF-4471-94EB-12B0141CAC28}"/>
                    </a:ext>
                  </a:extLst>
                </p14:cNvPr>
                <p14:cNvContentPartPr/>
                <p14:nvPr/>
              </p14:nvContentPartPr>
              <p14:xfrm>
                <a:off x="2144331" y="3593385"/>
                <a:ext cx="402480" cy="333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E8C42E7-37CF-4471-94EB-12B0141CAC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26691" y="3575385"/>
                  <a:ext cx="438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470F98-CAB9-4156-9E47-3B076AA5908B}"/>
                    </a:ext>
                  </a:extLst>
                </p14:cNvPr>
                <p14:cNvContentPartPr/>
                <p14:nvPr/>
              </p14:nvContentPartPr>
              <p14:xfrm>
                <a:off x="2225691" y="2794905"/>
                <a:ext cx="908640" cy="112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470F98-CAB9-4156-9E47-3B076AA590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07691" y="2776905"/>
                  <a:ext cx="94428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EB13973-D8B5-4E66-BA17-5A6B34EB2C2C}"/>
                    </a:ext>
                  </a:extLst>
                </p14:cNvPr>
                <p14:cNvContentPartPr/>
                <p14:nvPr/>
              </p14:nvContentPartPr>
              <p14:xfrm>
                <a:off x="2652291" y="2639385"/>
                <a:ext cx="965520" cy="1145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EB13973-D8B5-4E66-BA17-5A6B34EB2C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34651" y="2621385"/>
                  <a:ext cx="1001160" cy="11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1F856A-1005-4897-9019-8CCCF59E15FA}"/>
                    </a:ext>
                  </a:extLst>
                </p14:cNvPr>
                <p14:cNvContentPartPr/>
                <p14:nvPr/>
              </p14:nvContentPartPr>
              <p14:xfrm>
                <a:off x="3648051" y="2368305"/>
                <a:ext cx="501120" cy="342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1F856A-1005-4897-9019-8CCCF59E15F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30411" y="2350665"/>
                  <a:ext cx="536760" cy="37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237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994706-06B1-4433-AAF7-04780B76CD4C}"/>
                  </a:ext>
                </a:extLst>
              </p14:cNvPr>
              <p14:cNvContentPartPr/>
              <p14:nvPr/>
            </p14:nvContentPartPr>
            <p14:xfrm>
              <a:off x="5894091" y="1347345"/>
              <a:ext cx="888120" cy="311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994706-06B1-4433-AAF7-04780B76C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6091" y="1311345"/>
                <a:ext cx="923760" cy="31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EF7CF0-93D9-4EFD-BA85-13F7CF72FE0F}"/>
                  </a:ext>
                </a:extLst>
              </p14:cNvPr>
              <p14:cNvContentPartPr/>
              <p14:nvPr/>
            </p14:nvContentPartPr>
            <p14:xfrm>
              <a:off x="3693411" y="2187945"/>
              <a:ext cx="5182920" cy="159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EF7CF0-93D9-4EFD-BA85-13F7CF72FE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411" y="2152305"/>
                <a:ext cx="5218560" cy="166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93B991-B6F3-48C3-973E-D0A60153B2B6}"/>
                  </a:ext>
                </a:extLst>
              </p14:cNvPr>
              <p14:cNvContentPartPr/>
              <p14:nvPr/>
            </p14:nvContentPartPr>
            <p14:xfrm>
              <a:off x="498771" y="743265"/>
              <a:ext cx="921960" cy="111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93B991-B6F3-48C3-973E-D0A60153B2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131" y="707625"/>
                <a:ext cx="95760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CAA8CB-A358-4DA9-9FFA-7C8F4B16162D}"/>
                  </a:ext>
                </a:extLst>
              </p14:cNvPr>
              <p14:cNvContentPartPr/>
              <p14:nvPr/>
            </p14:nvContentPartPr>
            <p14:xfrm>
              <a:off x="1537371" y="630585"/>
              <a:ext cx="720000" cy="498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CAA8CB-A358-4DA9-9FFA-7C8F4B1616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9731" y="594945"/>
                <a:ext cx="7556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E4F783-4192-42A2-B513-2673C086E187}"/>
                  </a:ext>
                </a:extLst>
              </p14:cNvPr>
              <p14:cNvContentPartPr/>
              <p14:nvPr/>
            </p14:nvContentPartPr>
            <p14:xfrm>
              <a:off x="2566251" y="72225"/>
              <a:ext cx="496080" cy="50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E4F783-4192-42A2-B513-2673C086E1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8251" y="36225"/>
                <a:ext cx="53172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B3257F-D98A-4CAF-BA47-B00B2BAE1CA0}"/>
                  </a:ext>
                </a:extLst>
              </p14:cNvPr>
              <p14:cNvContentPartPr/>
              <p14:nvPr/>
            </p14:nvContentPartPr>
            <p14:xfrm>
              <a:off x="3807531" y="2018385"/>
              <a:ext cx="1440000" cy="246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B3257F-D98A-4CAF-BA47-B00B2BAE1C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9531" y="1982745"/>
                <a:ext cx="147564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285A7C-C81A-4AF2-BD6B-A8E6706E4EC0}"/>
                  </a:ext>
                </a:extLst>
              </p14:cNvPr>
              <p14:cNvContentPartPr/>
              <p14:nvPr/>
            </p14:nvContentPartPr>
            <p14:xfrm>
              <a:off x="3829131" y="1213785"/>
              <a:ext cx="4331880" cy="343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285A7C-C81A-4AF2-BD6B-A8E6706E4E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1491" y="1177785"/>
                <a:ext cx="4367520" cy="35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BC1E473-1697-4776-A0BC-CFC8E862EF1B}"/>
                  </a:ext>
                </a:extLst>
              </p14:cNvPr>
              <p14:cNvContentPartPr/>
              <p14:nvPr/>
            </p14:nvContentPartPr>
            <p14:xfrm>
              <a:off x="497331" y="2614905"/>
              <a:ext cx="394200" cy="336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BC1E473-1697-4776-A0BC-CFC8E862EF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9691" y="2579265"/>
                <a:ext cx="4298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C581FC-82DD-4144-A8A8-8EF4EFA75C30}"/>
                  </a:ext>
                </a:extLst>
              </p14:cNvPr>
              <p14:cNvContentPartPr/>
              <p14:nvPr/>
            </p14:nvContentPartPr>
            <p14:xfrm>
              <a:off x="543051" y="2804985"/>
              <a:ext cx="481680" cy="318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C581FC-82DD-4144-A8A8-8EF4EFA75C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5051" y="2769345"/>
                <a:ext cx="5173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03FC5C-117F-44E8-86BC-9EA0D5725410}"/>
                  </a:ext>
                </a:extLst>
              </p14:cNvPr>
              <p14:cNvContentPartPr/>
              <p14:nvPr/>
            </p14:nvContentPartPr>
            <p14:xfrm>
              <a:off x="1177011" y="2000385"/>
              <a:ext cx="853200" cy="712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03FC5C-117F-44E8-86BC-9EA0D57254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9011" y="1964385"/>
                <a:ext cx="88884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5512C2A-98D3-4B64-AE77-1ACEC0297681}"/>
                  </a:ext>
                </a:extLst>
              </p14:cNvPr>
              <p14:cNvContentPartPr/>
              <p14:nvPr/>
            </p14:nvContentPartPr>
            <p14:xfrm>
              <a:off x="1339371" y="2232225"/>
              <a:ext cx="516240" cy="42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5512C2A-98D3-4B64-AE77-1ACEC02976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1731" y="2196585"/>
                <a:ext cx="55188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FDBE05-624F-43A3-8895-7B44EB761D28}"/>
                  </a:ext>
                </a:extLst>
              </p14:cNvPr>
              <p14:cNvContentPartPr/>
              <p14:nvPr/>
            </p14:nvContentPartPr>
            <p14:xfrm>
              <a:off x="1946331" y="2172465"/>
              <a:ext cx="233640" cy="110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FDBE05-624F-43A3-8895-7B44EB761D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28331" y="2136825"/>
                <a:ext cx="269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A9A957-B9F6-41AF-9467-5A5039B09360}"/>
                  </a:ext>
                </a:extLst>
              </p14:cNvPr>
              <p14:cNvContentPartPr/>
              <p14:nvPr/>
            </p14:nvContentPartPr>
            <p14:xfrm>
              <a:off x="1765251" y="2027745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A9A957-B9F6-41AF-9467-5A5039B093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47251" y="19917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37641F-764B-45C5-BC5C-7F7A6744FCEC}"/>
                  </a:ext>
                </a:extLst>
              </p14:cNvPr>
              <p14:cNvContentPartPr/>
              <p14:nvPr/>
            </p14:nvContentPartPr>
            <p14:xfrm>
              <a:off x="2000691" y="1917225"/>
              <a:ext cx="404280" cy="16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37641F-764B-45C5-BC5C-7F7A6744FC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2691" y="1881225"/>
                <a:ext cx="439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51FA31-020C-4F1F-954D-3D6850FD9F74}"/>
                  </a:ext>
                </a:extLst>
              </p14:cNvPr>
              <p14:cNvContentPartPr/>
              <p14:nvPr/>
            </p14:nvContentPartPr>
            <p14:xfrm>
              <a:off x="2389851" y="1747305"/>
              <a:ext cx="43200" cy="21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51FA31-020C-4F1F-954D-3D6850FD9F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1851" y="1711305"/>
                <a:ext cx="788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4DB233D-B1DD-4FB9-B285-665BD1716FC2}"/>
                  </a:ext>
                </a:extLst>
              </p14:cNvPr>
              <p14:cNvContentPartPr/>
              <p14:nvPr/>
            </p14:nvContentPartPr>
            <p14:xfrm>
              <a:off x="2163411" y="1424385"/>
              <a:ext cx="532800" cy="297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4DB233D-B1DD-4FB9-B285-665BD1716F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45771" y="1388745"/>
                <a:ext cx="568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8DAEE87-0A85-4366-B07D-E238B0E03A02}"/>
                  </a:ext>
                </a:extLst>
              </p14:cNvPr>
              <p14:cNvContentPartPr/>
              <p14:nvPr/>
            </p14:nvContentPartPr>
            <p14:xfrm>
              <a:off x="2298411" y="1556865"/>
              <a:ext cx="245520" cy="79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8DAEE87-0A85-4366-B07D-E238B0E03A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80411" y="1521225"/>
                <a:ext cx="281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84D4C4E-E647-489E-BC57-69A2502F4818}"/>
                  </a:ext>
                </a:extLst>
              </p14:cNvPr>
              <p14:cNvContentPartPr/>
              <p14:nvPr/>
            </p14:nvContentPartPr>
            <p14:xfrm>
              <a:off x="2515851" y="1275705"/>
              <a:ext cx="515520" cy="200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84D4C4E-E647-489E-BC57-69A2502F48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211" y="1239705"/>
                <a:ext cx="551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300D39-2D7B-42F9-AA03-7F2598B4B4F1}"/>
                  </a:ext>
                </a:extLst>
              </p14:cNvPr>
              <p14:cNvContentPartPr/>
              <p14:nvPr/>
            </p14:nvContentPartPr>
            <p14:xfrm>
              <a:off x="778491" y="2913345"/>
              <a:ext cx="1026720" cy="888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300D39-2D7B-42F9-AA03-7F2598B4B4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491" y="2877345"/>
                <a:ext cx="106236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152990-8939-4CEC-AE6E-8953C0E2355B}"/>
                  </a:ext>
                </a:extLst>
              </p14:cNvPr>
              <p14:cNvContentPartPr/>
              <p14:nvPr/>
            </p14:nvContentPartPr>
            <p14:xfrm>
              <a:off x="1860651" y="2264985"/>
              <a:ext cx="1115280" cy="1169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152990-8939-4CEC-AE6E-8953C0E235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2651" y="2228985"/>
                <a:ext cx="115092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713E71-C7B1-4E7B-9119-1541D66EFE24}"/>
                  </a:ext>
                </a:extLst>
              </p14:cNvPr>
              <p14:cNvContentPartPr/>
              <p14:nvPr/>
            </p14:nvContentPartPr>
            <p14:xfrm>
              <a:off x="2932731" y="1971225"/>
              <a:ext cx="180000" cy="364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713E71-C7B1-4E7B-9119-1541D66EFE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4731" y="1935585"/>
                <a:ext cx="2156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5A0659-FD15-4916-BB57-531DDDD4FAE1}"/>
                  </a:ext>
                </a:extLst>
              </p14:cNvPr>
              <p14:cNvContentPartPr/>
              <p14:nvPr/>
            </p14:nvContentPartPr>
            <p14:xfrm>
              <a:off x="1710891" y="4908465"/>
              <a:ext cx="925200" cy="985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5A0659-FD15-4916-BB57-531DDDD4FA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92891" y="4872825"/>
                <a:ext cx="96084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45DF796-99E3-463D-ADB3-D7BA96BC2B69}"/>
                  </a:ext>
                </a:extLst>
              </p14:cNvPr>
              <p14:cNvContentPartPr/>
              <p14:nvPr/>
            </p14:nvContentPartPr>
            <p14:xfrm>
              <a:off x="2697651" y="5270265"/>
              <a:ext cx="300240" cy="342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45DF796-99E3-463D-ADB3-D7BA96BC2B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79651" y="5234625"/>
                <a:ext cx="3358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5B8B0DA-3A4F-4482-AE1D-8F16FA165328}"/>
                  </a:ext>
                </a:extLst>
              </p14:cNvPr>
              <p14:cNvContentPartPr/>
              <p14:nvPr/>
            </p14:nvContentPartPr>
            <p14:xfrm>
              <a:off x="2933091" y="5253705"/>
              <a:ext cx="412920" cy="386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5B8B0DA-3A4F-4482-AE1D-8F16FA1653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15091" y="5217705"/>
                <a:ext cx="4485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DA22EA-C760-4319-B962-CC01137AAA1C}"/>
                  </a:ext>
                </a:extLst>
              </p14:cNvPr>
              <p14:cNvContentPartPr/>
              <p14:nvPr/>
            </p14:nvContentPartPr>
            <p14:xfrm>
              <a:off x="3194811" y="4508145"/>
              <a:ext cx="646200" cy="653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DA22EA-C760-4319-B962-CC01137AAA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76811" y="4472505"/>
                <a:ext cx="681840" cy="72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19F1A5-B342-42E9-B2F8-F92B1EC1BFF6}"/>
                  </a:ext>
                </a:extLst>
              </p14:cNvPr>
              <p14:cNvContentPartPr/>
              <p14:nvPr/>
            </p14:nvContentPartPr>
            <p14:xfrm>
              <a:off x="3331251" y="5737905"/>
              <a:ext cx="1216080" cy="53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19F1A5-B342-42E9-B2F8-F92B1EC1BFF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3611" y="5701905"/>
                <a:ext cx="125172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026332-3AD4-4273-ABB7-869DC41BD206}"/>
                  </a:ext>
                </a:extLst>
              </p14:cNvPr>
              <p14:cNvContentPartPr/>
              <p14:nvPr/>
            </p14:nvContentPartPr>
            <p14:xfrm>
              <a:off x="4727691" y="5357385"/>
              <a:ext cx="832680" cy="655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026332-3AD4-4273-ABB7-869DC41BD2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09691" y="5321385"/>
                <a:ext cx="86832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914AF1-A822-4D13-9E89-BAF171EBB480}"/>
                  </a:ext>
                </a:extLst>
              </p14:cNvPr>
              <p14:cNvContentPartPr/>
              <p14:nvPr/>
            </p14:nvContentPartPr>
            <p14:xfrm>
              <a:off x="5480451" y="5355225"/>
              <a:ext cx="521280" cy="386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914AF1-A822-4D13-9E89-BAF171EBB4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62451" y="5319225"/>
                <a:ext cx="5569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9D7FBEE-CBFC-414E-A77A-7D4C8135CAB9}"/>
                  </a:ext>
                </a:extLst>
              </p14:cNvPr>
              <p14:cNvContentPartPr/>
              <p14:nvPr/>
            </p14:nvContentPartPr>
            <p14:xfrm>
              <a:off x="6219891" y="5069745"/>
              <a:ext cx="350640" cy="365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9D7FBEE-CBFC-414E-A77A-7D4C8135CA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02251" y="5033745"/>
                <a:ext cx="38628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90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D39A2D-F1D1-4ABD-92B0-2FC306F2A14E}"/>
                  </a:ext>
                </a:extLst>
              </p14:cNvPr>
              <p14:cNvContentPartPr/>
              <p14:nvPr/>
            </p14:nvContentPartPr>
            <p14:xfrm>
              <a:off x="532611" y="325665"/>
              <a:ext cx="545040" cy="59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D39A2D-F1D1-4ABD-92B0-2FC306F2A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611" y="290025"/>
                <a:ext cx="58068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F30FC4-D310-4D30-99D9-F08268FE9490}"/>
                  </a:ext>
                </a:extLst>
              </p14:cNvPr>
              <p14:cNvContentPartPr/>
              <p14:nvPr/>
            </p14:nvContentPartPr>
            <p14:xfrm>
              <a:off x="751131" y="713385"/>
              <a:ext cx="275040" cy="45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F30FC4-D310-4D30-99D9-F08268FE9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131" y="677745"/>
                <a:ext cx="3106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F5374A-94BD-4D4E-B332-BE4A4EDD7BB5}"/>
                  </a:ext>
                </a:extLst>
              </p14:cNvPr>
              <p14:cNvContentPartPr/>
              <p14:nvPr/>
            </p14:nvContentPartPr>
            <p14:xfrm>
              <a:off x="1231011" y="706185"/>
              <a:ext cx="22320" cy="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F5374A-94BD-4D4E-B332-BE4A4EDD7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3371" y="670545"/>
                <a:ext cx="57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A93E2E-0175-4979-9448-33FBBD3B7D66}"/>
                  </a:ext>
                </a:extLst>
              </p14:cNvPr>
              <p14:cNvContentPartPr/>
              <p14:nvPr/>
            </p14:nvContentPartPr>
            <p14:xfrm>
              <a:off x="1267011" y="995265"/>
              <a:ext cx="36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A93E2E-0175-4979-9448-33FBBD3B7D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9011" y="959625"/>
                <a:ext cx="36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7C9CA9-72C1-46D4-8786-CE545EDCC5E4}"/>
                  </a:ext>
                </a:extLst>
              </p14:cNvPr>
              <p14:cNvContentPartPr/>
              <p14:nvPr/>
            </p14:nvContentPartPr>
            <p14:xfrm>
              <a:off x="2290131" y="499545"/>
              <a:ext cx="399600" cy="408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7C9CA9-72C1-46D4-8786-CE545EDCC5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2131" y="463545"/>
                <a:ext cx="43524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D66DEF-9233-4860-B063-2CF30A1197F6}"/>
                  </a:ext>
                </a:extLst>
              </p14:cNvPr>
              <p14:cNvContentPartPr/>
              <p14:nvPr/>
            </p14:nvContentPartPr>
            <p14:xfrm>
              <a:off x="3054411" y="379665"/>
              <a:ext cx="137880" cy="448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D66DEF-9233-4860-B063-2CF30A1197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6771" y="344025"/>
                <a:ext cx="1735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8E8147-5C8F-4A6C-BA2A-5612E9EFDF4A}"/>
                  </a:ext>
                </a:extLst>
              </p14:cNvPr>
              <p14:cNvContentPartPr/>
              <p14:nvPr/>
            </p14:nvContentPartPr>
            <p14:xfrm>
              <a:off x="3295251" y="404145"/>
              <a:ext cx="356040" cy="369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8E8147-5C8F-4A6C-BA2A-5612E9EFDF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77251" y="368145"/>
                <a:ext cx="3916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C7CCDE2-6311-45D3-B82C-3057BA26E2F9}"/>
                  </a:ext>
                </a:extLst>
              </p14:cNvPr>
              <p14:cNvContentPartPr/>
              <p14:nvPr/>
            </p14:nvContentPartPr>
            <p14:xfrm>
              <a:off x="3693411" y="325665"/>
              <a:ext cx="236160" cy="330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C7CCDE2-6311-45D3-B82C-3057BA26E2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75411" y="290025"/>
                <a:ext cx="2718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F04D08-9C62-491B-9F72-28EE233DF84A}"/>
                  </a:ext>
                </a:extLst>
              </p14:cNvPr>
              <p14:cNvContentPartPr/>
              <p14:nvPr/>
            </p14:nvContentPartPr>
            <p14:xfrm>
              <a:off x="4236651" y="486945"/>
              <a:ext cx="474840" cy="128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F04D08-9C62-491B-9F72-28EE233DF8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9011" y="450945"/>
                <a:ext cx="5104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AC21902-7508-4259-9E52-0B924F201ACF}"/>
                  </a:ext>
                </a:extLst>
              </p14:cNvPr>
              <p14:cNvContentPartPr/>
              <p14:nvPr/>
            </p14:nvContentPartPr>
            <p14:xfrm>
              <a:off x="4255011" y="764505"/>
              <a:ext cx="326520" cy="8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AC21902-7508-4259-9E52-0B924F201A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7011" y="728505"/>
                <a:ext cx="3621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998C97-0A19-469A-9B3F-8CDA8D868A60}"/>
                  </a:ext>
                </a:extLst>
              </p14:cNvPr>
              <p14:cNvContentPartPr/>
              <p14:nvPr/>
            </p14:nvContentPartPr>
            <p14:xfrm>
              <a:off x="5104611" y="117225"/>
              <a:ext cx="575640" cy="1030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998C97-0A19-469A-9B3F-8CDA8D868A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6971" y="81585"/>
                <a:ext cx="611280" cy="11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D39C0E-2285-4A3F-BD9A-AAB57D536AB3}"/>
                  </a:ext>
                </a:extLst>
              </p14:cNvPr>
              <p14:cNvContentPartPr/>
              <p14:nvPr/>
            </p14:nvContentPartPr>
            <p14:xfrm>
              <a:off x="5757651" y="434025"/>
              <a:ext cx="115920" cy="329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D39C0E-2285-4A3F-BD9A-AAB57D536A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40011" y="398385"/>
                <a:ext cx="1515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E1476BB-B807-4412-B3F5-64574965A669}"/>
                  </a:ext>
                </a:extLst>
              </p14:cNvPr>
              <p14:cNvContentPartPr/>
              <p14:nvPr/>
            </p14:nvContentPartPr>
            <p14:xfrm>
              <a:off x="6375411" y="633465"/>
              <a:ext cx="43920" cy="1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E1476BB-B807-4412-B3F5-64574965A66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57411" y="597465"/>
                <a:ext cx="79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A1886A-5781-4363-9F55-6B266E3C6DEF}"/>
                  </a:ext>
                </a:extLst>
              </p14:cNvPr>
              <p14:cNvContentPartPr/>
              <p14:nvPr/>
            </p14:nvContentPartPr>
            <p14:xfrm>
              <a:off x="6635691" y="377505"/>
              <a:ext cx="415440" cy="421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A1886A-5781-4363-9F55-6B266E3C6D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18051" y="341505"/>
                <a:ext cx="4510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1B437E5-FF9F-4AA4-824C-EACAA52944CE}"/>
                  </a:ext>
                </a:extLst>
              </p14:cNvPr>
              <p14:cNvContentPartPr/>
              <p14:nvPr/>
            </p14:nvContentPartPr>
            <p14:xfrm>
              <a:off x="7387371" y="642465"/>
              <a:ext cx="80640" cy="25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B437E5-FF9F-4AA4-824C-EACAA52944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9371" y="606825"/>
                <a:ext cx="116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FCC512-B04E-4271-8EE5-8AE5A49DDE7A}"/>
                  </a:ext>
                </a:extLst>
              </p14:cNvPr>
              <p14:cNvContentPartPr/>
              <p14:nvPr/>
            </p14:nvContentPartPr>
            <p14:xfrm>
              <a:off x="7812891" y="239265"/>
              <a:ext cx="587160" cy="617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FCC512-B04E-4271-8EE5-8AE5A49DDE7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94891" y="203265"/>
                <a:ext cx="62280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192C4E-46DB-4A40-80F5-CDFE11346C92}"/>
                  </a:ext>
                </a:extLst>
              </p14:cNvPr>
              <p14:cNvContentPartPr/>
              <p14:nvPr/>
            </p14:nvContentPartPr>
            <p14:xfrm>
              <a:off x="8527851" y="189945"/>
              <a:ext cx="607320" cy="811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192C4E-46DB-4A40-80F5-CDFE11346C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10211" y="153945"/>
                <a:ext cx="64296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1AA867-AAF5-49A3-BF13-707409EA1355}"/>
                  </a:ext>
                </a:extLst>
              </p14:cNvPr>
              <p14:cNvContentPartPr/>
              <p14:nvPr/>
            </p14:nvContentPartPr>
            <p14:xfrm>
              <a:off x="5809131" y="911745"/>
              <a:ext cx="365760" cy="589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1AA867-AAF5-49A3-BF13-707409EA13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91131" y="876105"/>
                <a:ext cx="40140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337C0DD-3242-4C57-9D1B-8AD19A2425D7}"/>
                  </a:ext>
                </a:extLst>
              </p14:cNvPr>
              <p14:cNvContentPartPr/>
              <p14:nvPr/>
            </p14:nvContentPartPr>
            <p14:xfrm>
              <a:off x="6049611" y="1692585"/>
              <a:ext cx="279720" cy="289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337C0DD-3242-4C57-9D1B-8AD19A2425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31611" y="1656945"/>
                <a:ext cx="3153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FEAC75-BA5D-4F2D-881D-9DB61CF5018F}"/>
                  </a:ext>
                </a:extLst>
              </p14:cNvPr>
              <p14:cNvContentPartPr/>
              <p14:nvPr/>
            </p14:nvContentPartPr>
            <p14:xfrm>
              <a:off x="6952491" y="1194705"/>
              <a:ext cx="82080" cy="309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FEAC75-BA5D-4F2D-881D-9DB61CF501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34851" y="1159065"/>
                <a:ext cx="117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18187C-E69D-455A-947B-F972E0B924C0}"/>
                  </a:ext>
                </a:extLst>
              </p14:cNvPr>
              <p14:cNvContentPartPr/>
              <p14:nvPr/>
            </p14:nvContentPartPr>
            <p14:xfrm>
              <a:off x="8276571" y="1186065"/>
              <a:ext cx="318960" cy="263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18187C-E69D-455A-947B-F972E0B924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58571" y="1150065"/>
                <a:ext cx="354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3785A95-ABAF-4414-993F-60E765B959DB}"/>
                  </a:ext>
                </a:extLst>
              </p14:cNvPr>
              <p14:cNvContentPartPr/>
              <p14:nvPr/>
            </p14:nvContentPartPr>
            <p14:xfrm>
              <a:off x="9360891" y="30825"/>
              <a:ext cx="722520" cy="749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3785A95-ABAF-4414-993F-60E765B959D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2891" y="-5175"/>
                <a:ext cx="75816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78B47C-C720-4CF6-8DD9-C3957D87B200}"/>
                  </a:ext>
                </a:extLst>
              </p14:cNvPr>
              <p14:cNvContentPartPr/>
              <p14:nvPr/>
            </p14:nvContentPartPr>
            <p14:xfrm>
              <a:off x="9831771" y="569944"/>
              <a:ext cx="202320" cy="172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78B47C-C720-4CF6-8DD9-C3957D87B2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13771" y="534304"/>
                <a:ext cx="2379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A14A92-40B7-404D-8C85-B41FE0121365}"/>
                  </a:ext>
                </a:extLst>
              </p14:cNvPr>
              <p14:cNvContentPartPr/>
              <p14:nvPr/>
            </p14:nvContentPartPr>
            <p14:xfrm>
              <a:off x="10157931" y="506584"/>
              <a:ext cx="60480" cy="57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A14A92-40B7-404D-8C85-B41FE012136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39931" y="470944"/>
                <a:ext cx="961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216B7B-1F4D-4973-982D-79EEFC22BEC1}"/>
                  </a:ext>
                </a:extLst>
              </p14:cNvPr>
              <p14:cNvContentPartPr/>
              <p14:nvPr/>
            </p14:nvContentPartPr>
            <p14:xfrm>
              <a:off x="10092771" y="451504"/>
              <a:ext cx="11160" cy="28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216B7B-1F4D-4973-982D-79EEFC22BE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74771" y="415504"/>
                <a:ext cx="468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DA2441-A1BB-4E56-8F0B-22E870D077E1}"/>
                  </a:ext>
                </a:extLst>
              </p14:cNvPr>
              <p14:cNvContentPartPr/>
              <p14:nvPr/>
            </p14:nvContentPartPr>
            <p14:xfrm>
              <a:off x="10266291" y="289864"/>
              <a:ext cx="485280" cy="286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DA2441-A1BB-4E56-8F0B-22E870D077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48291" y="254224"/>
                <a:ext cx="5209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5FB4AD-71B2-40F6-B826-C69416E128BC}"/>
                  </a:ext>
                </a:extLst>
              </p14:cNvPr>
              <p14:cNvContentPartPr/>
              <p14:nvPr/>
            </p14:nvContentPartPr>
            <p14:xfrm>
              <a:off x="10926171" y="-5336"/>
              <a:ext cx="452880" cy="558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5FB4AD-71B2-40F6-B826-C69416E128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908531" y="-40976"/>
                <a:ext cx="48852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1FFADD1-0627-4A8A-AC10-CC3AD33CF445}"/>
                  </a:ext>
                </a:extLst>
              </p14:cNvPr>
              <p14:cNvContentPartPr/>
              <p14:nvPr/>
            </p14:nvContentPartPr>
            <p14:xfrm>
              <a:off x="843651" y="1836784"/>
              <a:ext cx="213480" cy="450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1FFADD1-0627-4A8A-AC10-CC3AD33CF4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5651" y="1800784"/>
                <a:ext cx="2491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2A8705-F7C4-4D54-9332-57FCE9821731}"/>
                  </a:ext>
                </a:extLst>
              </p14:cNvPr>
              <p14:cNvContentPartPr/>
              <p14:nvPr/>
            </p14:nvContentPartPr>
            <p14:xfrm>
              <a:off x="968211" y="1683784"/>
              <a:ext cx="689040" cy="475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2A8705-F7C4-4D54-9332-57FCE98217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0571" y="1647784"/>
                <a:ext cx="72468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230DBB6-EF04-47EF-A050-2C4286661A55}"/>
                  </a:ext>
                </a:extLst>
              </p14:cNvPr>
              <p14:cNvContentPartPr/>
              <p14:nvPr/>
            </p14:nvContentPartPr>
            <p14:xfrm>
              <a:off x="1753371" y="1657504"/>
              <a:ext cx="320040" cy="443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230DBB6-EF04-47EF-A050-2C4286661A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35371" y="1621864"/>
                <a:ext cx="35568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A8E2FB-A764-4592-A0B2-3C55C6229E0C}"/>
                  </a:ext>
                </a:extLst>
              </p14:cNvPr>
              <p14:cNvContentPartPr/>
              <p14:nvPr/>
            </p14:nvContentPartPr>
            <p14:xfrm>
              <a:off x="984411" y="1873504"/>
              <a:ext cx="355320" cy="128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A8E2FB-A764-4592-A0B2-3C55C6229E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6771" y="1837864"/>
                <a:ext cx="390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F9BBE9-3704-4B9B-8201-931D7FB28639}"/>
                  </a:ext>
                </a:extLst>
              </p14:cNvPr>
              <p14:cNvContentPartPr/>
              <p14:nvPr/>
            </p14:nvContentPartPr>
            <p14:xfrm>
              <a:off x="2335131" y="1428904"/>
              <a:ext cx="444240" cy="840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F9BBE9-3704-4B9B-8201-931D7FB286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17491" y="1392904"/>
                <a:ext cx="47988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F362C80-3CDF-4723-A474-7849ABEE1EBA}"/>
                  </a:ext>
                </a:extLst>
              </p14:cNvPr>
              <p14:cNvContentPartPr/>
              <p14:nvPr/>
            </p14:nvContentPartPr>
            <p14:xfrm>
              <a:off x="2770011" y="1948744"/>
              <a:ext cx="146520" cy="33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F362C80-3CDF-4723-A474-7849ABEE1EB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52371" y="1913104"/>
                <a:ext cx="1821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1E9A526-3A2F-47C9-AB5A-7678D2FEA290}"/>
                  </a:ext>
                </a:extLst>
              </p14:cNvPr>
              <p14:cNvContentPartPr/>
              <p14:nvPr/>
            </p14:nvContentPartPr>
            <p14:xfrm>
              <a:off x="3023451" y="1457344"/>
              <a:ext cx="331560" cy="633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1E9A526-3A2F-47C9-AB5A-7678D2FEA2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05451" y="1421344"/>
                <a:ext cx="36720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13C208E-F55C-4E0E-B305-E0C6AA69323F}"/>
                  </a:ext>
                </a:extLst>
              </p14:cNvPr>
              <p14:cNvContentPartPr/>
              <p14:nvPr/>
            </p14:nvContentPartPr>
            <p14:xfrm>
              <a:off x="2946051" y="1765144"/>
              <a:ext cx="385560" cy="92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13C208E-F55C-4E0E-B305-E0C6AA6932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28411" y="1729504"/>
                <a:ext cx="42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4EC76B-7DF1-4156-B241-587080024E62}"/>
                  </a:ext>
                </a:extLst>
              </p14:cNvPr>
              <p14:cNvContentPartPr/>
              <p14:nvPr/>
            </p14:nvContentPartPr>
            <p14:xfrm>
              <a:off x="3412971" y="1502704"/>
              <a:ext cx="270720" cy="345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4EC76B-7DF1-4156-B241-587080024E6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95331" y="1466704"/>
                <a:ext cx="3063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47B2B08-5231-4BD9-90E3-0389B96D72A7}"/>
                  </a:ext>
                </a:extLst>
              </p14:cNvPr>
              <p14:cNvContentPartPr/>
              <p14:nvPr/>
            </p14:nvContentPartPr>
            <p14:xfrm>
              <a:off x="3748131" y="1623304"/>
              <a:ext cx="224640" cy="1681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47B2B08-5231-4BD9-90E3-0389B96D72A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30491" y="1587304"/>
                <a:ext cx="260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F21624-9129-47BB-AB5F-7E2E993FDD42}"/>
                  </a:ext>
                </a:extLst>
              </p14:cNvPr>
              <p14:cNvContentPartPr/>
              <p14:nvPr/>
            </p14:nvContentPartPr>
            <p14:xfrm>
              <a:off x="4010211" y="1538704"/>
              <a:ext cx="463320" cy="19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F21624-9129-47BB-AB5F-7E2E993FDD4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92571" y="1502704"/>
                <a:ext cx="498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945E54-E4AA-456E-B388-FEC3F252E5C5}"/>
                  </a:ext>
                </a:extLst>
              </p14:cNvPr>
              <p14:cNvContentPartPr/>
              <p14:nvPr/>
            </p14:nvContentPartPr>
            <p14:xfrm>
              <a:off x="4516011" y="1448344"/>
              <a:ext cx="138240" cy="411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945E54-E4AA-456E-B388-FEC3F252E5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98011" y="1412344"/>
                <a:ext cx="1738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F4892E-4C4B-4353-80CE-62238A1BE606}"/>
                  </a:ext>
                </a:extLst>
              </p14:cNvPr>
              <p14:cNvContentPartPr/>
              <p14:nvPr/>
            </p14:nvContentPartPr>
            <p14:xfrm>
              <a:off x="3928851" y="1808704"/>
              <a:ext cx="481680" cy="620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F4892E-4C4B-4353-80CE-62238A1BE60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10851" y="1773064"/>
                <a:ext cx="5173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A2AAE07-7BF8-49B3-A9D3-A20BF4CDEE24}"/>
                  </a:ext>
                </a:extLst>
              </p14:cNvPr>
              <p14:cNvContentPartPr/>
              <p14:nvPr/>
            </p14:nvContentPartPr>
            <p14:xfrm>
              <a:off x="4037571" y="1926064"/>
              <a:ext cx="879120" cy="50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A2AAE07-7BF8-49B3-A9D3-A20BF4CDEE2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19931" y="1890064"/>
                <a:ext cx="91476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0A9D08D-7285-4C28-A6DC-39D5D9E60806}"/>
                  </a:ext>
                </a:extLst>
              </p14:cNvPr>
              <p14:cNvContentPartPr/>
              <p14:nvPr/>
            </p14:nvContentPartPr>
            <p14:xfrm>
              <a:off x="4906611" y="1805464"/>
              <a:ext cx="280080" cy="184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0A9D08D-7285-4C28-A6DC-39D5D9E6080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88971" y="1769464"/>
                <a:ext cx="315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F7F345D-EC56-4DA3-9494-F51B0B954028}"/>
                  </a:ext>
                </a:extLst>
              </p14:cNvPr>
              <p14:cNvContentPartPr/>
              <p14:nvPr/>
            </p14:nvContentPartPr>
            <p14:xfrm>
              <a:off x="6805611" y="2409904"/>
              <a:ext cx="946080" cy="505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F7F345D-EC56-4DA3-9494-F51B0B9540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87611" y="2374264"/>
                <a:ext cx="98172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DAD767-C87F-49EA-9162-099109FA5E71}"/>
                  </a:ext>
                </a:extLst>
              </p14:cNvPr>
              <p14:cNvContentPartPr/>
              <p14:nvPr/>
            </p14:nvContentPartPr>
            <p14:xfrm>
              <a:off x="8700291" y="2841544"/>
              <a:ext cx="2554560" cy="516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DAD767-C87F-49EA-9162-099109FA5E7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82291" y="2805904"/>
                <a:ext cx="259020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20C041F-6FF6-4810-920B-97D3CDB2A603}"/>
                  </a:ext>
                </a:extLst>
              </p14:cNvPr>
              <p14:cNvContentPartPr/>
              <p14:nvPr/>
            </p14:nvContentPartPr>
            <p14:xfrm>
              <a:off x="8899371" y="2359864"/>
              <a:ext cx="261720" cy="845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20C041F-6FF6-4810-920B-97D3CDB2A6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81371" y="2323864"/>
                <a:ext cx="29736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2D045FF-7037-49EA-9ABB-DBB98BE0178E}"/>
                  </a:ext>
                </a:extLst>
              </p14:cNvPr>
              <p14:cNvContentPartPr/>
              <p14:nvPr/>
            </p14:nvContentPartPr>
            <p14:xfrm>
              <a:off x="9104931" y="3440224"/>
              <a:ext cx="197640" cy="281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2D045FF-7037-49EA-9ABB-DBB98BE017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87291" y="3404224"/>
                <a:ext cx="2332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A7967EC-7130-49E0-B929-7E4F7D7AF16C}"/>
                  </a:ext>
                </a:extLst>
              </p14:cNvPr>
              <p14:cNvContentPartPr/>
              <p14:nvPr/>
            </p14:nvContentPartPr>
            <p14:xfrm>
              <a:off x="8863011" y="1819504"/>
              <a:ext cx="15120" cy="138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A7967EC-7130-49E0-B929-7E4F7D7AF1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45011" y="1783864"/>
                <a:ext cx="50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0368060-BA1A-44C5-847F-B09B096733F7}"/>
                  </a:ext>
                </a:extLst>
              </p14:cNvPr>
              <p14:cNvContentPartPr/>
              <p14:nvPr/>
            </p14:nvContentPartPr>
            <p14:xfrm>
              <a:off x="9273051" y="1356544"/>
              <a:ext cx="685800" cy="1766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0368060-BA1A-44C5-847F-B09B096733F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55051" y="1320904"/>
                <a:ext cx="721440" cy="18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A2D98D-C8DE-46D1-85CF-11B363AD2B24}"/>
                  </a:ext>
                </a:extLst>
              </p14:cNvPr>
              <p14:cNvContentPartPr/>
              <p14:nvPr/>
            </p14:nvContentPartPr>
            <p14:xfrm>
              <a:off x="9994491" y="3276784"/>
              <a:ext cx="88560" cy="1670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A2D98D-C8DE-46D1-85CF-11B363AD2B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6851" y="3241144"/>
                <a:ext cx="1242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1B8C69-4727-438F-B816-FC1CE789DB6D}"/>
                  </a:ext>
                </a:extLst>
              </p14:cNvPr>
              <p14:cNvContentPartPr/>
              <p14:nvPr/>
            </p14:nvContentPartPr>
            <p14:xfrm>
              <a:off x="9369891" y="1220824"/>
              <a:ext cx="129960" cy="2149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1B8C69-4727-438F-B816-FC1CE789DB6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51891" y="1184824"/>
                <a:ext cx="165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49B26E0-5D6D-4EDD-96AC-1D1E50D5828B}"/>
                  </a:ext>
                </a:extLst>
              </p14:cNvPr>
              <p14:cNvContentPartPr/>
              <p14:nvPr/>
            </p14:nvContentPartPr>
            <p14:xfrm>
              <a:off x="9705051" y="785224"/>
              <a:ext cx="1023120" cy="2130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49B26E0-5D6D-4EDD-96AC-1D1E50D582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87411" y="749224"/>
                <a:ext cx="1058760" cy="22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48F1945-34DE-45EA-80C7-63133284A63C}"/>
                  </a:ext>
                </a:extLst>
              </p14:cNvPr>
              <p14:cNvContentPartPr/>
              <p14:nvPr/>
            </p14:nvContentPartPr>
            <p14:xfrm>
              <a:off x="9487971" y="651664"/>
              <a:ext cx="137160" cy="300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48F1945-34DE-45EA-80C7-63133284A63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469971" y="615664"/>
                <a:ext cx="1728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8B2930B-4444-4462-B679-57A5ACBC6480}"/>
                  </a:ext>
                </a:extLst>
              </p14:cNvPr>
              <p14:cNvContentPartPr/>
              <p14:nvPr/>
            </p14:nvContentPartPr>
            <p14:xfrm>
              <a:off x="10709811" y="3285064"/>
              <a:ext cx="291240" cy="411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8B2930B-4444-4462-B679-57A5ACBC648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691811" y="3249424"/>
                <a:ext cx="3268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69B10F8-27C9-4200-868A-C7B007679A23}"/>
                  </a:ext>
                </a:extLst>
              </p14:cNvPr>
              <p14:cNvContentPartPr/>
              <p14:nvPr/>
            </p14:nvContentPartPr>
            <p14:xfrm>
              <a:off x="533691" y="3502864"/>
              <a:ext cx="492120" cy="514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69B10F8-27C9-4200-868A-C7B007679A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6051" y="3467224"/>
                <a:ext cx="5277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EB13840-5D11-42EE-BCC0-EDD4106C64B4}"/>
                  </a:ext>
                </a:extLst>
              </p14:cNvPr>
              <p14:cNvContentPartPr/>
              <p14:nvPr/>
            </p14:nvContentPartPr>
            <p14:xfrm>
              <a:off x="965331" y="3110464"/>
              <a:ext cx="436680" cy="637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EB13840-5D11-42EE-BCC0-EDD4106C64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7331" y="3074824"/>
                <a:ext cx="47232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76F0903-6292-425D-B72A-73E63CCC75DB}"/>
                  </a:ext>
                </a:extLst>
              </p14:cNvPr>
              <p14:cNvContentPartPr/>
              <p14:nvPr/>
            </p14:nvContentPartPr>
            <p14:xfrm>
              <a:off x="615051" y="3892744"/>
              <a:ext cx="785160" cy="398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76F0903-6292-425D-B72A-73E63CCC75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7411" y="3857104"/>
                <a:ext cx="8208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C18591-EBE1-42B2-9051-7FCA5BBDC632}"/>
                  </a:ext>
                </a:extLst>
              </p14:cNvPr>
              <p14:cNvContentPartPr/>
              <p14:nvPr/>
            </p14:nvContentPartPr>
            <p14:xfrm>
              <a:off x="823491" y="4111624"/>
              <a:ext cx="501120" cy="288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C18591-EBE1-42B2-9051-7FCA5BBDC63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5851" y="4075624"/>
                <a:ext cx="5367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CFA516A-38F0-4591-BBE3-840B5A0EC52E}"/>
                  </a:ext>
                </a:extLst>
              </p14:cNvPr>
              <p14:cNvContentPartPr/>
              <p14:nvPr/>
            </p14:nvContentPartPr>
            <p14:xfrm>
              <a:off x="995931" y="4494304"/>
              <a:ext cx="345600" cy="473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CFA516A-38F0-4591-BBE3-840B5A0EC52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8291" y="4458664"/>
                <a:ext cx="38124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C617E9B-E17E-4E1B-A08E-D16A73C90824}"/>
                  </a:ext>
                </a:extLst>
              </p14:cNvPr>
              <p14:cNvContentPartPr/>
              <p14:nvPr/>
            </p14:nvContentPartPr>
            <p14:xfrm>
              <a:off x="968211" y="4589704"/>
              <a:ext cx="498960" cy="367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C617E9B-E17E-4E1B-A08E-D16A73C9082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0571" y="4554064"/>
                <a:ext cx="5346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5CDAD40-529A-4CA5-B1BC-FE24969850FF}"/>
                  </a:ext>
                </a:extLst>
              </p14:cNvPr>
              <p14:cNvContentPartPr/>
              <p14:nvPr/>
            </p14:nvContentPartPr>
            <p14:xfrm>
              <a:off x="1698651" y="4281904"/>
              <a:ext cx="162720" cy="458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5CDAD40-529A-4CA5-B1BC-FE24969850F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681011" y="4245904"/>
                <a:ext cx="1983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6C6D8DD-9B1F-49D5-B8F4-9FB5C4A1852A}"/>
                  </a:ext>
                </a:extLst>
              </p14:cNvPr>
              <p14:cNvContentPartPr/>
              <p14:nvPr/>
            </p14:nvContentPartPr>
            <p14:xfrm>
              <a:off x="1927971" y="4361824"/>
              <a:ext cx="291600" cy="3409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6C6D8DD-9B1F-49D5-B8F4-9FB5C4A1852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10331" y="4326184"/>
                <a:ext cx="3272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070A6A9-2030-4EC7-B112-4D866E991598}"/>
                  </a:ext>
                </a:extLst>
              </p14:cNvPr>
              <p14:cNvContentPartPr/>
              <p14:nvPr/>
            </p14:nvContentPartPr>
            <p14:xfrm>
              <a:off x="2272131" y="4127824"/>
              <a:ext cx="264600" cy="414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070A6A9-2030-4EC7-B112-4D866E99159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54131" y="4092184"/>
                <a:ext cx="3002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F6493C-B417-4066-B078-0FCD6486E5B5}"/>
                  </a:ext>
                </a:extLst>
              </p14:cNvPr>
              <p14:cNvContentPartPr/>
              <p14:nvPr/>
            </p14:nvContentPartPr>
            <p14:xfrm>
              <a:off x="2706651" y="4255264"/>
              <a:ext cx="374400" cy="154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F6493C-B417-4066-B078-0FCD6486E5B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88651" y="4219264"/>
                <a:ext cx="410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85E0FBF-96EE-4069-BF43-2BB066B29EEE}"/>
                  </a:ext>
                </a:extLst>
              </p14:cNvPr>
              <p14:cNvContentPartPr/>
              <p14:nvPr/>
            </p14:nvContentPartPr>
            <p14:xfrm>
              <a:off x="2579931" y="4063024"/>
              <a:ext cx="414000" cy="182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85E0FBF-96EE-4069-BF43-2BB066B29E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561931" y="4027024"/>
                <a:ext cx="449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AF8D62-A729-4D59-88D0-BBE893AC6103}"/>
                  </a:ext>
                </a:extLst>
              </p14:cNvPr>
              <p14:cNvContentPartPr/>
              <p14:nvPr/>
            </p14:nvContentPartPr>
            <p14:xfrm>
              <a:off x="3238731" y="3629944"/>
              <a:ext cx="939240" cy="790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AF8D62-A729-4D59-88D0-BBE893AC610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20731" y="3594304"/>
                <a:ext cx="97488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7F902A0-16D7-4A5C-8AD2-C77598802569}"/>
                  </a:ext>
                </a:extLst>
              </p14:cNvPr>
              <p14:cNvContentPartPr/>
              <p14:nvPr/>
            </p14:nvContentPartPr>
            <p14:xfrm>
              <a:off x="3539331" y="4732264"/>
              <a:ext cx="377640" cy="312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7F902A0-16D7-4A5C-8AD2-C7759880256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21691" y="4696264"/>
                <a:ext cx="4132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4AEE845-F7AC-473C-851C-649E33886EBE}"/>
                  </a:ext>
                </a:extLst>
              </p14:cNvPr>
              <p14:cNvContentPartPr/>
              <p14:nvPr/>
            </p14:nvContentPartPr>
            <p14:xfrm>
              <a:off x="4028211" y="4674304"/>
              <a:ext cx="254520" cy="114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4AEE845-F7AC-473C-851C-649E33886EB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10571" y="4638664"/>
                <a:ext cx="290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32EB1DD-AD01-46DF-8847-D4DF681E6F2C}"/>
                  </a:ext>
                </a:extLst>
              </p14:cNvPr>
              <p14:cNvContentPartPr/>
              <p14:nvPr/>
            </p14:nvContentPartPr>
            <p14:xfrm>
              <a:off x="4082931" y="4862584"/>
              <a:ext cx="172800" cy="71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32EB1DD-AD01-46DF-8847-D4DF681E6F2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64931" y="4826944"/>
                <a:ext cx="208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E4CAB2D-48EA-46EC-920C-A1EEC79E9679}"/>
                  </a:ext>
                </a:extLst>
              </p14:cNvPr>
              <p14:cNvContentPartPr/>
              <p14:nvPr/>
            </p14:nvContentPartPr>
            <p14:xfrm>
              <a:off x="4496571" y="4532464"/>
              <a:ext cx="304920" cy="2671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E4CAB2D-48EA-46EC-920C-A1EEC79E967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78931" y="4496824"/>
                <a:ext cx="3405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380BA13-DD99-4FF8-B7D2-6056DCE36A54}"/>
                  </a:ext>
                </a:extLst>
              </p14:cNvPr>
              <p14:cNvContentPartPr/>
              <p14:nvPr/>
            </p14:nvContentPartPr>
            <p14:xfrm>
              <a:off x="2934531" y="3220264"/>
              <a:ext cx="650880" cy="583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380BA13-DD99-4FF8-B7D2-6056DCE36A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16891" y="3184264"/>
                <a:ext cx="68652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1ED80BF-A5A4-4517-8C8D-59A0B23DE31D}"/>
                  </a:ext>
                </a:extLst>
              </p14:cNvPr>
              <p14:cNvContentPartPr/>
              <p14:nvPr/>
            </p14:nvContentPartPr>
            <p14:xfrm>
              <a:off x="3983211" y="3611224"/>
              <a:ext cx="457560" cy="455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1ED80BF-A5A4-4517-8C8D-59A0B23DE31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65211" y="3575584"/>
                <a:ext cx="49320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0BABE50-A19D-4B79-BE84-7CD33F122EA3}"/>
                  </a:ext>
                </a:extLst>
              </p14:cNvPr>
              <p14:cNvContentPartPr/>
              <p14:nvPr/>
            </p14:nvContentPartPr>
            <p14:xfrm>
              <a:off x="4452651" y="3313144"/>
              <a:ext cx="164880" cy="545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0BABE50-A19D-4B79-BE84-7CD33F122EA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434651" y="3277504"/>
                <a:ext cx="2005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A593104-EAFE-4D34-8C5E-DCCF4422AA2B}"/>
                  </a:ext>
                </a:extLst>
              </p14:cNvPr>
              <p14:cNvContentPartPr/>
              <p14:nvPr/>
            </p14:nvContentPartPr>
            <p14:xfrm>
              <a:off x="4643811" y="3564064"/>
              <a:ext cx="352080" cy="205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A593104-EAFE-4D34-8C5E-DCCF4422AA2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26171" y="3528064"/>
                <a:ext cx="387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5A50A2E-D64D-4531-AEC9-A20FD3299CEE}"/>
                  </a:ext>
                </a:extLst>
              </p14:cNvPr>
              <p14:cNvContentPartPr/>
              <p14:nvPr/>
            </p14:nvContentPartPr>
            <p14:xfrm>
              <a:off x="4788891" y="3195424"/>
              <a:ext cx="388440" cy="432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5A50A2E-D64D-4531-AEC9-A20FD3299CE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71251" y="3159784"/>
                <a:ext cx="424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6F0F92F-25AF-49C6-A61D-7637165E2D20}"/>
                  </a:ext>
                </a:extLst>
              </p14:cNvPr>
              <p14:cNvContentPartPr/>
              <p14:nvPr/>
            </p14:nvContentPartPr>
            <p14:xfrm>
              <a:off x="5332131" y="3114784"/>
              <a:ext cx="577440" cy="463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6F0F92F-25AF-49C6-A61D-7637165E2D2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14131" y="3079144"/>
                <a:ext cx="6130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5B928B6-B5F0-4585-A16C-FB29696C2F4C}"/>
                  </a:ext>
                </a:extLst>
              </p14:cNvPr>
              <p14:cNvContentPartPr/>
              <p14:nvPr/>
            </p14:nvContentPartPr>
            <p14:xfrm>
              <a:off x="5214411" y="2977624"/>
              <a:ext cx="180360" cy="73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5B928B6-B5F0-4585-A16C-FB29696C2F4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96411" y="2941984"/>
                <a:ext cx="216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C51ED26-33C6-48C9-8CE6-8F3FA3BE8264}"/>
                  </a:ext>
                </a:extLst>
              </p14:cNvPr>
              <p14:cNvContentPartPr/>
              <p14:nvPr/>
            </p14:nvContentPartPr>
            <p14:xfrm>
              <a:off x="5513211" y="2707264"/>
              <a:ext cx="358920" cy="218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C51ED26-33C6-48C9-8CE6-8F3FA3BE826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95211" y="2671624"/>
                <a:ext cx="3945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9C7A921-C25D-4D8C-AE03-2D2442E264EE}"/>
                  </a:ext>
                </a:extLst>
              </p14:cNvPr>
              <p14:cNvContentPartPr/>
              <p14:nvPr/>
            </p14:nvContentPartPr>
            <p14:xfrm>
              <a:off x="3439971" y="5680144"/>
              <a:ext cx="498600" cy="222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9C7A921-C25D-4D8C-AE03-2D2442E264E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21971" y="5644504"/>
                <a:ext cx="5342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93BF46B-A6F8-4621-ADBA-21077F65F802}"/>
                  </a:ext>
                </a:extLst>
              </p14:cNvPr>
              <p14:cNvContentPartPr/>
              <p14:nvPr/>
            </p14:nvContentPartPr>
            <p14:xfrm>
              <a:off x="3512331" y="5928904"/>
              <a:ext cx="381600" cy="164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93BF46B-A6F8-4621-ADBA-21077F65F80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94691" y="5893264"/>
                <a:ext cx="417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9CF61D3-D084-4B68-B28C-6B5480B9CE2C}"/>
                  </a:ext>
                </a:extLst>
              </p14:cNvPr>
              <p14:cNvContentPartPr/>
              <p14:nvPr/>
            </p14:nvContentPartPr>
            <p14:xfrm>
              <a:off x="4531491" y="5105944"/>
              <a:ext cx="696240" cy="790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9CF61D3-D084-4B68-B28C-6B5480B9CE2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513491" y="5069944"/>
                <a:ext cx="73188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32FF08A-1A3E-4F2A-9E48-1A5096B38D50}"/>
                  </a:ext>
                </a:extLst>
              </p14:cNvPr>
              <p14:cNvContentPartPr/>
              <p14:nvPr/>
            </p14:nvContentPartPr>
            <p14:xfrm>
              <a:off x="5042691" y="6145264"/>
              <a:ext cx="351360" cy="169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32FF08A-1A3E-4F2A-9E48-1A5096B38D5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024691" y="6109264"/>
                <a:ext cx="387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A3001DC-8B7F-4153-AD88-D43AAB196D06}"/>
                  </a:ext>
                </a:extLst>
              </p14:cNvPr>
              <p14:cNvContentPartPr/>
              <p14:nvPr/>
            </p14:nvContentPartPr>
            <p14:xfrm>
              <a:off x="5522211" y="6003784"/>
              <a:ext cx="375480" cy="143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A3001DC-8B7F-4153-AD88-D43AAB196D0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04571" y="5967784"/>
                <a:ext cx="411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5CAD2A0-0FD4-4F6D-98C1-962460172D2D}"/>
                  </a:ext>
                </a:extLst>
              </p14:cNvPr>
              <p14:cNvContentPartPr/>
              <p14:nvPr/>
            </p14:nvContentPartPr>
            <p14:xfrm>
              <a:off x="5612571" y="6167944"/>
              <a:ext cx="402840" cy="142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5CAD2A0-0FD4-4F6D-98C1-962460172D2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594931" y="6131944"/>
                <a:ext cx="438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D7F3B1-2A1C-44C9-9E08-860B655CF42F}"/>
                  </a:ext>
                </a:extLst>
              </p14:cNvPr>
              <p14:cNvContentPartPr/>
              <p14:nvPr/>
            </p14:nvContentPartPr>
            <p14:xfrm>
              <a:off x="6144291" y="5811184"/>
              <a:ext cx="403920" cy="291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D7F3B1-2A1C-44C9-9E08-860B655CF42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126291" y="5775544"/>
                <a:ext cx="4395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8CFDC5D-213A-407F-BED5-28F73BB68DC3}"/>
                  </a:ext>
                </a:extLst>
              </p14:cNvPr>
              <p14:cNvContentPartPr/>
              <p14:nvPr/>
            </p14:nvContentPartPr>
            <p14:xfrm>
              <a:off x="4281651" y="5176144"/>
              <a:ext cx="374400" cy="255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8CFDC5D-213A-407F-BED5-28F73BB68DC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64011" y="5140144"/>
                <a:ext cx="41004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8FD75C3-A3B0-44CC-A528-050776DFA39C}"/>
                  </a:ext>
                </a:extLst>
              </p14:cNvPr>
              <p14:cNvContentPartPr/>
              <p14:nvPr/>
            </p14:nvContentPartPr>
            <p14:xfrm>
              <a:off x="5431491" y="5209624"/>
              <a:ext cx="399960" cy="309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8FD75C3-A3B0-44CC-A528-050776DFA39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413851" y="5173984"/>
                <a:ext cx="4356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3BE36B2-6732-4F3B-9EBC-21F253DFEF6F}"/>
                  </a:ext>
                </a:extLst>
              </p14:cNvPr>
              <p14:cNvContentPartPr/>
              <p14:nvPr/>
            </p14:nvContentPartPr>
            <p14:xfrm>
              <a:off x="5721291" y="4779784"/>
              <a:ext cx="406440" cy="498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3BE36B2-6732-4F3B-9EBC-21F253DFEF6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03651" y="4743784"/>
                <a:ext cx="44208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2E78905-03A9-4F13-A06E-9E6BBEB96685}"/>
                  </a:ext>
                </a:extLst>
              </p14:cNvPr>
              <p14:cNvContentPartPr/>
              <p14:nvPr/>
            </p14:nvContentPartPr>
            <p14:xfrm>
              <a:off x="6029451" y="4921624"/>
              <a:ext cx="424440" cy="2887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2E78905-03A9-4F13-A06E-9E6BBEB9668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011451" y="4885984"/>
                <a:ext cx="460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64EA94E-C9CF-4BEA-BB3E-3365DE0238D8}"/>
                  </a:ext>
                </a:extLst>
              </p14:cNvPr>
              <p14:cNvContentPartPr/>
              <p14:nvPr/>
            </p14:nvContentPartPr>
            <p14:xfrm>
              <a:off x="6228531" y="4665304"/>
              <a:ext cx="411480" cy="429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64EA94E-C9CF-4BEA-BB3E-3365DE0238D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210891" y="4629664"/>
                <a:ext cx="4471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4CB0D05-7446-46BA-92E4-9DED2497CDBD}"/>
                  </a:ext>
                </a:extLst>
              </p14:cNvPr>
              <p14:cNvContentPartPr/>
              <p14:nvPr/>
            </p14:nvContentPartPr>
            <p14:xfrm>
              <a:off x="6590691" y="4405024"/>
              <a:ext cx="774000" cy="452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4CB0D05-7446-46BA-92E4-9DED2497CDB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72691" y="4369024"/>
                <a:ext cx="8096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BB93CC0-03A4-4268-B8EC-8F654687D75F}"/>
                  </a:ext>
                </a:extLst>
              </p14:cNvPr>
              <p14:cNvContentPartPr/>
              <p14:nvPr/>
            </p14:nvContentPartPr>
            <p14:xfrm>
              <a:off x="6499971" y="4252024"/>
              <a:ext cx="183240" cy="111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BB93CC0-03A4-4268-B8EC-8F654687D75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481971" y="4216024"/>
                <a:ext cx="2188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F6F0ABA-A3D8-4C09-812D-34A271C9D9DD}"/>
                  </a:ext>
                </a:extLst>
              </p14:cNvPr>
              <p14:cNvContentPartPr/>
              <p14:nvPr/>
            </p14:nvContentPartPr>
            <p14:xfrm>
              <a:off x="6762771" y="3988864"/>
              <a:ext cx="365040" cy="1717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F6F0ABA-A3D8-4C09-812D-34A271C9D9D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744771" y="3953224"/>
                <a:ext cx="4006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323A8BC-CA6D-4F70-9190-84F5A6ABA822}"/>
                  </a:ext>
                </a:extLst>
              </p14:cNvPr>
              <p14:cNvContentPartPr/>
              <p14:nvPr/>
            </p14:nvContentPartPr>
            <p14:xfrm>
              <a:off x="7034211" y="6085504"/>
              <a:ext cx="286560" cy="1432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323A8BC-CA6D-4F70-9190-84F5A6ABA82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16211" y="6049864"/>
                <a:ext cx="322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A946FDB-9CEC-4527-8CE9-9C60AB861701}"/>
                  </a:ext>
                </a:extLst>
              </p14:cNvPr>
              <p14:cNvContentPartPr/>
              <p14:nvPr/>
            </p14:nvContentPartPr>
            <p14:xfrm>
              <a:off x="7079571" y="6287824"/>
              <a:ext cx="171360" cy="676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A946FDB-9CEC-4527-8CE9-9C60AB86170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61931" y="6252184"/>
                <a:ext cx="207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2668F7-117E-4E4E-A110-4646C46BA6D1}"/>
                  </a:ext>
                </a:extLst>
              </p14:cNvPr>
              <p14:cNvContentPartPr/>
              <p14:nvPr/>
            </p14:nvContentPartPr>
            <p14:xfrm>
              <a:off x="7459371" y="5607064"/>
              <a:ext cx="376920" cy="356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2668F7-117E-4E4E-A110-4646C46BA6D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41731" y="5571064"/>
                <a:ext cx="4125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11F8109-980D-4682-9C8E-F4F8DC20B52D}"/>
                  </a:ext>
                </a:extLst>
              </p14:cNvPr>
              <p14:cNvContentPartPr/>
              <p14:nvPr/>
            </p14:nvContentPartPr>
            <p14:xfrm>
              <a:off x="7893891" y="5350024"/>
              <a:ext cx="237600" cy="305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11F8109-980D-4682-9C8E-F4F8DC20B52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76251" y="5314384"/>
                <a:ext cx="273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3CF27C-E419-4130-BC7A-DD23451256A1}"/>
                  </a:ext>
                </a:extLst>
              </p14:cNvPr>
              <p14:cNvContentPartPr/>
              <p14:nvPr/>
            </p14:nvContentPartPr>
            <p14:xfrm>
              <a:off x="8120331" y="5384944"/>
              <a:ext cx="326880" cy="157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3CF27C-E419-4130-BC7A-DD23451256A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02691" y="5349304"/>
                <a:ext cx="362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1B78730-A0B7-4720-BBD6-2BAFA6CE9EB3}"/>
                  </a:ext>
                </a:extLst>
              </p14:cNvPr>
              <p14:cNvContentPartPr/>
              <p14:nvPr/>
            </p14:nvContentPartPr>
            <p14:xfrm>
              <a:off x="8238051" y="5186944"/>
              <a:ext cx="344880" cy="371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1B78730-A0B7-4720-BBD6-2BAFA6CE9EB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220411" y="5150944"/>
                <a:ext cx="3805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7DF9F5D-201D-472E-9446-C18F832BF967}"/>
                  </a:ext>
                </a:extLst>
              </p14:cNvPr>
              <p14:cNvContentPartPr/>
              <p14:nvPr/>
            </p14:nvContentPartPr>
            <p14:xfrm>
              <a:off x="8618571" y="5019184"/>
              <a:ext cx="498600" cy="385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7DF9F5D-201D-472E-9446-C18F832BF96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00931" y="4983184"/>
                <a:ext cx="5342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72888BB-4D0E-4463-BE02-3CCC101D8034}"/>
                  </a:ext>
                </a:extLst>
              </p14:cNvPr>
              <p14:cNvContentPartPr/>
              <p14:nvPr/>
            </p14:nvContentPartPr>
            <p14:xfrm>
              <a:off x="8444691" y="4714984"/>
              <a:ext cx="278640" cy="219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72888BB-4D0E-4463-BE02-3CCC101D803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427051" y="4678984"/>
                <a:ext cx="314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CDCDFEB-2B6C-404D-9D9B-357D3BDA9361}"/>
                  </a:ext>
                </a:extLst>
              </p14:cNvPr>
              <p14:cNvContentPartPr/>
              <p14:nvPr/>
            </p14:nvContentPartPr>
            <p14:xfrm>
              <a:off x="9315531" y="4963024"/>
              <a:ext cx="307440" cy="179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CDCDFEB-2B6C-404D-9D9B-357D3BDA936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297891" y="4927384"/>
                <a:ext cx="343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EE326F7-9B0E-4FBF-9E5E-4408F785D4A1}"/>
                  </a:ext>
                </a:extLst>
              </p14:cNvPr>
              <p14:cNvContentPartPr/>
              <p14:nvPr/>
            </p14:nvContentPartPr>
            <p14:xfrm>
              <a:off x="9333891" y="4915504"/>
              <a:ext cx="241560" cy="289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EE326F7-9B0E-4FBF-9E5E-4408F785D4A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315891" y="4879864"/>
                <a:ext cx="2772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51EA97D-B074-4E39-AD7D-6E549ABAA2E1}"/>
                  </a:ext>
                </a:extLst>
              </p14:cNvPr>
              <p14:cNvContentPartPr/>
              <p14:nvPr/>
            </p14:nvContentPartPr>
            <p14:xfrm>
              <a:off x="9659691" y="4555144"/>
              <a:ext cx="456840" cy="459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51EA97D-B074-4E39-AD7D-6E549ABAA2E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641691" y="4519504"/>
                <a:ext cx="49248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5FE4520-9B51-4A9D-9E42-8C5E15E4517E}"/>
                  </a:ext>
                </a:extLst>
              </p14:cNvPr>
              <p14:cNvContentPartPr/>
              <p14:nvPr/>
            </p14:nvContentPartPr>
            <p14:xfrm>
              <a:off x="10139571" y="4309264"/>
              <a:ext cx="162000" cy="4024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5FE4520-9B51-4A9D-9E42-8C5E15E4517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121571" y="4273264"/>
                <a:ext cx="1976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22880F5-E399-45DD-A858-293425A992B0}"/>
                  </a:ext>
                </a:extLst>
              </p14:cNvPr>
              <p14:cNvContentPartPr/>
              <p14:nvPr/>
            </p14:nvContentPartPr>
            <p14:xfrm>
              <a:off x="10329651" y="4426984"/>
              <a:ext cx="106560" cy="171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22880F5-E399-45DD-A858-293425A992B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311651" y="4390984"/>
                <a:ext cx="142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68B3AD7-E4E9-4F8E-A9D0-B3AE8288FD30}"/>
                  </a:ext>
                </a:extLst>
              </p14:cNvPr>
              <p14:cNvContentPartPr/>
              <p14:nvPr/>
            </p14:nvContentPartPr>
            <p14:xfrm>
              <a:off x="10447371" y="4236544"/>
              <a:ext cx="200160" cy="344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68B3AD7-E4E9-4F8E-A9D0-B3AE8288FD3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29371" y="4200904"/>
                <a:ext cx="2358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8FD7EB-5C92-4D13-9A9A-7DDA1C8D7860}"/>
                  </a:ext>
                </a:extLst>
              </p14:cNvPr>
              <p14:cNvContentPartPr/>
              <p14:nvPr/>
            </p14:nvContentPartPr>
            <p14:xfrm>
              <a:off x="10718811" y="4106224"/>
              <a:ext cx="354240" cy="352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8FD7EB-5C92-4D13-9A9A-7DDA1C8D786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701171" y="4070584"/>
                <a:ext cx="3898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25523ED-2C41-439C-8B9F-8D23E101B221}"/>
                  </a:ext>
                </a:extLst>
              </p14:cNvPr>
              <p14:cNvContentPartPr/>
              <p14:nvPr/>
            </p14:nvContentPartPr>
            <p14:xfrm>
              <a:off x="10556091" y="3932344"/>
              <a:ext cx="117000" cy="60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25523ED-2C41-439C-8B9F-8D23E101B22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538451" y="3896704"/>
                <a:ext cx="1526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6F5ECDE-5501-4034-BE36-5C4716253A1E}"/>
                  </a:ext>
                </a:extLst>
              </p14:cNvPr>
              <p14:cNvContentPartPr/>
              <p14:nvPr/>
            </p14:nvContentPartPr>
            <p14:xfrm>
              <a:off x="10727811" y="3729664"/>
              <a:ext cx="98640" cy="152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6F5ECDE-5501-4034-BE36-5C4716253A1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710171" y="3693664"/>
                <a:ext cx="1342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725C48F-0CB2-4983-9C51-3421FA13C463}"/>
                  </a:ext>
                </a:extLst>
              </p14:cNvPr>
              <p14:cNvContentPartPr/>
              <p14:nvPr/>
            </p14:nvContentPartPr>
            <p14:xfrm>
              <a:off x="11080971" y="4072744"/>
              <a:ext cx="254880" cy="119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725C48F-0CB2-4983-9C51-3421FA13C46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063331" y="4036744"/>
                <a:ext cx="2905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CFD4490-8449-4B90-AE8C-F7BA9A26EB04}"/>
                  </a:ext>
                </a:extLst>
              </p14:cNvPr>
              <p14:cNvContentPartPr/>
              <p14:nvPr/>
            </p14:nvContentPartPr>
            <p14:xfrm>
              <a:off x="11126691" y="4019464"/>
              <a:ext cx="104040" cy="155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CFD4490-8449-4B90-AE8C-F7BA9A26EB0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108691" y="3983464"/>
                <a:ext cx="139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B6D7F9F-A9C0-4613-BEDD-08942F42A1FB}"/>
                  </a:ext>
                </a:extLst>
              </p14:cNvPr>
              <p14:cNvContentPartPr/>
              <p14:nvPr/>
            </p14:nvContentPartPr>
            <p14:xfrm>
              <a:off x="11325771" y="3820384"/>
              <a:ext cx="216360" cy="232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B6D7F9F-A9C0-4613-BEDD-08942F42A1F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307771" y="3784744"/>
                <a:ext cx="252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84D6256-416B-46CA-81C2-19E78059939D}"/>
                  </a:ext>
                </a:extLst>
              </p14:cNvPr>
              <p14:cNvContentPartPr/>
              <p14:nvPr/>
            </p14:nvContentPartPr>
            <p14:xfrm>
              <a:off x="11596491" y="3503584"/>
              <a:ext cx="153000" cy="421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84D6256-416B-46CA-81C2-19E78059939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578491" y="3467584"/>
                <a:ext cx="1886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61D5889-FD98-401A-900A-A1BC7A41598E}"/>
                  </a:ext>
                </a:extLst>
              </p14:cNvPr>
              <p14:cNvContentPartPr/>
              <p14:nvPr/>
            </p14:nvContentPartPr>
            <p14:xfrm>
              <a:off x="11741931" y="3603664"/>
              <a:ext cx="187200" cy="171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61D5889-FD98-401A-900A-A1BC7A41598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724291" y="3567664"/>
                <a:ext cx="2228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DFF3838-9145-44FC-A433-87A664813EF0}"/>
                  </a:ext>
                </a:extLst>
              </p14:cNvPr>
              <p14:cNvContentPartPr/>
              <p14:nvPr/>
            </p14:nvContentPartPr>
            <p14:xfrm>
              <a:off x="11832291" y="3331144"/>
              <a:ext cx="308520" cy="388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DFF3838-9145-44FC-A433-87A664813EF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1814651" y="3295504"/>
                <a:ext cx="344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3C26AB7-DACA-4480-8FA7-C2D4F7F7CFA0}"/>
                  </a:ext>
                </a:extLst>
              </p14:cNvPr>
              <p14:cNvContentPartPr/>
              <p14:nvPr/>
            </p14:nvContentPartPr>
            <p14:xfrm>
              <a:off x="11705931" y="2660104"/>
              <a:ext cx="321480" cy="4348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3C26AB7-DACA-4480-8FA7-C2D4F7F7CFA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687931" y="2624104"/>
                <a:ext cx="35712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EB0975C-2EAC-4CC1-B588-7E516FBAB57C}"/>
                  </a:ext>
                </a:extLst>
              </p14:cNvPr>
              <p14:cNvContentPartPr/>
              <p14:nvPr/>
            </p14:nvContentPartPr>
            <p14:xfrm>
              <a:off x="11443491" y="2504944"/>
              <a:ext cx="113400" cy="752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EB0975C-2EAC-4CC1-B588-7E516FBAB57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425491" y="2468944"/>
                <a:ext cx="149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D23BA56-FE96-467E-A734-30FA5DA30A9A}"/>
                  </a:ext>
                </a:extLst>
              </p14:cNvPr>
              <p14:cNvContentPartPr/>
              <p14:nvPr/>
            </p14:nvContentPartPr>
            <p14:xfrm>
              <a:off x="11669571" y="2192104"/>
              <a:ext cx="453240" cy="268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D23BA56-FE96-467E-A734-30FA5DA30A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651571" y="2156104"/>
                <a:ext cx="4888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5C0EABC-2A0A-4CEC-9B91-BF57F7A2CA45}"/>
                  </a:ext>
                </a:extLst>
              </p14:cNvPr>
              <p14:cNvContentPartPr/>
              <p14:nvPr/>
            </p14:nvContentPartPr>
            <p14:xfrm>
              <a:off x="7532451" y="6410584"/>
              <a:ext cx="247320" cy="1260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5C0EABC-2A0A-4CEC-9B91-BF57F7A2CA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514451" y="6374584"/>
                <a:ext cx="282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2A944A1-42C7-4630-B8DB-7FA918B92089}"/>
                  </a:ext>
                </a:extLst>
              </p14:cNvPr>
              <p14:cNvContentPartPr/>
              <p14:nvPr/>
            </p14:nvContentPartPr>
            <p14:xfrm>
              <a:off x="7604451" y="6576184"/>
              <a:ext cx="241920" cy="96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2A944A1-42C7-4630-B8DB-7FA918B9208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86811" y="6540544"/>
                <a:ext cx="277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F8E4EBF-92C9-4693-9D23-2CD3DEB05EB2}"/>
                  </a:ext>
                </a:extLst>
              </p14:cNvPr>
              <p14:cNvContentPartPr/>
              <p14:nvPr/>
            </p14:nvContentPartPr>
            <p14:xfrm>
              <a:off x="7921251" y="6165064"/>
              <a:ext cx="161280" cy="194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F8E4EBF-92C9-4693-9D23-2CD3DEB05EB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903611" y="6129424"/>
                <a:ext cx="1969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7246A22-368D-40B3-9E8F-80CD3AF99DB3}"/>
                  </a:ext>
                </a:extLst>
              </p14:cNvPr>
              <p14:cNvContentPartPr/>
              <p14:nvPr/>
            </p14:nvContentPartPr>
            <p14:xfrm>
              <a:off x="8178651" y="5974984"/>
              <a:ext cx="78120" cy="355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7246A22-368D-40B3-9E8F-80CD3AF99DB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160651" y="5938984"/>
                <a:ext cx="1137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C0A4032-1A32-4506-9838-38C0711AF164}"/>
                  </a:ext>
                </a:extLst>
              </p14:cNvPr>
              <p14:cNvContentPartPr/>
              <p14:nvPr/>
            </p14:nvContentPartPr>
            <p14:xfrm>
              <a:off x="8093331" y="6129064"/>
              <a:ext cx="279360" cy="29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C0A4032-1A32-4506-9838-38C0711AF16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75691" y="6093064"/>
                <a:ext cx="315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56D0C8A-6102-4F6D-8EF4-8C0A9F8B75C3}"/>
                  </a:ext>
                </a:extLst>
              </p14:cNvPr>
              <p14:cNvContentPartPr/>
              <p14:nvPr/>
            </p14:nvContentPartPr>
            <p14:xfrm>
              <a:off x="8111691" y="6056344"/>
              <a:ext cx="275040" cy="1587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56D0C8A-6102-4F6D-8EF4-8C0A9F8B75C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093691" y="6020704"/>
                <a:ext cx="310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8556315-1AB8-4AD1-910E-B1AB326506CC}"/>
                  </a:ext>
                </a:extLst>
              </p14:cNvPr>
              <p14:cNvContentPartPr/>
              <p14:nvPr/>
            </p14:nvContentPartPr>
            <p14:xfrm>
              <a:off x="8129691" y="6085504"/>
              <a:ext cx="221760" cy="1616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8556315-1AB8-4AD1-910E-B1AB326506C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112051" y="6049864"/>
                <a:ext cx="2574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B190F34-9AEB-49BD-8447-52A2C90CC3D3}"/>
                  </a:ext>
                </a:extLst>
              </p14:cNvPr>
              <p14:cNvContentPartPr/>
              <p14:nvPr/>
            </p14:nvContentPartPr>
            <p14:xfrm>
              <a:off x="8473491" y="5947984"/>
              <a:ext cx="124920" cy="167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190F34-9AEB-49BD-8447-52A2C90CC3D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455851" y="5911984"/>
                <a:ext cx="1605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6C0B5D2-5939-48E9-B0D5-81FF1A03E53B}"/>
                  </a:ext>
                </a:extLst>
              </p14:cNvPr>
              <p14:cNvContentPartPr/>
              <p14:nvPr/>
            </p14:nvContentPartPr>
            <p14:xfrm>
              <a:off x="8845011" y="5753584"/>
              <a:ext cx="443880" cy="312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6C0B5D2-5939-48E9-B0D5-81FF1A03E53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827011" y="5717944"/>
                <a:ext cx="4795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61D034F-6D23-456D-9EB2-6B8657515D89}"/>
                  </a:ext>
                </a:extLst>
              </p14:cNvPr>
              <p14:cNvContentPartPr/>
              <p14:nvPr/>
            </p14:nvContentPartPr>
            <p14:xfrm>
              <a:off x="8962731" y="5767264"/>
              <a:ext cx="200160" cy="300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61D034F-6D23-456D-9EB2-6B8657515D8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944731" y="5731264"/>
                <a:ext cx="2358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5353029-2D32-41F1-82BD-1B870637D704}"/>
                  </a:ext>
                </a:extLst>
              </p14:cNvPr>
              <p14:cNvContentPartPr/>
              <p14:nvPr/>
            </p14:nvContentPartPr>
            <p14:xfrm>
              <a:off x="7078851" y="1550944"/>
              <a:ext cx="2698560" cy="2985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5353029-2D32-41F1-82BD-1B870637D70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061211" y="1515304"/>
                <a:ext cx="2734200" cy="30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4C2C239-5A29-4E0E-A958-050578028877}"/>
                  </a:ext>
                </a:extLst>
              </p14:cNvPr>
              <p14:cNvContentPartPr/>
              <p14:nvPr/>
            </p14:nvContentPartPr>
            <p14:xfrm>
              <a:off x="9559971" y="5482144"/>
              <a:ext cx="228240" cy="306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4C2C239-5A29-4E0E-A958-05057802887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541971" y="5446504"/>
                <a:ext cx="263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B06B0CE-0A9B-4EDC-B06B-65F87A3310E1}"/>
                  </a:ext>
                </a:extLst>
              </p14:cNvPr>
              <p14:cNvContentPartPr/>
              <p14:nvPr/>
            </p14:nvContentPartPr>
            <p14:xfrm>
              <a:off x="9939411" y="5438584"/>
              <a:ext cx="128160" cy="1652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B06B0CE-0A9B-4EDC-B06B-65F87A3310E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921411" y="5402944"/>
                <a:ext cx="163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55074D3-9F66-49C8-A110-07351095BE23}"/>
                  </a:ext>
                </a:extLst>
              </p14:cNvPr>
              <p14:cNvContentPartPr/>
              <p14:nvPr/>
            </p14:nvContentPartPr>
            <p14:xfrm>
              <a:off x="9886131" y="5404384"/>
              <a:ext cx="215280" cy="1231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55074D3-9F66-49C8-A110-07351095BE2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868131" y="5368744"/>
                <a:ext cx="250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B4FC81-0020-4280-8FC1-BA0B95678FC2}"/>
                  </a:ext>
                </a:extLst>
              </p14:cNvPr>
              <p14:cNvContentPartPr/>
              <p14:nvPr/>
            </p14:nvContentPartPr>
            <p14:xfrm>
              <a:off x="9922491" y="5538304"/>
              <a:ext cx="33480" cy="20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B4FC81-0020-4280-8FC1-BA0B95678FC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904491" y="5502664"/>
                <a:ext cx="69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D499C01-F2FA-4D92-B342-47842F8F6C55}"/>
                  </a:ext>
                </a:extLst>
              </p14:cNvPr>
              <p14:cNvContentPartPr/>
              <p14:nvPr/>
            </p14:nvContentPartPr>
            <p14:xfrm>
              <a:off x="10239291" y="5181184"/>
              <a:ext cx="415440" cy="3049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D499C01-F2FA-4D92-B342-47842F8F6C5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221291" y="5145184"/>
                <a:ext cx="4510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340DAF-AE5A-4612-973B-09379B664661}"/>
                  </a:ext>
                </a:extLst>
              </p14:cNvPr>
              <p14:cNvContentPartPr/>
              <p14:nvPr/>
            </p14:nvContentPartPr>
            <p14:xfrm>
              <a:off x="10284291" y="5023864"/>
              <a:ext cx="126360" cy="910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340DAF-AE5A-4612-973B-09379B66466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266651" y="4988224"/>
                <a:ext cx="162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94EF642-10E2-4173-B8C1-7261C5540958}"/>
                  </a:ext>
                </a:extLst>
              </p14:cNvPr>
              <p14:cNvContentPartPr/>
              <p14:nvPr/>
            </p14:nvContentPartPr>
            <p14:xfrm>
              <a:off x="10528731" y="4834144"/>
              <a:ext cx="158760" cy="168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94EF642-10E2-4173-B8C1-7261C554095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510731" y="4798144"/>
                <a:ext cx="194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278BC10-1C9C-49A8-B4E0-CCC3E9F2012E}"/>
                  </a:ext>
                </a:extLst>
              </p14:cNvPr>
              <p14:cNvContentPartPr/>
              <p14:nvPr/>
            </p14:nvContentPartPr>
            <p14:xfrm>
              <a:off x="10872891" y="4902184"/>
              <a:ext cx="365040" cy="222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278BC10-1C9C-49A8-B4E0-CCC3E9F2012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855251" y="4866544"/>
                <a:ext cx="400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7723030-D83E-4693-A80E-5520A33E8F3D}"/>
                  </a:ext>
                </a:extLst>
              </p14:cNvPr>
              <p14:cNvContentPartPr/>
              <p14:nvPr/>
            </p14:nvContentPartPr>
            <p14:xfrm>
              <a:off x="10990611" y="4879144"/>
              <a:ext cx="225000" cy="294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7723030-D83E-4693-A80E-5520A33E8F3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972971" y="4843504"/>
                <a:ext cx="260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9AC7A10-E887-4C76-AF4C-D618AD70B05F}"/>
                  </a:ext>
                </a:extLst>
              </p14:cNvPr>
              <p14:cNvContentPartPr/>
              <p14:nvPr/>
            </p14:nvContentPartPr>
            <p14:xfrm>
              <a:off x="11307411" y="4498984"/>
              <a:ext cx="380520" cy="432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9AC7A10-E887-4C76-AF4C-D618AD70B05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289771" y="4462984"/>
                <a:ext cx="4161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44285BF-BC02-4845-B6B0-B877D532083F}"/>
                  </a:ext>
                </a:extLst>
              </p14:cNvPr>
              <p14:cNvContentPartPr/>
              <p14:nvPr/>
            </p14:nvContentPartPr>
            <p14:xfrm>
              <a:off x="11787291" y="4406104"/>
              <a:ext cx="313920" cy="3376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44285BF-BC02-4845-B6B0-B877D532083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769291" y="4370464"/>
                <a:ext cx="3495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D4AD91D-269C-4753-B66D-6FD98F3AF38F}"/>
                  </a:ext>
                </a:extLst>
              </p14:cNvPr>
              <p14:cNvContentPartPr/>
              <p14:nvPr/>
            </p14:nvContentPartPr>
            <p14:xfrm>
              <a:off x="11705931" y="4338424"/>
              <a:ext cx="102600" cy="70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D4AD91D-269C-4753-B66D-6FD98F3AF38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687931" y="4302784"/>
                <a:ext cx="138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8621D10-A2AF-4DDA-AC5F-D9E8E034F671}"/>
                  </a:ext>
                </a:extLst>
              </p14:cNvPr>
              <p14:cNvContentPartPr/>
              <p14:nvPr/>
            </p14:nvContentPartPr>
            <p14:xfrm>
              <a:off x="11850651" y="4047184"/>
              <a:ext cx="185400" cy="2552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8621D10-A2AF-4DDA-AC5F-D9E8E034F67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832651" y="4011544"/>
                <a:ext cx="2210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5051655-52D9-4773-9774-46911A371609}"/>
                  </a:ext>
                </a:extLst>
              </p14:cNvPr>
              <p14:cNvContentPartPr/>
              <p14:nvPr/>
            </p14:nvContentPartPr>
            <p14:xfrm>
              <a:off x="8401491" y="6521464"/>
              <a:ext cx="225720" cy="123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5051655-52D9-4773-9774-46911A37160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383491" y="6485464"/>
                <a:ext cx="261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2D4B933-0EEC-4A12-AE66-9915D6505CC9}"/>
                  </a:ext>
                </a:extLst>
              </p14:cNvPr>
              <p14:cNvContentPartPr/>
              <p14:nvPr/>
            </p14:nvContentPartPr>
            <p14:xfrm>
              <a:off x="8482851" y="6748984"/>
              <a:ext cx="122400" cy="68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2D4B933-0EEC-4A12-AE66-9915D6505CC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464851" y="6713344"/>
                <a:ext cx="158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0C96120-E26D-4A65-99F5-9CC9B84C4815}"/>
                  </a:ext>
                </a:extLst>
              </p14:cNvPr>
              <p14:cNvContentPartPr/>
              <p14:nvPr/>
            </p14:nvContentPartPr>
            <p14:xfrm>
              <a:off x="9216171" y="6382504"/>
              <a:ext cx="141120" cy="209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0C96120-E26D-4A65-99F5-9CC9B84C481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198171" y="6346504"/>
                <a:ext cx="176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83E09AF-182C-4983-8E68-FB2ACBF7B9C7}"/>
                  </a:ext>
                </a:extLst>
              </p14:cNvPr>
              <p14:cNvContentPartPr/>
              <p14:nvPr/>
            </p14:nvContentPartPr>
            <p14:xfrm>
              <a:off x="9496611" y="6333904"/>
              <a:ext cx="232200" cy="112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83E09AF-182C-4983-8E68-FB2ACBF7B9C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478971" y="6298264"/>
                <a:ext cx="26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883133F-925C-4D78-9581-7BDD92A0181D}"/>
                  </a:ext>
                </a:extLst>
              </p14:cNvPr>
              <p14:cNvContentPartPr/>
              <p14:nvPr/>
            </p14:nvContentPartPr>
            <p14:xfrm>
              <a:off x="9550971" y="6255424"/>
              <a:ext cx="147960" cy="181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883133F-925C-4D78-9581-7BDD92A0181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533331" y="6219784"/>
                <a:ext cx="183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E191B0F-37E1-4F8E-9B6B-52C8B10ACF81}"/>
                  </a:ext>
                </a:extLst>
              </p14:cNvPr>
              <p14:cNvContentPartPr/>
              <p14:nvPr/>
            </p14:nvContentPartPr>
            <p14:xfrm>
              <a:off x="10121571" y="5750704"/>
              <a:ext cx="590400" cy="4464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E191B0F-37E1-4F8E-9B6B-52C8B10ACF8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103571" y="5715064"/>
                <a:ext cx="6260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B90839E-2F4C-48B4-A70E-D72E1787BB92}"/>
                  </a:ext>
                </a:extLst>
              </p14:cNvPr>
              <p14:cNvContentPartPr/>
              <p14:nvPr/>
            </p14:nvContentPartPr>
            <p14:xfrm>
              <a:off x="10311291" y="6055624"/>
              <a:ext cx="593640" cy="336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B90839E-2F4C-48B4-A70E-D72E1787BB9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293651" y="6019624"/>
                <a:ext cx="629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30B39AF-15D6-4BD2-91C4-786C1775B997}"/>
                  </a:ext>
                </a:extLst>
              </p14:cNvPr>
              <p14:cNvContentPartPr/>
              <p14:nvPr/>
            </p14:nvContentPartPr>
            <p14:xfrm>
              <a:off x="10510731" y="6341464"/>
              <a:ext cx="424800" cy="475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30B39AF-15D6-4BD2-91C4-786C1775B99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492731" y="6305464"/>
                <a:ext cx="46044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2808E8D-2756-403D-9A71-CFD3E80EDA61}"/>
                  </a:ext>
                </a:extLst>
              </p14:cNvPr>
              <p14:cNvContentPartPr/>
              <p14:nvPr/>
            </p14:nvContentPartPr>
            <p14:xfrm>
              <a:off x="11133891" y="5788504"/>
              <a:ext cx="313920" cy="2228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2808E8D-2756-403D-9A71-CFD3E80EDA61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116251" y="5752864"/>
                <a:ext cx="349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093AE75-544E-4D5C-BC76-4E9018A9D1CB}"/>
                  </a:ext>
                </a:extLst>
              </p14:cNvPr>
              <p14:cNvContentPartPr/>
              <p14:nvPr/>
            </p14:nvContentPartPr>
            <p14:xfrm>
              <a:off x="11180691" y="5658184"/>
              <a:ext cx="268560" cy="336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093AE75-544E-4D5C-BC76-4E9018A9D1C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1162691" y="5622184"/>
                <a:ext cx="3042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DE4CE0F-84D5-4F64-B952-B616757FAB9D}"/>
                  </a:ext>
                </a:extLst>
              </p14:cNvPr>
              <p14:cNvContentPartPr/>
              <p14:nvPr/>
            </p14:nvContentPartPr>
            <p14:xfrm>
              <a:off x="11542851" y="5131504"/>
              <a:ext cx="537480" cy="383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DE4CE0F-84D5-4F64-B952-B616757FAB9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1525211" y="5095504"/>
                <a:ext cx="57312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7147795-CEB1-4017-8EBA-11E4F0B69E0A}"/>
                  </a:ext>
                </a:extLst>
              </p14:cNvPr>
              <p14:cNvContentPartPr/>
              <p14:nvPr/>
            </p14:nvContentPartPr>
            <p14:xfrm>
              <a:off x="11732931" y="5607424"/>
              <a:ext cx="439560" cy="2772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7147795-CEB1-4017-8EBA-11E4F0B69E0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714931" y="5571424"/>
                <a:ext cx="4752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C792056-4858-42DA-A86B-258DD5D95D51}"/>
                  </a:ext>
                </a:extLst>
              </p14:cNvPr>
              <p14:cNvContentPartPr/>
              <p14:nvPr/>
            </p14:nvContentPartPr>
            <p14:xfrm>
              <a:off x="11760291" y="6265144"/>
              <a:ext cx="407880" cy="324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C792056-4858-42DA-A86B-258DD5D95D5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1742291" y="6229504"/>
                <a:ext cx="4435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8E282F4-5A94-4A0E-9B93-E7034760EE30}"/>
                  </a:ext>
                </a:extLst>
              </p14:cNvPr>
              <p14:cNvContentPartPr/>
              <p14:nvPr/>
            </p14:nvContentPartPr>
            <p14:xfrm>
              <a:off x="11896011" y="5895424"/>
              <a:ext cx="280440" cy="1976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8E282F4-5A94-4A0E-9B93-E7034760EE3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878371" y="5859424"/>
                <a:ext cx="31608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17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7189CA-3A78-4A6F-AF78-E3D5454EE4E9}"/>
                  </a:ext>
                </a:extLst>
              </p14:cNvPr>
              <p14:cNvContentPartPr/>
              <p14:nvPr/>
            </p14:nvContentPartPr>
            <p14:xfrm>
              <a:off x="343251" y="253305"/>
              <a:ext cx="326520" cy="38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7189CA-3A78-4A6F-AF78-E3D5454EE4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251" y="217305"/>
                <a:ext cx="3621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57F15A-786E-497E-8BDA-F87EA48E65D1}"/>
                  </a:ext>
                </a:extLst>
              </p14:cNvPr>
              <p14:cNvContentPartPr/>
              <p14:nvPr/>
            </p14:nvContentPartPr>
            <p14:xfrm>
              <a:off x="325611" y="280305"/>
              <a:ext cx="353520" cy="35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57F15A-786E-497E-8BDA-F87EA48E65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971" y="244305"/>
                <a:ext cx="3891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07EAB8-01ED-4D90-AA33-F9B147328837}"/>
                  </a:ext>
                </a:extLst>
              </p14:cNvPr>
              <p14:cNvContentPartPr/>
              <p14:nvPr/>
            </p14:nvContentPartPr>
            <p14:xfrm>
              <a:off x="895491" y="198945"/>
              <a:ext cx="55080" cy="443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07EAB8-01ED-4D90-AA33-F9B1473288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851" y="162945"/>
                <a:ext cx="907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A6A196-9C70-4D66-A460-2EAD8F3D36C0}"/>
                  </a:ext>
                </a:extLst>
              </p14:cNvPr>
              <p14:cNvContentPartPr/>
              <p14:nvPr/>
            </p14:nvContentPartPr>
            <p14:xfrm>
              <a:off x="1013931" y="284985"/>
              <a:ext cx="408600" cy="46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A6A196-9C70-4D66-A460-2EAD8F3D36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5931" y="249345"/>
                <a:ext cx="4442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46BE12-821D-480C-82DB-36CB422B66AA}"/>
                  </a:ext>
                </a:extLst>
              </p14:cNvPr>
              <p14:cNvContentPartPr/>
              <p14:nvPr/>
            </p14:nvContentPartPr>
            <p14:xfrm>
              <a:off x="1475451" y="271305"/>
              <a:ext cx="227520" cy="390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46BE12-821D-480C-82DB-36CB422B66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7451" y="235665"/>
                <a:ext cx="263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B2C540-B623-42B4-8062-55D1126E200A}"/>
                  </a:ext>
                </a:extLst>
              </p14:cNvPr>
              <p14:cNvContentPartPr/>
              <p14:nvPr/>
            </p14:nvContentPartPr>
            <p14:xfrm>
              <a:off x="2299491" y="398745"/>
              <a:ext cx="27396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B2C540-B623-42B4-8062-55D1126E20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1491" y="363105"/>
                <a:ext cx="3096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B76D52-97BF-46BF-A084-19DEF950CA6E}"/>
                  </a:ext>
                </a:extLst>
              </p14:cNvPr>
              <p14:cNvContentPartPr/>
              <p14:nvPr/>
            </p14:nvContentPartPr>
            <p14:xfrm>
              <a:off x="2199771" y="198225"/>
              <a:ext cx="437040" cy="91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B76D52-97BF-46BF-A084-19DEF950CA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81771" y="162585"/>
                <a:ext cx="472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862EB0-B2C4-49A6-A8C9-86642AE66B92}"/>
                  </a:ext>
                </a:extLst>
              </p14:cNvPr>
              <p14:cNvContentPartPr/>
              <p14:nvPr/>
            </p14:nvContentPartPr>
            <p14:xfrm>
              <a:off x="2978091" y="171585"/>
              <a:ext cx="167400" cy="34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862EB0-B2C4-49A6-A8C9-86642AE66B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0451" y="135945"/>
                <a:ext cx="2030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2C499A-50F3-4E11-B887-B85BBBCEF8E7}"/>
                  </a:ext>
                </a:extLst>
              </p14:cNvPr>
              <p14:cNvContentPartPr/>
              <p14:nvPr/>
            </p14:nvContentPartPr>
            <p14:xfrm>
              <a:off x="3648051" y="361305"/>
              <a:ext cx="391680" cy="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2C499A-50F3-4E11-B887-B85BBBCEF8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30411" y="325665"/>
                <a:ext cx="427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FC0E38-3748-4AC3-A0CF-2A9E2A228E08}"/>
                  </a:ext>
                </a:extLst>
              </p14:cNvPr>
              <p14:cNvContentPartPr/>
              <p14:nvPr/>
            </p14:nvContentPartPr>
            <p14:xfrm>
              <a:off x="3802131" y="243945"/>
              <a:ext cx="172440" cy="31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FC0E38-3748-4AC3-A0CF-2A9E2A228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4491" y="208305"/>
                <a:ext cx="2080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514942-4A91-4B72-8FF4-D3128B89BAE5}"/>
                  </a:ext>
                </a:extLst>
              </p14:cNvPr>
              <p14:cNvContentPartPr/>
              <p14:nvPr/>
            </p14:nvContentPartPr>
            <p14:xfrm>
              <a:off x="4643811" y="115425"/>
              <a:ext cx="669960" cy="277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514942-4A91-4B72-8FF4-D3128B89BAE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26171" y="79425"/>
                <a:ext cx="7056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A452F5-A88D-402F-AB0E-DF80FA85EFA1}"/>
                  </a:ext>
                </a:extLst>
              </p14:cNvPr>
              <p14:cNvContentPartPr/>
              <p14:nvPr/>
            </p14:nvContentPartPr>
            <p14:xfrm>
              <a:off x="4490451" y="491265"/>
              <a:ext cx="994680" cy="142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A452F5-A88D-402F-AB0E-DF80FA85EF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2451" y="455625"/>
                <a:ext cx="1030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DF48A1-E7E7-4D93-9AAE-8B0123B3DB17}"/>
                  </a:ext>
                </a:extLst>
              </p14:cNvPr>
              <p14:cNvContentPartPr/>
              <p14:nvPr/>
            </p14:nvContentPartPr>
            <p14:xfrm>
              <a:off x="4807251" y="750105"/>
              <a:ext cx="682200" cy="478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DF48A1-E7E7-4D93-9AAE-8B0123B3D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9251" y="714105"/>
                <a:ext cx="7178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A20187-D0E3-4CF2-9DA5-A0643A4DE61D}"/>
                  </a:ext>
                </a:extLst>
              </p14:cNvPr>
              <p14:cNvContentPartPr/>
              <p14:nvPr/>
            </p14:nvContentPartPr>
            <p14:xfrm>
              <a:off x="6197931" y="401265"/>
              <a:ext cx="472320" cy="65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A20187-D0E3-4CF2-9DA5-A0643A4DE6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79931" y="365625"/>
                <a:ext cx="5079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8B5A16-F92B-4E22-AC79-7BEF7E6A399F}"/>
                  </a:ext>
                </a:extLst>
              </p14:cNvPr>
              <p14:cNvContentPartPr/>
              <p14:nvPr/>
            </p14:nvContentPartPr>
            <p14:xfrm>
              <a:off x="6400251" y="289305"/>
              <a:ext cx="173520" cy="253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8B5A16-F92B-4E22-AC79-7BEF7E6A39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2611" y="253665"/>
                <a:ext cx="2091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8C245A-1E17-44AD-B84E-A7ACC20A8486}"/>
                  </a:ext>
                </a:extLst>
              </p14:cNvPr>
              <p14:cNvContentPartPr/>
              <p14:nvPr/>
            </p14:nvContentPartPr>
            <p14:xfrm>
              <a:off x="7106571" y="26865"/>
              <a:ext cx="309240" cy="336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8C245A-1E17-44AD-B84E-A7ACC20A84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88931" y="-9135"/>
                <a:ext cx="3448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A82F1B-F188-445F-B6C8-4A0A07667FCD}"/>
                  </a:ext>
                </a:extLst>
              </p14:cNvPr>
              <p14:cNvContentPartPr/>
              <p14:nvPr/>
            </p14:nvContentPartPr>
            <p14:xfrm>
              <a:off x="7015851" y="470584"/>
              <a:ext cx="789840" cy="127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A82F1B-F188-445F-B6C8-4A0A07667F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98211" y="434584"/>
                <a:ext cx="8254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575C4B-36D6-4FA6-8E68-BCC7D5095B8D}"/>
                  </a:ext>
                </a:extLst>
              </p14:cNvPr>
              <p14:cNvContentPartPr/>
              <p14:nvPr/>
            </p14:nvContentPartPr>
            <p14:xfrm>
              <a:off x="7233291" y="850744"/>
              <a:ext cx="345240" cy="563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575C4B-36D6-4FA6-8E68-BCC7D5095B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15291" y="814744"/>
                <a:ext cx="3808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3D93F9-F5C7-476F-A5F1-A3C564F9759C}"/>
                  </a:ext>
                </a:extLst>
              </p14:cNvPr>
              <p14:cNvContentPartPr/>
              <p14:nvPr/>
            </p14:nvContentPartPr>
            <p14:xfrm>
              <a:off x="7613811" y="640144"/>
              <a:ext cx="428760" cy="240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3D93F9-F5C7-476F-A5F1-A3C564F975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95811" y="604504"/>
                <a:ext cx="464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AC16F3-0CA9-40BD-8989-7F1E9B2E0645}"/>
                  </a:ext>
                </a:extLst>
              </p14:cNvPr>
              <p14:cNvContentPartPr/>
              <p14:nvPr/>
            </p14:nvContentPartPr>
            <p14:xfrm>
              <a:off x="8263611" y="176104"/>
              <a:ext cx="768960" cy="569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AC16F3-0CA9-40BD-8989-7F1E9B2E06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5971" y="140464"/>
                <a:ext cx="8046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488CF6-C28C-4427-A305-ECB27D6D7959}"/>
                  </a:ext>
                </a:extLst>
              </p14:cNvPr>
              <p14:cNvContentPartPr/>
              <p14:nvPr/>
            </p14:nvContentPartPr>
            <p14:xfrm>
              <a:off x="8419491" y="137224"/>
              <a:ext cx="1425240" cy="505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488CF6-C28C-4427-A305-ECB27D6D79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01851" y="101584"/>
                <a:ext cx="14608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1400DA-8EDC-47FC-AE6F-AB822CC106DE}"/>
                  </a:ext>
                </a:extLst>
              </p14:cNvPr>
              <p14:cNvContentPartPr/>
              <p14:nvPr/>
            </p14:nvContentPartPr>
            <p14:xfrm>
              <a:off x="400851" y="1503064"/>
              <a:ext cx="922680" cy="109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1400DA-8EDC-47FC-AE6F-AB822CC106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211" y="1467424"/>
                <a:ext cx="95832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D0FDEF-12E8-4327-A863-E53DE96C164A}"/>
                  </a:ext>
                </a:extLst>
              </p14:cNvPr>
              <p14:cNvContentPartPr/>
              <p14:nvPr/>
            </p14:nvContentPartPr>
            <p14:xfrm>
              <a:off x="1286091" y="1708984"/>
              <a:ext cx="471960" cy="38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D0FDEF-12E8-4327-A863-E53DE96C16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68091" y="1672984"/>
                <a:ext cx="5076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DA1DAD-843B-4FCE-BBEA-5325A3F8E045}"/>
                  </a:ext>
                </a:extLst>
              </p14:cNvPr>
              <p14:cNvContentPartPr/>
              <p14:nvPr/>
            </p14:nvContentPartPr>
            <p14:xfrm>
              <a:off x="1818891" y="1502704"/>
              <a:ext cx="369720" cy="330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DA1DAD-843B-4FCE-BBEA-5325A3F8E0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1251" y="1466704"/>
                <a:ext cx="40536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55B689-4EE8-494C-819E-E38C2873DC47}"/>
                  </a:ext>
                </a:extLst>
              </p14:cNvPr>
              <p14:cNvContentPartPr/>
              <p14:nvPr/>
            </p14:nvContentPartPr>
            <p14:xfrm>
              <a:off x="687771" y="1955224"/>
              <a:ext cx="1928880" cy="914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55B689-4EE8-494C-819E-E38C2873DC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9771" y="1919584"/>
                <a:ext cx="196452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DADBB6-DB92-4A51-BDD9-DD25AD105AB1}"/>
                  </a:ext>
                </a:extLst>
              </p14:cNvPr>
              <p14:cNvContentPartPr/>
              <p14:nvPr/>
            </p14:nvContentPartPr>
            <p14:xfrm>
              <a:off x="904851" y="2577664"/>
              <a:ext cx="1139400" cy="527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DADBB6-DB92-4A51-BDD9-DD25AD105A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7211" y="2541664"/>
                <a:ext cx="117504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528751-6806-43A9-9D9D-3188803F653C}"/>
                  </a:ext>
                </a:extLst>
              </p14:cNvPr>
              <p14:cNvContentPartPr/>
              <p14:nvPr/>
            </p14:nvContentPartPr>
            <p14:xfrm>
              <a:off x="868851" y="189784"/>
              <a:ext cx="225360" cy="635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528751-6806-43A9-9D9D-3188803F65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0851" y="153784"/>
                <a:ext cx="2610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6A498-231A-4BE9-8729-51AEF248B973}"/>
                  </a:ext>
                </a:extLst>
              </p14:cNvPr>
              <p14:cNvContentPartPr/>
              <p14:nvPr/>
            </p14:nvContentPartPr>
            <p14:xfrm>
              <a:off x="1375731" y="144424"/>
              <a:ext cx="371520" cy="552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6A498-231A-4BE9-8729-51AEF248B9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8091" y="108784"/>
                <a:ext cx="4071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5675584-6AA3-40FB-BCDA-7F5843F53B25}"/>
                  </a:ext>
                </a:extLst>
              </p14:cNvPr>
              <p14:cNvContentPartPr/>
              <p14:nvPr/>
            </p14:nvContentPartPr>
            <p14:xfrm>
              <a:off x="2340171" y="2786824"/>
              <a:ext cx="405720" cy="631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5675584-6AA3-40FB-BCDA-7F5843F53B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22531" y="2750824"/>
                <a:ext cx="44136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30BAED-D43E-443C-8140-0938E58B897E}"/>
                  </a:ext>
                </a:extLst>
              </p14:cNvPr>
              <p14:cNvContentPartPr/>
              <p14:nvPr/>
            </p14:nvContentPartPr>
            <p14:xfrm>
              <a:off x="3041451" y="2790424"/>
              <a:ext cx="356040" cy="169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30BAED-D43E-443C-8140-0938E58B89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23811" y="2754784"/>
                <a:ext cx="391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400018-E1E8-4444-9FAA-69399F5064D6}"/>
                  </a:ext>
                </a:extLst>
              </p14:cNvPr>
              <p14:cNvContentPartPr/>
              <p14:nvPr/>
            </p14:nvContentPartPr>
            <p14:xfrm>
              <a:off x="3132171" y="3002464"/>
              <a:ext cx="328320" cy="111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400018-E1E8-4444-9FAA-69399F5064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14531" y="2966464"/>
                <a:ext cx="363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E870B23-765C-459C-A97B-2F8DE0F8B4F2}"/>
                  </a:ext>
                </a:extLst>
              </p14:cNvPr>
              <p14:cNvContentPartPr/>
              <p14:nvPr/>
            </p14:nvContentPartPr>
            <p14:xfrm>
              <a:off x="3757851" y="2522944"/>
              <a:ext cx="488520" cy="246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E870B23-765C-459C-A97B-2F8DE0F8B4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40211" y="2486944"/>
                <a:ext cx="524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D68980A-20D7-49B5-8C40-3043363DAD84}"/>
                  </a:ext>
                </a:extLst>
              </p14:cNvPr>
              <p14:cNvContentPartPr/>
              <p14:nvPr/>
            </p14:nvContentPartPr>
            <p14:xfrm>
              <a:off x="1066851" y="3883744"/>
              <a:ext cx="272880" cy="523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D68980A-20D7-49B5-8C40-3043363DAD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8851" y="3847744"/>
                <a:ext cx="3085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29652E0-362B-4664-8C7B-BD6C2AACB221}"/>
                  </a:ext>
                </a:extLst>
              </p14:cNvPr>
              <p14:cNvContentPartPr/>
              <p14:nvPr/>
            </p14:nvContentPartPr>
            <p14:xfrm>
              <a:off x="995571" y="3946744"/>
              <a:ext cx="458280" cy="338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29652E0-362B-4664-8C7B-BD6C2AACB22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7931" y="3911104"/>
                <a:ext cx="4939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C20184-4B1A-4EC2-977A-74D2DAEE4D80}"/>
                  </a:ext>
                </a:extLst>
              </p14:cNvPr>
              <p14:cNvContentPartPr/>
              <p14:nvPr/>
            </p14:nvContentPartPr>
            <p14:xfrm>
              <a:off x="1656531" y="3757024"/>
              <a:ext cx="262440" cy="441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C20184-4B1A-4EC2-977A-74D2DAEE4D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38531" y="3721024"/>
                <a:ext cx="2980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1A1989-3071-41C5-AC7C-07F0079AE77B}"/>
                  </a:ext>
                </a:extLst>
              </p14:cNvPr>
              <p14:cNvContentPartPr/>
              <p14:nvPr/>
            </p14:nvContentPartPr>
            <p14:xfrm>
              <a:off x="2090691" y="3890224"/>
              <a:ext cx="202320" cy="174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1A1989-3071-41C5-AC7C-07F0079AE7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73051" y="3854584"/>
                <a:ext cx="2379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5F8B57-3A28-4271-BB13-6822B9E192BF}"/>
                  </a:ext>
                </a:extLst>
              </p14:cNvPr>
              <p14:cNvContentPartPr/>
              <p14:nvPr/>
            </p14:nvContentPartPr>
            <p14:xfrm>
              <a:off x="2000691" y="3602944"/>
              <a:ext cx="579960" cy="499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5F8B57-3A28-4271-BB13-6822B9E192B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82691" y="3567304"/>
                <a:ext cx="6156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DFEA2CB-A21E-4477-9B32-29B19554D24D}"/>
                  </a:ext>
                </a:extLst>
              </p14:cNvPr>
              <p14:cNvContentPartPr/>
              <p14:nvPr/>
            </p14:nvContentPartPr>
            <p14:xfrm>
              <a:off x="2869731" y="3620584"/>
              <a:ext cx="653400" cy="335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DFEA2CB-A21E-4477-9B32-29B19554D24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52091" y="3584584"/>
                <a:ext cx="6890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7B08DAA-9086-42D1-B71E-BA45E32FA28D}"/>
                  </a:ext>
                </a:extLst>
              </p14:cNvPr>
              <p14:cNvContentPartPr/>
              <p14:nvPr/>
            </p14:nvContentPartPr>
            <p14:xfrm>
              <a:off x="2996451" y="3963664"/>
              <a:ext cx="648000" cy="146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7B08DAA-9086-42D1-B71E-BA45E32FA2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78451" y="3928024"/>
                <a:ext cx="683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A6D31BB-3DE5-43F0-8714-B52885F7C085}"/>
                  </a:ext>
                </a:extLst>
              </p14:cNvPr>
              <p14:cNvContentPartPr/>
              <p14:nvPr/>
            </p14:nvContentPartPr>
            <p14:xfrm>
              <a:off x="3938211" y="3548584"/>
              <a:ext cx="281880" cy="365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A6D31BB-3DE5-43F0-8714-B52885F7C08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20211" y="3512584"/>
                <a:ext cx="3175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C36F77-1B2C-419F-9AF7-5D45FD3A80FC}"/>
                  </a:ext>
                </a:extLst>
              </p14:cNvPr>
              <p14:cNvContentPartPr/>
              <p14:nvPr/>
            </p14:nvContentPartPr>
            <p14:xfrm>
              <a:off x="4454091" y="3547864"/>
              <a:ext cx="664200" cy="182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C36F77-1B2C-419F-9AF7-5D45FD3A80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36091" y="3511864"/>
                <a:ext cx="6998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A23123D-0350-4127-A733-098ABAAB08C5}"/>
                  </a:ext>
                </a:extLst>
              </p14:cNvPr>
              <p14:cNvContentPartPr/>
              <p14:nvPr/>
            </p14:nvContentPartPr>
            <p14:xfrm>
              <a:off x="4788891" y="3494224"/>
              <a:ext cx="272160" cy="338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A23123D-0350-4127-A733-098ABAAB08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71251" y="3458224"/>
                <a:ext cx="3078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2F5D887-B761-4121-AFBF-D9A2C239052C}"/>
                  </a:ext>
                </a:extLst>
              </p14:cNvPr>
              <p14:cNvContentPartPr/>
              <p14:nvPr/>
            </p14:nvContentPartPr>
            <p14:xfrm>
              <a:off x="5621571" y="2742544"/>
              <a:ext cx="716760" cy="534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2F5D887-B761-4121-AFBF-D9A2C23905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03931" y="2706904"/>
                <a:ext cx="75240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284A975-6842-4432-951A-9CA1D4FD5EBE}"/>
                  </a:ext>
                </a:extLst>
              </p14:cNvPr>
              <p14:cNvContentPartPr/>
              <p14:nvPr/>
            </p14:nvContentPartPr>
            <p14:xfrm>
              <a:off x="5585571" y="3397384"/>
              <a:ext cx="1073160" cy="278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284A975-6842-4432-951A-9CA1D4FD5E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67931" y="3361744"/>
                <a:ext cx="1108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6DB12E-8DFC-4223-A0FB-FD67EBE87FD4}"/>
                  </a:ext>
                </a:extLst>
              </p14:cNvPr>
              <p14:cNvContentPartPr/>
              <p14:nvPr/>
            </p14:nvContentPartPr>
            <p14:xfrm>
              <a:off x="6011091" y="3745864"/>
              <a:ext cx="353160" cy="256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6DB12E-8DFC-4223-A0FB-FD67EBE87FD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93451" y="3710224"/>
                <a:ext cx="3888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583AE76-D890-4886-99A4-A3530FD14434}"/>
                  </a:ext>
                </a:extLst>
              </p14:cNvPr>
              <p14:cNvContentPartPr/>
              <p14:nvPr/>
            </p14:nvContentPartPr>
            <p14:xfrm>
              <a:off x="7079571" y="3102184"/>
              <a:ext cx="532080" cy="166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583AE76-D890-4886-99A4-A3530FD144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61931" y="3066184"/>
                <a:ext cx="567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A5EDB5-032E-4B57-AD5B-946D885AE035}"/>
                  </a:ext>
                </a:extLst>
              </p14:cNvPr>
              <p14:cNvContentPartPr/>
              <p14:nvPr/>
            </p14:nvContentPartPr>
            <p14:xfrm>
              <a:off x="7269651" y="3023704"/>
              <a:ext cx="225720" cy="377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A5EDB5-032E-4B57-AD5B-946D885AE03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51651" y="2987704"/>
                <a:ext cx="2613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61582E-0B13-43AE-AEBA-8E706AE30367}"/>
                  </a:ext>
                </a:extLst>
              </p14:cNvPr>
              <p14:cNvContentPartPr/>
              <p14:nvPr/>
            </p14:nvContentPartPr>
            <p14:xfrm>
              <a:off x="7876251" y="2233144"/>
              <a:ext cx="446040" cy="690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61582E-0B13-43AE-AEBA-8E706AE3036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58251" y="2197144"/>
                <a:ext cx="4816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0574D8E-E292-4C5E-92C3-5CD05C000E01}"/>
                  </a:ext>
                </a:extLst>
              </p14:cNvPr>
              <p14:cNvContentPartPr/>
              <p14:nvPr/>
            </p14:nvContentPartPr>
            <p14:xfrm>
              <a:off x="8020971" y="2943424"/>
              <a:ext cx="641520" cy="252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0574D8E-E292-4C5E-92C3-5CD05C000E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02971" y="2907424"/>
                <a:ext cx="6771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91316F3-1057-47D4-89CB-0B0BD7DE011C}"/>
                  </a:ext>
                </a:extLst>
              </p14:cNvPr>
              <p14:cNvContentPartPr/>
              <p14:nvPr/>
            </p14:nvContentPartPr>
            <p14:xfrm>
              <a:off x="8180451" y="3262744"/>
              <a:ext cx="382680" cy="251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91316F3-1057-47D4-89CB-0B0BD7DE011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62451" y="3226744"/>
                <a:ext cx="4183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DF1BD94-993F-4221-85FC-D0AA680DFF17}"/>
                  </a:ext>
                </a:extLst>
              </p14:cNvPr>
              <p14:cNvContentPartPr/>
              <p14:nvPr/>
            </p14:nvContentPartPr>
            <p14:xfrm>
              <a:off x="3566691" y="4475584"/>
              <a:ext cx="546840" cy="159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DF1BD94-993F-4221-85FC-D0AA680DFF1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49051" y="4439584"/>
                <a:ext cx="5824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515B5BB-FCFD-4E60-8D63-BF45CB9D2EF3}"/>
                  </a:ext>
                </a:extLst>
              </p14:cNvPr>
              <p14:cNvContentPartPr/>
              <p14:nvPr/>
            </p14:nvContentPartPr>
            <p14:xfrm>
              <a:off x="3675411" y="4764664"/>
              <a:ext cx="343080" cy="87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515B5BB-FCFD-4E60-8D63-BF45CB9D2EF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57411" y="4729024"/>
                <a:ext cx="378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9178F6-54D9-47CA-BD77-C4B1002C9D5B}"/>
                  </a:ext>
                </a:extLst>
              </p14:cNvPr>
              <p14:cNvContentPartPr/>
              <p14:nvPr/>
            </p14:nvContentPartPr>
            <p14:xfrm>
              <a:off x="4426731" y="4490344"/>
              <a:ext cx="236880" cy="299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9178F6-54D9-47CA-BD77-C4B1002C9D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08731" y="4454344"/>
                <a:ext cx="2725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7CEC09E-0361-474F-A2EA-33727AE17AB4}"/>
                  </a:ext>
                </a:extLst>
              </p14:cNvPr>
              <p14:cNvContentPartPr/>
              <p14:nvPr/>
            </p14:nvContentPartPr>
            <p14:xfrm>
              <a:off x="4897611" y="4524904"/>
              <a:ext cx="279360" cy="65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7CEC09E-0361-474F-A2EA-33727AE17AB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79611" y="4488904"/>
                <a:ext cx="315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C71B444-ABA5-4043-9874-C9AE7999C410}"/>
                  </a:ext>
                </a:extLst>
              </p14:cNvPr>
              <p14:cNvContentPartPr/>
              <p14:nvPr/>
            </p14:nvContentPartPr>
            <p14:xfrm>
              <a:off x="4951971" y="4426984"/>
              <a:ext cx="212040" cy="245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C71B444-ABA5-4043-9874-C9AE7999C4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33971" y="4390984"/>
                <a:ext cx="2476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A22C46-0BB7-4B45-B14C-2F2BB50E3373}"/>
                  </a:ext>
                </a:extLst>
              </p14:cNvPr>
              <p14:cNvContentPartPr/>
              <p14:nvPr/>
            </p14:nvContentPartPr>
            <p14:xfrm>
              <a:off x="5402691" y="4245544"/>
              <a:ext cx="546840" cy="300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A22C46-0BB7-4B45-B14C-2F2BB50E337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84691" y="4209904"/>
                <a:ext cx="5824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21615F4-7C5A-4B74-95A8-84394576E7F5}"/>
                  </a:ext>
                </a:extLst>
              </p14:cNvPr>
              <p14:cNvContentPartPr/>
              <p14:nvPr/>
            </p14:nvContentPartPr>
            <p14:xfrm>
              <a:off x="6255531" y="4295584"/>
              <a:ext cx="492120" cy="104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21615F4-7C5A-4B74-95A8-84394576E7F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37891" y="4259584"/>
                <a:ext cx="527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46AEE2F-E7C8-4E25-9194-C898813E8E21}"/>
                  </a:ext>
                </a:extLst>
              </p14:cNvPr>
              <p14:cNvContentPartPr/>
              <p14:nvPr/>
            </p14:nvContentPartPr>
            <p14:xfrm>
              <a:off x="6481611" y="4209544"/>
              <a:ext cx="142560" cy="209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46AEE2F-E7C8-4E25-9194-C898813E8E2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63971" y="4173904"/>
                <a:ext cx="1782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D22E5CC-556F-45E5-960B-BE5D32F9910B}"/>
                  </a:ext>
                </a:extLst>
              </p14:cNvPr>
              <p14:cNvContentPartPr/>
              <p14:nvPr/>
            </p14:nvContentPartPr>
            <p14:xfrm>
              <a:off x="7132851" y="3938104"/>
              <a:ext cx="736200" cy="508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D22E5CC-556F-45E5-960B-BE5D32F9910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14851" y="3902104"/>
                <a:ext cx="7718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764E05E-0CA9-447E-B4F3-3E47AD42A12D}"/>
                  </a:ext>
                </a:extLst>
              </p14:cNvPr>
              <p14:cNvContentPartPr/>
              <p14:nvPr/>
            </p14:nvContentPartPr>
            <p14:xfrm>
              <a:off x="4109931" y="5222224"/>
              <a:ext cx="284400" cy="146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764E05E-0CA9-447E-B4F3-3E47AD42A12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092291" y="5186224"/>
                <a:ext cx="3200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A748B68-030D-4E05-8060-23026231C413}"/>
                  </a:ext>
                </a:extLst>
              </p14:cNvPr>
              <p14:cNvContentPartPr/>
              <p14:nvPr/>
            </p14:nvContentPartPr>
            <p14:xfrm>
              <a:off x="4182291" y="5497264"/>
              <a:ext cx="349200" cy="88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A748B68-030D-4E05-8060-23026231C41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64651" y="5461624"/>
                <a:ext cx="384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B944350-817D-4C52-AF7E-E44520F8C1B0}"/>
                  </a:ext>
                </a:extLst>
              </p14:cNvPr>
              <p14:cNvContentPartPr/>
              <p14:nvPr/>
            </p14:nvContentPartPr>
            <p14:xfrm>
              <a:off x="4760811" y="5060584"/>
              <a:ext cx="706680" cy="472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B944350-817D-4C52-AF7E-E44520F8C1B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43171" y="5024944"/>
                <a:ext cx="74232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747048D-2F73-4253-9B9D-FEF4A2F19A56}"/>
                  </a:ext>
                </a:extLst>
              </p14:cNvPr>
              <p14:cNvContentPartPr/>
              <p14:nvPr/>
            </p14:nvContentPartPr>
            <p14:xfrm>
              <a:off x="7297011" y="1710784"/>
              <a:ext cx="1714680" cy="40946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747048D-2F73-4253-9B9D-FEF4A2F19A5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79011" y="1674784"/>
                <a:ext cx="1750320" cy="41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DF4EC06-4DA7-4CEA-9A62-AF0456250427}"/>
                  </a:ext>
                </a:extLst>
              </p14:cNvPr>
              <p14:cNvContentPartPr/>
              <p14:nvPr/>
            </p14:nvContentPartPr>
            <p14:xfrm>
              <a:off x="8841411" y="1283824"/>
              <a:ext cx="390960" cy="647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DF4EC06-4DA7-4CEA-9A62-AF045625042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23771" y="1247824"/>
                <a:ext cx="4266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EF7DDDC-2A97-4FBF-B1DA-3EC36A4D03A8}"/>
                  </a:ext>
                </a:extLst>
              </p14:cNvPr>
              <p14:cNvContentPartPr/>
              <p14:nvPr/>
            </p14:nvContentPartPr>
            <p14:xfrm>
              <a:off x="9297531" y="1402624"/>
              <a:ext cx="237600" cy="158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EF7DDDC-2A97-4FBF-B1DA-3EC36A4D03A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79891" y="1366984"/>
                <a:ext cx="273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BC1BCCC-B374-4002-81AB-ABBECCEB7040}"/>
                  </a:ext>
                </a:extLst>
              </p14:cNvPr>
              <p14:cNvContentPartPr/>
              <p14:nvPr/>
            </p14:nvContentPartPr>
            <p14:xfrm>
              <a:off x="9478611" y="1285264"/>
              <a:ext cx="225720" cy="318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BC1BCCC-B374-4002-81AB-ABBECCEB704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60611" y="1249624"/>
                <a:ext cx="2613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0D095DA-828E-49D6-AD22-4EF8671A5DCC}"/>
                  </a:ext>
                </a:extLst>
              </p14:cNvPr>
              <p14:cNvContentPartPr/>
              <p14:nvPr/>
            </p14:nvContentPartPr>
            <p14:xfrm>
              <a:off x="9672651" y="1077184"/>
              <a:ext cx="311400" cy="282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0D095DA-828E-49D6-AD22-4EF8671A5DC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654651" y="1041184"/>
                <a:ext cx="347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9D2CF59-5C1E-4E99-AA10-431FF93DD8F9}"/>
                  </a:ext>
                </a:extLst>
              </p14:cNvPr>
              <p14:cNvContentPartPr/>
              <p14:nvPr/>
            </p14:nvContentPartPr>
            <p14:xfrm>
              <a:off x="9650691" y="1177984"/>
              <a:ext cx="135720" cy="80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9D2CF59-5C1E-4E99-AA10-431FF93DD8F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33051" y="1141984"/>
                <a:ext cx="171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34EC76F-BFBC-42D7-B332-198C066ABDB5}"/>
                  </a:ext>
                </a:extLst>
              </p14:cNvPr>
              <p14:cNvContentPartPr/>
              <p14:nvPr/>
            </p14:nvContentPartPr>
            <p14:xfrm>
              <a:off x="9949491" y="884224"/>
              <a:ext cx="432000" cy="340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34EC76F-BFBC-42D7-B332-198C066ABDB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31491" y="848584"/>
                <a:ext cx="4676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97FB339-068E-4110-A501-AFA32AC03801}"/>
                  </a:ext>
                </a:extLst>
              </p14:cNvPr>
              <p14:cNvContentPartPr/>
              <p14:nvPr/>
            </p14:nvContentPartPr>
            <p14:xfrm>
              <a:off x="10492371" y="855064"/>
              <a:ext cx="177840" cy="104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97FB339-068E-4110-A501-AFA32AC0380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474731" y="819064"/>
                <a:ext cx="2134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0E95957-6BD5-4F37-9B50-F901E0626AB2}"/>
                  </a:ext>
                </a:extLst>
              </p14:cNvPr>
              <p14:cNvContentPartPr/>
              <p14:nvPr/>
            </p14:nvContentPartPr>
            <p14:xfrm>
              <a:off x="10637451" y="987904"/>
              <a:ext cx="219240" cy="144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0E95957-6BD5-4F37-9B50-F901E0626AB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619811" y="951904"/>
                <a:ext cx="254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9538B75-7541-410D-930D-CCD579F3390E}"/>
                  </a:ext>
                </a:extLst>
              </p14:cNvPr>
              <p14:cNvContentPartPr/>
              <p14:nvPr/>
            </p14:nvContentPartPr>
            <p14:xfrm>
              <a:off x="10963251" y="651304"/>
              <a:ext cx="136080" cy="264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9538B75-7541-410D-930D-CCD579F3390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945611" y="615664"/>
                <a:ext cx="1717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8EC5D3E-C49C-4B92-B355-214F516FBE17}"/>
                  </a:ext>
                </a:extLst>
              </p14:cNvPr>
              <p14:cNvContentPartPr/>
              <p14:nvPr/>
            </p14:nvContentPartPr>
            <p14:xfrm>
              <a:off x="9222651" y="2108944"/>
              <a:ext cx="84240" cy="362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8EC5D3E-C49C-4B92-B355-214F516FBE1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204651" y="2073304"/>
                <a:ext cx="1198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7293B38-EBEB-4799-98A5-C89D14172D75}"/>
                  </a:ext>
                </a:extLst>
              </p14:cNvPr>
              <p14:cNvContentPartPr/>
              <p14:nvPr/>
            </p14:nvContentPartPr>
            <p14:xfrm>
              <a:off x="9080451" y="2226664"/>
              <a:ext cx="389880" cy="173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7293B38-EBEB-4799-98A5-C89D14172D7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2451" y="2191024"/>
                <a:ext cx="4255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DB9A9A7-D50D-47B0-98D3-12C44BC3F436}"/>
                  </a:ext>
                </a:extLst>
              </p14:cNvPr>
              <p14:cNvContentPartPr/>
              <p14:nvPr/>
            </p14:nvContentPartPr>
            <p14:xfrm>
              <a:off x="9514971" y="2026504"/>
              <a:ext cx="147240" cy="243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DB9A9A7-D50D-47B0-98D3-12C44BC3F43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96971" y="1990864"/>
                <a:ext cx="1828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B5006B2-B6A9-482C-8322-AF5F7ED77119}"/>
                  </a:ext>
                </a:extLst>
              </p14:cNvPr>
              <p14:cNvContentPartPr/>
              <p14:nvPr/>
            </p14:nvContentPartPr>
            <p14:xfrm>
              <a:off x="9668691" y="1982584"/>
              <a:ext cx="141480" cy="175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B5006B2-B6A9-482C-8322-AF5F7ED7711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51051" y="1946584"/>
                <a:ext cx="1771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57F766B-05CF-4E11-A47A-BEE5F69B8F0F}"/>
                  </a:ext>
                </a:extLst>
              </p14:cNvPr>
              <p14:cNvContentPartPr/>
              <p14:nvPr/>
            </p14:nvContentPartPr>
            <p14:xfrm>
              <a:off x="9741051" y="1890784"/>
              <a:ext cx="336960" cy="326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57F766B-05CF-4E11-A47A-BEE5F69B8F0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723051" y="1855144"/>
                <a:ext cx="3726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A369DEB-C762-4298-B507-F1C2A5656855}"/>
                  </a:ext>
                </a:extLst>
              </p14:cNvPr>
              <p14:cNvContentPartPr/>
              <p14:nvPr/>
            </p14:nvContentPartPr>
            <p14:xfrm>
              <a:off x="10121571" y="1822744"/>
              <a:ext cx="185400" cy="96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A369DEB-C762-4298-B507-F1C2A565685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03571" y="1786744"/>
                <a:ext cx="2210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ED835D-73FB-42D4-BBF7-70262D84BEAA}"/>
                  </a:ext>
                </a:extLst>
              </p14:cNvPr>
              <p14:cNvContentPartPr/>
              <p14:nvPr/>
            </p14:nvContentPartPr>
            <p14:xfrm>
              <a:off x="10239291" y="1997704"/>
              <a:ext cx="87480" cy="57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ED835D-73FB-42D4-BBF7-70262D84BEA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221291" y="1962064"/>
                <a:ext cx="1231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3668E6-D2CA-4B7B-A7FB-0B9D1AD3E6A5}"/>
                  </a:ext>
                </a:extLst>
              </p14:cNvPr>
              <p14:cNvContentPartPr/>
              <p14:nvPr/>
            </p14:nvContentPartPr>
            <p14:xfrm>
              <a:off x="10438371" y="1665424"/>
              <a:ext cx="144720" cy="246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3668E6-D2CA-4B7B-A7FB-0B9D1AD3E6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420731" y="1629784"/>
                <a:ext cx="180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43BB210-3067-4FDF-B7C9-CEBDD77D75DC}"/>
                  </a:ext>
                </a:extLst>
              </p14:cNvPr>
              <p14:cNvContentPartPr/>
              <p14:nvPr/>
            </p14:nvContentPartPr>
            <p14:xfrm>
              <a:off x="10646451" y="1625824"/>
              <a:ext cx="196560" cy="112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43BB210-3067-4FDF-B7C9-CEBDD77D75D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28451" y="1590184"/>
                <a:ext cx="232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E269550-85A4-48D9-AA8E-6D7E59F1653F}"/>
                  </a:ext>
                </a:extLst>
              </p14:cNvPr>
              <p14:cNvContentPartPr/>
              <p14:nvPr/>
            </p14:nvContentPartPr>
            <p14:xfrm>
              <a:off x="10664451" y="1575064"/>
              <a:ext cx="174960" cy="199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E269550-85A4-48D9-AA8E-6D7E59F1653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646811" y="1539064"/>
                <a:ext cx="2106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D896371-B28A-4129-91A4-95B2F4599CC5}"/>
                  </a:ext>
                </a:extLst>
              </p14:cNvPr>
              <p14:cNvContentPartPr/>
              <p14:nvPr/>
            </p14:nvContentPartPr>
            <p14:xfrm>
              <a:off x="11016531" y="1213624"/>
              <a:ext cx="360720" cy="368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D896371-B28A-4129-91A4-95B2F4599CC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998531" y="1177984"/>
                <a:ext cx="39636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B76A8B5-122F-408E-A8C6-CDE3B9C8A9BF}"/>
                  </a:ext>
                </a:extLst>
              </p14:cNvPr>
              <p14:cNvContentPartPr/>
              <p14:nvPr/>
            </p14:nvContentPartPr>
            <p14:xfrm>
              <a:off x="11189691" y="1654624"/>
              <a:ext cx="363600" cy="165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B76A8B5-122F-408E-A8C6-CDE3B9C8A9B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172051" y="1618984"/>
                <a:ext cx="399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2BDEBCF-4FB5-4F58-8A82-FDD84236F117}"/>
                  </a:ext>
                </a:extLst>
              </p14:cNvPr>
              <p14:cNvContentPartPr/>
              <p14:nvPr/>
            </p14:nvContentPartPr>
            <p14:xfrm>
              <a:off x="11452131" y="1964224"/>
              <a:ext cx="60480" cy="108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2BDEBCF-4FB5-4F58-8A82-FDD84236F11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434491" y="1928584"/>
                <a:ext cx="96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77D74A-E4F8-4A76-BE2A-68421D9BCAD7}"/>
                  </a:ext>
                </a:extLst>
              </p14:cNvPr>
              <p14:cNvContentPartPr/>
              <p14:nvPr/>
            </p14:nvContentPartPr>
            <p14:xfrm>
              <a:off x="11678931" y="1408024"/>
              <a:ext cx="234720" cy="122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77D74A-E4F8-4A76-BE2A-68421D9BCAD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660931" y="1372384"/>
                <a:ext cx="270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8D63C98-8C31-4D16-87A5-289FBF3E67CE}"/>
                  </a:ext>
                </a:extLst>
              </p14:cNvPr>
              <p14:cNvContentPartPr/>
              <p14:nvPr/>
            </p14:nvContentPartPr>
            <p14:xfrm>
              <a:off x="11705931" y="1348624"/>
              <a:ext cx="137160" cy="253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8D63C98-8C31-4D16-87A5-289FBF3E67C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687931" y="1312984"/>
                <a:ext cx="1728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87F2668-A72E-4825-8BF5-7A435543F765}"/>
                  </a:ext>
                </a:extLst>
              </p14:cNvPr>
              <p14:cNvContentPartPr/>
              <p14:nvPr/>
            </p14:nvContentPartPr>
            <p14:xfrm>
              <a:off x="11859651" y="936784"/>
              <a:ext cx="252720" cy="266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87F2668-A72E-4825-8BF5-7A435543F76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842011" y="900784"/>
                <a:ext cx="288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EE188CB-D7FE-4CEC-BA21-CCDB43E2C068}"/>
                  </a:ext>
                </a:extLst>
              </p14:cNvPr>
              <p14:cNvContentPartPr/>
              <p14:nvPr/>
            </p14:nvContentPartPr>
            <p14:xfrm>
              <a:off x="11977371" y="1308304"/>
              <a:ext cx="241920" cy="77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EE188CB-D7FE-4CEC-BA21-CCDB43E2C06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959731" y="1272304"/>
                <a:ext cx="277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D446A39-2698-4DBF-A3CD-BAA5EDD36212}"/>
                  </a:ext>
                </a:extLst>
              </p14:cNvPr>
              <p14:cNvContentPartPr/>
              <p14:nvPr/>
            </p14:nvContentPartPr>
            <p14:xfrm>
              <a:off x="12086091" y="1484704"/>
              <a:ext cx="54360" cy="235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D446A39-2698-4DBF-A3CD-BAA5EDD3621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2068091" y="1448704"/>
                <a:ext cx="90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7EB8F92-74C0-4A13-B42E-DE416CEEB213}"/>
                  </a:ext>
                </a:extLst>
              </p14:cNvPr>
              <p14:cNvContentPartPr/>
              <p14:nvPr/>
            </p14:nvContentPartPr>
            <p14:xfrm>
              <a:off x="9136251" y="2869624"/>
              <a:ext cx="288360" cy="513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7EB8F92-74C0-4A13-B42E-DE416CEEB21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118251" y="2833984"/>
                <a:ext cx="32400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5927921-8E66-402A-A499-5F3E080F927E}"/>
                  </a:ext>
                </a:extLst>
              </p14:cNvPr>
              <p14:cNvContentPartPr/>
              <p14:nvPr/>
            </p14:nvContentPartPr>
            <p14:xfrm>
              <a:off x="9098451" y="3023704"/>
              <a:ext cx="528840" cy="240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5927921-8E66-402A-A499-5F3E080F927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080451" y="2987704"/>
                <a:ext cx="564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7DFD607-27F4-491E-89CE-E245EFE82C82}"/>
                  </a:ext>
                </a:extLst>
              </p14:cNvPr>
              <p14:cNvContentPartPr/>
              <p14:nvPr/>
            </p14:nvContentPartPr>
            <p14:xfrm>
              <a:off x="9632691" y="2770264"/>
              <a:ext cx="173160" cy="356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7DFD607-27F4-491E-89CE-E245EFE82C8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14691" y="2734264"/>
                <a:ext cx="2088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B1BAF30-4BAC-49B7-AD1C-E2CE411FEBA8}"/>
                  </a:ext>
                </a:extLst>
              </p14:cNvPr>
              <p14:cNvContentPartPr/>
              <p14:nvPr/>
            </p14:nvContentPartPr>
            <p14:xfrm>
              <a:off x="9795411" y="2788264"/>
              <a:ext cx="144720" cy="173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B1BAF30-4BAC-49B7-AD1C-E2CE411FEBA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777771" y="2752264"/>
                <a:ext cx="1803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2B6485-0A3F-4293-8E18-555686287BDD}"/>
                  </a:ext>
                </a:extLst>
              </p14:cNvPr>
              <p14:cNvContentPartPr/>
              <p14:nvPr/>
            </p14:nvContentPartPr>
            <p14:xfrm>
              <a:off x="9849771" y="2634184"/>
              <a:ext cx="330120" cy="388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2B6485-0A3F-4293-8E18-555686287BD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32131" y="2598544"/>
                <a:ext cx="3657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90EA300-E273-433D-BC85-8895E81E45E8}"/>
                  </a:ext>
                </a:extLst>
              </p14:cNvPr>
              <p14:cNvContentPartPr/>
              <p14:nvPr/>
            </p14:nvContentPartPr>
            <p14:xfrm>
              <a:off x="10202931" y="2655064"/>
              <a:ext cx="144360" cy="97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90EA300-E273-433D-BC85-8895E81E45E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185291" y="2619424"/>
                <a:ext cx="180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D1C7E1F-7251-4706-8BC9-F4DE3ACDA43E}"/>
                  </a:ext>
                </a:extLst>
              </p14:cNvPr>
              <p14:cNvContentPartPr/>
              <p14:nvPr/>
            </p14:nvContentPartPr>
            <p14:xfrm>
              <a:off x="10302651" y="2861704"/>
              <a:ext cx="125280" cy="44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D1C7E1F-7251-4706-8BC9-F4DE3ACDA4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84651" y="2825704"/>
                <a:ext cx="160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C5A7B38-8696-4289-8170-6FA33E3FFAC1}"/>
                  </a:ext>
                </a:extLst>
              </p14:cNvPr>
              <p14:cNvContentPartPr/>
              <p14:nvPr/>
            </p14:nvContentPartPr>
            <p14:xfrm>
              <a:off x="10492371" y="2543464"/>
              <a:ext cx="190800" cy="274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C5A7B38-8696-4289-8170-6FA33E3FFAC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474731" y="2507824"/>
                <a:ext cx="2264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B3F8BF6-C673-4BC7-9B7B-3462EA90DFA2}"/>
                  </a:ext>
                </a:extLst>
              </p14:cNvPr>
              <p14:cNvContentPartPr/>
              <p14:nvPr/>
            </p14:nvContentPartPr>
            <p14:xfrm>
              <a:off x="10737171" y="2553544"/>
              <a:ext cx="200160" cy="126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B3F8BF6-C673-4BC7-9B7B-3462EA90DFA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719171" y="2517544"/>
                <a:ext cx="235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BF13251-DB59-43C3-B58A-7BF208315B81}"/>
                  </a:ext>
                </a:extLst>
              </p14:cNvPr>
              <p14:cNvContentPartPr/>
              <p14:nvPr/>
            </p14:nvContentPartPr>
            <p14:xfrm>
              <a:off x="10764171" y="2489104"/>
              <a:ext cx="211680" cy="251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BF13251-DB59-43C3-B58A-7BF208315B8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746171" y="2453464"/>
                <a:ext cx="2473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DD99856-40ED-4DF1-83EB-798ADD0F169C}"/>
                  </a:ext>
                </a:extLst>
              </p14:cNvPr>
              <p14:cNvContentPartPr/>
              <p14:nvPr/>
            </p14:nvContentPartPr>
            <p14:xfrm>
              <a:off x="11062971" y="2217304"/>
              <a:ext cx="327960" cy="291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DD99856-40ED-4DF1-83EB-798ADD0F169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044971" y="2181664"/>
                <a:ext cx="363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2AC0832-916D-498D-B0F7-D2FD4209F2A0}"/>
                  </a:ext>
                </a:extLst>
              </p14:cNvPr>
              <p14:cNvContentPartPr/>
              <p14:nvPr/>
            </p14:nvContentPartPr>
            <p14:xfrm>
              <a:off x="11506851" y="2188144"/>
              <a:ext cx="358560" cy="184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2AC0832-916D-498D-B0F7-D2FD4209F2A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488851" y="2152144"/>
                <a:ext cx="3942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F49BFCA-D059-444D-8F49-E8F94827BEC2}"/>
                  </a:ext>
                </a:extLst>
              </p14:cNvPr>
              <p14:cNvContentPartPr/>
              <p14:nvPr/>
            </p14:nvContentPartPr>
            <p14:xfrm>
              <a:off x="11569851" y="2218024"/>
              <a:ext cx="149400" cy="243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F49BFCA-D059-444D-8F49-E8F94827BEC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1552211" y="2182024"/>
                <a:ext cx="1850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C9504A3-9BAB-40CF-B11B-A6477D4D46FA}"/>
                  </a:ext>
                </a:extLst>
              </p14:cNvPr>
              <p14:cNvContentPartPr/>
              <p14:nvPr/>
            </p14:nvContentPartPr>
            <p14:xfrm>
              <a:off x="11878011" y="2035504"/>
              <a:ext cx="287640" cy="317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C9504A3-9BAB-40CF-B11B-A6477D4D46F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860011" y="1999864"/>
                <a:ext cx="3232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9114BB2-E585-444E-A4FF-3DE4F6CF65AC}"/>
                  </a:ext>
                </a:extLst>
              </p14:cNvPr>
              <p14:cNvContentPartPr/>
              <p14:nvPr/>
            </p14:nvContentPartPr>
            <p14:xfrm>
              <a:off x="10433691" y="3274624"/>
              <a:ext cx="277560" cy="256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9114BB2-E585-444E-A4FF-3DE4F6CF65A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416051" y="3238624"/>
                <a:ext cx="313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F363456-2EDA-4FD8-9123-A15DFAF2FB0E}"/>
                  </a:ext>
                </a:extLst>
              </p14:cNvPr>
              <p14:cNvContentPartPr/>
              <p14:nvPr/>
            </p14:nvContentPartPr>
            <p14:xfrm>
              <a:off x="10447371" y="3494584"/>
              <a:ext cx="356760" cy="235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F363456-2EDA-4FD8-9123-A15DFAF2FB0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29371" y="3458944"/>
                <a:ext cx="3924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CBF793C-29D0-4A60-B09A-C6228D983E62}"/>
                  </a:ext>
                </a:extLst>
              </p14:cNvPr>
              <p14:cNvContentPartPr/>
              <p14:nvPr/>
            </p14:nvContentPartPr>
            <p14:xfrm>
              <a:off x="11016891" y="2863504"/>
              <a:ext cx="193320" cy="486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CBF793C-29D0-4A60-B09A-C6228D983E62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98891" y="2827504"/>
                <a:ext cx="22896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BE879B1-1800-4F33-AEC6-1CDEE5DFF5FA}"/>
                  </a:ext>
                </a:extLst>
              </p14:cNvPr>
              <p14:cNvContentPartPr/>
              <p14:nvPr/>
            </p14:nvContentPartPr>
            <p14:xfrm>
              <a:off x="8772291" y="4051504"/>
              <a:ext cx="262080" cy="434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BE879B1-1800-4F33-AEC6-1CDEE5DFF5F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754651" y="4015864"/>
                <a:ext cx="2977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63525F7-B062-42D5-8992-1E023BED7AA3}"/>
                  </a:ext>
                </a:extLst>
              </p14:cNvPr>
              <p14:cNvContentPartPr/>
              <p14:nvPr/>
            </p14:nvContentPartPr>
            <p14:xfrm>
              <a:off x="9234171" y="4127824"/>
              <a:ext cx="219960" cy="163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63525F7-B062-42D5-8992-1E023BED7AA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216531" y="4091824"/>
                <a:ext cx="25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F7BCD36-89AF-4F76-B412-2CED30A53C1E}"/>
                  </a:ext>
                </a:extLst>
              </p14:cNvPr>
              <p14:cNvContentPartPr/>
              <p14:nvPr/>
            </p14:nvContentPartPr>
            <p14:xfrm>
              <a:off x="9261171" y="4368664"/>
              <a:ext cx="168840" cy="85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F7BCD36-89AF-4F76-B412-2CED30A53C1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243531" y="4332664"/>
                <a:ext cx="204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69875D0-E6C5-419C-8264-1875AE5F35D2}"/>
                  </a:ext>
                </a:extLst>
              </p14:cNvPr>
              <p14:cNvContentPartPr/>
              <p14:nvPr/>
            </p14:nvContentPartPr>
            <p14:xfrm>
              <a:off x="9448731" y="3828304"/>
              <a:ext cx="595800" cy="428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69875D0-E6C5-419C-8264-1875AE5F35D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30731" y="3792304"/>
                <a:ext cx="6314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A03E648-854B-47BC-B606-E63DD998CD03}"/>
                  </a:ext>
                </a:extLst>
              </p14:cNvPr>
              <p14:cNvContentPartPr/>
              <p14:nvPr/>
            </p14:nvContentPartPr>
            <p14:xfrm>
              <a:off x="8080371" y="4888504"/>
              <a:ext cx="266760" cy="4532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A03E648-854B-47BC-B606-E63DD998CD0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62731" y="4852864"/>
                <a:ext cx="3024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072B956-B40B-4B75-8F44-C8E71147975B}"/>
                  </a:ext>
                </a:extLst>
              </p14:cNvPr>
              <p14:cNvContentPartPr/>
              <p14:nvPr/>
            </p14:nvContentPartPr>
            <p14:xfrm>
              <a:off x="8048331" y="5060584"/>
              <a:ext cx="340560" cy="131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072B956-B40B-4B75-8F44-C8E71147975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30331" y="5024944"/>
                <a:ext cx="376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6500B75-5C77-47F8-AA4D-57F0DDB420BC}"/>
                  </a:ext>
                </a:extLst>
              </p14:cNvPr>
              <p14:cNvContentPartPr/>
              <p14:nvPr/>
            </p14:nvContentPartPr>
            <p14:xfrm>
              <a:off x="8473491" y="4852144"/>
              <a:ext cx="192960" cy="388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6500B75-5C77-47F8-AA4D-57F0DDB420B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455851" y="4816504"/>
                <a:ext cx="22860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E084B47-96AB-4DB5-83F6-A566FE689E40}"/>
                  </a:ext>
                </a:extLst>
              </p14:cNvPr>
              <p14:cNvContentPartPr/>
              <p14:nvPr/>
            </p14:nvContentPartPr>
            <p14:xfrm>
              <a:off x="8649171" y="4807144"/>
              <a:ext cx="370440" cy="286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E084B47-96AB-4DB5-83F6-A566FE689E4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631171" y="4771504"/>
                <a:ext cx="406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357C957-AFEE-4D41-80F8-D5EEFB0DBCAC}"/>
                  </a:ext>
                </a:extLst>
              </p14:cNvPr>
              <p14:cNvContentPartPr/>
              <p14:nvPr/>
            </p14:nvContentPartPr>
            <p14:xfrm>
              <a:off x="8962731" y="4644064"/>
              <a:ext cx="334800" cy="4273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357C957-AFEE-4D41-80F8-D5EEFB0DBCA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944731" y="4608424"/>
                <a:ext cx="3704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1F887B2-4F2D-4B5A-981E-A3266195C62C}"/>
                  </a:ext>
                </a:extLst>
              </p14:cNvPr>
              <p14:cNvContentPartPr/>
              <p14:nvPr/>
            </p14:nvContentPartPr>
            <p14:xfrm>
              <a:off x="9370251" y="4695544"/>
              <a:ext cx="186120" cy="130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1F887B2-4F2D-4B5A-981E-A3266195C62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352251" y="4659544"/>
                <a:ext cx="221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DD7CE31-1B41-4A5B-AEBB-38EDF41D941D}"/>
                  </a:ext>
                </a:extLst>
              </p14:cNvPr>
              <p14:cNvContentPartPr/>
              <p14:nvPr/>
            </p14:nvContentPartPr>
            <p14:xfrm>
              <a:off x="9469611" y="4857184"/>
              <a:ext cx="109800" cy="58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DD7CE31-1B41-4A5B-AEBB-38EDF41D941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451971" y="4821544"/>
                <a:ext cx="145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D77F0BE-C8F0-4B75-87B5-4D7EF0A554F6}"/>
                  </a:ext>
                </a:extLst>
              </p14:cNvPr>
              <p14:cNvContentPartPr/>
              <p14:nvPr/>
            </p14:nvContentPartPr>
            <p14:xfrm>
              <a:off x="9670491" y="4540384"/>
              <a:ext cx="114120" cy="190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D77F0BE-C8F0-4B75-87B5-4D7EF0A554F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652851" y="4504744"/>
                <a:ext cx="149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FAB9B70-80FA-4A61-AC12-EA107823E2D2}"/>
                  </a:ext>
                </a:extLst>
              </p14:cNvPr>
              <p14:cNvContentPartPr/>
              <p14:nvPr/>
            </p14:nvContentPartPr>
            <p14:xfrm>
              <a:off x="9886131" y="4441024"/>
              <a:ext cx="225720" cy="131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FAB9B70-80FA-4A61-AC12-EA107823E2D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868131" y="4405024"/>
                <a:ext cx="2613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0820201-BF10-4BCE-99B5-DB687BA4DA25}"/>
                  </a:ext>
                </a:extLst>
              </p14:cNvPr>
              <p14:cNvContentPartPr/>
              <p14:nvPr/>
            </p14:nvContentPartPr>
            <p14:xfrm>
              <a:off x="9931131" y="4390624"/>
              <a:ext cx="120960" cy="172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0820201-BF10-4BCE-99B5-DB687BA4DA2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913491" y="4354984"/>
                <a:ext cx="156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AB45540-C148-4ECA-AC97-3F26A625CE5D}"/>
                  </a:ext>
                </a:extLst>
              </p14:cNvPr>
              <p14:cNvContentPartPr/>
              <p14:nvPr/>
            </p14:nvContentPartPr>
            <p14:xfrm>
              <a:off x="10248291" y="4060864"/>
              <a:ext cx="402480" cy="2538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AB45540-C148-4ECA-AC97-3F26A625CE5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230291" y="4024864"/>
                <a:ext cx="4381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216A31A-B526-4DE8-B24B-83B88E3E2161}"/>
                  </a:ext>
                </a:extLst>
              </p14:cNvPr>
              <p14:cNvContentPartPr/>
              <p14:nvPr/>
            </p14:nvContentPartPr>
            <p14:xfrm>
              <a:off x="10411011" y="4358584"/>
              <a:ext cx="460800" cy="267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216A31A-B526-4DE8-B24B-83B88E3E216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393371" y="4322584"/>
                <a:ext cx="496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7E48129-E0F8-4AC5-BA21-80FEBF9A2260}"/>
                  </a:ext>
                </a:extLst>
              </p14:cNvPr>
              <p14:cNvContentPartPr/>
              <p14:nvPr/>
            </p14:nvContentPartPr>
            <p14:xfrm>
              <a:off x="10537731" y="4580704"/>
              <a:ext cx="537480" cy="386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7E48129-E0F8-4AC5-BA21-80FEBF9A2260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520091" y="4544704"/>
                <a:ext cx="573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F86C013-BC8F-4FC4-B749-BBFA316C4254}"/>
                  </a:ext>
                </a:extLst>
              </p14:cNvPr>
              <p14:cNvContentPartPr/>
              <p14:nvPr/>
            </p14:nvContentPartPr>
            <p14:xfrm>
              <a:off x="10909251" y="4127104"/>
              <a:ext cx="199800" cy="1465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F86C013-BC8F-4FC4-B749-BBFA316C425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891251" y="4091104"/>
                <a:ext cx="235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8D337C5-722D-489A-9CC7-35A3AE5EBCB9}"/>
                  </a:ext>
                </a:extLst>
              </p14:cNvPr>
              <p14:cNvContentPartPr/>
              <p14:nvPr/>
            </p14:nvContentPartPr>
            <p14:xfrm>
              <a:off x="10954251" y="4091824"/>
              <a:ext cx="182520" cy="183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8D337C5-722D-489A-9CC7-35A3AE5EBCB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936611" y="4056184"/>
                <a:ext cx="218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68A894A-2F78-4BB0-99BB-B2BDFDFB61D0}"/>
                  </a:ext>
                </a:extLst>
              </p14:cNvPr>
              <p14:cNvContentPartPr/>
              <p14:nvPr/>
            </p14:nvContentPartPr>
            <p14:xfrm>
              <a:off x="11307051" y="3574504"/>
              <a:ext cx="271440" cy="336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68A894A-2F78-4BB0-99BB-B2BDFDFB61D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289411" y="3538504"/>
                <a:ext cx="307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BEA50CD-FD61-485E-9AB2-2484AAF77C0D}"/>
                  </a:ext>
                </a:extLst>
              </p14:cNvPr>
              <p14:cNvContentPartPr/>
              <p14:nvPr/>
            </p14:nvContentPartPr>
            <p14:xfrm>
              <a:off x="11343771" y="3883744"/>
              <a:ext cx="463680" cy="253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BEA50CD-FD61-485E-9AB2-2484AAF77C0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326131" y="3848104"/>
                <a:ext cx="499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4A7CA38-8E65-44E0-B17F-CFB65D090C5D}"/>
                  </a:ext>
                </a:extLst>
              </p14:cNvPr>
              <p14:cNvContentPartPr/>
              <p14:nvPr/>
            </p14:nvContentPartPr>
            <p14:xfrm>
              <a:off x="11434131" y="4254544"/>
              <a:ext cx="436680" cy="333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4A7CA38-8E65-44E0-B17F-CFB65D090C5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416491" y="4218904"/>
                <a:ext cx="4723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E21A56A-7EE0-47F9-85D8-2C6426FF8C37}"/>
                  </a:ext>
                </a:extLst>
              </p14:cNvPr>
              <p14:cNvContentPartPr/>
              <p14:nvPr/>
            </p14:nvContentPartPr>
            <p14:xfrm>
              <a:off x="11923011" y="4020544"/>
              <a:ext cx="272520" cy="216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E21A56A-7EE0-47F9-85D8-2C6426FF8C3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905371" y="3984544"/>
                <a:ext cx="308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DA8EA8-00C4-4F1F-B909-7A9F5D38453B}"/>
                  </a:ext>
                </a:extLst>
              </p14:cNvPr>
              <p14:cNvContentPartPr/>
              <p14:nvPr/>
            </p14:nvContentPartPr>
            <p14:xfrm>
              <a:off x="9351891" y="5544784"/>
              <a:ext cx="297360" cy="150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DA8EA8-00C4-4F1F-B909-7A9F5D38453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334251" y="5508784"/>
                <a:ext cx="333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C013458-A4CD-4819-BD10-C9254C6D1746}"/>
                  </a:ext>
                </a:extLst>
              </p14:cNvPr>
              <p14:cNvContentPartPr/>
              <p14:nvPr/>
            </p14:nvContentPartPr>
            <p14:xfrm>
              <a:off x="9351891" y="5776624"/>
              <a:ext cx="375120" cy="81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C013458-A4CD-4819-BD10-C9254C6D174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334251" y="5740984"/>
                <a:ext cx="41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D305166-8999-4116-84E9-46AF843100F4}"/>
                  </a:ext>
                </a:extLst>
              </p14:cNvPr>
              <p14:cNvContentPartPr/>
              <p14:nvPr/>
            </p14:nvContentPartPr>
            <p14:xfrm>
              <a:off x="9868131" y="5459104"/>
              <a:ext cx="226800" cy="3114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D305166-8999-4116-84E9-46AF843100F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850131" y="5423104"/>
                <a:ext cx="262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BDD83B9-9AEE-412A-9DD7-4034F4346629}"/>
                  </a:ext>
                </a:extLst>
              </p14:cNvPr>
              <p14:cNvContentPartPr/>
              <p14:nvPr/>
            </p14:nvContentPartPr>
            <p14:xfrm>
              <a:off x="10121571" y="5502664"/>
              <a:ext cx="226080" cy="137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BDD83B9-9AEE-412A-9DD7-4034F434662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103571" y="5466664"/>
                <a:ext cx="2617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0455CBB-F4A8-49D5-A319-7B871198C79E}"/>
                  </a:ext>
                </a:extLst>
              </p14:cNvPr>
              <p14:cNvContentPartPr/>
              <p14:nvPr/>
            </p14:nvContentPartPr>
            <p14:xfrm>
              <a:off x="10175571" y="5422744"/>
              <a:ext cx="140760" cy="225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0455CBB-F4A8-49D5-A319-7B871198C79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157931" y="5386744"/>
                <a:ext cx="176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B29A4AC-A356-488E-9275-848BB77D2D0B}"/>
                  </a:ext>
                </a:extLst>
              </p14:cNvPr>
              <p14:cNvContentPartPr/>
              <p14:nvPr/>
            </p14:nvContentPartPr>
            <p14:xfrm>
              <a:off x="10477611" y="5278384"/>
              <a:ext cx="308520" cy="271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B29A4AC-A356-488E-9275-848BB77D2D0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459611" y="5242384"/>
                <a:ext cx="3441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757923C-5AA7-4470-89B1-9E333534379E}"/>
                  </a:ext>
                </a:extLst>
              </p14:cNvPr>
              <p14:cNvContentPartPr/>
              <p14:nvPr/>
            </p14:nvContentPartPr>
            <p14:xfrm>
              <a:off x="11082411" y="5099104"/>
              <a:ext cx="352080" cy="227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757923C-5AA7-4470-89B1-9E333534379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064411" y="5063464"/>
                <a:ext cx="387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DDB80BD-E36D-41AC-AD85-17E097D3C7EF}"/>
                  </a:ext>
                </a:extLst>
              </p14:cNvPr>
              <p14:cNvContentPartPr/>
              <p14:nvPr/>
            </p14:nvContentPartPr>
            <p14:xfrm>
              <a:off x="11108331" y="5132944"/>
              <a:ext cx="221760" cy="218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DDB80BD-E36D-41AC-AD85-17E097D3C7E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090691" y="5096944"/>
                <a:ext cx="257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6556D93-58AC-47B8-A56D-71BF3C3073E9}"/>
                  </a:ext>
                </a:extLst>
              </p14:cNvPr>
              <p14:cNvContentPartPr/>
              <p14:nvPr/>
            </p14:nvContentPartPr>
            <p14:xfrm>
              <a:off x="11552931" y="4851064"/>
              <a:ext cx="173520" cy="1947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6556D93-58AC-47B8-A56D-71BF3C3073E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535291" y="4815064"/>
                <a:ext cx="2091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4380160-73ED-4382-9CD3-1D3D34B4E587}"/>
                  </a:ext>
                </a:extLst>
              </p14:cNvPr>
              <p14:cNvContentPartPr/>
              <p14:nvPr/>
            </p14:nvContentPartPr>
            <p14:xfrm>
              <a:off x="9795411" y="6077944"/>
              <a:ext cx="129960" cy="96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4380160-73ED-4382-9CD3-1D3D34B4E58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777771" y="6041944"/>
                <a:ext cx="1656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3028FAF-DDE8-42BB-A4BA-D2B6D4B22E8B}"/>
                  </a:ext>
                </a:extLst>
              </p14:cNvPr>
              <p14:cNvContentPartPr/>
              <p14:nvPr/>
            </p14:nvContentPartPr>
            <p14:xfrm>
              <a:off x="9831771" y="6265864"/>
              <a:ext cx="163080" cy="554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3028FAF-DDE8-42BB-A4BA-D2B6D4B22E8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813771" y="6229864"/>
                <a:ext cx="198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5B85703-3B83-4614-823E-5FE61F2D4B1B}"/>
                  </a:ext>
                </a:extLst>
              </p14:cNvPr>
              <p14:cNvContentPartPr/>
              <p14:nvPr/>
            </p14:nvContentPartPr>
            <p14:xfrm>
              <a:off x="10175571" y="6011344"/>
              <a:ext cx="178560" cy="234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5B85703-3B83-4614-823E-5FE61F2D4B1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157931" y="5975344"/>
                <a:ext cx="214200" cy="3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18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F2A332-F511-4A4F-AC9D-DB67CB461AFF}"/>
                  </a:ext>
                </a:extLst>
              </p14:cNvPr>
              <p14:cNvContentPartPr/>
              <p14:nvPr/>
            </p14:nvContentPartPr>
            <p14:xfrm>
              <a:off x="4139091" y="436545"/>
              <a:ext cx="874440" cy="107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F2A332-F511-4A4F-AC9D-DB67CB461A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1091" y="400545"/>
                <a:ext cx="91008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2FA7B3-358D-433A-93AA-43647A1338A9}"/>
                  </a:ext>
                </a:extLst>
              </p14:cNvPr>
              <p14:cNvContentPartPr/>
              <p14:nvPr/>
            </p14:nvContentPartPr>
            <p14:xfrm>
              <a:off x="4336371" y="633465"/>
              <a:ext cx="921600" cy="3318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2FA7B3-358D-433A-93AA-43647A1338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71" y="597465"/>
                <a:ext cx="957240" cy="33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1230BD-5683-4075-B59F-E0F38ABC06DA}"/>
                  </a:ext>
                </a:extLst>
              </p14:cNvPr>
              <p14:cNvContentPartPr/>
              <p14:nvPr/>
            </p14:nvContentPartPr>
            <p14:xfrm>
              <a:off x="2480211" y="1850265"/>
              <a:ext cx="6902640" cy="142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1230BD-5683-4075-B59F-E0F38ABC06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2571" y="1814625"/>
                <a:ext cx="6938280" cy="14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6B20C4-8AF7-41E6-B4CA-355BCC6A3D6D}"/>
                  </a:ext>
                </a:extLst>
              </p14:cNvPr>
              <p14:cNvContentPartPr/>
              <p14:nvPr/>
            </p14:nvContentPartPr>
            <p14:xfrm>
              <a:off x="9533331" y="1300545"/>
              <a:ext cx="639720" cy="952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6B20C4-8AF7-41E6-B4CA-355BCC6A3D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15331" y="1264545"/>
                <a:ext cx="675360" cy="10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2EA3E1-39EB-4C56-AEB9-D8D5E5DC742C}"/>
                  </a:ext>
                </a:extLst>
              </p14:cNvPr>
              <p14:cNvContentPartPr/>
              <p14:nvPr/>
            </p14:nvContentPartPr>
            <p14:xfrm>
              <a:off x="10352691" y="1836585"/>
              <a:ext cx="401400" cy="245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2EA3E1-39EB-4C56-AEB9-D8D5E5DC74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34691" y="1800585"/>
                <a:ext cx="43704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56378D-A05D-4F49-9A9D-99FB26F4FD96}"/>
                  </a:ext>
                </a:extLst>
              </p14:cNvPr>
              <p14:cNvContentPartPr/>
              <p14:nvPr/>
            </p14:nvContentPartPr>
            <p14:xfrm>
              <a:off x="4733451" y="201465"/>
              <a:ext cx="548640" cy="405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56378D-A05D-4F49-9A9D-99FB26F4FD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5811" y="165465"/>
                <a:ext cx="58428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473AD8-26D6-4EB8-A4E2-279746451A48}"/>
                  </a:ext>
                </a:extLst>
              </p14:cNvPr>
              <p14:cNvContentPartPr/>
              <p14:nvPr/>
            </p14:nvContentPartPr>
            <p14:xfrm>
              <a:off x="5106051" y="353025"/>
              <a:ext cx="711000" cy="31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473AD8-26D6-4EB8-A4E2-279746451A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8051" y="317025"/>
                <a:ext cx="7466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D94FBB7-97CF-42AA-B267-B016534045AB}"/>
                  </a:ext>
                </a:extLst>
              </p14:cNvPr>
              <p14:cNvContentPartPr/>
              <p14:nvPr/>
            </p14:nvContentPartPr>
            <p14:xfrm>
              <a:off x="4481451" y="17865"/>
              <a:ext cx="425520" cy="323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D94FBB7-97CF-42AA-B267-B016534045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63451" y="-18135"/>
                <a:ext cx="4611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A401CA-C163-4370-AF02-527A18167761}"/>
                  </a:ext>
                </a:extLst>
              </p14:cNvPr>
              <p14:cNvContentPartPr/>
              <p14:nvPr/>
            </p14:nvContentPartPr>
            <p14:xfrm>
              <a:off x="5776011" y="280144"/>
              <a:ext cx="591840" cy="11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A401CA-C163-4370-AF02-527A181677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58011" y="244504"/>
                <a:ext cx="627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84C750-5860-43AB-995B-0F5D9BBF1BA3}"/>
                  </a:ext>
                </a:extLst>
              </p14:cNvPr>
              <p14:cNvContentPartPr/>
              <p14:nvPr/>
            </p14:nvContentPartPr>
            <p14:xfrm>
              <a:off x="4805811" y="2832184"/>
              <a:ext cx="371160" cy="217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84C750-5860-43AB-995B-0F5D9BBF1B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7811" y="2796544"/>
                <a:ext cx="406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2C6F09-164A-45AC-9A90-5860A65784DA}"/>
                  </a:ext>
                </a:extLst>
              </p14:cNvPr>
              <p14:cNvContentPartPr/>
              <p14:nvPr/>
            </p14:nvContentPartPr>
            <p14:xfrm>
              <a:off x="2836251" y="1701784"/>
              <a:ext cx="1092960" cy="2189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2C6F09-164A-45AC-9A90-5860A65784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8611" y="1666144"/>
                <a:ext cx="1128600" cy="22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C9FF00-1DA2-4F55-B77E-1FF55DAA9607}"/>
                  </a:ext>
                </a:extLst>
              </p14:cNvPr>
              <p14:cNvContentPartPr/>
              <p14:nvPr/>
            </p14:nvContentPartPr>
            <p14:xfrm>
              <a:off x="3430251" y="2344384"/>
              <a:ext cx="807120" cy="2215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C9FF00-1DA2-4F55-B77E-1FF55DAA96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12251" y="2308744"/>
                <a:ext cx="842760" cy="22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47C85A-8E09-4546-9001-5D12685CAB7C}"/>
                  </a:ext>
                </a:extLst>
              </p14:cNvPr>
              <p14:cNvContentPartPr/>
              <p14:nvPr/>
            </p14:nvContentPartPr>
            <p14:xfrm>
              <a:off x="2441331" y="1375624"/>
              <a:ext cx="663840" cy="252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47C85A-8E09-4546-9001-5D12685CAB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23691" y="1339984"/>
                <a:ext cx="699480" cy="25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1CE9861-48FA-410D-9ADC-0BFD95677103}"/>
                  </a:ext>
                </a:extLst>
              </p14:cNvPr>
              <p14:cNvContentPartPr/>
              <p14:nvPr/>
            </p14:nvContentPartPr>
            <p14:xfrm>
              <a:off x="6140331" y="1330624"/>
              <a:ext cx="875880" cy="320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1CE9861-48FA-410D-9ADC-0BFD956771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22331" y="1294624"/>
                <a:ext cx="911520" cy="32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38AC60-8B71-484F-9547-0CEDA8C78D6A}"/>
                  </a:ext>
                </a:extLst>
              </p14:cNvPr>
              <p14:cNvContentPartPr/>
              <p14:nvPr/>
            </p14:nvContentPartPr>
            <p14:xfrm>
              <a:off x="5866371" y="1194904"/>
              <a:ext cx="45000" cy="2597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38AC60-8B71-484F-9547-0CEDA8C78D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48371" y="1158904"/>
                <a:ext cx="80640" cy="26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0F3F9B-CB67-44A7-ADE3-FAFBA90A52A1}"/>
                  </a:ext>
                </a:extLst>
              </p14:cNvPr>
              <p14:cNvContentPartPr/>
              <p14:nvPr/>
            </p14:nvContentPartPr>
            <p14:xfrm>
              <a:off x="5332131" y="1701784"/>
              <a:ext cx="253080" cy="270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0F3F9B-CB67-44A7-ADE3-FAFBA90A52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14131" y="1666144"/>
                <a:ext cx="288720" cy="27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0EA966-CFED-4DA5-B304-65FE663A98F8}"/>
                  </a:ext>
                </a:extLst>
              </p14:cNvPr>
              <p14:cNvContentPartPr/>
              <p14:nvPr/>
            </p14:nvContentPartPr>
            <p14:xfrm>
              <a:off x="7368291" y="1203544"/>
              <a:ext cx="444960" cy="2660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0EA966-CFED-4DA5-B304-65FE663A98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50651" y="1167904"/>
                <a:ext cx="480600" cy="27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63C5F94-7B1A-4B9A-93D7-3B70F723DAB4}"/>
                  </a:ext>
                </a:extLst>
              </p14:cNvPr>
              <p14:cNvContentPartPr/>
              <p14:nvPr/>
            </p14:nvContentPartPr>
            <p14:xfrm>
              <a:off x="7912611" y="3201904"/>
              <a:ext cx="929880" cy="1009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63C5F94-7B1A-4B9A-93D7-3B70F723DA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94611" y="3166264"/>
                <a:ext cx="96552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3AE645-51D8-486B-8D5A-74A816E4F635}"/>
                  </a:ext>
                </a:extLst>
              </p14:cNvPr>
              <p14:cNvContentPartPr/>
              <p14:nvPr/>
            </p14:nvContentPartPr>
            <p14:xfrm>
              <a:off x="8891451" y="3065104"/>
              <a:ext cx="606240" cy="678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3AE645-51D8-486B-8D5A-74A816E4F6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73451" y="3029104"/>
                <a:ext cx="64188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43D877-9903-41A5-BA4F-F429AC63ABDC}"/>
                  </a:ext>
                </a:extLst>
              </p14:cNvPr>
              <p14:cNvContentPartPr/>
              <p14:nvPr/>
            </p14:nvContentPartPr>
            <p14:xfrm>
              <a:off x="9722331" y="2670544"/>
              <a:ext cx="342720" cy="502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43D877-9903-41A5-BA4F-F429AC63AB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04691" y="2634904"/>
                <a:ext cx="378360" cy="5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062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4D4718-02CB-42DC-95F1-83EE336967E6}"/>
                  </a:ext>
                </a:extLst>
              </p14:cNvPr>
              <p14:cNvContentPartPr/>
              <p14:nvPr/>
            </p14:nvContentPartPr>
            <p14:xfrm>
              <a:off x="144531" y="116865"/>
              <a:ext cx="472320" cy="54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4D4718-02CB-42DC-95F1-83EE33696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91" y="81225"/>
                <a:ext cx="5079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BFA56B-4364-485F-A62F-798A3EA6A4CC}"/>
                  </a:ext>
                </a:extLst>
              </p14:cNvPr>
              <p14:cNvContentPartPr/>
              <p14:nvPr/>
            </p14:nvContentPartPr>
            <p14:xfrm>
              <a:off x="325611" y="495945"/>
              <a:ext cx="267480" cy="266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BFA56B-4364-485F-A62F-798A3EA6A4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971" y="459945"/>
                <a:ext cx="3031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0DDE9F-ABCC-4D51-9CB3-CB291EDC1ECF}"/>
                  </a:ext>
                </a:extLst>
              </p14:cNvPr>
              <p14:cNvContentPartPr/>
              <p14:nvPr/>
            </p14:nvContentPartPr>
            <p14:xfrm>
              <a:off x="760131" y="551745"/>
              <a:ext cx="3960" cy="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0DDE9F-ABCC-4D51-9CB3-CB291EDC1E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491" y="516105"/>
                <a:ext cx="39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9954696-1030-493B-9553-728FF22855EF}"/>
                  </a:ext>
                </a:extLst>
              </p14:cNvPr>
              <p14:cNvContentPartPr/>
              <p14:nvPr/>
            </p14:nvContentPartPr>
            <p14:xfrm>
              <a:off x="790731" y="278505"/>
              <a:ext cx="6120" cy="11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9954696-1030-493B-9553-728FF22855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091" y="242865"/>
                <a:ext cx="41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462718-B779-40BF-9C80-1DCEAA1A8CEE}"/>
                  </a:ext>
                </a:extLst>
              </p14:cNvPr>
              <p14:cNvContentPartPr/>
              <p14:nvPr/>
            </p14:nvContentPartPr>
            <p14:xfrm>
              <a:off x="1303011" y="216945"/>
              <a:ext cx="236160" cy="57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462718-B779-40BF-9C80-1DCEAA1A8C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5011" y="180945"/>
                <a:ext cx="27180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D344C0-9F54-4CB1-8C28-70D8F474F53C}"/>
                  </a:ext>
                </a:extLst>
              </p14:cNvPr>
              <p14:cNvContentPartPr/>
              <p14:nvPr/>
            </p14:nvContentPartPr>
            <p14:xfrm>
              <a:off x="1402731" y="533385"/>
              <a:ext cx="93240" cy="18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D344C0-9F54-4CB1-8C28-70D8F474F5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5091" y="497745"/>
                <a:ext cx="1288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28A228-930B-4CB6-B471-2EF4AC58DD25}"/>
                  </a:ext>
                </a:extLst>
              </p14:cNvPr>
              <p14:cNvContentPartPr/>
              <p14:nvPr/>
            </p14:nvContentPartPr>
            <p14:xfrm>
              <a:off x="1728891" y="497385"/>
              <a:ext cx="101520" cy="7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28A228-930B-4CB6-B471-2EF4AC58DD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1251" y="461745"/>
                <a:ext cx="1371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04A4AB-F8ED-42A3-B64F-ACD8C93EF676}"/>
                  </a:ext>
                </a:extLst>
              </p14:cNvPr>
              <p14:cNvContentPartPr/>
              <p14:nvPr/>
            </p14:nvContentPartPr>
            <p14:xfrm>
              <a:off x="1705131" y="425025"/>
              <a:ext cx="6120" cy="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04A4AB-F8ED-42A3-B64F-ACD8C93EF6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87491" y="389385"/>
                <a:ext cx="41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C828ED-E43B-4E74-90A8-3027A760893E}"/>
                  </a:ext>
                </a:extLst>
              </p14:cNvPr>
              <p14:cNvContentPartPr/>
              <p14:nvPr/>
            </p14:nvContentPartPr>
            <p14:xfrm>
              <a:off x="1873611" y="399825"/>
              <a:ext cx="513360" cy="159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C828ED-E43B-4E74-90A8-3027A760893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55971" y="363825"/>
                <a:ext cx="5490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0A602D-7B57-4C36-B48D-356875F6ECCE}"/>
                  </a:ext>
                </a:extLst>
              </p14:cNvPr>
              <p14:cNvContentPartPr/>
              <p14:nvPr/>
            </p14:nvContentPartPr>
            <p14:xfrm>
              <a:off x="2518011" y="97065"/>
              <a:ext cx="341280" cy="520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0A602D-7B57-4C36-B48D-356875F6EC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00371" y="61425"/>
                <a:ext cx="3769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AE138C-E8A2-4699-A864-F7DC295A3D17}"/>
                  </a:ext>
                </a:extLst>
              </p14:cNvPr>
              <p14:cNvContentPartPr/>
              <p14:nvPr/>
            </p14:nvContentPartPr>
            <p14:xfrm>
              <a:off x="4028211" y="227745"/>
              <a:ext cx="554760" cy="577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AE138C-E8A2-4699-A864-F7DC295A3D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10571" y="192105"/>
                <a:ext cx="59040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B48281-4BD4-43AB-BDE0-44B3A29E064B}"/>
                  </a:ext>
                </a:extLst>
              </p14:cNvPr>
              <p14:cNvContentPartPr/>
              <p14:nvPr/>
            </p14:nvContentPartPr>
            <p14:xfrm>
              <a:off x="4797891" y="579105"/>
              <a:ext cx="39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B48281-4BD4-43AB-BDE0-44B3A29E06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251" y="54310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13109D-62DA-4E20-BA33-482C63E147D0}"/>
                  </a:ext>
                </a:extLst>
              </p14:cNvPr>
              <p14:cNvContentPartPr/>
              <p14:nvPr/>
            </p14:nvContentPartPr>
            <p14:xfrm>
              <a:off x="5051331" y="307665"/>
              <a:ext cx="329040" cy="47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13109D-62DA-4E20-BA33-482C63E14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3691" y="271665"/>
                <a:ext cx="3646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2DCAF4-D26F-474D-B48E-15A562A0B916}"/>
                  </a:ext>
                </a:extLst>
              </p14:cNvPr>
              <p14:cNvContentPartPr/>
              <p14:nvPr/>
            </p14:nvContentPartPr>
            <p14:xfrm>
              <a:off x="4897611" y="171225"/>
              <a:ext cx="400680" cy="236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2DCAF4-D26F-474D-B48E-15A562A0B9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79611" y="135225"/>
                <a:ext cx="436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5A4B7AB-E383-445C-A6A4-BE613E030292}"/>
                  </a:ext>
                </a:extLst>
              </p14:cNvPr>
              <p14:cNvContentPartPr/>
              <p14:nvPr/>
            </p14:nvContentPartPr>
            <p14:xfrm>
              <a:off x="352611" y="1325385"/>
              <a:ext cx="931320" cy="830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5A4B7AB-E383-445C-A6A4-BE613E0302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971" y="1289745"/>
                <a:ext cx="96696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6EE60F9-930C-4BE6-B7E4-6E6892EC5479}"/>
                  </a:ext>
                </a:extLst>
              </p14:cNvPr>
              <p14:cNvContentPartPr/>
              <p14:nvPr/>
            </p14:nvContentPartPr>
            <p14:xfrm>
              <a:off x="1357011" y="1285065"/>
              <a:ext cx="351000" cy="581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6EE60F9-930C-4BE6-B7E4-6E6892EC54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9371" y="1249425"/>
                <a:ext cx="3866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0013FC-0786-4AA2-9F01-1EB0DDE08B17}"/>
                  </a:ext>
                </a:extLst>
              </p14:cNvPr>
              <p14:cNvContentPartPr/>
              <p14:nvPr/>
            </p14:nvContentPartPr>
            <p14:xfrm>
              <a:off x="1674531" y="1463625"/>
              <a:ext cx="539640" cy="324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0013FC-0786-4AA2-9F01-1EB0DDE08B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6531" y="1427985"/>
                <a:ext cx="5752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B00123-6796-469C-B9D1-F244B6AF31AA}"/>
                  </a:ext>
                </a:extLst>
              </p14:cNvPr>
              <p14:cNvContentPartPr/>
              <p14:nvPr/>
            </p14:nvContentPartPr>
            <p14:xfrm>
              <a:off x="2109051" y="1276425"/>
              <a:ext cx="492840" cy="484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B00123-6796-469C-B9D1-F244B6AF31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91411" y="1240425"/>
                <a:ext cx="5284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B30285-CE69-4190-8902-342FF76FF9BE}"/>
                  </a:ext>
                </a:extLst>
              </p14:cNvPr>
              <p14:cNvContentPartPr/>
              <p14:nvPr/>
            </p14:nvContentPartPr>
            <p14:xfrm>
              <a:off x="2969451" y="1487385"/>
              <a:ext cx="822600" cy="69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B30285-CE69-4190-8902-342FF76FF9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1451" y="1451385"/>
                <a:ext cx="8582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7D0FDC-D05F-4221-B41D-D4F86219A242}"/>
                  </a:ext>
                </a:extLst>
              </p14:cNvPr>
              <p14:cNvContentPartPr/>
              <p14:nvPr/>
            </p14:nvContentPartPr>
            <p14:xfrm>
              <a:off x="3186531" y="1718865"/>
              <a:ext cx="565560" cy="46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7D0FDC-D05F-4221-B41D-D4F86219A2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8891" y="1682865"/>
                <a:ext cx="601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81683E-DF2B-4490-84CB-D79EAF067EA5}"/>
                  </a:ext>
                </a:extLst>
              </p14:cNvPr>
              <p14:cNvContentPartPr/>
              <p14:nvPr/>
            </p14:nvContentPartPr>
            <p14:xfrm>
              <a:off x="4217931" y="1130985"/>
              <a:ext cx="476640" cy="1223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81683E-DF2B-4490-84CB-D79EAF067E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99931" y="1094985"/>
                <a:ext cx="51228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5AAF46F-276B-4514-9318-42AA4364D541}"/>
                  </a:ext>
                </a:extLst>
              </p14:cNvPr>
              <p14:cNvContentPartPr/>
              <p14:nvPr/>
            </p14:nvContentPartPr>
            <p14:xfrm>
              <a:off x="4978971" y="1421145"/>
              <a:ext cx="135360" cy="46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5AAF46F-276B-4514-9318-42AA4364D5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60971" y="1385145"/>
                <a:ext cx="1710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D1361C-EE5D-4517-878C-7779AEDC3AE9}"/>
                  </a:ext>
                </a:extLst>
              </p14:cNvPr>
              <p14:cNvContentPartPr/>
              <p14:nvPr/>
            </p14:nvContentPartPr>
            <p14:xfrm>
              <a:off x="5522211" y="1683585"/>
              <a:ext cx="55080" cy="342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D1361C-EE5D-4517-878C-7779AEDC3A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04571" y="1647585"/>
                <a:ext cx="907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D3D0D9-9CDF-4DEE-B4A0-DC2FF93A74AA}"/>
                  </a:ext>
                </a:extLst>
              </p14:cNvPr>
              <p14:cNvContentPartPr/>
              <p14:nvPr/>
            </p14:nvContentPartPr>
            <p14:xfrm>
              <a:off x="6309891" y="1194345"/>
              <a:ext cx="785160" cy="505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D3D0D9-9CDF-4DEE-B4A0-DC2FF93A74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92251" y="1158345"/>
                <a:ext cx="82080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AA1E3F-5C90-4BFF-9B6A-31BEAC7DEFD0}"/>
                  </a:ext>
                </a:extLst>
              </p14:cNvPr>
              <p14:cNvContentPartPr/>
              <p14:nvPr/>
            </p14:nvContentPartPr>
            <p14:xfrm>
              <a:off x="7278651" y="1457145"/>
              <a:ext cx="163080" cy="152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AA1E3F-5C90-4BFF-9B6A-31BEAC7DEF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61011" y="1421505"/>
                <a:ext cx="198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41531D-4412-47B4-8003-9CB95F4DF4D9}"/>
                  </a:ext>
                </a:extLst>
              </p14:cNvPr>
              <p14:cNvContentPartPr/>
              <p14:nvPr/>
            </p14:nvContentPartPr>
            <p14:xfrm>
              <a:off x="7894251" y="885105"/>
              <a:ext cx="838080" cy="751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41531D-4412-47B4-8003-9CB95F4DF4D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76611" y="849105"/>
                <a:ext cx="87372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C1F440-2C01-4B80-B9EC-86FD6C5CD8F0}"/>
                  </a:ext>
                </a:extLst>
              </p14:cNvPr>
              <p14:cNvContentPartPr/>
              <p14:nvPr/>
            </p14:nvContentPartPr>
            <p14:xfrm>
              <a:off x="8736291" y="372465"/>
              <a:ext cx="943920" cy="1222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C1F440-2C01-4B80-B9EC-86FD6C5CD8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18651" y="336465"/>
                <a:ext cx="97956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340F05-8895-4C8A-AE57-53C6DF34422D}"/>
                  </a:ext>
                </a:extLst>
              </p14:cNvPr>
              <p14:cNvContentPartPr/>
              <p14:nvPr/>
            </p14:nvContentPartPr>
            <p14:xfrm>
              <a:off x="6953931" y="1991745"/>
              <a:ext cx="433080" cy="873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340F05-8895-4C8A-AE57-53C6DF3442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35931" y="1956105"/>
                <a:ext cx="468720" cy="9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8FDAB6D-F6C5-4BF0-8052-071A2A230FE9}"/>
                  </a:ext>
                </a:extLst>
              </p14:cNvPr>
              <p14:cNvContentPartPr/>
              <p14:nvPr/>
            </p14:nvContentPartPr>
            <p14:xfrm>
              <a:off x="7467651" y="3095865"/>
              <a:ext cx="355320" cy="372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8FDAB6D-F6C5-4BF0-8052-071A2A230F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50011" y="3059865"/>
                <a:ext cx="3909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7097F1-224A-4625-A53A-7CD58EB31C50}"/>
                  </a:ext>
                </a:extLst>
              </p14:cNvPr>
              <p14:cNvContentPartPr/>
              <p14:nvPr/>
            </p14:nvContentPartPr>
            <p14:xfrm>
              <a:off x="8935371" y="2091105"/>
              <a:ext cx="88200" cy="303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7097F1-224A-4625-A53A-7CD58EB31C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17731" y="2055105"/>
                <a:ext cx="1238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31FBE20-3618-49A9-86AD-10B5BBC84A88}"/>
                  </a:ext>
                </a:extLst>
              </p14:cNvPr>
              <p14:cNvContentPartPr/>
              <p14:nvPr/>
            </p14:nvContentPartPr>
            <p14:xfrm>
              <a:off x="5087691" y="3277305"/>
              <a:ext cx="329400" cy="117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31FBE20-3618-49A9-86AD-10B5BBC84A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70051" y="3241665"/>
                <a:ext cx="3650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87A551D-BCAF-4B9B-80F9-CF2329EFC51F}"/>
                  </a:ext>
                </a:extLst>
              </p14:cNvPr>
              <p14:cNvContentPartPr/>
              <p14:nvPr/>
            </p14:nvContentPartPr>
            <p14:xfrm>
              <a:off x="5513211" y="2969145"/>
              <a:ext cx="334800" cy="444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87A551D-BCAF-4B9B-80F9-CF2329EFC5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95211" y="2933145"/>
                <a:ext cx="37044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EA4CC8-0848-4703-8856-6ADCAF372FE9}"/>
                  </a:ext>
                </a:extLst>
              </p14:cNvPr>
              <p14:cNvContentPartPr/>
              <p14:nvPr/>
            </p14:nvContentPartPr>
            <p14:xfrm>
              <a:off x="3441051" y="3644505"/>
              <a:ext cx="946800" cy="850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EA4CC8-0848-4703-8856-6ADCAF372F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23051" y="3608505"/>
                <a:ext cx="98244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461EA9-810D-4297-86F1-8488BF23FE2C}"/>
                  </a:ext>
                </a:extLst>
              </p14:cNvPr>
              <p14:cNvContentPartPr/>
              <p14:nvPr/>
            </p14:nvContentPartPr>
            <p14:xfrm>
              <a:off x="5630931" y="5197905"/>
              <a:ext cx="3873600" cy="1048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461EA9-810D-4297-86F1-8488BF23FE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2931" y="5162265"/>
                <a:ext cx="3909240" cy="11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A9E3F4-CC1D-4BC9-B53D-5D92682B840A}"/>
                  </a:ext>
                </a:extLst>
              </p14:cNvPr>
              <p14:cNvContentPartPr/>
              <p14:nvPr/>
            </p14:nvContentPartPr>
            <p14:xfrm>
              <a:off x="6834771" y="4082985"/>
              <a:ext cx="837720" cy="1752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A9E3F4-CC1D-4BC9-B53D-5D92682B840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17131" y="4046985"/>
                <a:ext cx="873360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DC78C5-CD58-43BE-9E43-FD4AA48DFC97}"/>
                  </a:ext>
                </a:extLst>
              </p14:cNvPr>
              <p14:cNvContentPartPr/>
              <p14:nvPr/>
            </p14:nvContentPartPr>
            <p14:xfrm>
              <a:off x="7721451" y="6000705"/>
              <a:ext cx="344880" cy="358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DC78C5-CD58-43BE-9E43-FD4AA48DFC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03811" y="5964705"/>
                <a:ext cx="3805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C0B917-B29F-4A43-938C-E6D710E96EF0}"/>
                  </a:ext>
                </a:extLst>
              </p14:cNvPr>
              <p14:cNvContentPartPr/>
              <p14:nvPr/>
            </p14:nvContentPartPr>
            <p14:xfrm>
              <a:off x="6680331" y="4037265"/>
              <a:ext cx="227160" cy="248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C0B917-B29F-4A43-938C-E6D710E96E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62331" y="4001625"/>
                <a:ext cx="2628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E2F9F8-901B-4EC7-9CAF-4C879D22E484}"/>
                  </a:ext>
                </a:extLst>
              </p14:cNvPr>
              <p14:cNvContentPartPr/>
              <p14:nvPr/>
            </p14:nvContentPartPr>
            <p14:xfrm>
              <a:off x="6581331" y="3426705"/>
              <a:ext cx="338760" cy="341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E2F9F8-901B-4EC7-9CAF-4C879D22E4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63691" y="3391065"/>
                <a:ext cx="3744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4084482-F19C-40BB-8F87-FE84D5834889}"/>
                  </a:ext>
                </a:extLst>
              </p14:cNvPr>
              <p14:cNvContentPartPr/>
              <p14:nvPr/>
            </p14:nvContentPartPr>
            <p14:xfrm>
              <a:off x="7956891" y="2577465"/>
              <a:ext cx="1150920" cy="26737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4084482-F19C-40BB-8F87-FE84D58348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939251" y="2541465"/>
                <a:ext cx="1186560" cy="27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C8F463-1FE4-4786-84A6-20CB7B6C4DBB}"/>
                  </a:ext>
                </a:extLst>
              </p14:cNvPr>
              <p14:cNvContentPartPr/>
              <p14:nvPr/>
            </p14:nvContentPartPr>
            <p14:xfrm>
              <a:off x="8292771" y="2697705"/>
              <a:ext cx="165240" cy="422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C8F463-1FE4-4786-84A6-20CB7B6C4DB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74771" y="2661705"/>
                <a:ext cx="2008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B7B2B81-C822-4D6E-B24F-63A43E8E104A}"/>
                  </a:ext>
                </a:extLst>
              </p14:cNvPr>
              <p14:cNvContentPartPr/>
              <p14:nvPr/>
            </p14:nvContentPartPr>
            <p14:xfrm>
              <a:off x="6271731" y="5485185"/>
              <a:ext cx="355320" cy="589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B7B2B81-C822-4D6E-B24F-63A43E8E104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54091" y="5449545"/>
                <a:ext cx="39096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3EBB4C2-F076-446E-AE09-22A5A39AA7F0}"/>
                  </a:ext>
                </a:extLst>
              </p14:cNvPr>
              <p14:cNvContentPartPr/>
              <p14:nvPr/>
            </p14:nvContentPartPr>
            <p14:xfrm>
              <a:off x="5902371" y="5042385"/>
              <a:ext cx="88200" cy="194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3EBB4C2-F076-446E-AE09-22A5A39AA7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84731" y="5006385"/>
                <a:ext cx="1238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5B5633C-C5F4-44FF-B31E-91A08C9783E7}"/>
                  </a:ext>
                </a:extLst>
              </p14:cNvPr>
              <p14:cNvContentPartPr/>
              <p14:nvPr/>
            </p14:nvContentPartPr>
            <p14:xfrm>
              <a:off x="6590691" y="6423345"/>
              <a:ext cx="195480" cy="104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5B5633C-C5F4-44FF-B31E-91A08C9783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72691" y="6387705"/>
                <a:ext cx="231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5CC94D4-9C7B-452C-B470-9F47E792D9DD}"/>
                  </a:ext>
                </a:extLst>
              </p14:cNvPr>
              <p14:cNvContentPartPr/>
              <p14:nvPr/>
            </p14:nvContentPartPr>
            <p14:xfrm>
              <a:off x="6907491" y="6228225"/>
              <a:ext cx="139320" cy="2142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5CC94D4-9C7B-452C-B470-9F47E792D9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89491" y="6192585"/>
                <a:ext cx="174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FA0DB87-4522-4F3C-BFB2-A6EBA92BACF1}"/>
                  </a:ext>
                </a:extLst>
              </p14:cNvPr>
              <p14:cNvContentPartPr/>
              <p14:nvPr/>
            </p14:nvContentPartPr>
            <p14:xfrm>
              <a:off x="9145251" y="5585265"/>
              <a:ext cx="349200" cy="350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FA0DB87-4522-4F3C-BFB2-A6EBA92BAC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27251" y="5549625"/>
                <a:ext cx="3848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19E0630-E373-4E7E-98FB-C668E32F6C3C}"/>
                  </a:ext>
                </a:extLst>
              </p14:cNvPr>
              <p14:cNvContentPartPr/>
              <p14:nvPr/>
            </p14:nvContentPartPr>
            <p14:xfrm>
              <a:off x="9541971" y="2647665"/>
              <a:ext cx="1211400" cy="2022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19E0630-E373-4E7E-98FB-C668E32F6C3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23971" y="2611665"/>
                <a:ext cx="1247040" cy="20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13F8B74-4182-45A0-9E0B-E5F98D961E98}"/>
                  </a:ext>
                </a:extLst>
              </p14:cNvPr>
              <p14:cNvContentPartPr/>
              <p14:nvPr/>
            </p14:nvContentPartPr>
            <p14:xfrm>
              <a:off x="9723411" y="1812465"/>
              <a:ext cx="930600" cy="1951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13F8B74-4182-45A0-9E0B-E5F98D961E9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05411" y="1776465"/>
                <a:ext cx="966240" cy="20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8D13042-F409-4F05-97E0-E044E9A4D5ED}"/>
                  </a:ext>
                </a:extLst>
              </p14:cNvPr>
              <p14:cNvContentPartPr/>
              <p14:nvPr/>
            </p14:nvContentPartPr>
            <p14:xfrm>
              <a:off x="859851" y="2006145"/>
              <a:ext cx="1544400" cy="844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8D13042-F409-4F05-97E0-E044E9A4D5E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1851" y="1970145"/>
                <a:ext cx="158004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42B907E-A459-4B0B-8E63-887DFE4A5674}"/>
                  </a:ext>
                </a:extLst>
              </p14:cNvPr>
              <p14:cNvContentPartPr/>
              <p14:nvPr/>
            </p14:nvContentPartPr>
            <p14:xfrm>
              <a:off x="1049571" y="2255625"/>
              <a:ext cx="1661400" cy="1044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42B907E-A459-4B0B-8E63-887DFE4A567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1931" y="2219625"/>
                <a:ext cx="169704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41A7426-8AC8-4BB1-B252-8CD6E2270A74}"/>
                  </a:ext>
                </a:extLst>
              </p14:cNvPr>
              <p14:cNvContentPartPr/>
              <p14:nvPr/>
            </p14:nvContentPartPr>
            <p14:xfrm>
              <a:off x="7369011" y="2514825"/>
              <a:ext cx="370800" cy="383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41A7426-8AC8-4BB1-B252-8CD6E2270A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51371" y="2478825"/>
                <a:ext cx="4064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87864CA-FE53-49FB-8C17-29CD55BA7CB3}"/>
                  </a:ext>
                </a:extLst>
              </p14:cNvPr>
              <p14:cNvContentPartPr/>
              <p14:nvPr/>
            </p14:nvContentPartPr>
            <p14:xfrm>
              <a:off x="8482851" y="1875105"/>
              <a:ext cx="292320" cy="323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87864CA-FE53-49FB-8C17-29CD55BA7C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64851" y="1839105"/>
                <a:ext cx="327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D78AD93-89E7-4FA8-976F-B4462F8875D3}"/>
                  </a:ext>
                </a:extLst>
              </p14:cNvPr>
              <p14:cNvContentPartPr/>
              <p14:nvPr/>
            </p14:nvContentPartPr>
            <p14:xfrm>
              <a:off x="5458851" y="3266505"/>
              <a:ext cx="572040" cy="490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D78AD93-89E7-4FA8-976F-B4462F8875D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41211" y="3230505"/>
                <a:ext cx="6076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E5D415E-1BBF-41C0-972D-FF3FCB9C17AB}"/>
                  </a:ext>
                </a:extLst>
              </p14:cNvPr>
              <p14:cNvContentPartPr/>
              <p14:nvPr/>
            </p14:nvContentPartPr>
            <p14:xfrm>
              <a:off x="9169011" y="5653665"/>
              <a:ext cx="396360" cy="176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E5D415E-1BBF-41C0-972D-FF3FCB9C17A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51371" y="5618025"/>
                <a:ext cx="4320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67F983-CA1E-4C41-9F01-2E1E391C2F9B}"/>
                  </a:ext>
                </a:extLst>
              </p14:cNvPr>
              <p14:cNvContentPartPr/>
              <p14:nvPr/>
            </p14:nvContentPartPr>
            <p14:xfrm>
              <a:off x="9641331" y="5639985"/>
              <a:ext cx="200160" cy="228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67F983-CA1E-4C41-9F01-2E1E391C2F9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23691" y="5604345"/>
                <a:ext cx="23580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51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F0229E-ED84-4D2A-BAF8-63710DF0773F}"/>
                  </a:ext>
                </a:extLst>
              </p14:cNvPr>
              <p14:cNvContentPartPr/>
              <p14:nvPr/>
            </p14:nvContentPartPr>
            <p14:xfrm>
              <a:off x="240651" y="389025"/>
              <a:ext cx="465480" cy="67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F0229E-ED84-4D2A-BAF8-63710DF07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11" y="353385"/>
                <a:ext cx="50112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0E9C84-33F8-423D-824C-646A5693CCBD}"/>
                  </a:ext>
                </a:extLst>
              </p14:cNvPr>
              <p14:cNvContentPartPr/>
              <p14:nvPr/>
            </p14:nvContentPartPr>
            <p14:xfrm>
              <a:off x="234891" y="488745"/>
              <a:ext cx="467640" cy="553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0E9C84-33F8-423D-824C-646A5693CC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51" y="452745"/>
                <a:ext cx="5032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F7E2F0-6030-41E8-A1C0-5026CC88F528}"/>
                  </a:ext>
                </a:extLst>
              </p14:cNvPr>
              <p14:cNvContentPartPr/>
              <p14:nvPr/>
            </p14:nvContentPartPr>
            <p14:xfrm>
              <a:off x="970371" y="307665"/>
              <a:ext cx="137160" cy="72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F7E2F0-6030-41E8-A1C0-5026CC88F5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731" y="271665"/>
                <a:ext cx="1728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BBED3E-67C4-434C-AD92-A261ABE61839}"/>
                  </a:ext>
                </a:extLst>
              </p14:cNvPr>
              <p14:cNvContentPartPr/>
              <p14:nvPr/>
            </p14:nvContentPartPr>
            <p14:xfrm>
              <a:off x="1122291" y="452025"/>
              <a:ext cx="530640" cy="385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BBED3E-67C4-434C-AD92-A261ABE618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4291" y="416025"/>
                <a:ext cx="5662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C32B82F-6C63-44E9-BB88-02D1EF8F81E4}"/>
                  </a:ext>
                </a:extLst>
              </p14:cNvPr>
              <p14:cNvContentPartPr/>
              <p14:nvPr/>
            </p14:nvContentPartPr>
            <p14:xfrm>
              <a:off x="1692531" y="280305"/>
              <a:ext cx="300960" cy="664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C32B82F-6C63-44E9-BB88-02D1EF8F81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4891" y="244305"/>
                <a:ext cx="3366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101676-1983-48FC-9D0C-68CB1DDAC31E}"/>
                  </a:ext>
                </a:extLst>
              </p14:cNvPr>
              <p14:cNvContentPartPr/>
              <p14:nvPr/>
            </p14:nvContentPartPr>
            <p14:xfrm>
              <a:off x="2263131" y="632385"/>
              <a:ext cx="455760" cy="155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101676-1983-48FC-9D0C-68CB1DDAC3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5131" y="596385"/>
                <a:ext cx="491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821B872-9956-40CA-8B87-948403D2B750}"/>
                  </a:ext>
                </a:extLst>
              </p14:cNvPr>
              <p14:cNvContentPartPr/>
              <p14:nvPr/>
            </p14:nvContentPartPr>
            <p14:xfrm>
              <a:off x="2235771" y="464985"/>
              <a:ext cx="626400" cy="16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821B872-9956-40CA-8B87-948403D2B7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7771" y="429345"/>
                <a:ext cx="662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0733F9-2B32-4B1A-9511-2A2E66A5732E}"/>
                  </a:ext>
                </a:extLst>
              </p14:cNvPr>
              <p14:cNvContentPartPr/>
              <p14:nvPr/>
            </p14:nvContentPartPr>
            <p14:xfrm>
              <a:off x="3312891" y="334665"/>
              <a:ext cx="670680" cy="898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0733F9-2B32-4B1A-9511-2A2E66A57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4891" y="298665"/>
                <a:ext cx="70632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B87427-BD8D-4840-BE84-0B0879F233E9}"/>
                  </a:ext>
                </a:extLst>
              </p14:cNvPr>
              <p14:cNvContentPartPr/>
              <p14:nvPr/>
            </p14:nvContentPartPr>
            <p14:xfrm>
              <a:off x="3168531" y="1689705"/>
              <a:ext cx="335880" cy="245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B87427-BD8D-4840-BE84-0B0879F233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0531" y="1654065"/>
                <a:ext cx="371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2D9996-FA7C-41E2-8B8D-C98F09BDB299}"/>
                  </a:ext>
                </a:extLst>
              </p14:cNvPr>
              <p14:cNvContentPartPr/>
              <p14:nvPr/>
            </p14:nvContentPartPr>
            <p14:xfrm>
              <a:off x="3684411" y="1685025"/>
              <a:ext cx="89640" cy="44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2D9996-FA7C-41E2-8B8D-C98F09BDB2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6771" y="1649385"/>
                <a:ext cx="125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5ADD10-DDAA-43C0-8EE5-F712323F6C2C}"/>
                  </a:ext>
                </a:extLst>
              </p14:cNvPr>
              <p14:cNvContentPartPr/>
              <p14:nvPr/>
            </p14:nvContentPartPr>
            <p14:xfrm>
              <a:off x="3657051" y="1856385"/>
              <a:ext cx="144720" cy="26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5ADD10-DDAA-43C0-8EE5-F712323F6C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9411" y="1820385"/>
                <a:ext cx="180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5B4981-AB8D-4890-B748-A44FE671F323}"/>
                  </a:ext>
                </a:extLst>
              </p14:cNvPr>
              <p14:cNvContentPartPr/>
              <p14:nvPr/>
            </p14:nvContentPartPr>
            <p14:xfrm>
              <a:off x="3983211" y="1721745"/>
              <a:ext cx="229680" cy="25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5B4981-AB8D-4890-B748-A44FE671F32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5211" y="1685745"/>
                <a:ext cx="2653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6B8C86-8F3C-4565-B2A2-345FF93B405A}"/>
                  </a:ext>
                </a:extLst>
              </p14:cNvPr>
              <p14:cNvContentPartPr/>
              <p14:nvPr/>
            </p14:nvContentPartPr>
            <p14:xfrm>
              <a:off x="4371651" y="1426545"/>
              <a:ext cx="421560" cy="265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6B8C86-8F3C-4565-B2A2-345FF93B40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53651" y="1390905"/>
                <a:ext cx="4572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DC4F03C-3CB1-42E0-A267-583A8DEE3852}"/>
                  </a:ext>
                </a:extLst>
              </p14:cNvPr>
              <p14:cNvContentPartPr/>
              <p14:nvPr/>
            </p14:nvContentPartPr>
            <p14:xfrm>
              <a:off x="3329451" y="80505"/>
              <a:ext cx="538920" cy="346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DC4F03C-3CB1-42E0-A267-583A8DEE38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11451" y="44505"/>
                <a:ext cx="5745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54722B-2428-452B-B83C-428900B5D0C1}"/>
                  </a:ext>
                </a:extLst>
              </p14:cNvPr>
              <p14:cNvContentPartPr/>
              <p14:nvPr/>
            </p14:nvContentPartPr>
            <p14:xfrm>
              <a:off x="4209291" y="503865"/>
              <a:ext cx="426600" cy="531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54722B-2428-452B-B83C-428900B5D0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1651" y="468225"/>
                <a:ext cx="4622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9C9A097-A404-42A7-85AF-E412F4A2070C}"/>
                  </a:ext>
                </a:extLst>
              </p14:cNvPr>
              <p14:cNvContentPartPr/>
              <p14:nvPr/>
            </p14:nvContentPartPr>
            <p14:xfrm>
              <a:off x="4873491" y="371025"/>
              <a:ext cx="170280" cy="483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9C9A097-A404-42A7-85AF-E412F4A207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55491" y="335025"/>
                <a:ext cx="20592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E96990-4547-4C6D-B834-E307DE21F8B9}"/>
                  </a:ext>
                </a:extLst>
              </p14:cNvPr>
              <p14:cNvContentPartPr/>
              <p14:nvPr/>
            </p14:nvContentPartPr>
            <p14:xfrm>
              <a:off x="5078691" y="461385"/>
              <a:ext cx="246600" cy="307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E96990-4547-4C6D-B834-E307DE21F8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0691" y="425385"/>
                <a:ext cx="282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2D08C57-35C4-4874-9779-8749ED672EEC}"/>
                  </a:ext>
                </a:extLst>
              </p14:cNvPr>
              <p14:cNvContentPartPr/>
              <p14:nvPr/>
            </p14:nvContentPartPr>
            <p14:xfrm>
              <a:off x="5359491" y="325665"/>
              <a:ext cx="264600" cy="691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2D08C57-35C4-4874-9779-8749ED672EE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1491" y="290025"/>
                <a:ext cx="30024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E2779E8-611C-43EE-B01C-6C1CAE4E948D}"/>
                  </a:ext>
                </a:extLst>
              </p14:cNvPr>
              <p14:cNvContentPartPr/>
              <p14:nvPr/>
            </p14:nvContentPartPr>
            <p14:xfrm>
              <a:off x="5911731" y="489105"/>
              <a:ext cx="450720" cy="570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E2779E8-611C-43EE-B01C-6C1CAE4E94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93731" y="453465"/>
                <a:ext cx="4863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4A0CDA-83A5-4DD8-B489-C2376991A93A}"/>
                  </a:ext>
                </a:extLst>
              </p14:cNvPr>
              <p14:cNvContentPartPr/>
              <p14:nvPr/>
            </p14:nvContentPartPr>
            <p14:xfrm>
              <a:off x="5794011" y="346185"/>
              <a:ext cx="203400" cy="79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4A0CDA-83A5-4DD8-B489-C2376991A9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6011" y="310545"/>
                <a:ext cx="239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89287DE-43A2-497D-82EB-F16525C6D9CC}"/>
                  </a:ext>
                </a:extLst>
              </p14:cNvPr>
              <p14:cNvContentPartPr/>
              <p14:nvPr/>
            </p14:nvContentPartPr>
            <p14:xfrm>
              <a:off x="6192171" y="162225"/>
              <a:ext cx="371880" cy="224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89287DE-43A2-497D-82EB-F16525C6D9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74531" y="126225"/>
                <a:ext cx="407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F71ED9-1BE3-4822-913F-A67BB8162914}"/>
                  </a:ext>
                </a:extLst>
              </p14:cNvPr>
              <p14:cNvContentPartPr/>
              <p14:nvPr/>
            </p14:nvContentPartPr>
            <p14:xfrm>
              <a:off x="6988851" y="631305"/>
              <a:ext cx="575280" cy="138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F71ED9-1BE3-4822-913F-A67BB81629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71211" y="595305"/>
                <a:ext cx="610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1676FFE-2DAB-4DFE-A397-C5BF78DAAB37}"/>
                  </a:ext>
                </a:extLst>
              </p14:cNvPr>
              <p14:cNvContentPartPr/>
              <p14:nvPr/>
            </p14:nvContentPartPr>
            <p14:xfrm>
              <a:off x="7061571" y="913545"/>
              <a:ext cx="388080" cy="3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1676FFE-2DAB-4DFE-A397-C5BF78DAAB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43571" y="877905"/>
                <a:ext cx="423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98F5A4-83E6-449C-B21B-EE81B2A10412}"/>
                  </a:ext>
                </a:extLst>
              </p14:cNvPr>
              <p14:cNvContentPartPr/>
              <p14:nvPr/>
            </p14:nvContentPartPr>
            <p14:xfrm>
              <a:off x="7993971" y="423945"/>
              <a:ext cx="636120" cy="672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98F5A4-83E6-449C-B21B-EE81B2A104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76331" y="388305"/>
                <a:ext cx="67176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5BCF52-0566-4AA9-AF10-4A88FFD480BC}"/>
                  </a:ext>
                </a:extLst>
              </p14:cNvPr>
              <p14:cNvContentPartPr/>
              <p14:nvPr/>
            </p14:nvContentPartPr>
            <p14:xfrm>
              <a:off x="7966971" y="1473705"/>
              <a:ext cx="338040" cy="289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5BCF52-0566-4AA9-AF10-4A88FFD480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48971" y="1437705"/>
                <a:ext cx="373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6A2427-8B5E-4894-ADF3-1CCA03EB5675}"/>
                  </a:ext>
                </a:extLst>
              </p14:cNvPr>
              <p14:cNvContentPartPr/>
              <p14:nvPr/>
            </p14:nvContentPartPr>
            <p14:xfrm>
              <a:off x="8455491" y="1458585"/>
              <a:ext cx="152640" cy="26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6A2427-8B5E-4894-ADF3-1CCA03EB56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37491" y="1422585"/>
                <a:ext cx="1882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81763B-C020-4450-8D02-EFD0EF132DE8}"/>
                  </a:ext>
                </a:extLst>
              </p14:cNvPr>
              <p14:cNvContentPartPr/>
              <p14:nvPr/>
            </p14:nvContentPartPr>
            <p14:xfrm>
              <a:off x="8464851" y="1574865"/>
              <a:ext cx="199080" cy="27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81763B-C020-4450-8D02-EFD0EF132D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46851" y="1538865"/>
                <a:ext cx="234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5E2171-4E85-4198-8C7D-E121E996B59D}"/>
                  </a:ext>
                </a:extLst>
              </p14:cNvPr>
              <p14:cNvContentPartPr/>
              <p14:nvPr/>
            </p14:nvContentPartPr>
            <p14:xfrm>
              <a:off x="8872011" y="1379385"/>
              <a:ext cx="173160" cy="68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5E2171-4E85-4198-8C7D-E121E996B5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54011" y="1343745"/>
                <a:ext cx="208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AB142F2-33DD-4D91-945A-BE74F35459CD}"/>
                  </a:ext>
                </a:extLst>
              </p14:cNvPr>
              <p14:cNvContentPartPr/>
              <p14:nvPr/>
            </p14:nvContentPartPr>
            <p14:xfrm>
              <a:off x="9206811" y="1212705"/>
              <a:ext cx="46800" cy="171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AB142F2-33DD-4D91-945A-BE74F35459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88811" y="1176705"/>
                <a:ext cx="82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74FF1C-FA08-433F-91D1-6E14C3D9D648}"/>
                  </a:ext>
                </a:extLst>
              </p14:cNvPr>
              <p14:cNvContentPartPr/>
              <p14:nvPr/>
            </p14:nvContentPartPr>
            <p14:xfrm>
              <a:off x="8029611" y="193185"/>
              <a:ext cx="55440" cy="123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74FF1C-FA08-433F-91D1-6E14C3D9D6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11971" y="157185"/>
                <a:ext cx="91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B1D2B1-E67F-4ECE-A2DA-8891B515860D}"/>
                  </a:ext>
                </a:extLst>
              </p14:cNvPr>
              <p14:cNvContentPartPr/>
              <p14:nvPr/>
            </p14:nvContentPartPr>
            <p14:xfrm>
              <a:off x="8609571" y="372105"/>
              <a:ext cx="575280" cy="569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B1D2B1-E67F-4ECE-A2DA-8891B51586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91571" y="336105"/>
                <a:ext cx="61092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9852249-2B92-4EF1-81AD-1B5A69105F42}"/>
                  </a:ext>
                </a:extLst>
              </p14:cNvPr>
              <p14:cNvContentPartPr/>
              <p14:nvPr/>
            </p14:nvContentPartPr>
            <p14:xfrm>
              <a:off x="9315171" y="325665"/>
              <a:ext cx="198000" cy="424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9852249-2B92-4EF1-81AD-1B5A69105F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97531" y="290025"/>
                <a:ext cx="23364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DBF3E5-4D60-4E32-869E-1C42893AD0B1}"/>
                  </a:ext>
                </a:extLst>
              </p14:cNvPr>
              <p14:cNvContentPartPr/>
              <p14:nvPr/>
            </p14:nvContentPartPr>
            <p14:xfrm>
              <a:off x="9523611" y="311265"/>
              <a:ext cx="469440" cy="393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DBF3E5-4D60-4E32-869E-1C42893AD0B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05971" y="275625"/>
                <a:ext cx="5050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68165F-46F3-4DFC-8805-D51F53342AD3}"/>
                  </a:ext>
                </a:extLst>
              </p14:cNvPr>
              <p14:cNvContentPartPr/>
              <p14:nvPr/>
            </p14:nvContentPartPr>
            <p14:xfrm>
              <a:off x="10184931" y="334305"/>
              <a:ext cx="525600" cy="303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68165F-46F3-4DFC-8805-D51F53342AD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66931" y="298305"/>
                <a:ext cx="5612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B9787D-6B36-44AE-AB40-E125305F938F}"/>
                  </a:ext>
                </a:extLst>
              </p14:cNvPr>
              <p14:cNvContentPartPr/>
              <p14:nvPr/>
            </p14:nvContentPartPr>
            <p14:xfrm>
              <a:off x="9895131" y="261945"/>
              <a:ext cx="283680" cy="381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B9787D-6B36-44AE-AB40-E125305F93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77131" y="226305"/>
                <a:ext cx="31932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50C004-56CC-455E-8E87-13107A52F9EE}"/>
                  </a:ext>
                </a:extLst>
              </p14:cNvPr>
              <p14:cNvContentPartPr/>
              <p14:nvPr/>
            </p14:nvContentPartPr>
            <p14:xfrm>
              <a:off x="10202931" y="314865"/>
              <a:ext cx="78840" cy="65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50C004-56CC-455E-8E87-13107A52F9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85291" y="278865"/>
                <a:ext cx="1144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5A78B10-E6D4-441B-BD8D-0D15AB7D102F}"/>
                  </a:ext>
                </a:extLst>
              </p14:cNvPr>
              <p14:cNvContentPartPr/>
              <p14:nvPr/>
            </p14:nvContentPartPr>
            <p14:xfrm>
              <a:off x="10411011" y="133785"/>
              <a:ext cx="405720" cy="191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5A78B10-E6D4-441B-BD8D-0D15AB7D102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93371" y="97785"/>
                <a:ext cx="441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5508AA-B157-4899-82B3-43881256F53C}"/>
                  </a:ext>
                </a:extLst>
              </p14:cNvPr>
              <p14:cNvContentPartPr/>
              <p14:nvPr/>
            </p14:nvContentPartPr>
            <p14:xfrm>
              <a:off x="1982331" y="3137625"/>
              <a:ext cx="676080" cy="94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5508AA-B157-4899-82B3-43881256F5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64691" y="3101625"/>
                <a:ext cx="7117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04742C-8345-4CA7-8405-A5C12E8CAC37}"/>
                  </a:ext>
                </a:extLst>
              </p14:cNvPr>
              <p14:cNvContentPartPr/>
              <p14:nvPr/>
            </p14:nvContentPartPr>
            <p14:xfrm>
              <a:off x="2018331" y="3468105"/>
              <a:ext cx="457200" cy="117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04742C-8345-4CA7-8405-A5C12E8CAC3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00691" y="3432105"/>
                <a:ext cx="4928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12630A-5AF5-4793-8FDE-FB2A9AC65E2B}"/>
                  </a:ext>
                </a:extLst>
              </p14:cNvPr>
              <p14:cNvContentPartPr/>
              <p14:nvPr/>
            </p14:nvContentPartPr>
            <p14:xfrm>
              <a:off x="3376971" y="2549025"/>
              <a:ext cx="366840" cy="629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12630A-5AF5-4793-8FDE-FB2A9AC65E2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58971" y="2513385"/>
                <a:ext cx="4024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B78CC59-78C7-4716-AC36-025A15F6F522}"/>
                  </a:ext>
                </a:extLst>
              </p14:cNvPr>
              <p14:cNvContentPartPr/>
              <p14:nvPr/>
            </p14:nvContentPartPr>
            <p14:xfrm>
              <a:off x="3376611" y="3473505"/>
              <a:ext cx="376200" cy="210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B78CC59-78C7-4716-AC36-025A15F6F52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58611" y="3437505"/>
                <a:ext cx="411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622414-2A5C-4320-84F6-0C6544C51672}"/>
                  </a:ext>
                </a:extLst>
              </p14:cNvPr>
              <p14:cNvContentPartPr/>
              <p14:nvPr/>
            </p14:nvContentPartPr>
            <p14:xfrm>
              <a:off x="3892491" y="3439305"/>
              <a:ext cx="108000" cy="19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622414-2A5C-4320-84F6-0C6544C516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74851" y="3403665"/>
                <a:ext cx="143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4692A7-3208-43C1-A40B-2CFBB77317C6}"/>
                  </a:ext>
                </a:extLst>
              </p14:cNvPr>
              <p14:cNvContentPartPr/>
              <p14:nvPr/>
            </p14:nvContentPartPr>
            <p14:xfrm>
              <a:off x="3919851" y="3607785"/>
              <a:ext cx="131400" cy="31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4692A7-3208-43C1-A40B-2CFBB77317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02211" y="3572145"/>
                <a:ext cx="1670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9644FCB-4321-4891-B909-3F37B5E7FF94}"/>
                  </a:ext>
                </a:extLst>
              </p14:cNvPr>
              <p14:cNvContentPartPr/>
              <p14:nvPr/>
            </p14:nvContentPartPr>
            <p14:xfrm>
              <a:off x="4282011" y="3467745"/>
              <a:ext cx="81360" cy="18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9644FCB-4321-4891-B909-3F37B5E7FF9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64011" y="3431745"/>
                <a:ext cx="1170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C6BA5BC-BF22-4F5F-B861-77D3B2BBB7CB}"/>
                  </a:ext>
                </a:extLst>
              </p14:cNvPr>
              <p14:cNvContentPartPr/>
              <p14:nvPr/>
            </p14:nvContentPartPr>
            <p14:xfrm>
              <a:off x="4426731" y="3303945"/>
              <a:ext cx="126360" cy="155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C6BA5BC-BF22-4F5F-B861-77D3B2BBB7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08731" y="3268305"/>
                <a:ext cx="162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17DEE7D-65A6-48D4-9901-B774499D2F80}"/>
                  </a:ext>
                </a:extLst>
              </p14:cNvPr>
              <p14:cNvContentPartPr/>
              <p14:nvPr/>
            </p14:nvContentPartPr>
            <p14:xfrm>
              <a:off x="3287691" y="2261385"/>
              <a:ext cx="271440" cy="183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17DEE7D-65A6-48D4-9901-B774499D2F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69691" y="2225745"/>
                <a:ext cx="3070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98CA87-B9FB-4412-899F-C17EBE858F19}"/>
                  </a:ext>
                </a:extLst>
              </p14:cNvPr>
              <p14:cNvContentPartPr/>
              <p14:nvPr/>
            </p14:nvContentPartPr>
            <p14:xfrm>
              <a:off x="3847491" y="2644065"/>
              <a:ext cx="349560" cy="428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98CA87-B9FB-4412-899F-C17EBE858F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29491" y="2608065"/>
                <a:ext cx="38520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93BB308-DF28-421E-AF5C-EDEA27ADA85D}"/>
                  </a:ext>
                </a:extLst>
              </p14:cNvPr>
              <p14:cNvContentPartPr/>
              <p14:nvPr/>
            </p14:nvContentPartPr>
            <p14:xfrm>
              <a:off x="4355451" y="2597985"/>
              <a:ext cx="116280" cy="372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93BB308-DF28-421E-AF5C-EDEA27ADA85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37451" y="2562345"/>
                <a:ext cx="1519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B46D72-32BB-4B8D-A9F5-FEFC20E2EDD2}"/>
                  </a:ext>
                </a:extLst>
              </p14:cNvPr>
              <p14:cNvContentPartPr/>
              <p14:nvPr/>
            </p14:nvContentPartPr>
            <p14:xfrm>
              <a:off x="4508451" y="2579625"/>
              <a:ext cx="327240" cy="288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B46D72-32BB-4B8D-A9F5-FEFC20E2EDD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90451" y="2543625"/>
                <a:ext cx="3628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DB6D9F-E8A5-4801-B20D-78FE3E9654BF}"/>
                  </a:ext>
                </a:extLst>
              </p14:cNvPr>
              <p14:cNvContentPartPr/>
              <p14:nvPr/>
            </p14:nvContentPartPr>
            <p14:xfrm>
              <a:off x="4834251" y="2326545"/>
              <a:ext cx="268560" cy="513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DB6D9F-E8A5-4801-B20D-78FE3E9654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16251" y="2290545"/>
                <a:ext cx="30420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7F6729-4D40-4400-94BE-845A738E263F}"/>
                  </a:ext>
                </a:extLst>
              </p14:cNvPr>
              <p14:cNvContentPartPr/>
              <p14:nvPr/>
            </p14:nvContentPartPr>
            <p14:xfrm>
              <a:off x="5169051" y="2353185"/>
              <a:ext cx="590400" cy="532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7F6729-4D40-4400-94BE-845A738E26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51411" y="2317545"/>
                <a:ext cx="62604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14F9413-747D-488A-8BCE-D4AA263F8A25}"/>
                  </a:ext>
                </a:extLst>
              </p14:cNvPr>
              <p14:cNvContentPartPr/>
              <p14:nvPr/>
            </p14:nvContentPartPr>
            <p14:xfrm>
              <a:off x="5142051" y="2120625"/>
              <a:ext cx="162000" cy="61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14F9413-747D-488A-8BCE-D4AA263F8A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24411" y="2084625"/>
                <a:ext cx="197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AE9B98C-EAE2-486B-836A-D719D533F414}"/>
                  </a:ext>
                </a:extLst>
              </p14:cNvPr>
              <p14:cNvContentPartPr/>
              <p14:nvPr/>
            </p14:nvContentPartPr>
            <p14:xfrm>
              <a:off x="5422851" y="1864665"/>
              <a:ext cx="386640" cy="216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AE9B98C-EAE2-486B-836A-D719D533F41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4851" y="1828665"/>
                <a:ext cx="4222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D832456-8656-4A4B-B6CF-28B932784A2F}"/>
                  </a:ext>
                </a:extLst>
              </p14:cNvPr>
              <p14:cNvContentPartPr/>
              <p14:nvPr/>
            </p14:nvContentPartPr>
            <p14:xfrm>
              <a:off x="6020091" y="2455425"/>
              <a:ext cx="538200" cy="68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D832456-8656-4A4B-B6CF-28B932784A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02451" y="2419785"/>
                <a:ext cx="573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8EAF6C4-13EC-4708-830E-B81D59D62AF6}"/>
                  </a:ext>
                </a:extLst>
              </p14:cNvPr>
              <p14:cNvContentPartPr/>
              <p14:nvPr/>
            </p14:nvContentPartPr>
            <p14:xfrm>
              <a:off x="6291891" y="2326545"/>
              <a:ext cx="163800" cy="367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8EAF6C4-13EC-4708-830E-B81D59D62AF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73891" y="2290545"/>
                <a:ext cx="1994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0ECDECD-8653-4528-863B-11A9AE5C852A}"/>
                  </a:ext>
                </a:extLst>
              </p14:cNvPr>
              <p14:cNvContentPartPr/>
              <p14:nvPr/>
            </p14:nvContentPartPr>
            <p14:xfrm>
              <a:off x="7234731" y="2109105"/>
              <a:ext cx="507240" cy="761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0ECDECD-8653-4528-863B-11A9AE5C852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16731" y="2073465"/>
                <a:ext cx="54288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D13A2CB-E14D-451D-9179-6453F310E8C1}"/>
                  </a:ext>
                </a:extLst>
              </p14:cNvPr>
              <p14:cNvContentPartPr/>
              <p14:nvPr/>
            </p14:nvContentPartPr>
            <p14:xfrm>
              <a:off x="6988851" y="3249585"/>
              <a:ext cx="311400" cy="2001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D13A2CB-E14D-451D-9179-6453F310E8C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71211" y="3213945"/>
                <a:ext cx="3470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BDF0046-DAC9-4C25-BF10-D09125761B8F}"/>
                  </a:ext>
                </a:extLst>
              </p14:cNvPr>
              <p14:cNvContentPartPr/>
              <p14:nvPr/>
            </p14:nvContentPartPr>
            <p14:xfrm>
              <a:off x="7405371" y="3231945"/>
              <a:ext cx="191160" cy="36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BDF0046-DAC9-4C25-BF10-D09125761B8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87371" y="3196305"/>
                <a:ext cx="226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E186BA2-1DCC-492F-8566-ABAC3E7F11B5}"/>
                  </a:ext>
                </a:extLst>
              </p14:cNvPr>
              <p14:cNvContentPartPr/>
              <p14:nvPr/>
            </p14:nvContentPartPr>
            <p14:xfrm>
              <a:off x="7450371" y="3402585"/>
              <a:ext cx="225360" cy="46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E186BA2-1DCC-492F-8566-ABAC3E7F11B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32731" y="3366585"/>
                <a:ext cx="2610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A37DD22-1786-436D-8BF0-E1C092854C6D}"/>
                  </a:ext>
                </a:extLst>
              </p14:cNvPr>
              <p14:cNvContentPartPr/>
              <p14:nvPr/>
            </p14:nvContentPartPr>
            <p14:xfrm>
              <a:off x="7849971" y="3093705"/>
              <a:ext cx="311760" cy="292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A37DD22-1786-436D-8BF0-E1C092854C6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32331" y="3058065"/>
                <a:ext cx="347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23FDD99-6B19-4885-8154-21ADB50CDE95}"/>
                  </a:ext>
                </a:extLst>
              </p14:cNvPr>
              <p14:cNvContentPartPr/>
              <p14:nvPr/>
            </p14:nvContentPartPr>
            <p14:xfrm>
              <a:off x="7197291" y="1665225"/>
              <a:ext cx="72360" cy="227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23FDD99-6B19-4885-8154-21ADB50CDE9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79291" y="1629585"/>
                <a:ext cx="1080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F1E35A7-01C5-4029-B2C3-C0C878DDD95E}"/>
                  </a:ext>
                </a:extLst>
              </p14:cNvPr>
              <p14:cNvContentPartPr/>
              <p14:nvPr/>
            </p14:nvContentPartPr>
            <p14:xfrm>
              <a:off x="7821891" y="2252385"/>
              <a:ext cx="340200" cy="363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F1E35A7-01C5-4029-B2C3-C0C878DDD95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03891" y="2216745"/>
                <a:ext cx="375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CAB0F3-F004-4047-A98D-F2F90C7DE74B}"/>
                  </a:ext>
                </a:extLst>
              </p14:cNvPr>
              <p14:cNvContentPartPr/>
              <p14:nvPr/>
            </p14:nvContentPartPr>
            <p14:xfrm>
              <a:off x="8362611" y="1910025"/>
              <a:ext cx="210600" cy="599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CAB0F3-F004-4047-A98D-F2F90C7DE74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44971" y="1874025"/>
                <a:ext cx="24624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CCC011F-B823-413C-9E9B-33FF6C173A2A}"/>
                  </a:ext>
                </a:extLst>
              </p14:cNvPr>
              <p14:cNvContentPartPr/>
              <p14:nvPr/>
            </p14:nvContentPartPr>
            <p14:xfrm>
              <a:off x="8591211" y="2280825"/>
              <a:ext cx="408240" cy="308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CCC011F-B823-413C-9E9B-33FF6C173A2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73571" y="2245185"/>
                <a:ext cx="4438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AD80CC2-D0D6-4255-95DD-1E02C5539C1A}"/>
                  </a:ext>
                </a:extLst>
              </p14:cNvPr>
              <p14:cNvContentPartPr/>
              <p14:nvPr/>
            </p14:nvContentPartPr>
            <p14:xfrm>
              <a:off x="8962731" y="2064105"/>
              <a:ext cx="329040" cy="501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AD80CC2-D0D6-4255-95DD-1E02C5539C1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44731" y="2028105"/>
                <a:ext cx="36468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A3584BB-7CAA-42FA-ADC7-68A8E65B99B5}"/>
                  </a:ext>
                </a:extLst>
              </p14:cNvPr>
              <p14:cNvContentPartPr/>
              <p14:nvPr/>
            </p14:nvContentPartPr>
            <p14:xfrm>
              <a:off x="9532971" y="1917585"/>
              <a:ext cx="321840" cy="506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A3584BB-7CAA-42FA-ADC7-68A8E65B99B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515331" y="1881585"/>
                <a:ext cx="3574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8B11081-F938-4260-BA00-5F7982B6AA3A}"/>
                  </a:ext>
                </a:extLst>
              </p14:cNvPr>
              <p14:cNvContentPartPr/>
              <p14:nvPr/>
            </p14:nvContentPartPr>
            <p14:xfrm>
              <a:off x="9442251" y="1661265"/>
              <a:ext cx="260280" cy="104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8B11081-F938-4260-BA00-5F7982B6AA3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24611" y="1625625"/>
                <a:ext cx="295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32DE8D-CA3B-4488-855E-118B0B034758}"/>
                  </a:ext>
                </a:extLst>
              </p14:cNvPr>
              <p14:cNvContentPartPr/>
              <p14:nvPr/>
            </p14:nvContentPartPr>
            <p14:xfrm>
              <a:off x="9804771" y="1387665"/>
              <a:ext cx="287280" cy="263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32DE8D-CA3B-4488-855E-118B0B03475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786771" y="1351665"/>
                <a:ext cx="3229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4A37E2E-8326-4830-ABA8-8D7D75E383EF}"/>
                  </a:ext>
                </a:extLst>
              </p14:cNvPr>
              <p14:cNvContentPartPr/>
              <p14:nvPr/>
            </p14:nvContentPartPr>
            <p14:xfrm>
              <a:off x="1964331" y="5005305"/>
              <a:ext cx="593640" cy="200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4A37E2E-8326-4830-ABA8-8D7D75E383E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46691" y="4969305"/>
                <a:ext cx="629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F965A68-4F19-4A02-9544-576BDBEC5652}"/>
                  </a:ext>
                </a:extLst>
              </p14:cNvPr>
              <p14:cNvContentPartPr/>
              <p14:nvPr/>
            </p14:nvContentPartPr>
            <p14:xfrm>
              <a:off x="1973331" y="5468265"/>
              <a:ext cx="262440" cy="63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F965A68-4F19-4A02-9544-576BDBEC565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55331" y="5432265"/>
                <a:ext cx="2980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52E868-9442-46B6-8EEF-6BB26A406A72}"/>
                  </a:ext>
                </a:extLst>
              </p14:cNvPr>
              <p14:cNvContentPartPr/>
              <p14:nvPr/>
            </p14:nvContentPartPr>
            <p14:xfrm>
              <a:off x="2905731" y="4419225"/>
              <a:ext cx="584640" cy="712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52E868-9442-46B6-8EEF-6BB26A406A7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87731" y="4383585"/>
                <a:ext cx="6202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84852E-5EBA-44A1-83B9-365D01C5957F}"/>
                  </a:ext>
                </a:extLst>
              </p14:cNvPr>
              <p14:cNvContentPartPr/>
              <p14:nvPr/>
            </p14:nvContentPartPr>
            <p14:xfrm>
              <a:off x="3594411" y="4354425"/>
              <a:ext cx="235440" cy="60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84852E-5EBA-44A1-83B9-365D01C595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76411" y="4318785"/>
                <a:ext cx="271080" cy="6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274E734-490F-4F0A-8595-786526AF60FA}"/>
                  </a:ext>
                </a:extLst>
              </p14:cNvPr>
              <p14:cNvContentPartPr/>
              <p14:nvPr/>
            </p14:nvContentPartPr>
            <p14:xfrm>
              <a:off x="3793131" y="4644585"/>
              <a:ext cx="192600" cy="108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274E734-490F-4F0A-8595-786526AF60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775131" y="4608945"/>
                <a:ext cx="228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699E461-5AA1-4D3F-A024-7670A2000300}"/>
                  </a:ext>
                </a:extLst>
              </p14:cNvPr>
              <p14:cNvContentPartPr/>
              <p14:nvPr/>
            </p14:nvContentPartPr>
            <p14:xfrm>
              <a:off x="4001211" y="4300065"/>
              <a:ext cx="199440" cy="301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699E461-5AA1-4D3F-A024-7670A200030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83571" y="4264425"/>
                <a:ext cx="2350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546A32B-1661-40EA-B6BC-231ACB635CF5}"/>
                  </a:ext>
                </a:extLst>
              </p14:cNvPr>
              <p14:cNvContentPartPr/>
              <p14:nvPr/>
            </p14:nvContentPartPr>
            <p14:xfrm>
              <a:off x="4073931" y="4091625"/>
              <a:ext cx="441000" cy="518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546A32B-1661-40EA-B6BC-231ACB635C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55931" y="4055625"/>
                <a:ext cx="4766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A63F10-8FF1-410F-A7E5-666193680C71}"/>
                  </a:ext>
                </a:extLst>
              </p14:cNvPr>
              <p14:cNvContentPartPr/>
              <p14:nvPr/>
            </p14:nvContentPartPr>
            <p14:xfrm>
              <a:off x="4643811" y="4130865"/>
              <a:ext cx="437400" cy="485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A63F10-8FF1-410F-A7E5-666193680C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26171" y="4095225"/>
                <a:ext cx="4730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2363E2-EA86-4B68-B259-97E00D518ECC}"/>
                  </a:ext>
                </a:extLst>
              </p14:cNvPr>
              <p14:cNvContentPartPr/>
              <p14:nvPr/>
            </p14:nvContentPartPr>
            <p14:xfrm>
              <a:off x="4680171" y="3838185"/>
              <a:ext cx="128160" cy="200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2363E2-EA86-4B68-B259-97E00D518E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662531" y="3802545"/>
                <a:ext cx="163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F6D9399-8D69-45CC-BD53-31D3BC157EED}"/>
                  </a:ext>
                </a:extLst>
              </p14:cNvPr>
              <p14:cNvContentPartPr/>
              <p14:nvPr/>
            </p14:nvContentPartPr>
            <p14:xfrm>
              <a:off x="4616811" y="3860865"/>
              <a:ext cx="212400" cy="159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F6D9399-8D69-45CC-BD53-31D3BC157EE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99171" y="3825225"/>
                <a:ext cx="248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EFEAB58-10C4-45DB-9117-2205D5323D3A}"/>
                  </a:ext>
                </a:extLst>
              </p14:cNvPr>
              <p14:cNvContentPartPr/>
              <p14:nvPr/>
            </p14:nvContentPartPr>
            <p14:xfrm>
              <a:off x="4933611" y="3602745"/>
              <a:ext cx="172440" cy="256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EFEAB58-10C4-45DB-9117-2205D5323D3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15971" y="3567105"/>
                <a:ext cx="208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FA7F223-8C1D-4E40-BC2F-DD16FA984C57}"/>
                  </a:ext>
                </a:extLst>
              </p14:cNvPr>
              <p14:cNvContentPartPr/>
              <p14:nvPr/>
            </p14:nvContentPartPr>
            <p14:xfrm>
              <a:off x="5503851" y="4292145"/>
              <a:ext cx="536040" cy="65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FA7F223-8C1D-4E40-BC2F-DD16FA984C5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85851" y="4256145"/>
                <a:ext cx="571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29C7E01-D139-4260-9FDF-D91C7F8FAE9E}"/>
                  </a:ext>
                </a:extLst>
              </p14:cNvPr>
              <p14:cNvContentPartPr/>
              <p14:nvPr/>
            </p14:nvContentPartPr>
            <p14:xfrm>
              <a:off x="5748651" y="4127985"/>
              <a:ext cx="172800" cy="354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29C7E01-D139-4260-9FDF-D91C7F8FAE9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30651" y="4092345"/>
                <a:ext cx="208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2F8440-0A38-4424-A37D-67084A94E766}"/>
                  </a:ext>
                </a:extLst>
              </p14:cNvPr>
              <p14:cNvContentPartPr/>
              <p14:nvPr/>
            </p14:nvContentPartPr>
            <p14:xfrm>
              <a:off x="6282531" y="3861945"/>
              <a:ext cx="547560" cy="518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2F8440-0A38-4424-A37D-67084A94E76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264891" y="3826305"/>
                <a:ext cx="58320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D9CB721-31CF-47D3-97D8-6BBA1219C609}"/>
                  </a:ext>
                </a:extLst>
              </p14:cNvPr>
              <p14:cNvContentPartPr/>
              <p14:nvPr/>
            </p14:nvContentPartPr>
            <p14:xfrm>
              <a:off x="7133211" y="3774825"/>
              <a:ext cx="226080" cy="607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D9CB721-31CF-47D3-97D8-6BBA1219C60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115211" y="3739185"/>
                <a:ext cx="2617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982C9FA-34E0-4BD6-B61D-DAADBD6832A1}"/>
                  </a:ext>
                </a:extLst>
              </p14:cNvPr>
              <p14:cNvContentPartPr/>
              <p14:nvPr/>
            </p14:nvContentPartPr>
            <p14:xfrm>
              <a:off x="7325811" y="3971745"/>
              <a:ext cx="381240" cy="328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982C9FA-34E0-4BD6-B61D-DAADBD6832A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08171" y="3936105"/>
                <a:ext cx="416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3BF002-8763-4FBD-A1CE-2652D699C31B}"/>
                  </a:ext>
                </a:extLst>
              </p14:cNvPr>
              <p14:cNvContentPartPr/>
              <p14:nvPr/>
            </p14:nvContentPartPr>
            <p14:xfrm>
              <a:off x="7514091" y="3802185"/>
              <a:ext cx="463680" cy="707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3BF002-8763-4FBD-A1CE-2652D699C31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96451" y="3766545"/>
                <a:ext cx="49932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0661529-5115-46AF-8492-81E32FA79CC4}"/>
                  </a:ext>
                </a:extLst>
              </p14:cNvPr>
              <p14:cNvContentPartPr/>
              <p14:nvPr/>
            </p14:nvContentPartPr>
            <p14:xfrm>
              <a:off x="8111691" y="3762585"/>
              <a:ext cx="390960" cy="5554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0661529-5115-46AF-8492-81E32FA79C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093691" y="3726585"/>
                <a:ext cx="4266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BD20DF0-D986-4F75-B2D1-991622948EFF}"/>
                  </a:ext>
                </a:extLst>
              </p14:cNvPr>
              <p14:cNvContentPartPr/>
              <p14:nvPr/>
            </p14:nvContentPartPr>
            <p14:xfrm>
              <a:off x="8392851" y="3320505"/>
              <a:ext cx="145800" cy="2498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BD20DF0-D986-4F75-B2D1-991622948E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374851" y="3284865"/>
                <a:ext cx="1814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11A51B5-FD50-4317-94DE-9BB53890150E}"/>
                  </a:ext>
                </a:extLst>
              </p14:cNvPr>
              <p14:cNvContentPartPr/>
              <p14:nvPr/>
            </p14:nvContentPartPr>
            <p14:xfrm>
              <a:off x="8854011" y="3893625"/>
              <a:ext cx="337680" cy="1623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11A51B5-FD50-4317-94DE-9BB53890150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836371" y="3857625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F5C17A-6771-4DF2-A840-0ADE0061BB7A}"/>
                  </a:ext>
                </a:extLst>
              </p14:cNvPr>
              <p14:cNvContentPartPr/>
              <p14:nvPr/>
            </p14:nvContentPartPr>
            <p14:xfrm>
              <a:off x="8962731" y="3820185"/>
              <a:ext cx="173880" cy="300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F5C17A-6771-4DF2-A840-0ADE0061BB7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944731" y="3784185"/>
                <a:ext cx="2095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5195D6D-9FD9-44A3-B382-03836E57BA82}"/>
                  </a:ext>
                </a:extLst>
              </p14:cNvPr>
              <p14:cNvContentPartPr/>
              <p14:nvPr/>
            </p14:nvContentPartPr>
            <p14:xfrm>
              <a:off x="9279531" y="3420225"/>
              <a:ext cx="354600" cy="496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5195D6D-9FD9-44A3-B382-03836E57BA8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61531" y="3384585"/>
                <a:ext cx="3902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CE01885-0410-457D-BE38-F5116358D03C}"/>
                  </a:ext>
                </a:extLst>
              </p14:cNvPr>
              <p14:cNvContentPartPr/>
              <p14:nvPr/>
            </p14:nvContentPartPr>
            <p14:xfrm>
              <a:off x="9768411" y="3277305"/>
              <a:ext cx="324720" cy="284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CE01885-0410-457D-BE38-F5116358D03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50411" y="3241665"/>
                <a:ext cx="3603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FC1F94C-49F8-4DEF-833E-4FB1B7B6F94B}"/>
                  </a:ext>
                </a:extLst>
              </p14:cNvPr>
              <p14:cNvContentPartPr/>
              <p14:nvPr/>
            </p14:nvContentPartPr>
            <p14:xfrm>
              <a:off x="10193211" y="3086865"/>
              <a:ext cx="254880" cy="3916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FC1F94C-49F8-4DEF-833E-4FB1B7B6F94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175211" y="3050865"/>
                <a:ext cx="2905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6A8F9-1FD6-4381-A97B-4CF70B58069A}"/>
                  </a:ext>
                </a:extLst>
              </p14:cNvPr>
              <p14:cNvContentPartPr/>
              <p14:nvPr/>
            </p14:nvContentPartPr>
            <p14:xfrm>
              <a:off x="10411011" y="3168225"/>
              <a:ext cx="134280" cy="176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6A8F9-1FD6-4381-A97B-4CF70B58069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393371" y="3132225"/>
                <a:ext cx="1699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20A91E3-FE47-42ED-8B2E-D5515FAEC535}"/>
                  </a:ext>
                </a:extLst>
              </p14:cNvPr>
              <p14:cNvContentPartPr/>
              <p14:nvPr/>
            </p14:nvContentPartPr>
            <p14:xfrm>
              <a:off x="10556091" y="2779065"/>
              <a:ext cx="253080" cy="3816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20A91E3-FE47-42ED-8B2E-D5515FAEC53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538451" y="2743425"/>
                <a:ext cx="2887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F1FAAEE-AE73-45DE-92B9-C4E77BF3B44D}"/>
                  </a:ext>
                </a:extLst>
              </p14:cNvPr>
              <p14:cNvContentPartPr/>
              <p14:nvPr/>
            </p14:nvContentPartPr>
            <p14:xfrm>
              <a:off x="11126691" y="2599065"/>
              <a:ext cx="405720" cy="6368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F1FAAEE-AE73-45DE-92B9-C4E77BF3B44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108691" y="2563065"/>
                <a:ext cx="44136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85B40DC-D626-43AA-8C40-CE58D57FD0D7}"/>
                  </a:ext>
                </a:extLst>
              </p14:cNvPr>
              <p14:cNvContentPartPr/>
              <p14:nvPr/>
            </p14:nvContentPartPr>
            <p14:xfrm>
              <a:off x="10972611" y="2457585"/>
              <a:ext cx="261000" cy="113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85B40DC-D626-43AA-8C40-CE58D57FD0D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954611" y="2421585"/>
                <a:ext cx="2966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08BCA1C-D2EE-4ADC-82FF-58B0D6ACC8E1}"/>
                  </a:ext>
                </a:extLst>
              </p14:cNvPr>
              <p14:cNvContentPartPr/>
              <p14:nvPr/>
            </p14:nvContentPartPr>
            <p14:xfrm>
              <a:off x="11271411" y="2235825"/>
              <a:ext cx="144720" cy="200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08BCA1C-D2EE-4ADC-82FF-58B0D6ACC8E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253411" y="2199825"/>
                <a:ext cx="180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E10556A-E127-4458-B5F0-340CF13D1F11}"/>
                  </a:ext>
                </a:extLst>
              </p14:cNvPr>
              <p14:cNvContentPartPr/>
              <p14:nvPr/>
            </p14:nvContentPartPr>
            <p14:xfrm>
              <a:off x="2588931" y="5983425"/>
              <a:ext cx="497880" cy="209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E10556A-E127-4458-B5F0-340CF13D1F1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570931" y="5947425"/>
                <a:ext cx="5335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C150FB9-4490-4EF6-8684-807D03C5BD8D}"/>
                  </a:ext>
                </a:extLst>
              </p14:cNvPr>
              <p14:cNvContentPartPr/>
              <p14:nvPr/>
            </p14:nvContentPartPr>
            <p14:xfrm>
              <a:off x="2770011" y="6291945"/>
              <a:ext cx="325800" cy="99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C150FB9-4490-4EF6-8684-807D03C5BD8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752371" y="6256305"/>
                <a:ext cx="361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86F77D2-4A12-488B-938B-7C13B601E8F3}"/>
                  </a:ext>
                </a:extLst>
              </p14:cNvPr>
              <p14:cNvContentPartPr/>
              <p14:nvPr/>
            </p14:nvContentPartPr>
            <p14:xfrm>
              <a:off x="3774771" y="5639985"/>
              <a:ext cx="204480" cy="286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86F77D2-4A12-488B-938B-7C13B601E8F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757131" y="5604345"/>
                <a:ext cx="2401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A1C3A2F-2261-438A-969B-EEA4FA83327D}"/>
                  </a:ext>
                </a:extLst>
              </p14:cNvPr>
              <p14:cNvContentPartPr/>
              <p14:nvPr/>
            </p14:nvContentPartPr>
            <p14:xfrm>
              <a:off x="3838491" y="5449905"/>
              <a:ext cx="417240" cy="407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A1C3A2F-2261-438A-969B-EEA4FA8332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820491" y="5413905"/>
                <a:ext cx="4528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71356D2-BA6A-47AE-A398-D678063C1B03}"/>
                  </a:ext>
                </a:extLst>
              </p14:cNvPr>
              <p14:cNvContentPartPr/>
              <p14:nvPr/>
            </p14:nvContentPartPr>
            <p14:xfrm>
              <a:off x="3557691" y="5603985"/>
              <a:ext cx="190080" cy="626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71356D2-BA6A-47AE-A398-D678063C1B0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539691" y="5567985"/>
                <a:ext cx="2257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64DB8BF-21BC-46A4-A1CA-D5598757BF2D}"/>
                  </a:ext>
                </a:extLst>
              </p14:cNvPr>
              <p14:cNvContentPartPr/>
              <p14:nvPr/>
            </p14:nvContentPartPr>
            <p14:xfrm>
              <a:off x="4327011" y="5163705"/>
              <a:ext cx="643320" cy="592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64DB8BF-21BC-46A4-A1CA-D5598757BF2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309371" y="5128065"/>
                <a:ext cx="6789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8CBE28A-08CB-410E-96C3-0E106585281C}"/>
                  </a:ext>
                </a:extLst>
              </p14:cNvPr>
              <p14:cNvContentPartPr/>
              <p14:nvPr/>
            </p14:nvContentPartPr>
            <p14:xfrm>
              <a:off x="5531211" y="5305905"/>
              <a:ext cx="474840" cy="189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8CBE28A-08CB-410E-96C3-0E106585281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513571" y="5270265"/>
                <a:ext cx="5104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0DFD3FB-BB5E-4921-880C-4C362B6377D5}"/>
                  </a:ext>
                </a:extLst>
              </p14:cNvPr>
              <p14:cNvContentPartPr/>
              <p14:nvPr/>
            </p14:nvContentPartPr>
            <p14:xfrm>
              <a:off x="5703291" y="5214465"/>
              <a:ext cx="280080" cy="377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0DFD3FB-BB5E-4921-880C-4C362B6377D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685651" y="5178465"/>
                <a:ext cx="3157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011799B-A495-4E85-8A68-BA92DDBC93BB}"/>
                  </a:ext>
                </a:extLst>
              </p14:cNvPr>
              <p14:cNvContentPartPr/>
              <p14:nvPr/>
            </p14:nvContentPartPr>
            <p14:xfrm>
              <a:off x="6447411" y="4995225"/>
              <a:ext cx="490680" cy="463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011799B-A495-4E85-8A68-BA92DDBC93B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429771" y="4959225"/>
                <a:ext cx="52632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A4AB509-A6E6-4D0F-AC80-EC0817C89C6C}"/>
                  </a:ext>
                </a:extLst>
              </p14:cNvPr>
              <p14:cNvContentPartPr/>
              <p14:nvPr/>
            </p14:nvContentPartPr>
            <p14:xfrm>
              <a:off x="7071291" y="5062905"/>
              <a:ext cx="221040" cy="352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A4AB509-A6E6-4D0F-AC80-EC0817C89C6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053291" y="5026905"/>
                <a:ext cx="2566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04761C5-56EB-4BAB-832B-625A5954B95D}"/>
                  </a:ext>
                </a:extLst>
              </p14:cNvPr>
              <p14:cNvContentPartPr/>
              <p14:nvPr/>
            </p14:nvContentPartPr>
            <p14:xfrm>
              <a:off x="7043211" y="5178105"/>
              <a:ext cx="367560" cy="171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04761C5-56EB-4BAB-832B-625A5954B95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025571" y="5142465"/>
                <a:ext cx="4032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ED332F0-D5F0-4B6F-A485-16360F34C8F8}"/>
                  </a:ext>
                </a:extLst>
              </p14:cNvPr>
              <p14:cNvContentPartPr/>
              <p14:nvPr/>
            </p14:nvContentPartPr>
            <p14:xfrm>
              <a:off x="7043211" y="5236785"/>
              <a:ext cx="209880" cy="77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ED332F0-D5F0-4B6F-A485-16360F34C8F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25571" y="5200785"/>
                <a:ext cx="245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0031907-530E-4B57-932B-4C767D932837}"/>
                  </a:ext>
                </a:extLst>
              </p14:cNvPr>
              <p14:cNvContentPartPr/>
              <p14:nvPr/>
            </p14:nvContentPartPr>
            <p14:xfrm>
              <a:off x="7106571" y="5051385"/>
              <a:ext cx="207720" cy="346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0031907-530E-4B57-932B-4C767D93283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088931" y="5015745"/>
                <a:ext cx="2433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2B2518C-6EC3-4C9C-8713-F7792C5A424A}"/>
                  </a:ext>
                </a:extLst>
              </p14:cNvPr>
              <p14:cNvContentPartPr/>
              <p14:nvPr/>
            </p14:nvContentPartPr>
            <p14:xfrm>
              <a:off x="7441731" y="5024025"/>
              <a:ext cx="279000" cy="294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2B2518C-6EC3-4C9C-8713-F7792C5A424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423731" y="4988385"/>
                <a:ext cx="3146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0E94D68-D070-45B2-9B5D-07E4879FA85F}"/>
                  </a:ext>
                </a:extLst>
              </p14:cNvPr>
              <p14:cNvContentPartPr/>
              <p14:nvPr/>
            </p14:nvContentPartPr>
            <p14:xfrm>
              <a:off x="8084691" y="4869945"/>
              <a:ext cx="583200" cy="236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0E94D68-D070-45B2-9B5D-07E4879FA85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66691" y="4834305"/>
                <a:ext cx="6188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4231908-455A-410A-AE76-88F0555C246F}"/>
                  </a:ext>
                </a:extLst>
              </p14:cNvPr>
              <p14:cNvContentPartPr/>
              <p14:nvPr/>
            </p14:nvContentPartPr>
            <p14:xfrm>
              <a:off x="8283771" y="4797945"/>
              <a:ext cx="262440" cy="355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4231908-455A-410A-AE76-88F0555C246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265771" y="4762305"/>
                <a:ext cx="2980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1ECD95D-1615-4590-8BA5-DBF96CC5398F}"/>
                  </a:ext>
                </a:extLst>
              </p14:cNvPr>
              <p14:cNvContentPartPr/>
              <p14:nvPr/>
            </p14:nvContentPartPr>
            <p14:xfrm>
              <a:off x="9161811" y="4422825"/>
              <a:ext cx="518040" cy="720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1ECD95D-1615-4590-8BA5-DBF96CC5398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143811" y="4386825"/>
                <a:ext cx="55368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48E2D22-F831-4E03-9A62-11560B3BF341}"/>
                  </a:ext>
                </a:extLst>
              </p14:cNvPr>
              <p14:cNvContentPartPr/>
              <p14:nvPr/>
            </p14:nvContentPartPr>
            <p14:xfrm>
              <a:off x="9373131" y="3325905"/>
              <a:ext cx="270720" cy="541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48E2D22-F831-4E03-9A62-11560B3BF34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355131" y="3289905"/>
                <a:ext cx="3063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DC2BA88-519B-4E95-A577-99D656889A35}"/>
                  </a:ext>
                </a:extLst>
              </p14:cNvPr>
              <p14:cNvContentPartPr/>
              <p14:nvPr/>
            </p14:nvContentPartPr>
            <p14:xfrm>
              <a:off x="9360891" y="3377745"/>
              <a:ext cx="301320" cy="465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DC2BA88-519B-4E95-A577-99D656889A3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342891" y="3342105"/>
                <a:ext cx="3369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CD73A0A-F869-4E0A-A868-0724EE2DE3EC}"/>
                  </a:ext>
                </a:extLst>
              </p14:cNvPr>
              <p14:cNvContentPartPr/>
              <p14:nvPr/>
            </p14:nvContentPartPr>
            <p14:xfrm>
              <a:off x="9967491" y="4295025"/>
              <a:ext cx="697320" cy="379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CD73A0A-F869-4E0A-A868-0724EE2DE3E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949851" y="4259385"/>
                <a:ext cx="732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CC64554-F50F-4784-A057-2630DA40AA33}"/>
                  </a:ext>
                </a:extLst>
              </p14:cNvPr>
              <p14:cNvContentPartPr/>
              <p14:nvPr/>
            </p14:nvContentPartPr>
            <p14:xfrm>
              <a:off x="9985851" y="4050225"/>
              <a:ext cx="137520" cy="105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CC64554-F50F-4784-A057-2630DA40AA3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967851" y="4014585"/>
                <a:ext cx="1731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962D2FD-CBFE-489E-A0AC-3B4D16F686BD}"/>
                  </a:ext>
                </a:extLst>
              </p14:cNvPr>
              <p14:cNvContentPartPr/>
              <p14:nvPr/>
            </p14:nvContentPartPr>
            <p14:xfrm>
              <a:off x="10248291" y="3793185"/>
              <a:ext cx="142920" cy="267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962D2FD-CBFE-489E-A0AC-3B4D16F686B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230291" y="3757185"/>
                <a:ext cx="1785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E4381C3-23AE-4B99-B0A7-0C0EE27968FF}"/>
                  </a:ext>
                </a:extLst>
              </p14:cNvPr>
              <p14:cNvContentPartPr/>
              <p14:nvPr/>
            </p14:nvContentPartPr>
            <p14:xfrm>
              <a:off x="5902371" y="6195465"/>
              <a:ext cx="312840" cy="1148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E4381C3-23AE-4B99-B0A7-0C0EE27968F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884731" y="6159825"/>
                <a:ext cx="3484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610B200-A095-48E6-B073-05FA29744650}"/>
                  </a:ext>
                </a:extLst>
              </p14:cNvPr>
              <p14:cNvContentPartPr/>
              <p14:nvPr/>
            </p14:nvContentPartPr>
            <p14:xfrm>
              <a:off x="6065451" y="6472665"/>
              <a:ext cx="125640" cy="27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610B200-A095-48E6-B073-05FA2974465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047451" y="6436665"/>
                <a:ext cx="161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5EA4F3C-31FF-4B10-BEBE-7EDA2B85A79C}"/>
                  </a:ext>
                </a:extLst>
              </p14:cNvPr>
              <p14:cNvContentPartPr/>
              <p14:nvPr/>
            </p14:nvContentPartPr>
            <p14:xfrm>
              <a:off x="6572331" y="6075225"/>
              <a:ext cx="470520" cy="547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5EA4F3C-31FF-4B10-BEBE-7EDA2B85A79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554691" y="6039585"/>
                <a:ext cx="5061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59C522E-07A0-498C-ADDE-06F50621CAE5}"/>
                  </a:ext>
                </a:extLst>
              </p14:cNvPr>
              <p14:cNvContentPartPr/>
              <p14:nvPr/>
            </p14:nvContentPartPr>
            <p14:xfrm>
              <a:off x="7468731" y="6168105"/>
              <a:ext cx="331920" cy="142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59C522E-07A0-498C-ADDE-06F50621CAE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450731" y="6132105"/>
                <a:ext cx="3675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016DBA6-D042-409D-819A-EBA9D8779785}"/>
                  </a:ext>
                </a:extLst>
              </p14:cNvPr>
              <p14:cNvContentPartPr/>
              <p14:nvPr/>
            </p14:nvContentPartPr>
            <p14:xfrm>
              <a:off x="7586451" y="6002145"/>
              <a:ext cx="231840" cy="314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016DBA6-D042-409D-819A-EBA9D877978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568451" y="5966145"/>
                <a:ext cx="2674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7270C5-B4A1-4AD4-96D7-EB6FB3369AF1}"/>
                  </a:ext>
                </a:extLst>
              </p14:cNvPr>
              <p14:cNvContentPartPr/>
              <p14:nvPr/>
            </p14:nvContentPartPr>
            <p14:xfrm>
              <a:off x="7882011" y="5875425"/>
              <a:ext cx="703080" cy="4910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7270C5-B4A1-4AD4-96D7-EB6FB3369AF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864011" y="5839785"/>
                <a:ext cx="7387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751BEFE-5060-4EEC-973B-1760429981DC}"/>
                  </a:ext>
                </a:extLst>
              </p14:cNvPr>
              <p14:cNvContentPartPr/>
              <p14:nvPr/>
            </p14:nvContentPartPr>
            <p14:xfrm>
              <a:off x="9143451" y="5513985"/>
              <a:ext cx="656280" cy="397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751BEFE-5060-4EEC-973B-1760429981D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125811" y="5477985"/>
                <a:ext cx="6919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8FA7A3B-06A0-4C96-B172-1E2293199F2D}"/>
                  </a:ext>
                </a:extLst>
              </p14:cNvPr>
              <p14:cNvContentPartPr/>
              <p14:nvPr/>
            </p14:nvContentPartPr>
            <p14:xfrm>
              <a:off x="9397251" y="5413545"/>
              <a:ext cx="279360" cy="4809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8FA7A3B-06A0-4C96-B172-1E2293199F2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379251" y="5377905"/>
                <a:ext cx="3150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951E2E8-A57B-41E9-8F07-66BFD4ED4213}"/>
                  </a:ext>
                </a:extLst>
              </p14:cNvPr>
              <p14:cNvContentPartPr/>
              <p14:nvPr/>
            </p14:nvContentPartPr>
            <p14:xfrm>
              <a:off x="10229931" y="5040225"/>
              <a:ext cx="682920" cy="479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951E2E8-A57B-41E9-8F07-66BFD4ED421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212291" y="5004225"/>
                <a:ext cx="7185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79E47EF-0BBD-4539-B61E-E02BC9133666}"/>
                  </a:ext>
                </a:extLst>
              </p14:cNvPr>
              <p14:cNvContentPartPr/>
              <p14:nvPr/>
            </p14:nvContentPartPr>
            <p14:xfrm>
              <a:off x="10519731" y="5583105"/>
              <a:ext cx="601560" cy="3016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79E47EF-0BBD-4539-B61E-E02BC913366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502091" y="5547105"/>
                <a:ext cx="6372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38238DF-ABFE-48FB-995B-6916E15AA120}"/>
                  </a:ext>
                </a:extLst>
              </p14:cNvPr>
              <p14:cNvContentPartPr/>
              <p14:nvPr/>
            </p14:nvContentPartPr>
            <p14:xfrm>
              <a:off x="10673811" y="5850945"/>
              <a:ext cx="522000" cy="6051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38238DF-ABFE-48FB-995B-6916E15AA12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656171" y="5814945"/>
                <a:ext cx="557640" cy="6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379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C99375-B971-4BD7-85DE-4934630112EE}"/>
                  </a:ext>
                </a:extLst>
              </p14:cNvPr>
              <p14:cNvContentPartPr/>
              <p14:nvPr/>
            </p14:nvContentPartPr>
            <p14:xfrm>
              <a:off x="433251" y="298305"/>
              <a:ext cx="372240" cy="71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C99375-B971-4BD7-85DE-493463011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11" y="262665"/>
                <a:ext cx="40788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66527E-8E75-4BC1-AE52-F2C094D0B3E0}"/>
                  </a:ext>
                </a:extLst>
              </p14:cNvPr>
              <p14:cNvContentPartPr/>
              <p14:nvPr/>
            </p14:nvContentPartPr>
            <p14:xfrm>
              <a:off x="425331" y="461385"/>
              <a:ext cx="570600" cy="630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66527E-8E75-4BC1-AE52-F2C094D0B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331" y="425385"/>
                <a:ext cx="60624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4B600D-088B-404C-9640-6C064A7D4578}"/>
                  </a:ext>
                </a:extLst>
              </p14:cNvPr>
              <p14:cNvContentPartPr/>
              <p14:nvPr/>
            </p14:nvContentPartPr>
            <p14:xfrm>
              <a:off x="1262691" y="234945"/>
              <a:ext cx="54720" cy="59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4B600D-088B-404C-9640-6C064A7D45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5051" y="199305"/>
                <a:ext cx="9036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EC409-637A-41EF-8081-DA095934A791}"/>
                  </a:ext>
                </a:extLst>
              </p14:cNvPr>
              <p14:cNvContentPartPr/>
              <p14:nvPr/>
            </p14:nvContentPartPr>
            <p14:xfrm>
              <a:off x="1466451" y="350505"/>
              <a:ext cx="395640" cy="586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EC409-637A-41EF-8081-DA095934A7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8811" y="314505"/>
                <a:ext cx="4312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AE25BD-AA6C-4160-B722-A853990AFDFD}"/>
                  </a:ext>
                </a:extLst>
              </p14:cNvPr>
              <p14:cNvContentPartPr/>
              <p14:nvPr/>
            </p14:nvContentPartPr>
            <p14:xfrm>
              <a:off x="1973331" y="226305"/>
              <a:ext cx="356760" cy="650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AE25BD-AA6C-4160-B722-A853990AFD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5331" y="190305"/>
                <a:ext cx="39240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6C47A8-F312-4AC0-9520-37B0E00211F5}"/>
                  </a:ext>
                </a:extLst>
              </p14:cNvPr>
              <p14:cNvContentPartPr/>
              <p14:nvPr/>
            </p14:nvContentPartPr>
            <p14:xfrm>
              <a:off x="2734011" y="643905"/>
              <a:ext cx="610560" cy="8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6C47A8-F312-4AC0-9520-37B0E00211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6011" y="607905"/>
                <a:ext cx="646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20217C-52E2-4ED3-9E70-3CF6B2C53000}"/>
                  </a:ext>
                </a:extLst>
              </p14:cNvPr>
              <p14:cNvContentPartPr/>
              <p14:nvPr/>
            </p14:nvContentPartPr>
            <p14:xfrm>
              <a:off x="2706651" y="379305"/>
              <a:ext cx="428760" cy="55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20217C-52E2-4ED3-9E70-3CF6B2C530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8651" y="343665"/>
                <a:ext cx="4644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78EB9D-35D4-4E62-B0D9-AEC42C0F7BEA}"/>
                  </a:ext>
                </a:extLst>
              </p14:cNvPr>
              <p14:cNvContentPartPr/>
              <p14:nvPr/>
            </p14:nvContentPartPr>
            <p14:xfrm>
              <a:off x="4100931" y="263025"/>
              <a:ext cx="744840" cy="579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78EB9D-35D4-4E62-B0D9-AEC42C0F7B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2931" y="227025"/>
                <a:ext cx="78048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3085DB-49B5-4D75-A7D5-E0F106561C17}"/>
                  </a:ext>
                </a:extLst>
              </p14:cNvPr>
              <p14:cNvContentPartPr/>
              <p14:nvPr/>
            </p14:nvContentPartPr>
            <p14:xfrm>
              <a:off x="5522211" y="552825"/>
              <a:ext cx="594720" cy="4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3085DB-49B5-4D75-A7D5-E0F106561C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04571" y="517185"/>
                <a:ext cx="6303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54631A-59CA-4C4A-80E6-70B7B6C46DBB}"/>
                  </a:ext>
                </a:extLst>
              </p14:cNvPr>
              <p14:cNvContentPartPr/>
              <p14:nvPr/>
            </p14:nvContentPartPr>
            <p14:xfrm>
              <a:off x="5839011" y="425385"/>
              <a:ext cx="145080" cy="318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54631A-59CA-4C4A-80E6-70B7B6C46D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21371" y="389385"/>
                <a:ext cx="1807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BD38AD-F33B-4130-AB64-F41E2C305932}"/>
                  </a:ext>
                </a:extLst>
              </p14:cNvPr>
              <p14:cNvContentPartPr/>
              <p14:nvPr/>
            </p14:nvContentPartPr>
            <p14:xfrm>
              <a:off x="6482331" y="130185"/>
              <a:ext cx="560880" cy="421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BD38AD-F33B-4130-AB64-F41E2C3059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4331" y="94545"/>
                <a:ext cx="596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48BC18-6F50-4B37-8837-016AEA88D4BD}"/>
                  </a:ext>
                </a:extLst>
              </p14:cNvPr>
              <p14:cNvContentPartPr/>
              <p14:nvPr/>
            </p14:nvContentPartPr>
            <p14:xfrm>
              <a:off x="7740171" y="479745"/>
              <a:ext cx="351720" cy="7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48BC18-6F50-4B37-8837-016AEA88D4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22531" y="443745"/>
                <a:ext cx="387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F954EF-A44A-4C9D-B388-A2C9FA55AB4A}"/>
                  </a:ext>
                </a:extLst>
              </p14:cNvPr>
              <p14:cNvContentPartPr/>
              <p14:nvPr/>
            </p14:nvContentPartPr>
            <p14:xfrm>
              <a:off x="7894251" y="389025"/>
              <a:ext cx="92160" cy="235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F954EF-A44A-4C9D-B388-A2C9FA55AB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76611" y="353385"/>
                <a:ext cx="1278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F198AED-52D0-4E87-9AFC-BEB8C62C0F32}"/>
                  </a:ext>
                </a:extLst>
              </p14:cNvPr>
              <p14:cNvContentPartPr/>
              <p14:nvPr/>
            </p14:nvContentPartPr>
            <p14:xfrm>
              <a:off x="8536851" y="27945"/>
              <a:ext cx="275760" cy="48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F198AED-52D0-4E87-9AFC-BEB8C62C0F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19211" y="-8055"/>
                <a:ext cx="3114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CF4BFD-946B-4A95-9BC3-56962A859B75}"/>
                  </a:ext>
                </a:extLst>
              </p14:cNvPr>
              <p14:cNvContentPartPr/>
              <p14:nvPr/>
            </p14:nvContentPartPr>
            <p14:xfrm>
              <a:off x="8428491" y="493624"/>
              <a:ext cx="1122480" cy="312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CF4BFD-946B-4A95-9BC3-56962A859B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10491" y="457624"/>
                <a:ext cx="11581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19FCC2-ED55-4F89-B96C-2C0DF8CFE55B}"/>
                  </a:ext>
                </a:extLst>
              </p14:cNvPr>
              <p14:cNvContentPartPr/>
              <p14:nvPr/>
            </p14:nvContentPartPr>
            <p14:xfrm>
              <a:off x="8808651" y="659224"/>
              <a:ext cx="722520" cy="90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19FCC2-ED55-4F89-B96C-2C0DF8CFE5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90651" y="623224"/>
                <a:ext cx="75816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FBA252-D048-45DF-9EFB-3C406EC7976E}"/>
                  </a:ext>
                </a:extLst>
              </p14:cNvPr>
              <p14:cNvContentPartPr/>
              <p14:nvPr/>
            </p14:nvContentPartPr>
            <p14:xfrm>
              <a:off x="394731" y="1460584"/>
              <a:ext cx="477360" cy="105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FBA252-D048-45DF-9EFB-3C406EC797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6731" y="1424584"/>
                <a:ext cx="51300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2BEF57-C225-4ACC-A7EF-FA115B2E3B4C}"/>
                  </a:ext>
                </a:extLst>
              </p14:cNvPr>
              <p14:cNvContentPartPr/>
              <p14:nvPr/>
            </p14:nvContentPartPr>
            <p14:xfrm>
              <a:off x="977571" y="1372744"/>
              <a:ext cx="846000" cy="700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2BEF57-C225-4ACC-A7EF-FA115B2E3B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9571" y="1337104"/>
                <a:ext cx="88164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780B91-B295-4671-90A3-8B07C3995ACC}"/>
                  </a:ext>
                </a:extLst>
              </p14:cNvPr>
              <p14:cNvContentPartPr/>
              <p14:nvPr/>
            </p14:nvContentPartPr>
            <p14:xfrm>
              <a:off x="1384731" y="1669384"/>
              <a:ext cx="271800" cy="96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780B91-B295-4671-90A3-8B07C3995A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66731" y="1633744"/>
                <a:ext cx="307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E47FED-827B-4B37-A2D7-2665772A45D1}"/>
                  </a:ext>
                </a:extLst>
              </p14:cNvPr>
              <p14:cNvContentPartPr/>
              <p14:nvPr/>
            </p14:nvContentPartPr>
            <p14:xfrm>
              <a:off x="2163411" y="1552024"/>
              <a:ext cx="401760" cy="541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E47FED-827B-4B37-A2D7-2665772A45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45771" y="1516384"/>
                <a:ext cx="4374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83149F8-0EE6-4843-BA7F-DD2053B0BB4D}"/>
                  </a:ext>
                </a:extLst>
              </p14:cNvPr>
              <p14:cNvContentPartPr/>
              <p14:nvPr/>
            </p14:nvContentPartPr>
            <p14:xfrm>
              <a:off x="2742651" y="1714744"/>
              <a:ext cx="518760" cy="249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83149F8-0EE6-4843-BA7F-DD2053B0BB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25011" y="1678744"/>
                <a:ext cx="5544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3EAE3A-E3EA-47CE-B901-3D4501EC896F}"/>
                  </a:ext>
                </a:extLst>
              </p14:cNvPr>
              <p14:cNvContentPartPr/>
              <p14:nvPr/>
            </p14:nvContentPartPr>
            <p14:xfrm>
              <a:off x="2842371" y="1831384"/>
              <a:ext cx="768600" cy="341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3EAE3A-E3EA-47CE-B901-3D4501EC89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24731" y="1795744"/>
                <a:ext cx="8042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1DACF0D-00D4-4E35-854F-C87A029A34F5}"/>
                  </a:ext>
                </a:extLst>
              </p14:cNvPr>
              <p14:cNvContentPartPr/>
              <p14:nvPr/>
            </p14:nvContentPartPr>
            <p14:xfrm>
              <a:off x="3595851" y="1590544"/>
              <a:ext cx="415080" cy="276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1DACF0D-00D4-4E35-854F-C87A029A34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77851" y="1554544"/>
                <a:ext cx="450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39C7CBD-AB9A-4DEB-9DF7-9ED39283F11C}"/>
                  </a:ext>
                </a:extLst>
              </p14:cNvPr>
              <p14:cNvContentPartPr/>
              <p14:nvPr/>
            </p14:nvContentPartPr>
            <p14:xfrm>
              <a:off x="549891" y="2806264"/>
              <a:ext cx="319320" cy="599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39C7CBD-AB9A-4DEB-9DF7-9ED39283F1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1891" y="2770624"/>
                <a:ext cx="35496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A58D0E-57E0-41B6-9570-A26C7EE39EE3}"/>
                  </a:ext>
                </a:extLst>
              </p14:cNvPr>
              <p14:cNvContentPartPr/>
              <p14:nvPr/>
            </p14:nvContentPartPr>
            <p14:xfrm>
              <a:off x="497331" y="2905984"/>
              <a:ext cx="425160" cy="347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A58D0E-57E0-41B6-9570-A26C7EE39E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9691" y="2869984"/>
                <a:ext cx="460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051F84-080B-4875-B140-F738FA29C8E4}"/>
                  </a:ext>
                </a:extLst>
              </p14:cNvPr>
              <p14:cNvContentPartPr/>
              <p14:nvPr/>
            </p14:nvContentPartPr>
            <p14:xfrm>
              <a:off x="1093491" y="2652544"/>
              <a:ext cx="144720" cy="361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051F84-080B-4875-B140-F738FA29C8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5491" y="2616544"/>
                <a:ext cx="1803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42312E-0019-4DAA-BD4B-8C6E019947EB}"/>
                  </a:ext>
                </a:extLst>
              </p14:cNvPr>
              <p14:cNvContentPartPr/>
              <p14:nvPr/>
            </p14:nvContentPartPr>
            <p14:xfrm>
              <a:off x="1393371" y="2732104"/>
              <a:ext cx="334800" cy="240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42312E-0019-4DAA-BD4B-8C6E019947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75371" y="2696104"/>
                <a:ext cx="3704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C39552-E66A-4274-8D93-8FFF228CEF14}"/>
                  </a:ext>
                </a:extLst>
              </p14:cNvPr>
              <p14:cNvContentPartPr/>
              <p14:nvPr/>
            </p14:nvContentPartPr>
            <p14:xfrm>
              <a:off x="1520451" y="2534824"/>
              <a:ext cx="517680" cy="648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C39552-E66A-4274-8D93-8FFF228CEF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02811" y="2498824"/>
                <a:ext cx="55332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D9903BA-9BC6-426D-8EC0-153F700DA356}"/>
                  </a:ext>
                </a:extLst>
              </p14:cNvPr>
              <p14:cNvContentPartPr/>
              <p14:nvPr/>
            </p14:nvContentPartPr>
            <p14:xfrm>
              <a:off x="2217771" y="2835064"/>
              <a:ext cx="473400" cy="189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D9903BA-9BC6-426D-8EC0-153F700DA3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00131" y="2799064"/>
                <a:ext cx="509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EF26BEB-EE9B-4FE1-886E-D44269EA18FD}"/>
                  </a:ext>
                </a:extLst>
              </p14:cNvPr>
              <p14:cNvContentPartPr/>
              <p14:nvPr/>
            </p14:nvContentPartPr>
            <p14:xfrm>
              <a:off x="2072691" y="2647504"/>
              <a:ext cx="501120" cy="131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EF26BEB-EE9B-4FE1-886E-D44269EA18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55051" y="2611864"/>
                <a:ext cx="536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EE24233-97D4-4CF9-999A-F683B4E39E62}"/>
                  </a:ext>
                </a:extLst>
              </p14:cNvPr>
              <p14:cNvContentPartPr/>
              <p14:nvPr/>
            </p14:nvContentPartPr>
            <p14:xfrm>
              <a:off x="3104091" y="2650024"/>
              <a:ext cx="468720" cy="339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EE24233-97D4-4CF9-999A-F683B4E39E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86091" y="2614384"/>
                <a:ext cx="5043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623651-445C-4F09-A9EE-9E87C751F1BE}"/>
                  </a:ext>
                </a:extLst>
              </p14:cNvPr>
              <p14:cNvContentPartPr/>
              <p14:nvPr/>
            </p14:nvContentPartPr>
            <p14:xfrm>
              <a:off x="4191291" y="2534104"/>
              <a:ext cx="343800" cy="46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623651-445C-4F09-A9EE-9E87C751F1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3291" y="2498464"/>
                <a:ext cx="3794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E317D8-345F-4FDD-AF28-4AEF8289654F}"/>
                  </a:ext>
                </a:extLst>
              </p14:cNvPr>
              <p14:cNvContentPartPr/>
              <p14:nvPr/>
            </p14:nvContentPartPr>
            <p14:xfrm>
              <a:off x="4255011" y="2398744"/>
              <a:ext cx="171360" cy="300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E317D8-345F-4FDD-AF28-4AEF8289654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37011" y="2363104"/>
                <a:ext cx="2070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7C7377C-DDAF-44BE-81C1-8E4CB98E2F1C}"/>
                  </a:ext>
                </a:extLst>
              </p14:cNvPr>
              <p14:cNvContentPartPr/>
              <p14:nvPr/>
            </p14:nvContentPartPr>
            <p14:xfrm>
              <a:off x="4608171" y="2241424"/>
              <a:ext cx="487080" cy="435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7C7377C-DDAF-44BE-81C1-8E4CB98E2F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90171" y="2205784"/>
                <a:ext cx="5227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9B0E4E2-9548-4181-B3DC-D5EEB82B3666}"/>
                  </a:ext>
                </a:extLst>
              </p14:cNvPr>
              <p14:cNvContentPartPr/>
              <p14:nvPr/>
            </p14:nvContentPartPr>
            <p14:xfrm>
              <a:off x="5395491" y="2353024"/>
              <a:ext cx="683280" cy="82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9B0E4E2-9548-4181-B3DC-D5EEB82B36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77491" y="2317384"/>
                <a:ext cx="718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1F88D84-681E-4FD3-A131-C36148F53CD3}"/>
                  </a:ext>
                </a:extLst>
              </p14:cNvPr>
              <p14:cNvContentPartPr/>
              <p14:nvPr/>
            </p14:nvContentPartPr>
            <p14:xfrm>
              <a:off x="5748651" y="2218024"/>
              <a:ext cx="161280" cy="239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1F88D84-681E-4FD3-A131-C36148F53CD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0651" y="2182024"/>
                <a:ext cx="196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CFD2A89-4C28-4342-B01C-A4071D5A7282}"/>
                  </a:ext>
                </a:extLst>
              </p14:cNvPr>
              <p14:cNvContentPartPr/>
              <p14:nvPr/>
            </p14:nvContentPartPr>
            <p14:xfrm>
              <a:off x="6346251" y="1761544"/>
              <a:ext cx="634680" cy="430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CFD2A89-4C28-4342-B01C-A4071D5A72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28611" y="1725904"/>
                <a:ext cx="6703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3F706D3-F788-4148-BB6A-0BD2F1EA3CCF}"/>
                  </a:ext>
                </a:extLst>
              </p14:cNvPr>
              <p14:cNvContentPartPr/>
              <p14:nvPr/>
            </p14:nvContentPartPr>
            <p14:xfrm>
              <a:off x="6536331" y="2345464"/>
              <a:ext cx="630720" cy="62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3F706D3-F788-4148-BB6A-0BD2F1EA3CC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18331" y="2309824"/>
                <a:ext cx="666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F1724D0-D183-4DCA-A9A4-494250F0590E}"/>
                  </a:ext>
                </a:extLst>
              </p14:cNvPr>
              <p14:cNvContentPartPr/>
              <p14:nvPr/>
            </p14:nvContentPartPr>
            <p14:xfrm>
              <a:off x="6782211" y="2525464"/>
              <a:ext cx="370080" cy="219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F1724D0-D183-4DCA-A9A4-494250F0590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4211" y="2489824"/>
                <a:ext cx="405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FD65C4E-AB16-41E1-818B-D3238EA2C6A7}"/>
                  </a:ext>
                </a:extLst>
              </p14:cNvPr>
              <p14:cNvContentPartPr/>
              <p14:nvPr/>
            </p14:nvContentPartPr>
            <p14:xfrm>
              <a:off x="7667811" y="1977184"/>
              <a:ext cx="466920" cy="95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FD65C4E-AB16-41E1-818B-D3238EA2C6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49811" y="1941544"/>
                <a:ext cx="5025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E62B4A5-A39F-4F30-ABC5-B73496FB1439}"/>
                  </a:ext>
                </a:extLst>
              </p14:cNvPr>
              <p14:cNvContentPartPr/>
              <p14:nvPr/>
            </p14:nvContentPartPr>
            <p14:xfrm>
              <a:off x="7794891" y="2122984"/>
              <a:ext cx="335160" cy="86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E62B4A5-A39F-4F30-ABC5-B73496FB14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76891" y="2087344"/>
                <a:ext cx="3708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E258C6B-FCB3-4E54-B02E-B058E1CB47E8}"/>
                  </a:ext>
                </a:extLst>
              </p14:cNvPr>
              <p14:cNvContentPartPr/>
              <p14:nvPr/>
            </p14:nvContentPartPr>
            <p14:xfrm>
              <a:off x="8425611" y="1919224"/>
              <a:ext cx="265320" cy="439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E258C6B-FCB3-4E54-B02E-B058E1CB47E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07971" y="1883224"/>
                <a:ext cx="30096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4BBE721-A3EC-4F41-B8D5-09488D6F3A60}"/>
                  </a:ext>
                </a:extLst>
              </p14:cNvPr>
              <p14:cNvContentPartPr/>
              <p14:nvPr/>
            </p14:nvContentPartPr>
            <p14:xfrm>
              <a:off x="9125451" y="1944064"/>
              <a:ext cx="460800" cy="156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4BBE721-A3EC-4F41-B8D5-09488D6F3A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07811" y="1908424"/>
                <a:ext cx="4964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29C3FA5-A7A1-48AC-86CC-A30544515883}"/>
                  </a:ext>
                </a:extLst>
              </p14:cNvPr>
              <p14:cNvContentPartPr/>
              <p14:nvPr/>
            </p14:nvContentPartPr>
            <p14:xfrm>
              <a:off x="9261171" y="1909864"/>
              <a:ext cx="268560" cy="398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29C3FA5-A7A1-48AC-86CC-A305445158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43531" y="1874224"/>
                <a:ext cx="3042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A7277C3-F446-45BE-8F08-E1AC51A3114F}"/>
                  </a:ext>
                </a:extLst>
              </p14:cNvPr>
              <p14:cNvContentPartPr/>
              <p14:nvPr/>
            </p14:nvContentPartPr>
            <p14:xfrm>
              <a:off x="9886131" y="1619344"/>
              <a:ext cx="362880" cy="492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A7277C3-F446-45BE-8F08-E1AC51A311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68131" y="1583704"/>
                <a:ext cx="3985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E348460-23DB-4054-B6EE-6CE631A6B6E2}"/>
                  </a:ext>
                </a:extLst>
              </p14:cNvPr>
              <p14:cNvContentPartPr/>
              <p14:nvPr/>
            </p14:nvContentPartPr>
            <p14:xfrm>
              <a:off x="10393011" y="1751104"/>
              <a:ext cx="329760" cy="168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E348460-23DB-4054-B6EE-6CE631A6B6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75011" y="1715464"/>
                <a:ext cx="365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540EA3-464B-4CD4-ABCF-EF3FBCD0B3F9}"/>
                  </a:ext>
                </a:extLst>
              </p14:cNvPr>
              <p14:cNvContentPartPr/>
              <p14:nvPr/>
            </p14:nvContentPartPr>
            <p14:xfrm>
              <a:off x="10546731" y="1647424"/>
              <a:ext cx="187560" cy="341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540EA3-464B-4CD4-ABCF-EF3FBCD0B3F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29091" y="1611784"/>
                <a:ext cx="2232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EC103C3-033D-4A61-91EA-8D8194C10299}"/>
                  </a:ext>
                </a:extLst>
              </p14:cNvPr>
              <p14:cNvContentPartPr/>
              <p14:nvPr/>
            </p14:nvContentPartPr>
            <p14:xfrm>
              <a:off x="10808091" y="1215424"/>
              <a:ext cx="610560" cy="469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EC103C3-033D-4A61-91EA-8D8194C1029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90091" y="1179424"/>
                <a:ext cx="6462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C25C06D-0FBE-4FA6-87EF-FB6E71329221}"/>
                  </a:ext>
                </a:extLst>
              </p14:cNvPr>
              <p14:cNvContentPartPr/>
              <p14:nvPr/>
            </p14:nvContentPartPr>
            <p14:xfrm>
              <a:off x="2661291" y="3425464"/>
              <a:ext cx="412560" cy="1778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C25C06D-0FBE-4FA6-87EF-FB6E713292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43651" y="3389464"/>
                <a:ext cx="448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85D77A2-AF9C-4A75-B252-9FE67D8C0CC4}"/>
                  </a:ext>
                </a:extLst>
              </p14:cNvPr>
              <p14:cNvContentPartPr/>
              <p14:nvPr/>
            </p14:nvContentPartPr>
            <p14:xfrm>
              <a:off x="2652291" y="3656944"/>
              <a:ext cx="473760" cy="73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85D77A2-AF9C-4A75-B252-9FE67D8C0CC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34651" y="3620944"/>
                <a:ext cx="509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D8641DB-0B22-4AB7-BABC-9CAE8650E1F4}"/>
                  </a:ext>
                </a:extLst>
              </p14:cNvPr>
              <p14:cNvContentPartPr/>
              <p14:nvPr/>
            </p14:nvContentPartPr>
            <p14:xfrm>
              <a:off x="3332331" y="3159064"/>
              <a:ext cx="796320" cy="485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D8641DB-0B22-4AB7-BABC-9CAE8650E1F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314691" y="3123424"/>
                <a:ext cx="83196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94D6078-81FD-4AED-A652-17E5AEE0CAAA}"/>
                  </a:ext>
                </a:extLst>
              </p14:cNvPr>
              <p14:cNvContentPartPr/>
              <p14:nvPr/>
            </p14:nvContentPartPr>
            <p14:xfrm>
              <a:off x="850491" y="4281904"/>
              <a:ext cx="525240" cy="448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94D6078-81FD-4AED-A652-17E5AEE0CAA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2851" y="4245904"/>
                <a:ext cx="5608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1159244-B5F4-4C75-BFC3-B0F1AE3F8C81}"/>
                  </a:ext>
                </a:extLst>
              </p14:cNvPr>
              <p14:cNvContentPartPr/>
              <p14:nvPr/>
            </p14:nvContentPartPr>
            <p14:xfrm>
              <a:off x="1665531" y="4397464"/>
              <a:ext cx="322560" cy="92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1159244-B5F4-4C75-BFC3-B0F1AE3F8C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647891" y="4361824"/>
                <a:ext cx="3582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1BB72C-86AA-491F-9BAC-1D52CB828B7C}"/>
                  </a:ext>
                </a:extLst>
              </p14:cNvPr>
              <p14:cNvContentPartPr/>
              <p14:nvPr/>
            </p14:nvContentPartPr>
            <p14:xfrm>
              <a:off x="1792251" y="4510864"/>
              <a:ext cx="270720" cy="972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1BB72C-86AA-491F-9BAC-1D52CB828B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74251" y="4475224"/>
                <a:ext cx="306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1B84B16-1087-4B99-9BE0-E62F00CAE86F}"/>
                  </a:ext>
                </a:extLst>
              </p14:cNvPr>
              <p14:cNvContentPartPr/>
              <p14:nvPr/>
            </p14:nvContentPartPr>
            <p14:xfrm>
              <a:off x="2163411" y="4254904"/>
              <a:ext cx="100800" cy="189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1B84B16-1087-4B99-9BE0-E62F00CAE86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45771" y="4218904"/>
                <a:ext cx="1364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8E09BBD-B07C-4B69-997B-1817D245ABD7}"/>
                  </a:ext>
                </a:extLst>
              </p14:cNvPr>
              <p14:cNvContentPartPr/>
              <p14:nvPr/>
            </p14:nvContentPartPr>
            <p14:xfrm>
              <a:off x="1140291" y="4710304"/>
              <a:ext cx="1225080" cy="214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8E09BBD-B07C-4B69-997B-1817D245ABD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2651" y="4674664"/>
                <a:ext cx="1260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1004FD2-3619-43CF-96F8-E69CFF80374F}"/>
                  </a:ext>
                </a:extLst>
              </p14:cNvPr>
              <p14:cNvContentPartPr/>
              <p14:nvPr/>
            </p14:nvContentPartPr>
            <p14:xfrm>
              <a:off x="1276371" y="4917664"/>
              <a:ext cx="792720" cy="79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1004FD2-3619-43CF-96F8-E69CFF80374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58371" y="4882024"/>
                <a:ext cx="82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3FB15DE-55F3-413E-B998-21AD9EE90C1B}"/>
                  </a:ext>
                </a:extLst>
              </p14:cNvPr>
              <p14:cNvContentPartPr/>
              <p14:nvPr/>
            </p14:nvContentPartPr>
            <p14:xfrm>
              <a:off x="1738971" y="5296024"/>
              <a:ext cx="343440" cy="277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3FB15DE-55F3-413E-B998-21AD9EE90C1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20971" y="5260384"/>
                <a:ext cx="3790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D7C1461-2C69-4A6B-9907-2BA7106BBB09}"/>
                  </a:ext>
                </a:extLst>
              </p14:cNvPr>
              <p14:cNvContentPartPr/>
              <p14:nvPr/>
            </p14:nvContentPartPr>
            <p14:xfrm>
              <a:off x="1737891" y="5341384"/>
              <a:ext cx="300600" cy="151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D7C1461-2C69-4A6B-9907-2BA7106BBB0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19891" y="5305384"/>
                <a:ext cx="336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6C2EC95-673C-4025-B5B7-33996728F4C9}"/>
                  </a:ext>
                </a:extLst>
              </p14:cNvPr>
              <p14:cNvContentPartPr/>
              <p14:nvPr/>
            </p14:nvContentPartPr>
            <p14:xfrm>
              <a:off x="2428011" y="5024224"/>
              <a:ext cx="91440" cy="437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6C2EC95-673C-4025-B5B7-33996728F4C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10371" y="4988584"/>
                <a:ext cx="1270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7D2D01-65DC-4BBB-B8C1-3660FCED95B8}"/>
                  </a:ext>
                </a:extLst>
              </p14:cNvPr>
              <p14:cNvContentPartPr/>
              <p14:nvPr/>
            </p14:nvContentPartPr>
            <p14:xfrm>
              <a:off x="2634291" y="5069584"/>
              <a:ext cx="112320" cy="141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7D2D01-65DC-4BBB-B8C1-3660FCED95B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16651" y="5033584"/>
                <a:ext cx="1479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C3A58E-B9FC-4F4C-A802-59964965E4EF}"/>
                  </a:ext>
                </a:extLst>
              </p14:cNvPr>
              <p14:cNvContentPartPr/>
              <p14:nvPr/>
            </p14:nvContentPartPr>
            <p14:xfrm>
              <a:off x="2688291" y="4915144"/>
              <a:ext cx="243360" cy="1940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C3A58E-B9FC-4F4C-A802-59964965E4E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70651" y="4879504"/>
                <a:ext cx="279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4219F9C-16B1-41CD-B9E5-DA13E3E65D00}"/>
                  </a:ext>
                </a:extLst>
              </p14:cNvPr>
              <p14:cNvContentPartPr/>
              <p14:nvPr/>
            </p14:nvContentPartPr>
            <p14:xfrm>
              <a:off x="3141171" y="4748104"/>
              <a:ext cx="313200" cy="131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4219F9C-16B1-41CD-B9E5-DA13E3E65D0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23171" y="4712104"/>
                <a:ext cx="3488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2CF6FFB-B8CB-4511-9C66-9290FF02331A}"/>
                  </a:ext>
                </a:extLst>
              </p14:cNvPr>
              <p14:cNvContentPartPr/>
              <p14:nvPr/>
            </p14:nvContentPartPr>
            <p14:xfrm>
              <a:off x="3050811" y="5000464"/>
              <a:ext cx="425880" cy="114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2CF6FFB-B8CB-4511-9C66-9290FF02331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32811" y="4964464"/>
                <a:ext cx="4615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EF75097-970D-4DD5-8B89-B12C97211787}"/>
                  </a:ext>
                </a:extLst>
              </p14:cNvPr>
              <p14:cNvContentPartPr/>
              <p14:nvPr/>
            </p14:nvContentPartPr>
            <p14:xfrm>
              <a:off x="3693411" y="4571704"/>
              <a:ext cx="200160" cy="270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EF75097-970D-4DD5-8B89-B12C9721178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75411" y="4535704"/>
                <a:ext cx="2358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F0A648D-A9AD-46E6-9C17-55D3185F27B4}"/>
                  </a:ext>
                </a:extLst>
              </p14:cNvPr>
              <p14:cNvContentPartPr/>
              <p14:nvPr/>
            </p14:nvContentPartPr>
            <p14:xfrm>
              <a:off x="4209291" y="4627144"/>
              <a:ext cx="333720" cy="71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F0A648D-A9AD-46E6-9C17-55D3185F27B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91651" y="4591144"/>
                <a:ext cx="3693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8F1AD37-C5AA-4E4B-AF92-363956542811}"/>
                  </a:ext>
                </a:extLst>
              </p14:cNvPr>
              <p14:cNvContentPartPr/>
              <p14:nvPr/>
            </p14:nvContentPartPr>
            <p14:xfrm>
              <a:off x="4282011" y="4490344"/>
              <a:ext cx="232920" cy="312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8F1AD37-C5AA-4E4B-AF92-36395654281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64011" y="4454344"/>
                <a:ext cx="2685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28EBB1-925F-4CBC-9EC5-0DABCC162507}"/>
                  </a:ext>
                </a:extLst>
              </p14:cNvPr>
              <p14:cNvContentPartPr/>
              <p14:nvPr/>
            </p14:nvContentPartPr>
            <p14:xfrm>
              <a:off x="4834251" y="4244824"/>
              <a:ext cx="634680" cy="425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28EBB1-925F-4CBC-9EC5-0DABCC16250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16251" y="4209184"/>
                <a:ext cx="670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BE33869-8CA8-4793-99B0-B80D13D481F4}"/>
                  </a:ext>
                </a:extLst>
              </p14:cNvPr>
              <p14:cNvContentPartPr/>
              <p14:nvPr/>
            </p14:nvContentPartPr>
            <p14:xfrm>
              <a:off x="5612571" y="4314664"/>
              <a:ext cx="608040" cy="148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BE33869-8CA8-4793-99B0-B80D13D481F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594931" y="4279024"/>
                <a:ext cx="643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2629334-EC2D-4261-BE1B-4201092AD1E0}"/>
                  </a:ext>
                </a:extLst>
              </p14:cNvPr>
              <p14:cNvContentPartPr/>
              <p14:nvPr/>
            </p14:nvContentPartPr>
            <p14:xfrm>
              <a:off x="5866371" y="4318264"/>
              <a:ext cx="116280" cy="212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2629334-EC2D-4261-BE1B-4201092AD1E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48371" y="4282264"/>
                <a:ext cx="1519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55FAF1E-3B26-4E11-AF1D-0443D87B7634}"/>
                  </a:ext>
                </a:extLst>
              </p14:cNvPr>
              <p14:cNvContentPartPr/>
              <p14:nvPr/>
            </p14:nvContentPartPr>
            <p14:xfrm>
              <a:off x="6627051" y="3694384"/>
              <a:ext cx="419760" cy="350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55FAF1E-3B26-4E11-AF1D-0443D87B763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09051" y="3658744"/>
                <a:ext cx="4554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3B07087-5CCE-4B91-AA13-17DD00107235}"/>
                  </a:ext>
                </a:extLst>
              </p14:cNvPr>
              <p14:cNvContentPartPr/>
              <p14:nvPr/>
            </p14:nvContentPartPr>
            <p14:xfrm>
              <a:off x="6726411" y="4228264"/>
              <a:ext cx="383760" cy="81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3B07087-5CCE-4B91-AA13-17DD0010723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708771" y="4192264"/>
                <a:ext cx="419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31E902A-DC1C-41E2-AB9E-A543EA61ADD7}"/>
                  </a:ext>
                </a:extLst>
              </p14:cNvPr>
              <p14:cNvContentPartPr/>
              <p14:nvPr/>
            </p14:nvContentPartPr>
            <p14:xfrm>
              <a:off x="6979851" y="4426984"/>
              <a:ext cx="90000" cy="227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31E902A-DC1C-41E2-AB9E-A543EA61ADD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62211" y="4390984"/>
                <a:ext cx="125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6605810-511A-4440-8855-C35EA2210EEE}"/>
                  </a:ext>
                </a:extLst>
              </p14:cNvPr>
              <p14:cNvContentPartPr/>
              <p14:nvPr/>
            </p14:nvContentPartPr>
            <p14:xfrm>
              <a:off x="7405371" y="3982384"/>
              <a:ext cx="445320" cy="2095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6605810-511A-4440-8855-C35EA2210EE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387371" y="3946384"/>
                <a:ext cx="4809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E8E40AA-7F6C-43E8-858D-A8A5590C05A0}"/>
                  </a:ext>
                </a:extLst>
              </p14:cNvPr>
              <p14:cNvContentPartPr/>
              <p14:nvPr/>
            </p14:nvContentPartPr>
            <p14:xfrm>
              <a:off x="7486731" y="4230064"/>
              <a:ext cx="209160" cy="97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E8E40AA-7F6C-43E8-858D-A8A5590C05A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469091" y="4194424"/>
                <a:ext cx="244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AFE1C7-5ABA-48A2-BC89-314D49099D0F}"/>
                  </a:ext>
                </a:extLst>
              </p14:cNvPr>
              <p14:cNvContentPartPr/>
              <p14:nvPr/>
            </p14:nvContentPartPr>
            <p14:xfrm>
              <a:off x="8088651" y="3249784"/>
              <a:ext cx="454320" cy="699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AFE1C7-5ABA-48A2-BC89-314D49099D0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070651" y="3214144"/>
                <a:ext cx="48996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9575055-5B8C-4AD9-A893-EF37A7ED8B92}"/>
                  </a:ext>
                </a:extLst>
              </p14:cNvPr>
              <p14:cNvContentPartPr/>
              <p14:nvPr/>
            </p14:nvContentPartPr>
            <p14:xfrm>
              <a:off x="1475451" y="6062824"/>
              <a:ext cx="380160" cy="274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9575055-5B8C-4AD9-A893-EF37A7ED8B9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457451" y="6027184"/>
                <a:ext cx="415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4A860E6-95DF-48E7-90CB-6D5977CA1F18}"/>
                  </a:ext>
                </a:extLst>
              </p14:cNvPr>
              <p14:cNvContentPartPr/>
              <p14:nvPr/>
            </p14:nvContentPartPr>
            <p14:xfrm>
              <a:off x="2136051" y="5971384"/>
              <a:ext cx="303840" cy="148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4A860E6-95DF-48E7-90CB-6D5977CA1F1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18411" y="5935384"/>
                <a:ext cx="339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77AAFB7-706A-4C63-82AC-3A2857D3CAC0}"/>
                  </a:ext>
                </a:extLst>
              </p14:cNvPr>
              <p14:cNvContentPartPr/>
              <p14:nvPr/>
            </p14:nvContentPartPr>
            <p14:xfrm>
              <a:off x="2190411" y="6081904"/>
              <a:ext cx="399960" cy="1195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77AAFB7-706A-4C63-82AC-3A2857D3CAC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172771" y="6046264"/>
                <a:ext cx="435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5104B4E-20C2-4AB2-BEC9-0CFFED81A88A}"/>
                  </a:ext>
                </a:extLst>
              </p14:cNvPr>
              <p14:cNvContentPartPr/>
              <p14:nvPr/>
            </p14:nvContentPartPr>
            <p14:xfrm>
              <a:off x="2572011" y="5663584"/>
              <a:ext cx="620280" cy="375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5104B4E-20C2-4AB2-BEC9-0CFFED81A88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54371" y="5627584"/>
                <a:ext cx="6559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C6E4CB4-6829-4193-BDC9-8234B5ECCAE3}"/>
                  </a:ext>
                </a:extLst>
              </p14:cNvPr>
              <p14:cNvContentPartPr/>
              <p14:nvPr/>
            </p14:nvContentPartPr>
            <p14:xfrm>
              <a:off x="1445931" y="6001984"/>
              <a:ext cx="1994040" cy="575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C6E4CB4-6829-4193-BDC9-8234B5ECCAE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28291" y="5966344"/>
                <a:ext cx="20296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D52232D-DF5B-4A51-9D76-4610A25785BB}"/>
                  </a:ext>
                </a:extLst>
              </p14:cNvPr>
              <p14:cNvContentPartPr/>
              <p14:nvPr/>
            </p14:nvContentPartPr>
            <p14:xfrm>
              <a:off x="1543491" y="6318784"/>
              <a:ext cx="1580040" cy="255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D52232D-DF5B-4A51-9D76-4610A25785B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525491" y="6283144"/>
                <a:ext cx="16156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E76499B-D597-4598-A8D7-4C0CC74D484A}"/>
                  </a:ext>
                </a:extLst>
              </p14:cNvPr>
              <p14:cNvContentPartPr/>
              <p14:nvPr/>
            </p14:nvContentPartPr>
            <p14:xfrm>
              <a:off x="3810771" y="5766544"/>
              <a:ext cx="480960" cy="8236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E76499B-D597-4598-A8D7-4C0CC74D484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92771" y="5730904"/>
                <a:ext cx="51660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BBAAC81-BE35-479F-9964-C0EEAE46A9B1}"/>
                  </a:ext>
                </a:extLst>
              </p14:cNvPr>
              <p14:cNvContentPartPr/>
              <p14:nvPr/>
            </p14:nvContentPartPr>
            <p14:xfrm>
              <a:off x="3793131" y="5992984"/>
              <a:ext cx="594360" cy="443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BBAAC81-BE35-479F-9964-C0EEAE46A9B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775131" y="5957344"/>
                <a:ext cx="6300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29F4F3A-D1BE-4FA2-BA6D-0D562F1CBEE7}"/>
                  </a:ext>
                </a:extLst>
              </p14:cNvPr>
              <p14:cNvContentPartPr/>
              <p14:nvPr/>
            </p14:nvContentPartPr>
            <p14:xfrm>
              <a:off x="4472091" y="5748544"/>
              <a:ext cx="206280" cy="385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29F4F3A-D1BE-4FA2-BA6D-0D562F1CBEE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54091" y="5712544"/>
                <a:ext cx="2419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CC6103D-F681-4F53-82E5-12DB54015E44}"/>
                  </a:ext>
                </a:extLst>
              </p14:cNvPr>
              <p14:cNvContentPartPr/>
              <p14:nvPr/>
            </p14:nvContentPartPr>
            <p14:xfrm>
              <a:off x="4644531" y="5702104"/>
              <a:ext cx="519120" cy="286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CC6103D-F681-4F53-82E5-12DB54015E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26531" y="5666464"/>
                <a:ext cx="5547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60B4F8A-9923-4D85-ABD0-F598E87E713B}"/>
                  </a:ext>
                </a:extLst>
              </p14:cNvPr>
              <p14:cNvContentPartPr/>
              <p14:nvPr/>
            </p14:nvContentPartPr>
            <p14:xfrm>
              <a:off x="5133051" y="5495104"/>
              <a:ext cx="309960" cy="507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60B4F8A-9923-4D85-ABD0-F598E87E713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115051" y="5459464"/>
                <a:ext cx="3456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0A51D81-A0E0-418B-81B5-5FB136B184A2}"/>
                  </a:ext>
                </a:extLst>
              </p14:cNvPr>
              <p14:cNvContentPartPr/>
              <p14:nvPr/>
            </p14:nvContentPartPr>
            <p14:xfrm>
              <a:off x="5558571" y="5530744"/>
              <a:ext cx="530640" cy="182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0A51D81-A0E0-418B-81B5-5FB136B184A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540931" y="5495104"/>
                <a:ext cx="566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FD52CD-1CCD-428B-8995-2A71BC13ABB7}"/>
                  </a:ext>
                </a:extLst>
              </p14:cNvPr>
              <p14:cNvContentPartPr/>
              <p14:nvPr/>
            </p14:nvContentPartPr>
            <p14:xfrm>
              <a:off x="5666931" y="5795344"/>
              <a:ext cx="390600" cy="80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FD52CD-1CCD-428B-8995-2A71BC13ABB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649291" y="5759704"/>
                <a:ext cx="426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F51A5D2-4A2A-4C87-BB31-8274240738B7}"/>
                  </a:ext>
                </a:extLst>
              </p14:cNvPr>
              <p14:cNvContentPartPr/>
              <p14:nvPr/>
            </p14:nvContentPartPr>
            <p14:xfrm>
              <a:off x="6481611" y="5368384"/>
              <a:ext cx="840240" cy="344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F51A5D2-4A2A-4C87-BB31-8274240738B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463971" y="5332384"/>
                <a:ext cx="8758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EE52DCE-CBC5-4FF4-AE55-39CFDD2E5359}"/>
                  </a:ext>
                </a:extLst>
              </p14:cNvPr>
              <p14:cNvContentPartPr/>
              <p14:nvPr/>
            </p14:nvContentPartPr>
            <p14:xfrm>
              <a:off x="7867251" y="5388184"/>
              <a:ext cx="227880" cy="799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EE52DCE-CBC5-4FF4-AE55-39CFDD2E535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849611" y="5352184"/>
                <a:ext cx="263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58EA73-83DC-4038-BFFB-A9ACA0419635}"/>
                  </a:ext>
                </a:extLst>
              </p14:cNvPr>
              <p14:cNvContentPartPr/>
              <p14:nvPr/>
            </p14:nvContentPartPr>
            <p14:xfrm>
              <a:off x="7894251" y="5369464"/>
              <a:ext cx="479880" cy="72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58EA73-83DC-4038-BFFB-A9ACA041963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76611" y="5333464"/>
                <a:ext cx="5155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3AAE392-D052-449A-9DF0-28ED861EEAD3}"/>
                  </a:ext>
                </a:extLst>
              </p14:cNvPr>
              <p14:cNvContentPartPr/>
              <p14:nvPr/>
            </p14:nvContentPartPr>
            <p14:xfrm>
              <a:off x="8029971" y="5305024"/>
              <a:ext cx="133560" cy="247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3AAE392-D052-449A-9DF0-28ED861EEA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12331" y="5269024"/>
                <a:ext cx="1692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73704BE-D131-4024-A18E-38D1BFAF452F}"/>
                  </a:ext>
                </a:extLst>
              </p14:cNvPr>
              <p14:cNvContentPartPr/>
              <p14:nvPr/>
            </p14:nvContentPartPr>
            <p14:xfrm>
              <a:off x="8340651" y="5044024"/>
              <a:ext cx="323640" cy="397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73704BE-D131-4024-A18E-38D1BFAF452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22651" y="5008024"/>
                <a:ext cx="35928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E460DBA-40D8-41A7-B901-E6AA35846454}"/>
                  </a:ext>
                </a:extLst>
              </p14:cNvPr>
              <p14:cNvContentPartPr/>
              <p14:nvPr/>
            </p14:nvContentPartPr>
            <p14:xfrm>
              <a:off x="8872011" y="5057344"/>
              <a:ext cx="563400" cy="293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E460DBA-40D8-41A7-B901-E6AA3584645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854011" y="5021704"/>
                <a:ext cx="5990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1835577-E8CF-4BFA-A5BB-0CB210B27833}"/>
                  </a:ext>
                </a:extLst>
              </p14:cNvPr>
              <p14:cNvContentPartPr/>
              <p14:nvPr/>
            </p14:nvContentPartPr>
            <p14:xfrm>
              <a:off x="9053091" y="4942864"/>
              <a:ext cx="187920" cy="397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1835577-E8CF-4BFA-A5BB-0CB210B2783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035451" y="4907224"/>
                <a:ext cx="2235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0BC49CC-4567-4B27-BEA2-DA0EAB57695C}"/>
                  </a:ext>
                </a:extLst>
              </p14:cNvPr>
              <p14:cNvContentPartPr/>
              <p14:nvPr/>
            </p14:nvContentPartPr>
            <p14:xfrm>
              <a:off x="9705051" y="4147624"/>
              <a:ext cx="623160" cy="6512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0BC49CC-4567-4B27-BEA2-DA0EAB5769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687411" y="4111984"/>
                <a:ext cx="65880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9C97574-BD46-433E-B8CA-2FC2A65C1D1B}"/>
                  </a:ext>
                </a:extLst>
              </p14:cNvPr>
              <p14:cNvContentPartPr/>
              <p14:nvPr/>
            </p14:nvContentPartPr>
            <p14:xfrm>
              <a:off x="9840771" y="4983184"/>
              <a:ext cx="699480" cy="177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9C97574-BD46-433E-B8CA-2FC2A65C1D1B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822771" y="4947544"/>
                <a:ext cx="7351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C47EC25-6693-4C53-90AB-96E32718369E}"/>
                  </a:ext>
                </a:extLst>
              </p14:cNvPr>
              <p14:cNvContentPartPr/>
              <p14:nvPr/>
            </p14:nvContentPartPr>
            <p14:xfrm>
              <a:off x="9920331" y="5132944"/>
              <a:ext cx="937440" cy="4568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C47EC25-6693-4C53-90AB-96E32718369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902331" y="5096944"/>
                <a:ext cx="97308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634B563-A08A-4F15-83FD-FA7C5856E61E}"/>
                  </a:ext>
                </a:extLst>
              </p14:cNvPr>
              <p14:cNvContentPartPr/>
              <p14:nvPr/>
            </p14:nvContentPartPr>
            <p14:xfrm>
              <a:off x="5956731" y="6269464"/>
              <a:ext cx="345600" cy="212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634B563-A08A-4F15-83FD-FA7C5856E61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939091" y="6233824"/>
                <a:ext cx="3812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E2C8EE-8F9C-4A14-B11E-C47E7848E6EB}"/>
                  </a:ext>
                </a:extLst>
              </p14:cNvPr>
              <p14:cNvContentPartPr/>
              <p14:nvPr/>
            </p14:nvContentPartPr>
            <p14:xfrm>
              <a:off x="5975091" y="6590224"/>
              <a:ext cx="366480" cy="136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E2C8EE-8F9C-4A14-B11E-C47E7848E6E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57091" y="6554584"/>
                <a:ext cx="402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29A5385-FB3B-4ED7-BB34-5F1BACE8611B}"/>
                  </a:ext>
                </a:extLst>
              </p14:cNvPr>
              <p14:cNvContentPartPr/>
              <p14:nvPr/>
            </p14:nvContentPartPr>
            <p14:xfrm>
              <a:off x="6452451" y="6282064"/>
              <a:ext cx="808920" cy="475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29A5385-FB3B-4ED7-BB34-5F1BACE8611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434451" y="6246424"/>
                <a:ext cx="84456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895EE4A-C54A-4BA3-A9DA-57607B9FAF4C}"/>
                  </a:ext>
                </a:extLst>
              </p14:cNvPr>
              <p14:cNvContentPartPr/>
              <p14:nvPr/>
            </p14:nvContentPartPr>
            <p14:xfrm>
              <a:off x="7658811" y="6053104"/>
              <a:ext cx="587520" cy="329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895EE4A-C54A-4BA3-A9DA-57607B9FAF4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641171" y="6017104"/>
                <a:ext cx="623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71D03B5-1042-41F3-8836-A2FF7708CB40}"/>
                  </a:ext>
                </a:extLst>
              </p14:cNvPr>
              <p14:cNvContentPartPr/>
              <p14:nvPr/>
            </p14:nvContentPartPr>
            <p14:xfrm>
              <a:off x="7939611" y="6029344"/>
              <a:ext cx="217440" cy="327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71D03B5-1042-41F3-8836-A2FF7708CB4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921611" y="5993704"/>
                <a:ext cx="253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CD62652-9065-4B16-BC6B-EA5B1EE297B0}"/>
                  </a:ext>
                </a:extLst>
              </p14:cNvPr>
              <p14:cNvContentPartPr/>
              <p14:nvPr/>
            </p14:nvContentPartPr>
            <p14:xfrm>
              <a:off x="8310771" y="5940424"/>
              <a:ext cx="504000" cy="559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CD62652-9065-4B16-BC6B-EA5B1EE297B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293131" y="5904784"/>
                <a:ext cx="5396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4D47EAC-21BB-44D1-876A-A5D321648592}"/>
                  </a:ext>
                </a:extLst>
              </p14:cNvPr>
              <p14:cNvContentPartPr/>
              <p14:nvPr/>
            </p14:nvContentPartPr>
            <p14:xfrm>
              <a:off x="9179811" y="6100624"/>
              <a:ext cx="268200" cy="1101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4D47EAC-21BB-44D1-876A-A5D32164859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162171" y="6064624"/>
                <a:ext cx="3038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B35120-C48D-4B49-9D9B-37ED129FDB2C}"/>
                  </a:ext>
                </a:extLst>
              </p14:cNvPr>
              <p14:cNvContentPartPr/>
              <p14:nvPr/>
            </p14:nvContentPartPr>
            <p14:xfrm>
              <a:off x="9216171" y="6011344"/>
              <a:ext cx="203400" cy="243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B35120-C48D-4B49-9D9B-37ED129FDB2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198171" y="5975344"/>
                <a:ext cx="2390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AAB846F-D55F-4786-844D-4C54A96A10B6}"/>
                  </a:ext>
                </a:extLst>
              </p14:cNvPr>
              <p14:cNvContentPartPr/>
              <p14:nvPr/>
            </p14:nvContentPartPr>
            <p14:xfrm>
              <a:off x="9514611" y="5929624"/>
              <a:ext cx="218880" cy="248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AAB846F-D55F-4786-844D-4C54A96A10B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496971" y="5893984"/>
                <a:ext cx="2545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C466118-EB6D-4C5D-B47E-653B697E3BD5}"/>
                  </a:ext>
                </a:extLst>
              </p14:cNvPr>
              <p14:cNvContentPartPr/>
              <p14:nvPr/>
            </p14:nvContentPartPr>
            <p14:xfrm>
              <a:off x="9904131" y="5864824"/>
              <a:ext cx="600480" cy="182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C466118-EB6D-4C5D-B47E-653B697E3BD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886491" y="5829184"/>
                <a:ext cx="636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C7DDDB4-8CB6-46A2-884B-30F9D6931168}"/>
                  </a:ext>
                </a:extLst>
              </p14:cNvPr>
              <p14:cNvContentPartPr/>
              <p14:nvPr/>
            </p14:nvContentPartPr>
            <p14:xfrm>
              <a:off x="10012851" y="6083704"/>
              <a:ext cx="390600" cy="145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C7DDDB4-8CB6-46A2-884B-30F9D693116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94851" y="6048064"/>
                <a:ext cx="426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52B995-1B55-4D35-BA66-65D6173E7FD7}"/>
                  </a:ext>
                </a:extLst>
              </p14:cNvPr>
              <p14:cNvContentPartPr/>
              <p14:nvPr/>
            </p14:nvContentPartPr>
            <p14:xfrm>
              <a:off x="10816731" y="5721544"/>
              <a:ext cx="907200" cy="462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52B995-1B55-4D35-BA66-65D6173E7FD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798731" y="5685544"/>
                <a:ext cx="9428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4BD6FD4-1AED-443E-B871-18A6B0758F36}"/>
                  </a:ext>
                </a:extLst>
              </p14:cNvPr>
              <p14:cNvContentPartPr/>
              <p14:nvPr/>
            </p14:nvContentPartPr>
            <p14:xfrm>
              <a:off x="2942091" y="924184"/>
              <a:ext cx="1585440" cy="732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4BD6FD4-1AED-443E-B871-18A6B0758F3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924091" y="888184"/>
                <a:ext cx="162108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ACF5807-B165-46B6-A3AE-781A2BA837A9}"/>
                  </a:ext>
                </a:extLst>
              </p14:cNvPr>
              <p14:cNvContentPartPr/>
              <p14:nvPr/>
            </p14:nvContentPartPr>
            <p14:xfrm>
              <a:off x="11416131" y="4940344"/>
              <a:ext cx="564840" cy="673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ACF5807-B165-46B6-A3AE-781A2BA837A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398131" y="4904344"/>
                <a:ext cx="600480" cy="7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57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6FCF71-59DA-409D-8B57-0A4E56A5F981}"/>
                  </a:ext>
                </a:extLst>
              </p14:cNvPr>
              <p14:cNvContentPartPr/>
              <p14:nvPr/>
            </p14:nvContentPartPr>
            <p14:xfrm>
              <a:off x="4220451" y="630585"/>
              <a:ext cx="1091880" cy="72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6FCF71-59DA-409D-8B57-0A4E56A5F9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2451" y="594585"/>
                <a:ext cx="112752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9F4A30-9F16-4849-B596-69CB36B6BC17}"/>
                  </a:ext>
                </a:extLst>
              </p14:cNvPr>
              <p14:cNvContentPartPr/>
              <p14:nvPr/>
            </p14:nvContentPartPr>
            <p14:xfrm>
              <a:off x="4698531" y="732825"/>
              <a:ext cx="1176480" cy="464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9F4A30-9F16-4849-B596-69CB36B6BC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531" y="697185"/>
                <a:ext cx="1212120" cy="47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B18E99-2926-415A-BA4E-5005C118072F}"/>
                  </a:ext>
                </a:extLst>
              </p14:cNvPr>
              <p14:cNvContentPartPr/>
              <p14:nvPr/>
            </p14:nvContentPartPr>
            <p14:xfrm>
              <a:off x="1855611" y="2293425"/>
              <a:ext cx="9492840" cy="202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B18E99-2926-415A-BA4E-5005C11807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7611" y="2257425"/>
                <a:ext cx="9528480" cy="20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29BB5D-2F95-4105-9E5E-36F5C67ADA73}"/>
                  </a:ext>
                </a:extLst>
              </p14:cNvPr>
              <p14:cNvContentPartPr/>
              <p14:nvPr/>
            </p14:nvContentPartPr>
            <p14:xfrm>
              <a:off x="3283731" y="1836945"/>
              <a:ext cx="3684600" cy="3321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29BB5D-2F95-4105-9E5E-36F5C67ADA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6091" y="1800945"/>
                <a:ext cx="3720240" cy="33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B6AEA1-66EC-44AB-B556-EC7936F66020}"/>
                  </a:ext>
                </a:extLst>
              </p14:cNvPr>
              <p14:cNvContentPartPr/>
              <p14:nvPr/>
            </p14:nvContentPartPr>
            <p14:xfrm>
              <a:off x="3814731" y="2199465"/>
              <a:ext cx="893520" cy="151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B6AEA1-66EC-44AB-B556-EC7936F660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6731" y="2163825"/>
                <a:ext cx="929160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E27424-BD40-4D0E-A877-DFAF04BFA378}"/>
                  </a:ext>
                </a:extLst>
              </p14:cNvPr>
              <p14:cNvContentPartPr/>
              <p14:nvPr/>
            </p14:nvContentPartPr>
            <p14:xfrm>
              <a:off x="4111011" y="2036745"/>
              <a:ext cx="1249560" cy="277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E27424-BD40-4D0E-A877-DFAF04BFA3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93011" y="2000745"/>
                <a:ext cx="1285200" cy="28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8D23AC-5609-455B-9BC3-8C4B6AD2D72B}"/>
                  </a:ext>
                </a:extLst>
              </p14:cNvPr>
              <p14:cNvContentPartPr/>
              <p14:nvPr/>
            </p14:nvContentPartPr>
            <p14:xfrm>
              <a:off x="4935051" y="2480265"/>
              <a:ext cx="1166760" cy="250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8D23AC-5609-455B-9BC3-8C4B6AD2D7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7411" y="2444625"/>
                <a:ext cx="1202400" cy="25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3B68A2-4B1E-4D6E-9EDC-FA8A895E0481}"/>
                  </a:ext>
                </a:extLst>
              </p14:cNvPr>
              <p14:cNvContentPartPr/>
              <p14:nvPr/>
            </p14:nvContentPartPr>
            <p14:xfrm>
              <a:off x="6124491" y="3539385"/>
              <a:ext cx="538920" cy="1092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3B68A2-4B1E-4D6E-9EDC-FA8A895E04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06851" y="3503745"/>
                <a:ext cx="574560" cy="11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2C22E8-7C1F-4A6F-9331-6EF6D869D10A}"/>
                  </a:ext>
                </a:extLst>
              </p14:cNvPr>
              <p14:cNvContentPartPr/>
              <p14:nvPr/>
            </p14:nvContentPartPr>
            <p14:xfrm>
              <a:off x="5138451" y="3645945"/>
              <a:ext cx="456480" cy="31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2C22E8-7C1F-4A6F-9331-6EF6D869D1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20811" y="3610305"/>
                <a:ext cx="4921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5F72517-F613-4FF1-ACE3-B1CB18A4264F}"/>
                  </a:ext>
                </a:extLst>
              </p14:cNvPr>
              <p14:cNvContentPartPr/>
              <p14:nvPr/>
            </p14:nvContentPartPr>
            <p14:xfrm>
              <a:off x="7918371" y="3805425"/>
              <a:ext cx="477720" cy="76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5F72517-F613-4FF1-ACE3-B1CB18A426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0371" y="3769785"/>
                <a:ext cx="51336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DF44C0-B6DD-4B6E-AE97-739F4E3C27D4}"/>
                  </a:ext>
                </a:extLst>
              </p14:cNvPr>
              <p14:cNvContentPartPr/>
              <p14:nvPr/>
            </p14:nvContentPartPr>
            <p14:xfrm>
              <a:off x="8555211" y="3693465"/>
              <a:ext cx="307080" cy="629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DF44C0-B6DD-4B6E-AE97-739F4E3C27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37211" y="3657465"/>
                <a:ext cx="3427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5C2894-3DA3-44B2-B09A-8C83389F38FB}"/>
                  </a:ext>
                </a:extLst>
              </p14:cNvPr>
              <p14:cNvContentPartPr/>
              <p14:nvPr/>
            </p14:nvContentPartPr>
            <p14:xfrm>
              <a:off x="7685811" y="3983265"/>
              <a:ext cx="287280" cy="672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5C2894-3DA3-44B2-B09A-8C83389F38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68171" y="3947625"/>
                <a:ext cx="32292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B71995-6D63-4CBC-B10E-C51FD1C3F93F}"/>
                  </a:ext>
                </a:extLst>
              </p14:cNvPr>
              <p14:cNvContentPartPr/>
              <p14:nvPr/>
            </p14:nvContentPartPr>
            <p14:xfrm>
              <a:off x="9007731" y="3557025"/>
              <a:ext cx="420480" cy="281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B71995-6D63-4CBC-B10E-C51FD1C3F9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90091" y="3521025"/>
                <a:ext cx="4561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0E2D76-EC1D-483B-B4C5-0AD2F59F7D14}"/>
                  </a:ext>
                </a:extLst>
              </p14:cNvPr>
              <p14:cNvContentPartPr/>
              <p14:nvPr/>
            </p14:nvContentPartPr>
            <p14:xfrm>
              <a:off x="9080451" y="3830985"/>
              <a:ext cx="428760" cy="18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0E2D76-EC1D-483B-B4C5-0AD2F59F7D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62451" y="3794985"/>
                <a:ext cx="464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1ECAC0-E105-4CFE-86F0-4B2099789F2A}"/>
                  </a:ext>
                </a:extLst>
              </p14:cNvPr>
              <p14:cNvContentPartPr/>
              <p14:nvPr/>
            </p14:nvContentPartPr>
            <p14:xfrm>
              <a:off x="9885051" y="3311865"/>
              <a:ext cx="763200" cy="29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1ECAC0-E105-4CFE-86F0-4B2099789F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67411" y="3276225"/>
                <a:ext cx="7988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21CD65-8CE8-4548-B361-16ADBE7F6222}"/>
                  </a:ext>
                </a:extLst>
              </p14:cNvPr>
              <p14:cNvContentPartPr/>
              <p14:nvPr/>
            </p14:nvContentPartPr>
            <p14:xfrm>
              <a:off x="10858131" y="1366425"/>
              <a:ext cx="671040" cy="1000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21CD65-8CE8-4548-B361-16ADBE7F622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40491" y="1330425"/>
                <a:ext cx="706680" cy="10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82DEFF-F837-4A71-B20E-F97AA2DE92BD}"/>
                  </a:ext>
                </a:extLst>
              </p14:cNvPr>
              <p14:cNvContentPartPr/>
              <p14:nvPr/>
            </p14:nvContentPartPr>
            <p14:xfrm>
              <a:off x="11631771" y="1617705"/>
              <a:ext cx="370080" cy="229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82DEFF-F837-4A71-B20E-F97AA2DE92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14131" y="1581705"/>
                <a:ext cx="405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CA8D94-21D8-488C-8AA2-D7E942B6C98C}"/>
                  </a:ext>
                </a:extLst>
              </p14:cNvPr>
              <p14:cNvContentPartPr/>
              <p14:nvPr/>
            </p14:nvContentPartPr>
            <p14:xfrm>
              <a:off x="5929371" y="425385"/>
              <a:ext cx="411480" cy="365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CA8D94-21D8-488C-8AA2-D7E942B6C98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11731" y="389385"/>
                <a:ext cx="4471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AC6C36-7091-4C9C-99E5-E22E340A8C45}"/>
                  </a:ext>
                </a:extLst>
              </p14:cNvPr>
              <p14:cNvContentPartPr/>
              <p14:nvPr/>
            </p14:nvContentPartPr>
            <p14:xfrm>
              <a:off x="5839011" y="702945"/>
              <a:ext cx="676440" cy="292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AC6C36-7091-4C9C-99E5-E22E340A8C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21371" y="667305"/>
                <a:ext cx="7120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12C51B-0F4D-4D5F-87D0-7D365AD1600C}"/>
                  </a:ext>
                </a:extLst>
              </p14:cNvPr>
              <p14:cNvContentPartPr/>
              <p14:nvPr/>
            </p14:nvContentPartPr>
            <p14:xfrm>
              <a:off x="5558571" y="218025"/>
              <a:ext cx="319320" cy="198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12C51B-0F4D-4D5F-87D0-7D365AD160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0931" y="182385"/>
                <a:ext cx="354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FFF742-6E03-48B3-968C-6B583C4C32AE}"/>
                  </a:ext>
                </a:extLst>
              </p14:cNvPr>
              <p14:cNvContentPartPr/>
              <p14:nvPr/>
            </p14:nvContentPartPr>
            <p14:xfrm>
              <a:off x="6445971" y="367785"/>
              <a:ext cx="823320" cy="241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FFF742-6E03-48B3-968C-6B583C4C32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27971" y="332145"/>
                <a:ext cx="8589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B6C9F8-E12D-4CB1-BAEE-E699953374A1}"/>
                  </a:ext>
                </a:extLst>
              </p14:cNvPr>
              <p14:cNvContentPartPr/>
              <p14:nvPr/>
            </p14:nvContentPartPr>
            <p14:xfrm>
              <a:off x="7325091" y="365985"/>
              <a:ext cx="1006560" cy="836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B6C9F8-E12D-4CB1-BAEE-E699953374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07451" y="330345"/>
                <a:ext cx="104220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16A47C-3735-46A8-B04C-B3FAC8B19350}"/>
                  </a:ext>
                </a:extLst>
              </p14:cNvPr>
              <p14:cNvContentPartPr/>
              <p14:nvPr/>
            </p14:nvContentPartPr>
            <p14:xfrm>
              <a:off x="-453069" y="4155345"/>
              <a:ext cx="1392840" cy="1646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16A47C-3735-46A8-B04C-B3FAC8B1935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471069" y="4119705"/>
                <a:ext cx="1428480" cy="17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451EDA6-308D-44EC-BBEB-B64325F3F028}"/>
                  </a:ext>
                </a:extLst>
              </p14:cNvPr>
              <p14:cNvContentPartPr/>
              <p14:nvPr/>
            </p14:nvContentPartPr>
            <p14:xfrm>
              <a:off x="234891" y="4276305"/>
              <a:ext cx="1022040" cy="1510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451EDA6-308D-44EC-BBEB-B64325F3F0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7251" y="4240305"/>
                <a:ext cx="105768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39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67ADFDA-BB30-44C3-A395-6B1FA91504DC}"/>
                  </a:ext>
                </a:extLst>
              </p14:cNvPr>
              <p14:cNvContentPartPr/>
              <p14:nvPr/>
            </p14:nvContentPartPr>
            <p14:xfrm>
              <a:off x="8057331" y="3749625"/>
              <a:ext cx="326520" cy="304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67ADFDA-BB30-44C3-A395-6B1FA9150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9331" y="3731625"/>
                <a:ext cx="36216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9E06E2-2ED0-424D-9377-8542C6C872F4}"/>
              </a:ext>
            </a:extLst>
          </p:cNvPr>
          <p:cNvGrpSpPr/>
          <p:nvPr/>
        </p:nvGrpSpPr>
        <p:grpSpPr>
          <a:xfrm>
            <a:off x="731691" y="1283985"/>
            <a:ext cx="11187360" cy="4755600"/>
            <a:chOff x="731691" y="1283985"/>
            <a:chExt cx="11187360" cy="47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D7C7DC-BA3D-4939-B40F-47578A905013}"/>
                    </a:ext>
                  </a:extLst>
                </p14:cNvPr>
                <p14:cNvContentPartPr/>
                <p14:nvPr/>
              </p14:nvContentPartPr>
              <p14:xfrm>
                <a:off x="731691" y="3049425"/>
                <a:ext cx="291240" cy="430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D7C7DC-BA3D-4939-B40F-47578A9050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4051" y="3031425"/>
                  <a:ext cx="3268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6AB113-8F69-4074-A342-E04DCB245032}"/>
                    </a:ext>
                  </a:extLst>
                </p14:cNvPr>
                <p14:cNvContentPartPr/>
                <p14:nvPr/>
              </p14:nvContentPartPr>
              <p14:xfrm>
                <a:off x="751131" y="2633625"/>
                <a:ext cx="352080" cy="27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6AB113-8F69-4074-A342-E04DCB2450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3131" y="2615625"/>
                  <a:ext cx="387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40F040-3667-4A2B-B039-B48B3B86A98C}"/>
                    </a:ext>
                  </a:extLst>
                </p14:cNvPr>
                <p14:cNvContentPartPr/>
                <p14:nvPr/>
              </p14:nvContentPartPr>
              <p14:xfrm>
                <a:off x="1194651" y="3135105"/>
                <a:ext cx="381960" cy="97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40F040-3667-4A2B-B039-B48B3B86A9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7011" y="3117465"/>
                  <a:ext cx="417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F768E1-43E5-42F1-9F30-6DBA1482419B}"/>
                    </a:ext>
                  </a:extLst>
                </p14:cNvPr>
                <p14:cNvContentPartPr/>
                <p14:nvPr/>
              </p14:nvContentPartPr>
              <p14:xfrm>
                <a:off x="1366731" y="3014505"/>
                <a:ext cx="128520" cy="347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F768E1-43E5-42F1-9F30-6DBA1482419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8731" y="2996865"/>
                  <a:ext cx="1641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65F9CE-E64D-4490-9848-C387BA3AF6BC}"/>
                    </a:ext>
                  </a:extLst>
                </p14:cNvPr>
                <p14:cNvContentPartPr/>
                <p14:nvPr/>
              </p14:nvContentPartPr>
              <p14:xfrm>
                <a:off x="1585251" y="2834145"/>
                <a:ext cx="456840" cy="441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65F9CE-E64D-4490-9848-C387BA3AF6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7251" y="2816505"/>
                  <a:ext cx="492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5721C0-C529-462D-AA23-53C3DF947E35}"/>
                    </a:ext>
                  </a:extLst>
                </p14:cNvPr>
                <p14:cNvContentPartPr/>
                <p14:nvPr/>
              </p14:nvContentPartPr>
              <p14:xfrm>
                <a:off x="2260611" y="2724705"/>
                <a:ext cx="218520" cy="407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5721C0-C529-462D-AA23-53C3DF947E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2971" y="2707065"/>
                  <a:ext cx="2541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398A655-2FBB-4A1A-BF54-9AF0851116A2}"/>
                    </a:ext>
                  </a:extLst>
                </p14:cNvPr>
                <p14:cNvContentPartPr/>
                <p14:nvPr/>
              </p14:nvContentPartPr>
              <p14:xfrm>
                <a:off x="2851731" y="2982105"/>
                <a:ext cx="299160" cy="32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398A655-2FBB-4A1A-BF54-9AF0851116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3731" y="2964465"/>
                  <a:ext cx="334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649C41A-F767-4D69-9846-F3F2F5C72630}"/>
                    </a:ext>
                  </a:extLst>
                </p14:cNvPr>
                <p14:cNvContentPartPr/>
                <p14:nvPr/>
              </p14:nvContentPartPr>
              <p14:xfrm>
                <a:off x="2887371" y="2824425"/>
                <a:ext cx="243720" cy="420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49C41A-F767-4D69-9846-F3F2F5C726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69731" y="2806425"/>
                  <a:ext cx="2793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FF634B1-FEAA-47FC-82F3-01737C69A270}"/>
                    </a:ext>
                  </a:extLst>
                </p14:cNvPr>
                <p14:cNvContentPartPr/>
                <p14:nvPr/>
              </p14:nvContentPartPr>
              <p14:xfrm>
                <a:off x="3230091" y="2808225"/>
                <a:ext cx="409680" cy="325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FF634B1-FEAA-47FC-82F3-01737C69A2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12091" y="2790585"/>
                  <a:ext cx="445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36DC4F-C229-4247-BF7E-0113305AC314}"/>
                    </a:ext>
                  </a:extLst>
                </p14:cNvPr>
                <p14:cNvContentPartPr/>
                <p14:nvPr/>
              </p14:nvContentPartPr>
              <p14:xfrm>
                <a:off x="4127931" y="2920905"/>
                <a:ext cx="367920" cy="66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36DC4F-C229-4247-BF7E-0113305AC3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0291" y="2902905"/>
                  <a:ext cx="403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853C66-0B9F-479F-99F5-DC43E016505F}"/>
                    </a:ext>
                  </a:extLst>
                </p14:cNvPr>
                <p14:cNvContentPartPr/>
                <p14:nvPr/>
              </p14:nvContentPartPr>
              <p14:xfrm>
                <a:off x="4200651" y="3068145"/>
                <a:ext cx="287640" cy="37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853C66-0B9F-479F-99F5-DC43E01650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2651" y="3050145"/>
                  <a:ext cx="323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67E98C-9410-4175-8039-388B95A2DC3A}"/>
                    </a:ext>
                  </a:extLst>
                </p14:cNvPr>
                <p14:cNvContentPartPr/>
                <p14:nvPr/>
              </p14:nvContentPartPr>
              <p14:xfrm>
                <a:off x="4897611" y="2688705"/>
                <a:ext cx="266400" cy="332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67E98C-9410-4175-8039-388B95A2DC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9611" y="2670705"/>
                  <a:ext cx="302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852EB7-5CCE-4527-BB8D-AA0D06B754E1}"/>
                    </a:ext>
                  </a:extLst>
                </p14:cNvPr>
                <p14:cNvContentPartPr/>
                <p14:nvPr/>
              </p14:nvContentPartPr>
              <p14:xfrm>
                <a:off x="4888611" y="2851785"/>
                <a:ext cx="225720" cy="45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852EB7-5CCE-4527-BB8D-AA0D06B754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0611" y="2834145"/>
                  <a:ext cx="261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9DBB86-ED63-4F2D-80ED-BE587F4604FB}"/>
                    </a:ext>
                  </a:extLst>
                </p14:cNvPr>
                <p14:cNvContentPartPr/>
                <p14:nvPr/>
              </p14:nvContentPartPr>
              <p14:xfrm>
                <a:off x="5368491" y="2516265"/>
                <a:ext cx="235080" cy="441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9DBB86-ED63-4F2D-80ED-BE587F4604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0491" y="2498625"/>
                  <a:ext cx="2707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44965D7-DF0F-4ED7-8AC2-99A1716072EB}"/>
                    </a:ext>
                  </a:extLst>
                </p14:cNvPr>
                <p14:cNvContentPartPr/>
                <p14:nvPr/>
              </p14:nvContentPartPr>
              <p14:xfrm>
                <a:off x="5577651" y="2498625"/>
                <a:ext cx="199440" cy="291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44965D7-DF0F-4ED7-8AC2-99A1716072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59651" y="2480625"/>
                  <a:ext cx="235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EF2F1B-4CC8-4DAA-B3B4-380024C0B468}"/>
                    </a:ext>
                  </a:extLst>
                </p14:cNvPr>
                <p14:cNvContentPartPr/>
                <p14:nvPr/>
              </p14:nvContentPartPr>
              <p14:xfrm>
                <a:off x="5821011" y="2680425"/>
                <a:ext cx="151200" cy="8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EF2F1B-4CC8-4DAA-B3B4-380024C0B4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03371" y="2662425"/>
                  <a:ext cx="186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A055AB-5C86-4C56-9E8F-F7CB1A31DEE9}"/>
                    </a:ext>
                  </a:extLst>
                </p14:cNvPr>
                <p14:cNvContentPartPr/>
                <p14:nvPr/>
              </p14:nvContentPartPr>
              <p14:xfrm>
                <a:off x="5984091" y="2489265"/>
                <a:ext cx="157680" cy="255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A055AB-5C86-4C56-9E8F-F7CB1A31DE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6091" y="2471625"/>
                  <a:ext cx="193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E783D6-4064-4699-A62C-EFEDCEBF38F1}"/>
                    </a:ext>
                  </a:extLst>
                </p14:cNvPr>
                <p14:cNvContentPartPr/>
                <p14:nvPr/>
              </p14:nvContentPartPr>
              <p14:xfrm>
                <a:off x="6129171" y="2308185"/>
                <a:ext cx="333360" cy="590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E783D6-4064-4699-A62C-EFEDCEBF38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11171" y="2290545"/>
                  <a:ext cx="3690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8519E8-822E-44E9-ABC1-F8680001D543}"/>
                    </a:ext>
                  </a:extLst>
                </p14:cNvPr>
                <p14:cNvContentPartPr/>
                <p14:nvPr/>
              </p14:nvContentPartPr>
              <p14:xfrm>
                <a:off x="6553971" y="2353545"/>
                <a:ext cx="127440" cy="471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8519E8-822E-44E9-ABC1-F8680001D5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6331" y="2335545"/>
                  <a:ext cx="1630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339CC94-2C4D-4767-A2C4-025825DDC95D}"/>
                    </a:ext>
                  </a:extLst>
                </p14:cNvPr>
                <p14:cNvContentPartPr/>
                <p14:nvPr/>
              </p14:nvContentPartPr>
              <p14:xfrm>
                <a:off x="6818931" y="2299185"/>
                <a:ext cx="207720" cy="507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339CC94-2C4D-4767-A2C4-025825DDC9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01291" y="2281185"/>
                  <a:ext cx="2433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932E4C-77B5-4FDF-8F8D-BBCC09CAEBFF}"/>
                    </a:ext>
                  </a:extLst>
                </p14:cNvPr>
                <p14:cNvContentPartPr/>
                <p14:nvPr/>
              </p14:nvContentPartPr>
              <p14:xfrm>
                <a:off x="7106571" y="2654505"/>
                <a:ext cx="218880" cy="61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932E4C-77B5-4FDF-8F8D-BBCC09CAEB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88931" y="2636865"/>
                  <a:ext cx="254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64E974E-E623-4DC9-B42E-743FE804C853}"/>
                    </a:ext>
                  </a:extLst>
                </p14:cNvPr>
                <p14:cNvContentPartPr/>
                <p14:nvPr/>
              </p14:nvContentPartPr>
              <p14:xfrm>
                <a:off x="7233291" y="2616345"/>
                <a:ext cx="96120" cy="174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64E974E-E623-4DC9-B42E-743FE804C8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5291" y="2598345"/>
                  <a:ext cx="131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D1B75F-7E42-415C-B994-7C626EF7FC49}"/>
                    </a:ext>
                  </a:extLst>
                </p14:cNvPr>
                <p14:cNvContentPartPr/>
                <p14:nvPr/>
              </p14:nvContentPartPr>
              <p14:xfrm>
                <a:off x="7333011" y="2442465"/>
                <a:ext cx="270360" cy="241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D1B75F-7E42-415C-B994-7C626EF7FC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5371" y="2424465"/>
                  <a:ext cx="306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077E43-3D5E-4FD2-857E-FF9CDB09472E}"/>
                    </a:ext>
                  </a:extLst>
                </p14:cNvPr>
                <p14:cNvContentPartPr/>
                <p14:nvPr/>
              </p14:nvContentPartPr>
              <p14:xfrm>
                <a:off x="7523091" y="2235825"/>
                <a:ext cx="319680" cy="416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077E43-3D5E-4FD2-857E-FF9CDB0947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05091" y="2217825"/>
                  <a:ext cx="355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EEB6908-69FE-4958-800C-B47BBBEB2A98}"/>
                    </a:ext>
                  </a:extLst>
                </p14:cNvPr>
                <p14:cNvContentPartPr/>
                <p14:nvPr/>
              </p14:nvContentPartPr>
              <p14:xfrm>
                <a:off x="7966971" y="2521665"/>
                <a:ext cx="234360" cy="6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EEB6908-69FE-4958-800C-B47BBBEB2A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48971" y="2503665"/>
                  <a:ext cx="270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4E1F2F8-D2C1-402D-82F7-3563DF14C91F}"/>
                    </a:ext>
                  </a:extLst>
                </p14:cNvPr>
                <p14:cNvContentPartPr/>
                <p14:nvPr/>
              </p14:nvContentPartPr>
              <p14:xfrm>
                <a:off x="8048331" y="2471265"/>
                <a:ext cx="108720" cy="155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4E1F2F8-D2C1-402D-82F7-3563DF14C9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30331" y="2453265"/>
                  <a:ext cx="144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D3C28A8-9FA2-415F-9747-DEA8BF945ED2}"/>
                    </a:ext>
                  </a:extLst>
                </p14:cNvPr>
                <p14:cNvContentPartPr/>
                <p14:nvPr/>
              </p14:nvContentPartPr>
              <p14:xfrm>
                <a:off x="8326971" y="2190825"/>
                <a:ext cx="302400" cy="311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D3C28A8-9FA2-415F-9747-DEA8BF945E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8971" y="2172825"/>
                  <a:ext cx="338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69F73A-5F93-4990-A479-A0E213C9851A}"/>
                    </a:ext>
                  </a:extLst>
                </p14:cNvPr>
                <p14:cNvContentPartPr/>
                <p14:nvPr/>
              </p14:nvContentPartPr>
              <p14:xfrm>
                <a:off x="8716491" y="2036745"/>
                <a:ext cx="156960" cy="481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69F73A-5F93-4990-A479-A0E213C985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98491" y="2018745"/>
                  <a:ext cx="1926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8882928-1ED0-4C2A-AF56-5B9E43CC6979}"/>
                    </a:ext>
                  </a:extLst>
                </p14:cNvPr>
                <p14:cNvContentPartPr/>
                <p14:nvPr/>
              </p14:nvContentPartPr>
              <p14:xfrm>
                <a:off x="8914491" y="1946385"/>
                <a:ext cx="380880" cy="489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8882928-1ED0-4C2A-AF56-5B9E43CC6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96491" y="1928385"/>
                  <a:ext cx="4165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8D1D188-C2E7-4D2E-BD9C-3FF291FCC2A9}"/>
                    </a:ext>
                  </a:extLst>
                </p14:cNvPr>
                <p14:cNvContentPartPr/>
                <p14:nvPr/>
              </p14:nvContentPartPr>
              <p14:xfrm>
                <a:off x="9297531" y="2272185"/>
                <a:ext cx="253800" cy="36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8D1D188-C2E7-4D2E-BD9C-3FF291FCC2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79891" y="2254185"/>
                  <a:ext cx="28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8CD8E05-A632-4DDC-AB9C-6F3ABA11AB56}"/>
                    </a:ext>
                  </a:extLst>
                </p14:cNvPr>
                <p14:cNvContentPartPr/>
                <p14:nvPr/>
              </p14:nvContentPartPr>
              <p14:xfrm>
                <a:off x="9378891" y="2136105"/>
                <a:ext cx="156960" cy="254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8CD8E05-A632-4DDC-AB9C-6F3ABA11A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61251" y="2118465"/>
                  <a:ext cx="192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92D247B-B973-4FE1-99C3-DFC0EE79B2BB}"/>
                    </a:ext>
                  </a:extLst>
                </p14:cNvPr>
                <p14:cNvContentPartPr/>
                <p14:nvPr/>
              </p14:nvContentPartPr>
              <p14:xfrm>
                <a:off x="9578331" y="2035665"/>
                <a:ext cx="423360" cy="360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92D247B-B973-4FE1-99C3-DFC0EE79B2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0331" y="2018025"/>
                  <a:ext cx="459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3A62468-9C01-4ED5-A775-6E0AC19DE882}"/>
                    </a:ext>
                  </a:extLst>
                </p14:cNvPr>
                <p14:cNvContentPartPr/>
                <p14:nvPr/>
              </p14:nvContentPartPr>
              <p14:xfrm>
                <a:off x="9804771" y="1819305"/>
                <a:ext cx="475920" cy="730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3A62468-9C01-4ED5-A775-6E0AC19DE8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86771" y="1801665"/>
                  <a:ext cx="5115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4DE0EE-902B-4578-BDED-AF3ABFF93909}"/>
                    </a:ext>
                  </a:extLst>
                </p14:cNvPr>
                <p14:cNvContentPartPr/>
                <p14:nvPr/>
              </p14:nvContentPartPr>
              <p14:xfrm>
                <a:off x="10293291" y="2118465"/>
                <a:ext cx="190440" cy="5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4DE0EE-902B-4578-BDED-AF3ABFF939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75651" y="2100465"/>
                  <a:ext cx="226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9FCE92-D742-4E25-9C76-ADD88862FA03}"/>
                    </a:ext>
                  </a:extLst>
                </p14:cNvPr>
                <p14:cNvContentPartPr/>
                <p14:nvPr/>
              </p14:nvContentPartPr>
              <p14:xfrm>
                <a:off x="10338651" y="2064105"/>
                <a:ext cx="114120" cy="135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9FCE92-D742-4E25-9C76-ADD88862FA0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21011" y="2046105"/>
                  <a:ext cx="149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803FA70-BBB1-46C0-883B-2A2C8DE3764D}"/>
                    </a:ext>
                  </a:extLst>
                </p14:cNvPr>
                <p14:cNvContentPartPr/>
                <p14:nvPr/>
              </p14:nvContentPartPr>
              <p14:xfrm>
                <a:off x="10548891" y="1948905"/>
                <a:ext cx="224640" cy="306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803FA70-BBB1-46C0-883B-2A2C8DE376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31251" y="1931265"/>
                  <a:ext cx="260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9D75C2-B433-423B-B0F4-5D7F1F1BA960}"/>
                    </a:ext>
                  </a:extLst>
                </p14:cNvPr>
                <p14:cNvContentPartPr/>
                <p14:nvPr/>
              </p14:nvContentPartPr>
              <p14:xfrm>
                <a:off x="10897731" y="1864665"/>
                <a:ext cx="222840" cy="37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9D75C2-B433-423B-B0F4-5D7F1F1BA9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80091" y="1846665"/>
                  <a:ext cx="258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0EC2193-8B8E-43B5-974D-2FBD09C363FB}"/>
                    </a:ext>
                  </a:extLst>
                </p14:cNvPr>
                <p14:cNvContentPartPr/>
                <p14:nvPr/>
              </p14:nvContentPartPr>
              <p14:xfrm>
                <a:off x="11129931" y="1918665"/>
                <a:ext cx="177120" cy="234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0EC2193-8B8E-43B5-974D-2FBD09C363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12291" y="1901025"/>
                  <a:ext cx="21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A53EECD-ACFE-485D-B780-28FF1471773E}"/>
                    </a:ext>
                  </a:extLst>
                </p14:cNvPr>
                <p14:cNvContentPartPr/>
                <p14:nvPr/>
              </p14:nvContentPartPr>
              <p14:xfrm>
                <a:off x="11379771" y="1984545"/>
                <a:ext cx="149040" cy="43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A53EECD-ACFE-485D-B780-28FF147177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61771" y="1966905"/>
                  <a:ext cx="184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00794B-3663-41AD-843D-FF4C6990BF60}"/>
                    </a:ext>
                  </a:extLst>
                </p14:cNvPr>
                <p14:cNvContentPartPr/>
                <p14:nvPr/>
              </p14:nvContentPartPr>
              <p14:xfrm>
                <a:off x="11561211" y="1892025"/>
                <a:ext cx="86040" cy="168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00794B-3663-41AD-843D-FF4C6990BF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3211" y="1874025"/>
                  <a:ext cx="121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F6CF37-EFC7-4323-A551-59CF79973C2D}"/>
                    </a:ext>
                  </a:extLst>
                </p14:cNvPr>
                <p14:cNvContentPartPr/>
                <p14:nvPr/>
              </p14:nvContentPartPr>
              <p14:xfrm>
                <a:off x="11569851" y="1728945"/>
                <a:ext cx="236160" cy="339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F6CF37-EFC7-4323-A551-59CF79973C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52211" y="1711305"/>
                  <a:ext cx="271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8BFF114-13B8-4598-A9E0-A6FF56083810}"/>
                    </a:ext>
                  </a:extLst>
                </p14:cNvPr>
                <p14:cNvContentPartPr/>
                <p14:nvPr/>
              </p14:nvContentPartPr>
              <p14:xfrm>
                <a:off x="11498211" y="1283985"/>
                <a:ext cx="420840" cy="270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8BFF114-13B8-4598-A9E0-A6FF560838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480571" y="1265985"/>
                  <a:ext cx="456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CCB522-9890-4AE9-91DB-26D2E4CECDD2}"/>
                    </a:ext>
                  </a:extLst>
                </p14:cNvPr>
                <p14:cNvContentPartPr/>
                <p14:nvPr/>
              </p14:nvContentPartPr>
              <p14:xfrm>
                <a:off x="3897171" y="3503025"/>
                <a:ext cx="385200" cy="500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CCB522-9890-4AE9-91DB-26D2E4CECD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79171" y="3485385"/>
                  <a:ext cx="4208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F029A1E-6154-4F36-979E-5009B20473A3}"/>
                    </a:ext>
                  </a:extLst>
                </p14:cNvPr>
                <p14:cNvContentPartPr/>
                <p14:nvPr/>
              </p14:nvContentPartPr>
              <p14:xfrm>
                <a:off x="4399731" y="3741345"/>
                <a:ext cx="285840" cy="61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F029A1E-6154-4F36-979E-5009B20473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81731" y="3723345"/>
                  <a:ext cx="321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7C747B-44CB-4AF3-A406-6A9D37AFB743}"/>
                    </a:ext>
                  </a:extLst>
                </p14:cNvPr>
                <p14:cNvContentPartPr/>
                <p14:nvPr/>
              </p14:nvContentPartPr>
              <p14:xfrm>
                <a:off x="4680171" y="3521385"/>
                <a:ext cx="159120" cy="237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7C747B-44CB-4AF3-A406-6A9D37AFB7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62531" y="3503385"/>
                  <a:ext cx="194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C7D892-49CF-46C3-8E14-5576CF5979C8}"/>
                    </a:ext>
                  </a:extLst>
                </p14:cNvPr>
                <p14:cNvContentPartPr/>
                <p14:nvPr/>
              </p14:nvContentPartPr>
              <p14:xfrm>
                <a:off x="5015331" y="3545145"/>
                <a:ext cx="326160" cy="103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C7D892-49CF-46C3-8E14-5576CF5979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97331" y="3527505"/>
                  <a:ext cx="361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3B6C68E-2FAF-4E9F-80C5-9008B3084BA9}"/>
                    </a:ext>
                  </a:extLst>
                </p14:cNvPr>
                <p14:cNvContentPartPr/>
                <p14:nvPr/>
              </p14:nvContentPartPr>
              <p14:xfrm>
                <a:off x="5006331" y="3709665"/>
                <a:ext cx="309600" cy="119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3B6C68E-2FAF-4E9F-80C5-9008B3084BA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88331" y="3692025"/>
                  <a:ext cx="345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65B70E0-DA62-41AD-972F-85EF2E59B0A8}"/>
                    </a:ext>
                  </a:extLst>
                </p14:cNvPr>
                <p14:cNvContentPartPr/>
                <p14:nvPr/>
              </p14:nvContentPartPr>
              <p14:xfrm>
                <a:off x="5579091" y="3331305"/>
                <a:ext cx="278640" cy="356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65B70E0-DA62-41AD-972F-85EF2E59B0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61091" y="3313665"/>
                  <a:ext cx="3142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A3B0B6-2BC0-40E9-82F3-5430E55032F9}"/>
                    </a:ext>
                  </a:extLst>
                </p14:cNvPr>
                <p14:cNvContentPartPr/>
                <p14:nvPr/>
              </p14:nvContentPartPr>
              <p14:xfrm>
                <a:off x="6191091" y="3433185"/>
                <a:ext cx="502920" cy="68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A3B0B6-2BC0-40E9-82F3-5430E55032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73091" y="3415185"/>
                  <a:ext cx="538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77DCC85-42F3-44CD-854B-9C20DA2748EF}"/>
                    </a:ext>
                  </a:extLst>
                </p14:cNvPr>
                <p14:cNvContentPartPr/>
                <p14:nvPr/>
              </p14:nvContentPartPr>
              <p14:xfrm>
                <a:off x="6300891" y="3588345"/>
                <a:ext cx="393840" cy="69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77DCC85-42F3-44CD-854B-9C20DA2748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82891" y="3570345"/>
                  <a:ext cx="429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BF0972-77B6-4F70-AF17-DA43D8C3C775}"/>
                    </a:ext>
                  </a:extLst>
                </p14:cNvPr>
                <p14:cNvContentPartPr/>
                <p14:nvPr/>
              </p14:nvContentPartPr>
              <p14:xfrm>
                <a:off x="6490971" y="3267945"/>
                <a:ext cx="403920" cy="390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BF0972-77B6-4F70-AF17-DA43D8C3C7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73331" y="3250305"/>
                  <a:ext cx="4395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1059527-014E-4CFC-9C46-855F44F7680A}"/>
                    </a:ext>
                  </a:extLst>
                </p14:cNvPr>
                <p14:cNvContentPartPr/>
                <p14:nvPr/>
              </p14:nvContentPartPr>
              <p14:xfrm>
                <a:off x="6220971" y="3349665"/>
                <a:ext cx="235440" cy="425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1059527-014E-4CFC-9C46-855F44F768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3331" y="3331665"/>
                  <a:ext cx="2710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B385222-CCC8-433E-8DC2-6D372CA36469}"/>
                    </a:ext>
                  </a:extLst>
                </p14:cNvPr>
                <p14:cNvContentPartPr/>
                <p14:nvPr/>
              </p14:nvContentPartPr>
              <p14:xfrm>
                <a:off x="7300611" y="3104865"/>
                <a:ext cx="340560" cy="49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B385222-CCC8-433E-8DC2-6D372CA364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82611" y="3087225"/>
                  <a:ext cx="3762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F32EAB-E036-4404-ACDD-21ACF6507E9F}"/>
                    </a:ext>
                  </a:extLst>
                </p14:cNvPr>
                <p14:cNvContentPartPr/>
                <p14:nvPr/>
              </p14:nvContentPartPr>
              <p14:xfrm>
                <a:off x="7776531" y="3225465"/>
                <a:ext cx="252000" cy="124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F32EAB-E036-4404-ACDD-21ACF6507E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58891" y="3207825"/>
                  <a:ext cx="287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4A3AA9B-6950-430D-936F-BB1B81F1E511}"/>
                    </a:ext>
                  </a:extLst>
                </p14:cNvPr>
                <p14:cNvContentPartPr/>
                <p14:nvPr/>
              </p14:nvContentPartPr>
              <p14:xfrm>
                <a:off x="7758531" y="3404385"/>
                <a:ext cx="310320" cy="99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4A3AA9B-6950-430D-936F-BB1B81F1E5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40531" y="3386745"/>
                  <a:ext cx="34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62A957-6DFB-4315-AAAD-7D15B713ACC0}"/>
                    </a:ext>
                  </a:extLst>
                </p14:cNvPr>
                <p14:cNvContentPartPr/>
                <p14:nvPr/>
              </p14:nvContentPartPr>
              <p14:xfrm>
                <a:off x="8138691" y="3032865"/>
                <a:ext cx="111240" cy="36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62A957-6DFB-4315-AAAD-7D15B713AC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20691" y="3014865"/>
                  <a:ext cx="1468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FBCB1E2-87C7-45A1-B8E7-703BF6CD5983}"/>
                    </a:ext>
                  </a:extLst>
                </p14:cNvPr>
                <p14:cNvContentPartPr/>
                <p14:nvPr/>
              </p14:nvContentPartPr>
              <p14:xfrm>
                <a:off x="832491" y="4490145"/>
                <a:ext cx="110520" cy="318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BCB1E2-87C7-45A1-B8E7-703BF6CD59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4491" y="4472145"/>
                  <a:ext cx="146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44C9AE-5230-4921-86A3-2DD2136D4E8A}"/>
                    </a:ext>
                  </a:extLst>
                </p14:cNvPr>
                <p14:cNvContentPartPr/>
                <p14:nvPr/>
              </p14:nvContentPartPr>
              <p14:xfrm>
                <a:off x="1167291" y="4589145"/>
                <a:ext cx="370800" cy="55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44C9AE-5230-4921-86A3-2DD2136D4E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9651" y="4571145"/>
                  <a:ext cx="406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4C62A95-6BF7-495F-807E-A0EA42B89558}"/>
                    </a:ext>
                  </a:extLst>
                </p14:cNvPr>
                <p14:cNvContentPartPr/>
                <p14:nvPr/>
              </p14:nvContentPartPr>
              <p14:xfrm>
                <a:off x="1294371" y="4517505"/>
                <a:ext cx="122040" cy="240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4C62A95-6BF7-495F-807E-A0EA42B895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76371" y="4499505"/>
                  <a:ext cx="157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CC9D335-BB6A-4BE4-8558-B5174C252CE8}"/>
                    </a:ext>
                  </a:extLst>
                </p14:cNvPr>
                <p14:cNvContentPartPr/>
                <p14:nvPr/>
              </p14:nvContentPartPr>
              <p14:xfrm>
                <a:off x="1530171" y="4106745"/>
                <a:ext cx="533160" cy="474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CC9D335-BB6A-4BE4-8558-B5174C252C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12171" y="4089105"/>
                  <a:ext cx="5688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822249F-8993-4B80-9CA7-12297417204E}"/>
                    </a:ext>
                  </a:extLst>
                </p14:cNvPr>
                <p14:cNvContentPartPr/>
                <p14:nvPr/>
              </p14:nvContentPartPr>
              <p14:xfrm>
                <a:off x="2326491" y="4527945"/>
                <a:ext cx="370080" cy="79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822249F-8993-4B80-9CA7-1229741720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08491" y="4510305"/>
                  <a:ext cx="405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3198B04-A06D-4D83-9675-04469090A1B5}"/>
                    </a:ext>
                  </a:extLst>
                </p14:cNvPr>
                <p14:cNvContentPartPr/>
                <p14:nvPr/>
              </p14:nvContentPartPr>
              <p14:xfrm>
                <a:off x="2476611" y="4375305"/>
                <a:ext cx="172800" cy="279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3198B04-A06D-4D83-9675-04469090A1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58611" y="4357665"/>
                  <a:ext cx="208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3860384-F8DF-4650-BFB5-020325D30C33}"/>
                    </a:ext>
                  </a:extLst>
                </p14:cNvPr>
                <p14:cNvContentPartPr/>
                <p14:nvPr/>
              </p14:nvContentPartPr>
              <p14:xfrm>
                <a:off x="3041451" y="4373145"/>
                <a:ext cx="499680" cy="441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3860384-F8DF-4650-BFB5-020325D30C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23811" y="4355145"/>
                  <a:ext cx="5353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29EC197-D00F-43E4-9F08-B2D2ED878D5D}"/>
                    </a:ext>
                  </a:extLst>
                </p14:cNvPr>
                <p14:cNvContentPartPr/>
                <p14:nvPr/>
              </p14:nvContentPartPr>
              <p14:xfrm>
                <a:off x="3856491" y="4628025"/>
                <a:ext cx="288000" cy="16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29EC197-D00F-43E4-9F08-B2D2ED878D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38851" y="4610025"/>
                  <a:ext cx="323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A10A893-BD2C-4CEF-B053-88447C533609}"/>
                    </a:ext>
                  </a:extLst>
                </p14:cNvPr>
                <p14:cNvContentPartPr/>
                <p14:nvPr/>
              </p14:nvContentPartPr>
              <p14:xfrm>
                <a:off x="3901851" y="4810185"/>
                <a:ext cx="295200" cy="24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A10A893-BD2C-4CEF-B053-88447C53360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83851" y="4792185"/>
                  <a:ext cx="330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75DA1F5-542B-4E37-917F-A98C2FD5568B}"/>
                    </a:ext>
                  </a:extLst>
                </p14:cNvPr>
                <p14:cNvContentPartPr/>
                <p14:nvPr/>
              </p14:nvContentPartPr>
              <p14:xfrm>
                <a:off x="4543371" y="4336425"/>
                <a:ext cx="482040" cy="372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75DA1F5-542B-4E37-917F-A98C2FD556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25371" y="4318785"/>
                  <a:ext cx="5176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B103ACF-1DC7-4416-B8F2-B891C9F5DFD3}"/>
                    </a:ext>
                  </a:extLst>
                </p14:cNvPr>
                <p14:cNvContentPartPr/>
                <p14:nvPr/>
              </p14:nvContentPartPr>
              <p14:xfrm>
                <a:off x="5332131" y="4408425"/>
                <a:ext cx="398160" cy="82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B103ACF-1DC7-4416-B8F2-B891C9F5DF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14131" y="4390425"/>
                  <a:ext cx="43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1DC3963-711D-4701-B830-43F906B2E763}"/>
                    </a:ext>
                  </a:extLst>
                </p14:cNvPr>
                <p14:cNvContentPartPr/>
                <p14:nvPr/>
              </p14:nvContentPartPr>
              <p14:xfrm>
                <a:off x="5467851" y="4327065"/>
                <a:ext cx="140040" cy="249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1DC3963-711D-4701-B830-43F906B2E7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50211" y="4309425"/>
                  <a:ext cx="175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5DD0660-EDFD-4C21-8296-8027AF53B1CE}"/>
                    </a:ext>
                  </a:extLst>
                </p14:cNvPr>
                <p14:cNvContentPartPr/>
                <p14:nvPr/>
              </p14:nvContentPartPr>
              <p14:xfrm>
                <a:off x="5819211" y="4107465"/>
                <a:ext cx="430560" cy="401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5DD0660-EDFD-4C21-8296-8027AF53B1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01211" y="4089465"/>
                  <a:ext cx="466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1429765-9DE4-42BD-898F-DA83D73CAD85}"/>
                    </a:ext>
                  </a:extLst>
                </p14:cNvPr>
                <p14:cNvContentPartPr/>
                <p14:nvPr/>
              </p14:nvContentPartPr>
              <p14:xfrm>
                <a:off x="6400251" y="4001265"/>
                <a:ext cx="273600" cy="449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1429765-9DE4-42BD-898F-DA83D73CAD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82611" y="3983625"/>
                  <a:ext cx="3092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B5B3FA4-7DD5-4763-8730-D6CEA91FB969}"/>
                    </a:ext>
                  </a:extLst>
                </p14:cNvPr>
                <p14:cNvContentPartPr/>
                <p14:nvPr/>
              </p14:nvContentPartPr>
              <p14:xfrm>
                <a:off x="6746931" y="4037265"/>
                <a:ext cx="239400" cy="28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B5B3FA4-7DD5-4763-8730-D6CEA91FB96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28931" y="4019625"/>
                  <a:ext cx="275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EA65252-F4C5-44A9-BBF9-A1FAA3D34D46}"/>
                    </a:ext>
                  </a:extLst>
                </p14:cNvPr>
                <p14:cNvContentPartPr/>
                <p14:nvPr/>
              </p14:nvContentPartPr>
              <p14:xfrm>
                <a:off x="6961851" y="3966705"/>
                <a:ext cx="263160" cy="305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EA65252-F4C5-44A9-BBF9-A1FAA3D34D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44211" y="3949065"/>
                  <a:ext cx="298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80B6B2-4594-47E2-B226-E564972732E0}"/>
                    </a:ext>
                  </a:extLst>
                </p14:cNvPr>
                <p14:cNvContentPartPr/>
                <p14:nvPr/>
              </p14:nvContentPartPr>
              <p14:xfrm>
                <a:off x="7450371" y="4059225"/>
                <a:ext cx="264960" cy="1054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80B6B2-4594-47E2-B226-E564972732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32731" y="4041585"/>
                  <a:ext cx="30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5A8EC0A-B2A0-49F0-A237-D6E8C09BE6B6}"/>
                    </a:ext>
                  </a:extLst>
                </p14:cNvPr>
                <p14:cNvContentPartPr/>
                <p14:nvPr/>
              </p14:nvContentPartPr>
              <p14:xfrm>
                <a:off x="7532451" y="4010265"/>
                <a:ext cx="125280" cy="176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5A8EC0A-B2A0-49F0-A237-D6E8C09BE6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14451" y="3992625"/>
                  <a:ext cx="160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A0DC0F9-DAD6-4700-A529-16F6FDD126BB}"/>
                    </a:ext>
                  </a:extLst>
                </p14:cNvPr>
                <p14:cNvContentPartPr/>
                <p14:nvPr/>
              </p14:nvContentPartPr>
              <p14:xfrm>
                <a:off x="2154411" y="5382225"/>
                <a:ext cx="182160" cy="243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A0DC0F9-DAD6-4700-A529-16F6FDD126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36411" y="5364225"/>
                  <a:ext cx="217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40CCC92-2EA9-4A66-8B56-BCE2A00D32D0}"/>
                    </a:ext>
                  </a:extLst>
                </p14:cNvPr>
                <p14:cNvContentPartPr/>
                <p14:nvPr/>
              </p14:nvContentPartPr>
              <p14:xfrm>
                <a:off x="2380851" y="5306985"/>
                <a:ext cx="504720" cy="337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40CCC92-2EA9-4A66-8B56-BCE2A00D32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62851" y="5288985"/>
                  <a:ext cx="540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9D1F3B-1B70-41D7-AD8C-3D00F5E6E810}"/>
                    </a:ext>
                  </a:extLst>
                </p14:cNvPr>
                <p14:cNvContentPartPr/>
                <p14:nvPr/>
              </p14:nvContentPartPr>
              <p14:xfrm>
                <a:off x="3240531" y="5382225"/>
                <a:ext cx="376560" cy="10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9D1F3B-1B70-41D7-AD8C-3D00F5E6E8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22891" y="5364225"/>
                  <a:ext cx="412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1F005CA-EA6A-41DC-BAFF-674798160DC7}"/>
                    </a:ext>
                  </a:extLst>
                </p14:cNvPr>
                <p14:cNvContentPartPr/>
                <p14:nvPr/>
              </p14:nvContentPartPr>
              <p14:xfrm>
                <a:off x="3240531" y="5615145"/>
                <a:ext cx="447840" cy="7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1F005CA-EA6A-41DC-BAFF-674798160DC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22891" y="5597145"/>
                  <a:ext cx="483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F2F7913-5F46-4138-9052-36B559A62F36}"/>
                    </a:ext>
                  </a:extLst>
                </p14:cNvPr>
                <p14:cNvContentPartPr/>
                <p14:nvPr/>
              </p14:nvContentPartPr>
              <p14:xfrm>
                <a:off x="3765771" y="5196465"/>
                <a:ext cx="272520" cy="475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F2F7913-5F46-4138-9052-36B559A62F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48131" y="5178465"/>
                  <a:ext cx="3081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E0D3B71-791D-4660-B47C-F020670FB6CB}"/>
                    </a:ext>
                  </a:extLst>
                </p14:cNvPr>
                <p14:cNvContentPartPr/>
                <p14:nvPr/>
              </p14:nvContentPartPr>
              <p14:xfrm>
                <a:off x="4082931" y="5196105"/>
                <a:ext cx="381960" cy="428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E0D3B71-791D-4660-B47C-F020670FB6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64931" y="5178465"/>
                  <a:ext cx="417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09F2C73-84E7-4B7C-90F4-31A9A62B45CE}"/>
                    </a:ext>
                  </a:extLst>
                </p14:cNvPr>
                <p14:cNvContentPartPr/>
                <p14:nvPr/>
              </p14:nvContentPartPr>
              <p14:xfrm>
                <a:off x="5024331" y="5335065"/>
                <a:ext cx="699480" cy="115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09F2C73-84E7-4B7C-90F4-31A9A62B45C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06691" y="5317425"/>
                  <a:ext cx="735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E0DAE93-9442-4BA2-A44A-B39D19F012AD}"/>
                    </a:ext>
                  </a:extLst>
                </p14:cNvPr>
                <p14:cNvContentPartPr/>
                <p14:nvPr/>
              </p14:nvContentPartPr>
              <p14:xfrm>
                <a:off x="5024331" y="5449905"/>
                <a:ext cx="694080" cy="118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E0DAE93-9442-4BA2-A44A-B39D19F012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06691" y="5432265"/>
                  <a:ext cx="729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6CFD03D-CE09-4408-A856-5803278A7BE2}"/>
                    </a:ext>
                  </a:extLst>
                </p14:cNvPr>
                <p14:cNvContentPartPr/>
                <p14:nvPr/>
              </p14:nvContentPartPr>
              <p14:xfrm>
                <a:off x="5531211" y="5123745"/>
                <a:ext cx="858960" cy="64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6CFD03D-CE09-4408-A856-5803278A7B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3571" y="5106105"/>
                  <a:ext cx="8946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2643119-BBD2-4A9F-B587-F6AFD6AD4F43}"/>
                    </a:ext>
                  </a:extLst>
                </p14:cNvPr>
                <p14:cNvContentPartPr/>
                <p14:nvPr/>
              </p14:nvContentPartPr>
              <p14:xfrm>
                <a:off x="5006331" y="5141745"/>
                <a:ext cx="703080" cy="694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2643119-BBD2-4A9F-B587-F6AFD6AD4F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88331" y="5124105"/>
                  <a:ext cx="73872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84F2791-735B-4690-82B1-63B515E57E19}"/>
                    </a:ext>
                  </a:extLst>
                </p14:cNvPr>
                <p14:cNvContentPartPr/>
                <p14:nvPr/>
              </p14:nvContentPartPr>
              <p14:xfrm>
                <a:off x="6849531" y="4931145"/>
                <a:ext cx="493920" cy="656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84F2791-735B-4690-82B1-63B515E57E1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31891" y="4913145"/>
                  <a:ext cx="52956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22B88F9-71A8-4D73-80AA-EC006AF33C01}"/>
                    </a:ext>
                  </a:extLst>
                </p14:cNvPr>
                <p14:cNvContentPartPr/>
                <p14:nvPr/>
              </p14:nvContentPartPr>
              <p14:xfrm>
                <a:off x="7504731" y="5097825"/>
                <a:ext cx="336960" cy="153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22B88F9-71A8-4D73-80AA-EC006AF33C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87091" y="5080185"/>
                  <a:ext cx="372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35B51C3-D882-4BAE-B123-CF56B312F2A0}"/>
                    </a:ext>
                  </a:extLst>
                </p14:cNvPr>
                <p14:cNvContentPartPr/>
                <p14:nvPr/>
              </p14:nvContentPartPr>
              <p14:xfrm>
                <a:off x="7514091" y="5259105"/>
                <a:ext cx="456480" cy="109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35B51C3-D882-4BAE-B123-CF56B312F2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96451" y="5241105"/>
                  <a:ext cx="492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85D7C9E-FCEF-49C3-BAA8-7B2450A86A46}"/>
                    </a:ext>
                  </a:extLst>
                </p14:cNvPr>
                <p14:cNvContentPartPr/>
                <p14:nvPr/>
              </p14:nvContentPartPr>
              <p14:xfrm>
                <a:off x="8209971" y="4832145"/>
                <a:ext cx="374400" cy="674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85D7C9E-FCEF-49C3-BAA8-7B2450A86A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92331" y="4814145"/>
                  <a:ext cx="41004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48AE001-2621-4579-8E76-A17A63EE0BEB}"/>
                    </a:ext>
                  </a:extLst>
                </p14:cNvPr>
                <p14:cNvContentPartPr/>
                <p14:nvPr/>
              </p14:nvContentPartPr>
              <p14:xfrm>
                <a:off x="6581691" y="4970025"/>
                <a:ext cx="187200" cy="838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48AE001-2621-4579-8E76-A17A63EE0B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63691" y="4952385"/>
                  <a:ext cx="222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574A728-23A7-49C0-85AC-0C62635BB857}"/>
                    </a:ext>
                  </a:extLst>
                </p14:cNvPr>
                <p14:cNvContentPartPr/>
                <p14:nvPr/>
              </p14:nvContentPartPr>
              <p14:xfrm>
                <a:off x="6604371" y="4607865"/>
                <a:ext cx="2577960" cy="1431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574A728-23A7-49C0-85AC-0C62635BB8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86371" y="4589865"/>
                  <a:ext cx="2613600" cy="146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67F9E7B-3BE0-4AD0-9CE8-84324745436E}"/>
              </a:ext>
            </a:extLst>
          </p:cNvPr>
          <p:cNvGrpSpPr/>
          <p:nvPr/>
        </p:nvGrpSpPr>
        <p:grpSpPr>
          <a:xfrm>
            <a:off x="9267651" y="2526705"/>
            <a:ext cx="2396880" cy="1429200"/>
            <a:chOff x="9267651" y="2526705"/>
            <a:chExt cx="2396880" cy="14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4C42E8E-076E-4905-A43D-985E7F3BB436}"/>
                    </a:ext>
                  </a:extLst>
                </p14:cNvPr>
                <p14:cNvContentPartPr/>
                <p14:nvPr/>
              </p14:nvContentPartPr>
              <p14:xfrm>
                <a:off x="9267651" y="3510945"/>
                <a:ext cx="318240" cy="444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4C42E8E-076E-4905-A43D-985E7F3BB43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49651" y="3492945"/>
                  <a:ext cx="35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C621EE-CFAD-4DF5-9457-19EE3734CDBB}"/>
                    </a:ext>
                  </a:extLst>
                </p14:cNvPr>
                <p14:cNvContentPartPr/>
                <p14:nvPr/>
              </p14:nvContentPartPr>
              <p14:xfrm>
                <a:off x="9584451" y="3611745"/>
                <a:ext cx="196920" cy="174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C621EE-CFAD-4DF5-9457-19EE3734CD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66811" y="3594105"/>
                  <a:ext cx="232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D333C0-456E-4FEF-8B9F-A5361BA39B0F}"/>
                    </a:ext>
                  </a:extLst>
                </p14:cNvPr>
                <p14:cNvContentPartPr/>
                <p14:nvPr/>
              </p14:nvContentPartPr>
              <p14:xfrm>
                <a:off x="9706851" y="3530745"/>
                <a:ext cx="190080" cy="272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D333C0-456E-4FEF-8B9F-A5361BA39B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89211" y="3512745"/>
                  <a:ext cx="225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FC553EC-4F03-49F9-ABBF-E1A77FDE55D0}"/>
                    </a:ext>
                  </a:extLst>
                </p14:cNvPr>
                <p14:cNvContentPartPr/>
                <p14:nvPr/>
              </p14:nvContentPartPr>
              <p14:xfrm>
                <a:off x="9849771" y="3213585"/>
                <a:ext cx="445680" cy="283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FC553EC-4F03-49F9-ABBF-E1A77FDE55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32131" y="3195945"/>
                  <a:ext cx="481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CF04155-63C2-4A07-B7AD-0B9112B5012C}"/>
                    </a:ext>
                  </a:extLst>
                </p14:cNvPr>
                <p14:cNvContentPartPr/>
                <p14:nvPr/>
              </p14:nvContentPartPr>
              <p14:xfrm>
                <a:off x="9804771" y="3280905"/>
                <a:ext cx="296640" cy="122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CF04155-63C2-4A07-B7AD-0B9112B501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86771" y="3263265"/>
                  <a:ext cx="33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67C430B-4535-4DE6-8D8B-84D4FB732312}"/>
                    </a:ext>
                  </a:extLst>
                </p14:cNvPr>
                <p14:cNvContentPartPr/>
                <p14:nvPr/>
              </p14:nvContentPartPr>
              <p14:xfrm>
                <a:off x="10265931" y="3014505"/>
                <a:ext cx="28008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67C430B-4535-4DE6-8D8B-84D4FB7323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47931" y="2996505"/>
                  <a:ext cx="315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557F78D-B2B1-459C-B2BB-002491314DED}"/>
                    </a:ext>
                  </a:extLst>
                </p14:cNvPr>
                <p14:cNvContentPartPr/>
                <p14:nvPr/>
              </p14:nvContentPartPr>
              <p14:xfrm>
                <a:off x="10676691" y="2825145"/>
                <a:ext cx="229320" cy="162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557F78D-B2B1-459C-B2BB-002491314D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58691" y="2807505"/>
                  <a:ext cx="264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3E22FE-357C-4034-BF24-DFD65C3F333F}"/>
                    </a:ext>
                  </a:extLst>
                </p14:cNvPr>
                <p14:cNvContentPartPr/>
                <p14:nvPr/>
              </p14:nvContentPartPr>
              <p14:xfrm>
                <a:off x="10782171" y="3049785"/>
                <a:ext cx="231840" cy="91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3E22FE-357C-4034-BF24-DFD65C3F33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64531" y="3031785"/>
                  <a:ext cx="267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C0A100F-D619-4407-A166-D8BBB907391B}"/>
                    </a:ext>
                  </a:extLst>
                </p14:cNvPr>
                <p14:cNvContentPartPr/>
                <p14:nvPr/>
              </p14:nvContentPartPr>
              <p14:xfrm>
                <a:off x="11080971" y="2769705"/>
                <a:ext cx="180000" cy="100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C0A100F-D619-4407-A166-D8BBB907391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63331" y="2751705"/>
                  <a:ext cx="215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E798351-7557-4F8B-886C-AC5E2D2E4F10}"/>
                    </a:ext>
                  </a:extLst>
                </p14:cNvPr>
                <p14:cNvContentPartPr/>
                <p14:nvPr/>
              </p14:nvContentPartPr>
              <p14:xfrm>
                <a:off x="11334411" y="2526705"/>
                <a:ext cx="330120" cy="387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E798351-7557-4F8B-886C-AC5E2D2E4F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16771" y="2508705"/>
                  <a:ext cx="36576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810CF03-2124-4505-AA7B-D91E1610310D}"/>
              </a:ext>
            </a:extLst>
          </p:cNvPr>
          <p:cNvGrpSpPr/>
          <p:nvPr/>
        </p:nvGrpSpPr>
        <p:grpSpPr>
          <a:xfrm>
            <a:off x="1900971" y="6092505"/>
            <a:ext cx="918000" cy="433800"/>
            <a:chOff x="1900971" y="6092505"/>
            <a:chExt cx="91800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BF9CC97-B8F3-4C88-9B87-68D5EA1E02F3}"/>
                    </a:ext>
                  </a:extLst>
                </p14:cNvPr>
                <p14:cNvContentPartPr/>
                <p14:nvPr/>
              </p14:nvContentPartPr>
              <p14:xfrm>
                <a:off x="1900971" y="6092505"/>
                <a:ext cx="426600" cy="433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BF9CC97-B8F3-4C88-9B87-68D5EA1E02F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82971" y="6074865"/>
                  <a:ext cx="4622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3A5174-E3F6-499C-BC75-558FDACB5AF4}"/>
                    </a:ext>
                  </a:extLst>
                </p14:cNvPr>
                <p14:cNvContentPartPr/>
                <p14:nvPr/>
              </p14:nvContentPartPr>
              <p14:xfrm>
                <a:off x="2498571" y="6258465"/>
                <a:ext cx="320400" cy="79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3A5174-E3F6-499C-BC75-558FDACB5A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80571" y="6240465"/>
                  <a:ext cx="35604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57F029C-4113-4AE8-900A-E525199D83F4}"/>
                  </a:ext>
                </a:extLst>
              </p14:cNvPr>
              <p14:cNvContentPartPr/>
              <p14:nvPr/>
            </p14:nvContentPartPr>
            <p14:xfrm>
              <a:off x="9840771" y="5157945"/>
              <a:ext cx="407160" cy="2012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57F029C-4113-4AE8-900A-E525199D83F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822771" y="5140305"/>
                <a:ext cx="44280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62CFE0D-D674-4C42-8CEA-2AC16AB567E1}"/>
              </a:ext>
            </a:extLst>
          </p:cNvPr>
          <p:cNvGrpSpPr/>
          <p:nvPr/>
        </p:nvGrpSpPr>
        <p:grpSpPr>
          <a:xfrm>
            <a:off x="2779011" y="5558265"/>
            <a:ext cx="7660800" cy="1328560"/>
            <a:chOff x="2779011" y="5558265"/>
            <a:chExt cx="7660800" cy="132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6A427B0-247B-44A7-A6CA-DB5A23BD5A95}"/>
                    </a:ext>
                  </a:extLst>
                </p14:cNvPr>
                <p14:cNvContentPartPr/>
                <p14:nvPr/>
              </p14:nvContentPartPr>
              <p14:xfrm>
                <a:off x="6862131" y="6183585"/>
                <a:ext cx="289800" cy="117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6A427B0-247B-44A7-A6CA-DB5A23BD5A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44491" y="6165585"/>
                  <a:ext cx="325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E855001-2AFD-4351-9D84-4A2A005FBB4C}"/>
                    </a:ext>
                  </a:extLst>
                </p14:cNvPr>
                <p14:cNvContentPartPr/>
                <p14:nvPr/>
              </p14:nvContentPartPr>
              <p14:xfrm>
                <a:off x="6979851" y="6137865"/>
                <a:ext cx="104760" cy="154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E855001-2AFD-4351-9D84-4A2A005FBB4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62211" y="6120225"/>
                  <a:ext cx="140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2DF60F9-A202-4009-8DC0-9BAA44EFF1DD}"/>
                    </a:ext>
                  </a:extLst>
                </p14:cNvPr>
                <p14:cNvContentPartPr/>
                <p14:nvPr/>
              </p14:nvContentPartPr>
              <p14:xfrm>
                <a:off x="7449651" y="5945265"/>
                <a:ext cx="209520" cy="407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2DF60F9-A202-4009-8DC0-9BAA44EFF1D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32011" y="5927625"/>
                  <a:ext cx="2451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6B1E1B5-EEFE-4378-9E54-D3F357B414C1}"/>
                    </a:ext>
                  </a:extLst>
                </p14:cNvPr>
                <p14:cNvContentPartPr/>
                <p14:nvPr/>
              </p14:nvContentPartPr>
              <p14:xfrm>
                <a:off x="8029971" y="5968665"/>
                <a:ext cx="512640" cy="106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6B1E1B5-EEFE-4378-9E54-D3F357B414C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12331" y="5950665"/>
                  <a:ext cx="548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FEAE5CA-2A2E-414D-8551-1AC6E3B0DB8F}"/>
                    </a:ext>
                  </a:extLst>
                </p14:cNvPr>
                <p14:cNvContentPartPr/>
                <p14:nvPr/>
              </p14:nvContentPartPr>
              <p14:xfrm>
                <a:off x="8202411" y="5956785"/>
                <a:ext cx="176040" cy="212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FEAE5CA-2A2E-414D-8551-1AC6E3B0DB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84411" y="5939145"/>
                  <a:ext cx="211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50D72F4-6E95-41DB-BCEA-3BECE5F5AAFA}"/>
                    </a:ext>
                  </a:extLst>
                </p14:cNvPr>
                <p14:cNvContentPartPr/>
                <p14:nvPr/>
              </p14:nvContentPartPr>
              <p14:xfrm>
                <a:off x="9134451" y="5811705"/>
                <a:ext cx="244440" cy="291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50D72F4-6E95-41DB-BCEA-3BECE5F5AA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116451" y="5794065"/>
                  <a:ext cx="2800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D3149EA-A2FE-49F5-8D26-E2127552AC5B}"/>
                    </a:ext>
                  </a:extLst>
                </p14:cNvPr>
                <p14:cNvContentPartPr/>
                <p14:nvPr/>
              </p14:nvContentPartPr>
              <p14:xfrm>
                <a:off x="9505971" y="5766705"/>
                <a:ext cx="307800" cy="438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D3149EA-A2FE-49F5-8D26-E2127552AC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87971" y="5749065"/>
                  <a:ext cx="3434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7012D6B-0F93-4877-A8BF-1ED11E3D0AB0}"/>
                    </a:ext>
                  </a:extLst>
                </p14:cNvPr>
                <p14:cNvContentPartPr/>
                <p14:nvPr/>
              </p14:nvContentPartPr>
              <p14:xfrm>
                <a:off x="9768411" y="5977305"/>
                <a:ext cx="162360" cy="43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7012D6B-0F93-4877-A8BF-1ED11E3D0A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50411" y="5959305"/>
                  <a:ext cx="198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AEE2F82-2C6F-448F-B575-2D38DA8089B4}"/>
                    </a:ext>
                  </a:extLst>
                </p14:cNvPr>
                <p14:cNvContentPartPr/>
                <p14:nvPr/>
              </p14:nvContentPartPr>
              <p14:xfrm>
                <a:off x="9931131" y="5712345"/>
                <a:ext cx="300240" cy="354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AEE2F82-2C6F-448F-B575-2D38DA8089B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13491" y="5694345"/>
                  <a:ext cx="335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595DBF4-6901-466C-A93C-11212F434C92}"/>
                    </a:ext>
                  </a:extLst>
                </p14:cNvPr>
                <p14:cNvContentPartPr/>
                <p14:nvPr/>
              </p14:nvContentPartPr>
              <p14:xfrm>
                <a:off x="10094211" y="5558265"/>
                <a:ext cx="345600" cy="409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595DBF4-6901-466C-A93C-11212F434C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76211" y="5540625"/>
                  <a:ext cx="381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6F28E82-8AFC-4C3F-A138-D958F225DEB9}"/>
                    </a:ext>
                  </a:extLst>
                </p14:cNvPr>
                <p14:cNvContentPartPr/>
                <p14:nvPr/>
              </p14:nvContentPartPr>
              <p14:xfrm>
                <a:off x="2779011" y="6046785"/>
                <a:ext cx="318240" cy="195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6F28E82-8AFC-4C3F-A138-D958F225DE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61371" y="6029145"/>
                  <a:ext cx="353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1414CAC-D477-4E56-B46E-EBD2EF2E5545}"/>
                    </a:ext>
                  </a:extLst>
                </p14:cNvPr>
                <p14:cNvContentPartPr/>
                <p14:nvPr/>
              </p14:nvContentPartPr>
              <p14:xfrm>
                <a:off x="3204891" y="6008985"/>
                <a:ext cx="298440" cy="272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1414CAC-D477-4E56-B46E-EBD2EF2E55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86891" y="5991345"/>
                  <a:ext cx="334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DDDDFEE-18F5-4608-9D27-763FB50C2CBA}"/>
                    </a:ext>
                  </a:extLst>
                </p14:cNvPr>
                <p14:cNvContentPartPr/>
                <p14:nvPr/>
              </p14:nvContentPartPr>
              <p14:xfrm>
                <a:off x="3756771" y="6170985"/>
                <a:ext cx="308880" cy="39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DDDDFEE-18F5-4608-9D27-763FB50C2C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8771" y="6152985"/>
                  <a:ext cx="344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72D0CE7-00E0-4BFC-ACD1-8906E746856A}"/>
                    </a:ext>
                  </a:extLst>
                </p14:cNvPr>
                <p14:cNvContentPartPr/>
                <p14:nvPr/>
              </p14:nvContentPartPr>
              <p14:xfrm>
                <a:off x="3856491" y="6047145"/>
                <a:ext cx="195480" cy="252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72D0CE7-00E0-4BFC-ACD1-8906E74685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38851" y="6029505"/>
                  <a:ext cx="231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40158AB-F12E-497B-8FF7-C25B1E94BBF2}"/>
                    </a:ext>
                  </a:extLst>
                </p14:cNvPr>
                <p14:cNvContentPartPr/>
                <p14:nvPr/>
              </p14:nvContentPartPr>
              <p14:xfrm>
                <a:off x="4300011" y="5995305"/>
                <a:ext cx="488520" cy="325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40158AB-F12E-497B-8FF7-C25B1E94BB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82371" y="5977305"/>
                  <a:ext cx="524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DE99F00-FDBD-442D-924E-8E8CDF89AAD2}"/>
                    </a:ext>
                  </a:extLst>
                </p14:cNvPr>
                <p14:cNvContentPartPr/>
                <p14:nvPr/>
              </p14:nvContentPartPr>
              <p14:xfrm>
                <a:off x="5178051" y="6241185"/>
                <a:ext cx="291960" cy="417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DE99F00-FDBD-442D-924E-8E8CDF89AAD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60411" y="6223545"/>
                  <a:ext cx="327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34E84CD-9789-40B2-BEDB-5A5C2F3002C3}"/>
                    </a:ext>
                  </a:extLst>
                </p14:cNvPr>
                <p14:cNvContentPartPr/>
                <p14:nvPr/>
              </p14:nvContentPartPr>
              <p14:xfrm>
                <a:off x="5169051" y="6396345"/>
                <a:ext cx="378720" cy="40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34E84CD-9789-40B2-BEDB-5A5C2F3002C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51411" y="6378705"/>
                  <a:ext cx="414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9E5EC43-9599-4140-AEFE-DABBD81887EF}"/>
                    </a:ext>
                  </a:extLst>
                </p14:cNvPr>
                <p14:cNvContentPartPr/>
                <p14:nvPr/>
              </p14:nvContentPartPr>
              <p14:xfrm>
                <a:off x="6127731" y="6195465"/>
                <a:ext cx="245520" cy="24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9E5EC43-9599-4140-AEFE-DABBD81887E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09731" y="6177465"/>
                  <a:ext cx="281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CFCA2F6-15EA-4EFD-AC2B-2B886D455128}"/>
                    </a:ext>
                  </a:extLst>
                </p14:cNvPr>
                <p14:cNvContentPartPr/>
                <p14:nvPr/>
              </p14:nvContentPartPr>
              <p14:xfrm>
                <a:off x="3539331" y="6672105"/>
                <a:ext cx="334440" cy="45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CFCA2F6-15EA-4EFD-AC2B-2B886D4551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21691" y="6654465"/>
                  <a:ext cx="370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FD7D09F-8EBB-4EBE-9405-1E25C797A8DD}"/>
                    </a:ext>
                  </a:extLst>
                </p14:cNvPr>
                <p14:cNvContentPartPr/>
                <p14:nvPr/>
              </p14:nvContentPartPr>
              <p14:xfrm>
                <a:off x="3992211" y="6536385"/>
                <a:ext cx="90720" cy="210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FD7D09F-8EBB-4EBE-9405-1E25C797A8D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74211" y="6518385"/>
                  <a:ext cx="126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2F85D1F-4FAD-433E-9DCD-439E2C059C6B}"/>
                    </a:ext>
                  </a:extLst>
                </p14:cNvPr>
                <p14:cNvContentPartPr/>
                <p14:nvPr/>
              </p14:nvContentPartPr>
              <p14:xfrm>
                <a:off x="4154931" y="6491025"/>
                <a:ext cx="230040" cy="271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2F85D1F-4FAD-433E-9DCD-439E2C059C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36931" y="6473385"/>
                  <a:ext cx="265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05907B3-84EB-4965-BE85-091255802472}"/>
                    </a:ext>
                  </a:extLst>
                </p14:cNvPr>
                <p14:cNvContentPartPr/>
                <p14:nvPr/>
              </p14:nvContentPartPr>
              <p14:xfrm>
                <a:off x="4969971" y="6604785"/>
                <a:ext cx="444600" cy="67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05907B3-84EB-4965-BE85-0912558024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52331" y="6586785"/>
                  <a:ext cx="480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3EAD3DA-B11E-4A65-B1FB-9DB1780AE437}"/>
                    </a:ext>
                  </a:extLst>
                </p14:cNvPr>
                <p14:cNvContentPartPr/>
                <p14:nvPr/>
              </p14:nvContentPartPr>
              <p14:xfrm>
                <a:off x="5042691" y="6762465"/>
                <a:ext cx="343440" cy="10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3EAD3DA-B11E-4A65-B1FB-9DB1780AE4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24691" y="6744465"/>
                  <a:ext cx="379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C6049D7-9001-4357-8F46-F149FF43CE4D}"/>
                    </a:ext>
                  </a:extLst>
                </p14:cNvPr>
                <p14:cNvContentPartPr/>
                <p14:nvPr/>
              </p14:nvContentPartPr>
              <p14:xfrm>
                <a:off x="5721291" y="6563385"/>
                <a:ext cx="59400" cy="1778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C6049D7-9001-4357-8F46-F149FF43CE4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03651" y="6545385"/>
                  <a:ext cx="95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32FF687-08D7-4842-9D58-E2D50E5875CE}"/>
                    </a:ext>
                  </a:extLst>
                </p14:cNvPr>
                <p14:cNvContentPartPr/>
                <p14:nvPr/>
              </p14:nvContentPartPr>
              <p14:xfrm>
                <a:off x="5909571" y="6509385"/>
                <a:ext cx="212400" cy="264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32FF687-08D7-4842-9D58-E2D50E5875C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91571" y="6491385"/>
                  <a:ext cx="248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5851388-8394-46A7-8F49-73EE94D747E8}"/>
                    </a:ext>
                  </a:extLst>
                </p14:cNvPr>
                <p14:cNvContentPartPr/>
                <p14:nvPr/>
              </p14:nvContentPartPr>
              <p14:xfrm>
                <a:off x="6262731" y="6590385"/>
                <a:ext cx="294840" cy="264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5851388-8394-46A7-8F49-73EE94D747E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45091" y="6572745"/>
                  <a:ext cx="330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7D474E1-6617-4F14-8A93-BEE6E4D034C9}"/>
                    </a:ext>
                  </a:extLst>
                </p14:cNvPr>
                <p14:cNvContentPartPr/>
                <p14:nvPr/>
              </p14:nvContentPartPr>
              <p14:xfrm>
                <a:off x="7006851" y="6545545"/>
                <a:ext cx="481680" cy="190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7D474E1-6617-4F14-8A93-BEE6E4D034C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89211" y="6527545"/>
                  <a:ext cx="517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D6FF4F2-13DF-4008-BE30-8F4DF4EF9D7A}"/>
                    </a:ext>
                  </a:extLst>
                </p14:cNvPr>
                <p14:cNvContentPartPr/>
                <p14:nvPr/>
              </p14:nvContentPartPr>
              <p14:xfrm>
                <a:off x="6979851" y="6708985"/>
                <a:ext cx="511560" cy="90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D6FF4F2-13DF-4008-BE30-8F4DF4EF9D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62211" y="6691345"/>
                  <a:ext cx="547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21A4899-EC5D-49B1-AC9C-4FD37B1DF112}"/>
                    </a:ext>
                  </a:extLst>
                </p14:cNvPr>
                <p14:cNvContentPartPr/>
                <p14:nvPr/>
              </p14:nvContentPartPr>
              <p14:xfrm>
                <a:off x="7260651" y="6463825"/>
                <a:ext cx="309600" cy="289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21A4899-EC5D-49B1-AC9C-4FD37B1DF11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42651" y="6446185"/>
                  <a:ext cx="3452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D8E4430-8C60-42C3-B80E-997C355549F5}"/>
                    </a:ext>
                  </a:extLst>
                </p14:cNvPr>
                <p14:cNvContentPartPr/>
                <p14:nvPr/>
              </p14:nvContentPartPr>
              <p14:xfrm>
                <a:off x="6944571" y="6608545"/>
                <a:ext cx="174240" cy="278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D8E4430-8C60-42C3-B80E-997C355549F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26931" y="6590905"/>
                  <a:ext cx="2098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122E40B-E0FD-47C8-A789-6EF9D6FFC08B}"/>
                    </a:ext>
                  </a:extLst>
                </p14:cNvPr>
                <p14:cNvContentPartPr/>
                <p14:nvPr/>
              </p14:nvContentPartPr>
              <p14:xfrm>
                <a:off x="7936731" y="6499465"/>
                <a:ext cx="303480" cy="164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122E40B-E0FD-47C8-A789-6EF9D6FFC08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9091" y="6481465"/>
                  <a:ext cx="33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A988552-E771-48EC-8C84-887F6FB48F18}"/>
                    </a:ext>
                  </a:extLst>
                </p14:cNvPr>
                <p14:cNvContentPartPr/>
                <p14:nvPr/>
              </p14:nvContentPartPr>
              <p14:xfrm>
                <a:off x="8618571" y="6499465"/>
                <a:ext cx="190800" cy="55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A988552-E771-48EC-8C84-887F6FB48F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00931" y="6481465"/>
                  <a:ext cx="226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D7B5CCC-CF01-487D-AD94-9E912951A06D}"/>
                    </a:ext>
                  </a:extLst>
                </p14:cNvPr>
                <p14:cNvContentPartPr/>
                <p14:nvPr/>
              </p14:nvContentPartPr>
              <p14:xfrm>
                <a:off x="8645571" y="6650305"/>
                <a:ext cx="142200" cy="12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D7B5CCC-CF01-487D-AD94-9E912951A06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27931" y="6632665"/>
                  <a:ext cx="17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50A84DC-7633-4083-8565-1FF0E79519D3}"/>
                    </a:ext>
                  </a:extLst>
                </p14:cNvPr>
                <p14:cNvContentPartPr/>
                <p14:nvPr/>
              </p14:nvContentPartPr>
              <p14:xfrm>
                <a:off x="9152811" y="6544105"/>
                <a:ext cx="228240" cy="378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50A84DC-7633-4083-8565-1FF0E79519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35171" y="6526465"/>
                  <a:ext cx="263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D4E300D-2FCE-4C67-A117-BB6448A48529}"/>
                    </a:ext>
                  </a:extLst>
                </p14:cNvPr>
                <p14:cNvContentPartPr/>
                <p14:nvPr/>
              </p14:nvContentPartPr>
              <p14:xfrm>
                <a:off x="9532971" y="6427465"/>
                <a:ext cx="99720" cy="219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D4E300D-2FCE-4C67-A117-BB6448A4852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515331" y="6409825"/>
                  <a:ext cx="13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406312F-023A-408B-A5D4-B1D298388116}"/>
                    </a:ext>
                  </a:extLst>
                </p14:cNvPr>
                <p14:cNvContentPartPr/>
                <p14:nvPr/>
              </p14:nvContentPartPr>
              <p14:xfrm>
                <a:off x="7745211" y="6245665"/>
                <a:ext cx="2107080" cy="6069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406312F-023A-408B-A5D4-B1D29838811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27571" y="6227665"/>
                  <a:ext cx="2142720" cy="64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42CDC15-8957-4F95-9F69-475AB9CFF3E0}"/>
                  </a:ext>
                </a:extLst>
              </p14:cNvPr>
              <p14:cNvContentPartPr/>
              <p14:nvPr/>
            </p14:nvContentPartPr>
            <p14:xfrm>
              <a:off x="8256411" y="366865"/>
              <a:ext cx="371160" cy="316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42CDC15-8957-4F95-9F69-475AB9CFF3E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238411" y="348865"/>
                <a:ext cx="4068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20502EE3-8C25-4860-92DF-F1FC1B9B0258}"/>
                  </a:ext>
                </a:extLst>
              </p14:cNvPr>
              <p14:cNvContentPartPr/>
              <p14:nvPr/>
            </p14:nvContentPartPr>
            <p14:xfrm>
              <a:off x="8455491" y="262105"/>
              <a:ext cx="67680" cy="19728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20502EE3-8C25-4860-92DF-F1FC1B9B02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437491" y="244465"/>
                <a:ext cx="103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15181CC5-4A3F-4ABA-8FAD-398B5C88344D}"/>
                  </a:ext>
                </a:extLst>
              </p14:cNvPr>
              <p14:cNvContentPartPr/>
              <p14:nvPr/>
            </p14:nvContentPartPr>
            <p14:xfrm>
              <a:off x="8726211" y="169945"/>
              <a:ext cx="245160" cy="1926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15181CC5-4A3F-4ABA-8FAD-398B5C88344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708211" y="151945"/>
                <a:ext cx="280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AD33C25F-369E-45E9-8671-DA0E8DE7B8ED}"/>
                  </a:ext>
                </a:extLst>
              </p14:cNvPr>
              <p14:cNvContentPartPr/>
              <p14:nvPr/>
            </p14:nvContentPartPr>
            <p14:xfrm>
              <a:off x="9189531" y="126385"/>
              <a:ext cx="179640" cy="4662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AD33C25F-369E-45E9-8671-DA0E8DE7B8E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171891" y="108385"/>
                <a:ext cx="2152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C05DDC2-D461-49B0-B47D-C8D3A6DDE2BB}"/>
                  </a:ext>
                </a:extLst>
              </p14:cNvPr>
              <p14:cNvContentPartPr/>
              <p14:nvPr/>
            </p14:nvContentPartPr>
            <p14:xfrm>
              <a:off x="9441891" y="270385"/>
              <a:ext cx="212760" cy="1742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C05DDC2-D461-49B0-B47D-C8D3A6DDE2B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423891" y="252745"/>
                <a:ext cx="248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ACB7D58-1692-4A8C-99FB-593C372BB26B}"/>
                  </a:ext>
                </a:extLst>
              </p14:cNvPr>
              <p14:cNvContentPartPr/>
              <p14:nvPr/>
            </p14:nvContentPartPr>
            <p14:xfrm>
              <a:off x="9840771" y="324745"/>
              <a:ext cx="126360" cy="190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ACB7D58-1692-4A8C-99FB-593C372BB26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822771" y="307105"/>
                <a:ext cx="162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7CDED5E-5DD4-43E8-8A08-1BC86EF3E9F2}"/>
                  </a:ext>
                </a:extLst>
              </p14:cNvPr>
              <p14:cNvContentPartPr/>
              <p14:nvPr/>
            </p14:nvContentPartPr>
            <p14:xfrm>
              <a:off x="10067211" y="244105"/>
              <a:ext cx="55080" cy="1818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7CDED5E-5DD4-43E8-8A08-1BC86EF3E9F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049211" y="226105"/>
                <a:ext cx="90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C89600E-3C30-4AA8-BA0C-71CD25895F3E}"/>
                  </a:ext>
                </a:extLst>
              </p14:cNvPr>
              <p14:cNvContentPartPr/>
              <p14:nvPr/>
            </p14:nvContentPartPr>
            <p14:xfrm>
              <a:off x="10139571" y="180745"/>
              <a:ext cx="128520" cy="2804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C89600E-3C30-4AA8-BA0C-71CD25895F3E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121931" y="163105"/>
                <a:ext cx="1641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ADDA4710-8D5B-48D3-90B8-AE68DBAF9717}"/>
                  </a:ext>
                </a:extLst>
              </p14:cNvPr>
              <p14:cNvContentPartPr/>
              <p14:nvPr/>
            </p14:nvContentPartPr>
            <p14:xfrm>
              <a:off x="10266291" y="82825"/>
              <a:ext cx="397800" cy="1893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ADDA4710-8D5B-48D3-90B8-AE68DBAF9717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248291" y="65185"/>
                <a:ext cx="433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28AB496-C0AF-4EE4-A162-A3A40E0FB81D}"/>
                  </a:ext>
                </a:extLst>
              </p14:cNvPr>
              <p14:cNvContentPartPr/>
              <p14:nvPr/>
            </p14:nvContentPartPr>
            <p14:xfrm>
              <a:off x="307611" y="370825"/>
              <a:ext cx="172080" cy="333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28AB496-C0AF-4EE4-A162-A3A40E0FB81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89611" y="352825"/>
                <a:ext cx="2077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065B26A-19A6-40F2-A559-1D2205AF591E}"/>
                  </a:ext>
                </a:extLst>
              </p14:cNvPr>
              <p14:cNvContentPartPr/>
              <p14:nvPr/>
            </p14:nvContentPartPr>
            <p14:xfrm>
              <a:off x="269451" y="209185"/>
              <a:ext cx="260640" cy="2426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065B26A-19A6-40F2-A559-1D2205AF591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1451" y="191545"/>
                <a:ext cx="296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526EFD5-B51D-4906-A09E-D3ED5A9BB385}"/>
                  </a:ext>
                </a:extLst>
              </p14:cNvPr>
              <p14:cNvContentPartPr/>
              <p14:nvPr/>
            </p14:nvContentPartPr>
            <p14:xfrm>
              <a:off x="687771" y="352825"/>
              <a:ext cx="79200" cy="1094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526EFD5-B51D-4906-A09E-D3ED5A9BB38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69771" y="335185"/>
                <a:ext cx="1148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8FFDF3C-6399-40BB-AEA5-C4BAEFC035FC}"/>
                  </a:ext>
                </a:extLst>
              </p14:cNvPr>
              <p14:cNvContentPartPr/>
              <p14:nvPr/>
            </p14:nvContentPartPr>
            <p14:xfrm>
              <a:off x="796851" y="271105"/>
              <a:ext cx="153000" cy="227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8FFDF3C-6399-40BB-AEA5-C4BAEFC035F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9211" y="253465"/>
                <a:ext cx="188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A25147F-0F2C-4892-91C3-A4A5DF5580D8}"/>
                  </a:ext>
                </a:extLst>
              </p14:cNvPr>
              <p14:cNvContentPartPr/>
              <p14:nvPr/>
            </p14:nvContentPartPr>
            <p14:xfrm>
              <a:off x="986571" y="235105"/>
              <a:ext cx="162360" cy="1357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A25147F-0F2C-4892-91C3-A4A5DF5580D8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68571" y="217465"/>
                <a:ext cx="198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3B64F6C-2A7E-43E9-8213-FFE63FE05EA0}"/>
                  </a:ext>
                </a:extLst>
              </p14:cNvPr>
              <p14:cNvContentPartPr/>
              <p14:nvPr/>
            </p14:nvContentPartPr>
            <p14:xfrm>
              <a:off x="931851" y="236545"/>
              <a:ext cx="173520" cy="802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3B64F6C-2A7E-43E9-8213-FFE63FE05EA0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14211" y="218905"/>
                <a:ext cx="209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798EE94-8072-4D70-A2D2-9B0332334D06}"/>
                  </a:ext>
                </a:extLst>
              </p14:cNvPr>
              <p14:cNvContentPartPr/>
              <p14:nvPr/>
            </p14:nvContentPartPr>
            <p14:xfrm>
              <a:off x="1401651" y="180745"/>
              <a:ext cx="366840" cy="4759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798EE94-8072-4D70-A2D2-9B0332334D0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383651" y="163105"/>
                <a:ext cx="4024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9DC0E44-7624-47F9-B2ED-2F8AE5D835CA}"/>
                  </a:ext>
                </a:extLst>
              </p14:cNvPr>
              <p14:cNvContentPartPr/>
              <p14:nvPr/>
            </p14:nvContentPartPr>
            <p14:xfrm>
              <a:off x="1882971" y="288385"/>
              <a:ext cx="159840" cy="468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9DC0E44-7624-47F9-B2ED-2F8AE5D835C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864971" y="270385"/>
                <a:ext cx="195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3FBADEB-63FF-434A-80C5-B2EE63BFA5CB}"/>
                  </a:ext>
                </a:extLst>
              </p14:cNvPr>
              <p14:cNvContentPartPr/>
              <p14:nvPr/>
            </p14:nvContentPartPr>
            <p14:xfrm>
              <a:off x="1900971" y="370465"/>
              <a:ext cx="325440" cy="109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3FBADEB-63FF-434A-80C5-B2EE63BFA5C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883331" y="352825"/>
                <a:ext cx="361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D366389-025D-49FF-AEC1-2D73DAFF6501}"/>
                  </a:ext>
                </a:extLst>
              </p14:cNvPr>
              <p14:cNvContentPartPr/>
              <p14:nvPr/>
            </p14:nvContentPartPr>
            <p14:xfrm>
              <a:off x="2305971" y="188305"/>
              <a:ext cx="285480" cy="136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D366389-025D-49FF-AEC1-2D73DAFF6501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288331" y="170665"/>
                <a:ext cx="321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5FA0387-AD8D-42DA-AE15-EFFD836DCA29}"/>
                  </a:ext>
                </a:extLst>
              </p14:cNvPr>
              <p14:cNvContentPartPr/>
              <p14:nvPr/>
            </p14:nvContentPartPr>
            <p14:xfrm>
              <a:off x="235611" y="1275865"/>
              <a:ext cx="211320" cy="2934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5FA0387-AD8D-42DA-AE15-EFFD836DCA2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17611" y="1258225"/>
                <a:ext cx="2469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FE83B4B-17FC-4098-918E-25F9AF33489E}"/>
                  </a:ext>
                </a:extLst>
              </p14:cNvPr>
              <p14:cNvContentPartPr/>
              <p14:nvPr/>
            </p14:nvContentPartPr>
            <p14:xfrm>
              <a:off x="289251" y="945025"/>
              <a:ext cx="326520" cy="2527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FE83B4B-17FC-4098-918E-25F9AF33489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71611" y="927025"/>
                <a:ext cx="3621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F2FD0BF-6615-4D7C-AF1E-D3DD3ED0400A}"/>
                  </a:ext>
                </a:extLst>
              </p14:cNvPr>
              <p14:cNvContentPartPr/>
              <p14:nvPr/>
            </p14:nvContentPartPr>
            <p14:xfrm>
              <a:off x="633411" y="1283425"/>
              <a:ext cx="384120" cy="119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F2FD0BF-6615-4D7C-AF1E-D3DD3ED0400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15411" y="1265425"/>
                <a:ext cx="419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1848B58-1BCB-4517-85E5-E6AA732DF50C}"/>
                  </a:ext>
                </a:extLst>
              </p14:cNvPr>
              <p14:cNvContentPartPr/>
              <p14:nvPr/>
            </p14:nvContentPartPr>
            <p14:xfrm>
              <a:off x="886851" y="1167505"/>
              <a:ext cx="73080" cy="2462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1848B58-1BCB-4517-85E5-E6AA732DF50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68851" y="1149865"/>
                <a:ext cx="1087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5C1701F-DB24-47D8-BCB1-94A41D1242E4}"/>
                  </a:ext>
                </a:extLst>
              </p14:cNvPr>
              <p14:cNvContentPartPr/>
              <p14:nvPr/>
            </p14:nvContentPartPr>
            <p14:xfrm>
              <a:off x="1228491" y="1112065"/>
              <a:ext cx="266400" cy="2646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5C1701F-DB24-47D8-BCB1-94A41D1242E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210851" y="1094425"/>
                <a:ext cx="3020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6D7B5DC-F9DE-4B18-89FB-DB0351B02ABE}"/>
                  </a:ext>
                </a:extLst>
              </p14:cNvPr>
              <p14:cNvContentPartPr/>
              <p14:nvPr/>
            </p14:nvContentPartPr>
            <p14:xfrm>
              <a:off x="1810251" y="1085425"/>
              <a:ext cx="243720" cy="734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6D7B5DC-F9DE-4B18-89FB-DB0351B02AB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792611" y="1067425"/>
                <a:ext cx="279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24CDBCC-336D-46B6-8F93-976454C2438A}"/>
                  </a:ext>
                </a:extLst>
              </p14:cNvPr>
              <p14:cNvContentPartPr/>
              <p14:nvPr/>
            </p14:nvContentPartPr>
            <p14:xfrm>
              <a:off x="1828611" y="995425"/>
              <a:ext cx="262440" cy="2466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24CDBCC-336D-46B6-8F93-976454C2438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810611" y="977785"/>
                <a:ext cx="298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83DCC4E-C967-4961-BE2A-4C4848F1B3BF}"/>
                  </a:ext>
                </a:extLst>
              </p14:cNvPr>
              <p14:cNvContentPartPr/>
              <p14:nvPr/>
            </p14:nvContentPartPr>
            <p14:xfrm>
              <a:off x="2118411" y="939625"/>
              <a:ext cx="385920" cy="3391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83DCC4E-C967-4961-BE2A-4C4848F1B3B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100411" y="921625"/>
                <a:ext cx="4215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A82526A-FC60-41FB-9375-A16F75AF4754}"/>
                  </a:ext>
                </a:extLst>
              </p14:cNvPr>
              <p14:cNvContentPartPr/>
              <p14:nvPr/>
            </p14:nvContentPartPr>
            <p14:xfrm>
              <a:off x="2661291" y="952945"/>
              <a:ext cx="216360" cy="522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A82526A-FC60-41FB-9375-A16F75AF4754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643651" y="935305"/>
                <a:ext cx="252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BC69639-A7E6-47B7-993A-7FC8A7CA67E6}"/>
                  </a:ext>
                </a:extLst>
              </p14:cNvPr>
              <p14:cNvContentPartPr/>
              <p14:nvPr/>
            </p14:nvContentPartPr>
            <p14:xfrm>
              <a:off x="2734011" y="1031065"/>
              <a:ext cx="208800" cy="460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BC69639-A7E6-47B7-993A-7FC8A7CA67E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716011" y="1013425"/>
                <a:ext cx="2444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15963F2-4954-4906-B7E0-B6A2305F9E03}"/>
                  </a:ext>
                </a:extLst>
              </p14:cNvPr>
              <p14:cNvContentPartPr/>
              <p14:nvPr/>
            </p14:nvContentPartPr>
            <p14:xfrm>
              <a:off x="3114171" y="589345"/>
              <a:ext cx="405360" cy="4248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15963F2-4954-4906-B7E0-B6A2305F9E0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096171" y="571345"/>
                <a:ext cx="4410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9C9C3B8-3C38-4A46-9804-C96C87D0836B}"/>
                  </a:ext>
                </a:extLst>
              </p14:cNvPr>
              <p14:cNvContentPartPr/>
              <p14:nvPr/>
            </p14:nvContentPartPr>
            <p14:xfrm>
              <a:off x="3204891" y="768985"/>
              <a:ext cx="164160" cy="640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9C9C3B8-3C38-4A46-9804-C96C87D0836B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186891" y="751345"/>
                <a:ext cx="1998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12B130D-E8AA-49FD-8209-12E1B04EC2D1}"/>
                  </a:ext>
                </a:extLst>
              </p14:cNvPr>
              <p14:cNvContentPartPr/>
              <p14:nvPr/>
            </p14:nvContentPartPr>
            <p14:xfrm>
              <a:off x="3719331" y="560905"/>
              <a:ext cx="55440" cy="3636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12B130D-E8AA-49FD-8209-12E1B04EC2D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701691" y="543265"/>
                <a:ext cx="91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C65BDD9-DBBB-426D-B0D9-39B71A4278E8}"/>
                  </a:ext>
                </a:extLst>
              </p14:cNvPr>
              <p14:cNvContentPartPr/>
              <p14:nvPr/>
            </p14:nvContentPartPr>
            <p14:xfrm>
              <a:off x="3918771" y="669625"/>
              <a:ext cx="148320" cy="1749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C65BDD9-DBBB-426D-B0D9-39B71A4278E8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901131" y="651985"/>
                <a:ext cx="183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328D51E3-4AF0-47B3-B8C3-1C982D979EDF}"/>
                  </a:ext>
                </a:extLst>
              </p14:cNvPr>
              <p14:cNvContentPartPr/>
              <p14:nvPr/>
            </p14:nvContentPartPr>
            <p14:xfrm>
              <a:off x="4173291" y="689065"/>
              <a:ext cx="220320" cy="442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328D51E3-4AF0-47B3-B8C3-1C982D979ED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155651" y="671065"/>
                <a:ext cx="2559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308FB01-B917-447F-AF4A-73E1F78012D1}"/>
                  </a:ext>
                </a:extLst>
              </p14:cNvPr>
              <p14:cNvContentPartPr/>
              <p14:nvPr/>
            </p14:nvContentPartPr>
            <p14:xfrm>
              <a:off x="4408371" y="570265"/>
              <a:ext cx="105120" cy="1756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308FB01-B917-447F-AF4A-73E1F78012D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390731" y="552265"/>
                <a:ext cx="140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D0D3EDA-D2AE-4354-B418-1386374DF20F}"/>
                  </a:ext>
                </a:extLst>
              </p14:cNvPr>
              <p14:cNvContentPartPr/>
              <p14:nvPr/>
            </p14:nvContentPartPr>
            <p14:xfrm>
              <a:off x="4381371" y="406825"/>
              <a:ext cx="369000" cy="365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D0D3EDA-D2AE-4354-B418-1386374DF20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4363731" y="389185"/>
                <a:ext cx="4046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C318AA5-420A-49B7-8F08-817230889D57}"/>
                  </a:ext>
                </a:extLst>
              </p14:cNvPr>
              <p14:cNvContentPartPr/>
              <p14:nvPr/>
            </p14:nvContentPartPr>
            <p14:xfrm>
              <a:off x="4761531" y="361825"/>
              <a:ext cx="106560" cy="4399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C318AA5-420A-49B7-8F08-817230889D5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743891" y="343825"/>
                <a:ext cx="142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F764F2C-4F5B-46C8-8CD7-1CC168C14D07}"/>
                  </a:ext>
                </a:extLst>
              </p14:cNvPr>
              <p14:cNvContentPartPr/>
              <p14:nvPr/>
            </p14:nvContentPartPr>
            <p14:xfrm>
              <a:off x="4915251" y="506545"/>
              <a:ext cx="119880" cy="2196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F764F2C-4F5B-46C8-8CD7-1CC168C14D0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897251" y="488545"/>
                <a:ext cx="155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1BFD3EE-7556-4B92-9212-4E1B9A205D6A}"/>
                  </a:ext>
                </a:extLst>
              </p14:cNvPr>
              <p14:cNvContentPartPr/>
              <p14:nvPr/>
            </p14:nvContentPartPr>
            <p14:xfrm>
              <a:off x="5187411" y="589705"/>
              <a:ext cx="174240" cy="259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1BFD3EE-7556-4B92-9212-4E1B9A205D6A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169411" y="571705"/>
                <a:ext cx="2098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0B68F15-044B-4006-863C-7B27CE87D105}"/>
                  </a:ext>
                </a:extLst>
              </p14:cNvPr>
              <p14:cNvContentPartPr/>
              <p14:nvPr/>
            </p14:nvContentPartPr>
            <p14:xfrm>
              <a:off x="5259771" y="479545"/>
              <a:ext cx="67680" cy="1947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0B68F15-044B-4006-863C-7B27CE87D10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241771" y="461545"/>
                <a:ext cx="103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A0ECD91-3A7F-4538-BC7A-A05359E5F83D}"/>
                  </a:ext>
                </a:extLst>
              </p14:cNvPr>
              <p14:cNvContentPartPr/>
              <p14:nvPr/>
            </p14:nvContentPartPr>
            <p14:xfrm>
              <a:off x="5440851" y="388465"/>
              <a:ext cx="292320" cy="3222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A0ECD91-3A7F-4538-BC7A-A05359E5F83D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423211" y="370825"/>
                <a:ext cx="327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A8C862D-1115-494E-B0A9-A0BD6DB75F03}"/>
                  </a:ext>
                </a:extLst>
              </p14:cNvPr>
              <p14:cNvContentPartPr/>
              <p14:nvPr/>
            </p14:nvContentPartPr>
            <p14:xfrm>
              <a:off x="5585571" y="271105"/>
              <a:ext cx="245160" cy="4071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A8C862D-1115-494E-B0A9-A0BD6DB75F0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5567931" y="253465"/>
                <a:ext cx="2808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9C3773A-AAC8-41CC-8184-19F3148259F5}"/>
                  </a:ext>
                </a:extLst>
              </p14:cNvPr>
              <p14:cNvContentPartPr/>
              <p14:nvPr/>
            </p14:nvContentPartPr>
            <p14:xfrm>
              <a:off x="6020091" y="606625"/>
              <a:ext cx="266040" cy="270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9C3773A-AAC8-41CC-8184-19F3148259F5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002451" y="588985"/>
                <a:ext cx="301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5C364D1-6376-44F4-9E92-47A06C497A36}"/>
                  </a:ext>
                </a:extLst>
              </p14:cNvPr>
              <p14:cNvContentPartPr/>
              <p14:nvPr/>
            </p14:nvContentPartPr>
            <p14:xfrm>
              <a:off x="6156171" y="515905"/>
              <a:ext cx="78120" cy="2224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5C364D1-6376-44F4-9E92-47A06C497A3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138531" y="497905"/>
                <a:ext cx="113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29838C74-1EDA-401B-B269-3CD31BA69997}"/>
                  </a:ext>
                </a:extLst>
              </p14:cNvPr>
              <p14:cNvContentPartPr/>
              <p14:nvPr/>
            </p14:nvContentPartPr>
            <p14:xfrm>
              <a:off x="6282531" y="244105"/>
              <a:ext cx="159480" cy="3286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9838C74-1EDA-401B-B269-3CD31BA6999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264891" y="226105"/>
                <a:ext cx="1951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840809D2-2638-4050-8335-6107E86D5661}"/>
                  </a:ext>
                </a:extLst>
              </p14:cNvPr>
              <p14:cNvContentPartPr/>
              <p14:nvPr/>
            </p14:nvContentPartPr>
            <p14:xfrm>
              <a:off x="6318891" y="154465"/>
              <a:ext cx="297360" cy="4237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840809D2-2638-4050-8335-6107E86D5661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300891" y="136465"/>
                <a:ext cx="3330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5688E78-033C-41F2-8EFB-48F4492F2FFB}"/>
                  </a:ext>
                </a:extLst>
              </p14:cNvPr>
              <p14:cNvContentPartPr/>
              <p14:nvPr/>
            </p14:nvContentPartPr>
            <p14:xfrm>
              <a:off x="6742971" y="198745"/>
              <a:ext cx="56520" cy="3996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5688E78-033C-41F2-8EFB-48F4492F2FFB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724971" y="181105"/>
                <a:ext cx="921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9B19CE3-F237-480D-A235-0C8EF7C17FC6}"/>
                  </a:ext>
                </a:extLst>
              </p14:cNvPr>
              <p14:cNvContentPartPr/>
              <p14:nvPr/>
            </p14:nvContentPartPr>
            <p14:xfrm>
              <a:off x="6922611" y="307465"/>
              <a:ext cx="213480" cy="2512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9B19CE3-F237-480D-A235-0C8EF7C17FC6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904971" y="289465"/>
                <a:ext cx="2491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FF8A9F5-E5CA-454E-81A0-C7B7B8C660EE}"/>
                  </a:ext>
                </a:extLst>
              </p14:cNvPr>
              <p14:cNvContentPartPr/>
              <p14:nvPr/>
            </p14:nvContentPartPr>
            <p14:xfrm>
              <a:off x="7269651" y="426625"/>
              <a:ext cx="257400" cy="44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FF8A9F5-E5CA-454E-81A0-C7B7B8C660E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251651" y="408625"/>
                <a:ext cx="293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B90ECA8-A92C-458E-A147-36FE005CA36D}"/>
                  </a:ext>
                </a:extLst>
              </p14:cNvPr>
              <p14:cNvContentPartPr/>
              <p14:nvPr/>
            </p14:nvContentPartPr>
            <p14:xfrm>
              <a:off x="7369011" y="398185"/>
              <a:ext cx="73440" cy="136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B90ECA8-A92C-458E-A147-36FE005CA36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351371" y="380185"/>
                <a:ext cx="109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FFD0E54-CC48-45BB-BC8A-017A4FA0068C}"/>
                  </a:ext>
                </a:extLst>
              </p14:cNvPr>
              <p14:cNvContentPartPr/>
              <p14:nvPr/>
            </p14:nvContentPartPr>
            <p14:xfrm>
              <a:off x="7550451" y="263905"/>
              <a:ext cx="280440" cy="292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FFD0E54-CC48-45BB-BC8A-017A4FA0068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532451" y="246265"/>
                <a:ext cx="3160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B7F97F4A-2F4E-4188-AFFA-F858C11E5BC0}"/>
                  </a:ext>
                </a:extLst>
              </p14:cNvPr>
              <p14:cNvContentPartPr/>
              <p14:nvPr/>
            </p14:nvContentPartPr>
            <p14:xfrm>
              <a:off x="7794891" y="162745"/>
              <a:ext cx="140400" cy="4428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B7F97F4A-2F4E-4188-AFFA-F858C11E5BC0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7776891" y="144745"/>
                <a:ext cx="176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0DA7D426-17FB-4119-98E5-B031FC0FE58A}"/>
                  </a:ext>
                </a:extLst>
              </p14:cNvPr>
              <p14:cNvContentPartPr/>
              <p14:nvPr/>
            </p14:nvContentPartPr>
            <p14:xfrm>
              <a:off x="1728891" y="1791025"/>
              <a:ext cx="678960" cy="2815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0DA7D426-17FB-4119-98E5-B031FC0FE58A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711251" y="1773025"/>
                <a:ext cx="7146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2E53808A-39B3-4FA7-9C0C-5C89399B9CF2}"/>
                  </a:ext>
                </a:extLst>
              </p14:cNvPr>
              <p14:cNvContentPartPr/>
              <p14:nvPr/>
            </p14:nvContentPartPr>
            <p14:xfrm>
              <a:off x="2797371" y="1718665"/>
              <a:ext cx="281520" cy="828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2E53808A-39B3-4FA7-9C0C-5C89399B9CF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779371" y="1701025"/>
                <a:ext cx="317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13851B1-FD09-46A2-9252-D49B83C86114}"/>
                  </a:ext>
                </a:extLst>
              </p14:cNvPr>
              <p14:cNvContentPartPr/>
              <p14:nvPr/>
            </p14:nvContentPartPr>
            <p14:xfrm>
              <a:off x="2867931" y="1832785"/>
              <a:ext cx="263520" cy="230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13851B1-FD09-46A2-9252-D49B83C86114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850291" y="1815145"/>
                <a:ext cx="299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F0A8C495-3F91-43DD-9FB8-998EFA0FD04F}"/>
                  </a:ext>
                </a:extLst>
              </p14:cNvPr>
              <p14:cNvContentPartPr/>
              <p14:nvPr/>
            </p14:nvContentPartPr>
            <p14:xfrm>
              <a:off x="3307131" y="1366945"/>
              <a:ext cx="367920" cy="4687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F0A8C495-3F91-43DD-9FB8-998EFA0FD04F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289131" y="1348945"/>
                <a:ext cx="4035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0F7292FD-5969-4C3F-B2D7-C737B6E92534}"/>
                  </a:ext>
                </a:extLst>
              </p14:cNvPr>
              <p14:cNvContentPartPr/>
              <p14:nvPr/>
            </p14:nvContentPartPr>
            <p14:xfrm>
              <a:off x="3376611" y="1584025"/>
              <a:ext cx="211320" cy="3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0F7292FD-5969-4C3F-B2D7-C737B6E92534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3358611" y="1566385"/>
                <a:ext cx="246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C59B279-7003-4CC7-BC1E-614A99872A2E}"/>
                  </a:ext>
                </a:extLst>
              </p14:cNvPr>
              <p14:cNvContentPartPr/>
              <p14:nvPr/>
            </p14:nvContentPartPr>
            <p14:xfrm>
              <a:off x="3765771" y="1276225"/>
              <a:ext cx="77400" cy="4150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C59B279-7003-4CC7-BC1E-614A99872A2E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3748131" y="1258225"/>
                <a:ext cx="113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24C2073-3FC7-425A-9ECA-B24A4C90A82B}"/>
                  </a:ext>
                </a:extLst>
              </p14:cNvPr>
              <p14:cNvContentPartPr/>
              <p14:nvPr/>
            </p14:nvContentPartPr>
            <p14:xfrm>
              <a:off x="3883491" y="1489705"/>
              <a:ext cx="204480" cy="403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24C2073-3FC7-425A-9ECA-B24A4C90A82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865851" y="1472065"/>
                <a:ext cx="240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A8EC8F9-25AE-47F9-BFE4-22E0E37D4751}"/>
                  </a:ext>
                </a:extLst>
              </p14:cNvPr>
              <p14:cNvContentPartPr/>
              <p14:nvPr/>
            </p14:nvContentPartPr>
            <p14:xfrm>
              <a:off x="4145931" y="1303585"/>
              <a:ext cx="208440" cy="2739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A8EC8F9-25AE-47F9-BFE4-22E0E37D475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4128291" y="1285585"/>
                <a:ext cx="2440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8FA6AA0-635D-4E8D-A343-A7BAB591AC5F}"/>
                  </a:ext>
                </a:extLst>
              </p14:cNvPr>
              <p14:cNvContentPartPr/>
              <p14:nvPr/>
            </p14:nvContentPartPr>
            <p14:xfrm>
              <a:off x="4309011" y="1167505"/>
              <a:ext cx="272880" cy="4978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8FA6AA0-635D-4E8D-A343-A7BAB591AC5F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291011" y="1149865"/>
                <a:ext cx="3085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FAD268D-888B-4900-9701-5A5A2A990E85}"/>
                  </a:ext>
                </a:extLst>
              </p14:cNvPr>
              <p14:cNvContentPartPr/>
              <p14:nvPr/>
            </p14:nvContentPartPr>
            <p14:xfrm>
              <a:off x="4679451" y="1140145"/>
              <a:ext cx="190800" cy="5245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FAD268D-888B-4900-9701-5A5A2A990E8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4661451" y="1122505"/>
                <a:ext cx="2264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E09DFB28-5412-470B-9A1F-6A311C387614}"/>
                  </a:ext>
                </a:extLst>
              </p14:cNvPr>
              <p14:cNvContentPartPr/>
              <p14:nvPr/>
            </p14:nvContentPartPr>
            <p14:xfrm>
              <a:off x="4915611" y="1258945"/>
              <a:ext cx="138960" cy="2923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E09DFB28-5412-470B-9A1F-6A311C387614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4897611" y="1240945"/>
                <a:ext cx="1746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9C3B5FA6-A3B9-46B9-9155-ABBC1E8215F5}"/>
                  </a:ext>
                </a:extLst>
              </p14:cNvPr>
              <p14:cNvContentPartPr/>
              <p14:nvPr/>
            </p14:nvContentPartPr>
            <p14:xfrm>
              <a:off x="5033331" y="1113145"/>
              <a:ext cx="226080" cy="3952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9C3B5FA6-A3B9-46B9-9155-ABBC1E8215F5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5015691" y="1095505"/>
                <a:ext cx="261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3879A7F6-F2F8-4117-9216-2B7912C7926A}"/>
                  </a:ext>
                </a:extLst>
              </p14:cNvPr>
              <p14:cNvContentPartPr/>
              <p14:nvPr/>
            </p14:nvContentPartPr>
            <p14:xfrm>
              <a:off x="5440851" y="1367665"/>
              <a:ext cx="245520" cy="266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3879A7F6-F2F8-4117-9216-2B7912C7926A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5423211" y="1349665"/>
                <a:ext cx="281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07E714BB-B5F0-4DFF-AF63-D90403A0E0CD}"/>
                  </a:ext>
                </a:extLst>
              </p14:cNvPr>
              <p14:cNvContentPartPr/>
              <p14:nvPr/>
            </p14:nvContentPartPr>
            <p14:xfrm>
              <a:off x="5513211" y="1239865"/>
              <a:ext cx="100440" cy="2736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07E714BB-B5F0-4DFF-AF63-D90403A0E0CD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5495211" y="1221865"/>
                <a:ext cx="1360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8DF5A1DE-E19A-4236-82E5-2E7CCB8A0B58}"/>
                  </a:ext>
                </a:extLst>
              </p14:cNvPr>
              <p14:cNvContentPartPr/>
              <p14:nvPr/>
            </p14:nvContentPartPr>
            <p14:xfrm>
              <a:off x="5784651" y="1022425"/>
              <a:ext cx="353880" cy="4536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8DF5A1DE-E19A-4236-82E5-2E7CCB8A0B58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5767011" y="1004425"/>
                <a:ext cx="3895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CA5254A-BE5B-4F25-927C-D491FD1C6F5F}"/>
                  </a:ext>
                </a:extLst>
              </p14:cNvPr>
              <p14:cNvContentPartPr/>
              <p14:nvPr/>
            </p14:nvContentPartPr>
            <p14:xfrm>
              <a:off x="6172731" y="1122505"/>
              <a:ext cx="47160" cy="3715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CA5254A-BE5B-4F25-927C-D491FD1C6F5F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154731" y="1104505"/>
                <a:ext cx="828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D1B4BD7-0676-485D-A0AC-5FBB5B847DB8}"/>
                  </a:ext>
                </a:extLst>
              </p14:cNvPr>
              <p14:cNvContentPartPr/>
              <p14:nvPr/>
            </p14:nvContentPartPr>
            <p14:xfrm>
              <a:off x="6400251" y="1166785"/>
              <a:ext cx="282960" cy="3463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D1B4BD7-0676-485D-A0AC-5FBB5B847DB8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382611" y="1149145"/>
                <a:ext cx="3186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FFC63EF-4CF2-47DA-92AA-E67371642A45}"/>
                  </a:ext>
                </a:extLst>
              </p14:cNvPr>
              <p14:cNvContentPartPr/>
              <p14:nvPr/>
            </p14:nvContentPartPr>
            <p14:xfrm>
              <a:off x="6635691" y="1004785"/>
              <a:ext cx="363240" cy="4539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FFC63EF-4CF2-47DA-92AA-E67371642A45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6618051" y="986785"/>
                <a:ext cx="3988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0760666-67F2-4A42-8219-D8FFCC0D1B39}"/>
                  </a:ext>
                </a:extLst>
              </p14:cNvPr>
              <p14:cNvContentPartPr/>
              <p14:nvPr/>
            </p14:nvContentPartPr>
            <p14:xfrm>
              <a:off x="7333011" y="1257865"/>
              <a:ext cx="354960" cy="640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0760666-67F2-4A42-8219-D8FFCC0D1B39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7315371" y="1240225"/>
                <a:ext cx="3906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10BE822-B317-4F88-9D33-1D01378A2AFB}"/>
                  </a:ext>
                </a:extLst>
              </p14:cNvPr>
              <p14:cNvContentPartPr/>
              <p14:nvPr/>
            </p14:nvContentPartPr>
            <p14:xfrm>
              <a:off x="7514091" y="1131505"/>
              <a:ext cx="51480" cy="3546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10BE822-B317-4F88-9D33-1D01378A2AFB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496451" y="1113505"/>
                <a:ext cx="871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D1B752CA-5A02-4D93-9172-D19D7214E3A7}"/>
                  </a:ext>
                </a:extLst>
              </p14:cNvPr>
              <p14:cNvContentPartPr/>
              <p14:nvPr/>
            </p14:nvContentPartPr>
            <p14:xfrm>
              <a:off x="2081691" y="2237425"/>
              <a:ext cx="506160" cy="2664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D1B752CA-5A02-4D93-9172-D19D7214E3A7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064051" y="2219425"/>
                <a:ext cx="5418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32EE8161-0027-4E9C-A5F0-A17C0EB50453}"/>
                  </a:ext>
                </a:extLst>
              </p14:cNvPr>
              <p14:cNvContentPartPr/>
              <p14:nvPr/>
            </p14:nvContentPartPr>
            <p14:xfrm>
              <a:off x="2969451" y="2302585"/>
              <a:ext cx="222120" cy="514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32EE8161-0027-4E9C-A5F0-A17C0EB50453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2951451" y="2284585"/>
                <a:ext cx="257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DCE5051-CBBA-440D-8C7A-E254B285FBA4}"/>
                  </a:ext>
                </a:extLst>
              </p14:cNvPr>
              <p14:cNvContentPartPr/>
              <p14:nvPr/>
            </p14:nvContentPartPr>
            <p14:xfrm>
              <a:off x="3005091" y="2409145"/>
              <a:ext cx="172440" cy="532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DCE5051-CBBA-440D-8C7A-E254B285FBA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987451" y="2391145"/>
                <a:ext cx="2080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3CDBCEDF-BE36-45F6-945D-34C71C9B72D2}"/>
                  </a:ext>
                </a:extLst>
              </p14:cNvPr>
              <p14:cNvContentPartPr/>
              <p14:nvPr/>
            </p14:nvContentPartPr>
            <p14:xfrm>
              <a:off x="3430971" y="2175505"/>
              <a:ext cx="135000" cy="334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3CDBCEDF-BE36-45F6-945D-34C71C9B72D2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3412971" y="2157865"/>
                <a:ext cx="170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54B414B-D4B0-4810-8A78-DADFC9803C13}"/>
                  </a:ext>
                </a:extLst>
              </p14:cNvPr>
              <p14:cNvContentPartPr/>
              <p14:nvPr/>
            </p14:nvContentPartPr>
            <p14:xfrm>
              <a:off x="3711411" y="1964185"/>
              <a:ext cx="383400" cy="4467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54B414B-D4B0-4810-8A78-DADFC9803C13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3693771" y="1946545"/>
                <a:ext cx="4190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1B7D288-BAC9-4AED-B2AD-7D4971649FA5}"/>
                  </a:ext>
                </a:extLst>
              </p14:cNvPr>
              <p14:cNvContentPartPr/>
              <p14:nvPr/>
            </p14:nvContentPartPr>
            <p14:xfrm>
              <a:off x="4109931" y="1837105"/>
              <a:ext cx="310680" cy="3258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1B7D288-BAC9-4AED-B2AD-7D4971649FA5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4091931" y="1819105"/>
                <a:ext cx="3463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58CF53A8-DB0A-42B2-A77B-4D61AC827F5C}"/>
                  </a:ext>
                </a:extLst>
              </p14:cNvPr>
              <p14:cNvContentPartPr/>
              <p14:nvPr/>
            </p14:nvContentPartPr>
            <p14:xfrm>
              <a:off x="4145931" y="1961665"/>
              <a:ext cx="109800" cy="4788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58CF53A8-DB0A-42B2-A77B-4D61AC827F5C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4128291" y="1944025"/>
                <a:ext cx="1454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4C86F763-C08A-4D1F-BFCD-511C6D481C1D}"/>
                  </a:ext>
                </a:extLst>
              </p14:cNvPr>
              <p14:cNvContentPartPr/>
              <p14:nvPr/>
            </p14:nvContentPartPr>
            <p14:xfrm>
              <a:off x="4625811" y="1928545"/>
              <a:ext cx="371160" cy="900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4C86F763-C08A-4D1F-BFCD-511C6D481C1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608171" y="1910905"/>
                <a:ext cx="406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B292C5B-6188-45E3-A261-B57D92F72815}"/>
                  </a:ext>
                </a:extLst>
              </p14:cNvPr>
              <p14:cNvContentPartPr/>
              <p14:nvPr/>
            </p14:nvContentPartPr>
            <p14:xfrm>
              <a:off x="4725891" y="1819465"/>
              <a:ext cx="126720" cy="2530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B292C5B-6188-45E3-A261-B57D92F72815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4707891" y="1801465"/>
                <a:ext cx="162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8851180-2842-4422-BB4C-1596E7A9F562}"/>
                  </a:ext>
                </a:extLst>
              </p14:cNvPr>
              <p14:cNvContentPartPr/>
              <p14:nvPr/>
            </p14:nvContentPartPr>
            <p14:xfrm>
              <a:off x="5183091" y="1619305"/>
              <a:ext cx="505440" cy="3002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8851180-2842-4422-BB4C-1596E7A9F562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5165091" y="1601305"/>
                <a:ext cx="5410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9F440A1-328A-4A69-94ED-9BC96EAD630A}"/>
                  </a:ext>
                </a:extLst>
              </p14:cNvPr>
              <p14:cNvContentPartPr/>
              <p14:nvPr/>
            </p14:nvContentPartPr>
            <p14:xfrm>
              <a:off x="5621931" y="1656745"/>
              <a:ext cx="207360" cy="4881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9F440A1-328A-4A69-94ED-9BC96EAD630A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5603931" y="1638745"/>
                <a:ext cx="2430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55957678-F83F-438E-947D-01B7788E5345}"/>
                  </a:ext>
                </a:extLst>
              </p14:cNvPr>
              <p14:cNvContentPartPr/>
              <p14:nvPr/>
            </p14:nvContentPartPr>
            <p14:xfrm>
              <a:off x="6137811" y="1908745"/>
              <a:ext cx="300960" cy="288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55957678-F83F-438E-947D-01B7788E534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6120171" y="1891105"/>
                <a:ext cx="33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01A7A13-DFD5-4071-AD25-FF44FB64A64A}"/>
                  </a:ext>
                </a:extLst>
              </p14:cNvPr>
              <p14:cNvContentPartPr/>
              <p14:nvPr/>
            </p14:nvContentPartPr>
            <p14:xfrm>
              <a:off x="6527331" y="1774465"/>
              <a:ext cx="150120" cy="2332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01A7A13-DFD5-4071-AD25-FF44FB64A64A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6509331" y="1756465"/>
                <a:ext cx="185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EC3AD01-CA80-47F9-8AD7-08328CEE27E0}"/>
                  </a:ext>
                </a:extLst>
              </p14:cNvPr>
              <p14:cNvContentPartPr/>
              <p14:nvPr/>
            </p14:nvContentPartPr>
            <p14:xfrm>
              <a:off x="7010811" y="1717945"/>
              <a:ext cx="479160" cy="698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EC3AD01-CA80-47F9-8AD7-08328CEE27E0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6992811" y="1699945"/>
                <a:ext cx="514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3106CC38-9F6B-447B-BAC1-02BD0EE8A563}"/>
                  </a:ext>
                </a:extLst>
              </p14:cNvPr>
              <p14:cNvContentPartPr/>
              <p14:nvPr/>
            </p14:nvContentPartPr>
            <p14:xfrm>
              <a:off x="7106571" y="1834585"/>
              <a:ext cx="406440" cy="111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3106CC38-9F6B-447B-BAC1-02BD0EE8A563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7088931" y="1816945"/>
                <a:ext cx="442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2D27545-4CAA-4B1A-81C4-74D309552443}"/>
                  </a:ext>
                </a:extLst>
              </p14:cNvPr>
              <p14:cNvContentPartPr/>
              <p14:nvPr/>
            </p14:nvContentPartPr>
            <p14:xfrm>
              <a:off x="7423371" y="1584025"/>
              <a:ext cx="211320" cy="2653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2D27545-4CAA-4B1A-81C4-74D309552443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7405731" y="1566385"/>
                <a:ext cx="2469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D07F174-B32B-4D85-90AB-D60BCC020AFB}"/>
                  </a:ext>
                </a:extLst>
              </p14:cNvPr>
              <p14:cNvContentPartPr/>
              <p14:nvPr/>
            </p14:nvContentPartPr>
            <p14:xfrm>
              <a:off x="6979131" y="1629385"/>
              <a:ext cx="267840" cy="3920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D07F174-B32B-4D85-90AB-D60BCC020AFB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6961131" y="1611385"/>
                <a:ext cx="30348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0B0377D-6AA7-40BD-9679-8B77F370B21F}"/>
                  </a:ext>
                </a:extLst>
              </p14:cNvPr>
              <p14:cNvContentPartPr/>
              <p14:nvPr/>
            </p14:nvContentPartPr>
            <p14:xfrm>
              <a:off x="7948611" y="1610305"/>
              <a:ext cx="18720" cy="734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0B0377D-6AA7-40BD-9679-8B77F370B21F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7930971" y="1592665"/>
                <a:ext cx="54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61D2CA3D-21FF-4F35-B74A-00D34760077D}"/>
                  </a:ext>
                </a:extLst>
              </p14:cNvPr>
              <p14:cNvContentPartPr/>
              <p14:nvPr/>
            </p14:nvContentPartPr>
            <p14:xfrm>
              <a:off x="7939611" y="1509505"/>
              <a:ext cx="385560" cy="3297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61D2CA3D-21FF-4F35-B74A-00D34760077D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7921611" y="1491865"/>
                <a:ext cx="421200" cy="3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3490AE9-C477-4D7C-9F2B-9607223BDF15}"/>
              </a:ext>
            </a:extLst>
          </p:cNvPr>
          <p:cNvGrpSpPr/>
          <p:nvPr/>
        </p:nvGrpSpPr>
        <p:grpSpPr>
          <a:xfrm>
            <a:off x="7982451" y="841345"/>
            <a:ext cx="1928160" cy="839880"/>
            <a:chOff x="7982451" y="841345"/>
            <a:chExt cx="1928160" cy="83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3D3A2966-259E-45DF-9539-B168E09CE3C1}"/>
                    </a:ext>
                  </a:extLst>
                </p14:cNvPr>
                <p14:cNvContentPartPr/>
                <p14:nvPr/>
              </p14:nvContentPartPr>
              <p14:xfrm>
                <a:off x="7982451" y="1054825"/>
                <a:ext cx="338400" cy="314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3D3A2966-259E-45DF-9539-B168E09CE3C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964451" y="1036825"/>
                  <a:ext cx="374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FDAE208-1E5B-43E5-81F0-8B09EE7B7F9F}"/>
                    </a:ext>
                  </a:extLst>
                </p14:cNvPr>
                <p14:cNvContentPartPr/>
                <p14:nvPr/>
              </p14:nvContentPartPr>
              <p14:xfrm>
                <a:off x="8457651" y="932065"/>
                <a:ext cx="170280" cy="3668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FDAE208-1E5B-43E5-81F0-8B09EE7B7F9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440011" y="914425"/>
                  <a:ext cx="205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E68CC27-6BCF-43E3-82D5-69B3A196C487}"/>
                    </a:ext>
                  </a:extLst>
                </p14:cNvPr>
                <p14:cNvContentPartPr/>
                <p14:nvPr/>
              </p14:nvContentPartPr>
              <p14:xfrm>
                <a:off x="8700291" y="1040785"/>
                <a:ext cx="58320" cy="171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E68CC27-6BCF-43E3-82D5-69B3A196C48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682291" y="1022785"/>
                  <a:ext cx="93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6FE0639-5BAB-4152-AE51-2642D270DF60}"/>
                    </a:ext>
                  </a:extLst>
                </p14:cNvPr>
                <p14:cNvContentPartPr/>
                <p14:nvPr/>
              </p14:nvContentPartPr>
              <p14:xfrm>
                <a:off x="8763291" y="841345"/>
                <a:ext cx="154800" cy="380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6FE0639-5BAB-4152-AE51-2642D270DF60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745651" y="823705"/>
                  <a:ext cx="190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93F0BE4-ED56-4871-B0DB-DFEE56F28195}"/>
                    </a:ext>
                  </a:extLst>
                </p14:cNvPr>
                <p14:cNvContentPartPr/>
                <p14:nvPr/>
              </p14:nvContentPartPr>
              <p14:xfrm>
                <a:off x="8562411" y="1601665"/>
                <a:ext cx="319320" cy="442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93F0BE4-ED56-4871-B0DB-DFEE56F28195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544771" y="1584025"/>
                  <a:ext cx="354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7DA79B4-9F12-412A-8788-A4E9AF6699D6}"/>
                    </a:ext>
                  </a:extLst>
                </p14:cNvPr>
                <p14:cNvContentPartPr/>
                <p14:nvPr/>
              </p14:nvContentPartPr>
              <p14:xfrm>
                <a:off x="9035091" y="1351105"/>
                <a:ext cx="305280" cy="3301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7DA79B4-9F12-412A-8788-A4E9AF6699D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017091" y="1333465"/>
                  <a:ext cx="340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B6974F2-7D3B-47BA-8929-ED482020EC98}"/>
                    </a:ext>
                  </a:extLst>
                </p14:cNvPr>
                <p14:cNvContentPartPr/>
                <p14:nvPr/>
              </p14:nvContentPartPr>
              <p14:xfrm>
                <a:off x="9523611" y="1250305"/>
                <a:ext cx="283320" cy="716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B6974F2-7D3B-47BA-8929-ED482020EC9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05971" y="1232305"/>
                  <a:ext cx="318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C13F4D78-B52C-440C-9369-0956A6DA6791}"/>
                    </a:ext>
                  </a:extLst>
                </p14:cNvPr>
                <p14:cNvContentPartPr/>
                <p14:nvPr/>
              </p14:nvContentPartPr>
              <p14:xfrm>
                <a:off x="9578331" y="1453345"/>
                <a:ext cx="332280" cy="766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C13F4D78-B52C-440C-9369-0956A6DA6791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560331" y="1435345"/>
                  <a:ext cx="36792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FB29C30-A137-4133-B956-E2D8040FE3CA}"/>
              </a:ext>
            </a:extLst>
          </p:cNvPr>
          <p:cNvGrpSpPr/>
          <p:nvPr/>
        </p:nvGrpSpPr>
        <p:grpSpPr>
          <a:xfrm>
            <a:off x="10175571" y="676825"/>
            <a:ext cx="1138320" cy="599760"/>
            <a:chOff x="10175571" y="676825"/>
            <a:chExt cx="113832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AF0FE4E-7544-4A34-8714-9A3E759BFF9E}"/>
                    </a:ext>
                  </a:extLst>
                </p14:cNvPr>
                <p14:cNvContentPartPr/>
                <p14:nvPr/>
              </p14:nvContentPartPr>
              <p14:xfrm>
                <a:off x="10175571" y="1225105"/>
                <a:ext cx="172440" cy="514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AF0FE4E-7544-4A34-8714-9A3E759BFF9E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157931" y="1207105"/>
                  <a:ext cx="208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A4864CF8-E512-42E9-A370-A2FEBD021247}"/>
                    </a:ext>
                  </a:extLst>
                </p14:cNvPr>
                <p14:cNvContentPartPr/>
                <p14:nvPr/>
              </p14:nvContentPartPr>
              <p14:xfrm>
                <a:off x="10438371" y="912265"/>
                <a:ext cx="416880" cy="3128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A4864CF8-E512-42E9-A370-A2FEBD02124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420731" y="894265"/>
                  <a:ext cx="4525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DB0BDC4-8558-460D-9710-FDE5BA7144EC}"/>
                    </a:ext>
                  </a:extLst>
                </p14:cNvPr>
                <p14:cNvContentPartPr/>
                <p14:nvPr/>
              </p14:nvContentPartPr>
              <p14:xfrm>
                <a:off x="10963251" y="676825"/>
                <a:ext cx="350640" cy="396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DB0BDC4-8558-460D-9710-FDE5BA7144E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945611" y="659185"/>
                  <a:ext cx="386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25BEDD1-34CA-4C90-8194-81F20199156D}"/>
                    </a:ext>
                  </a:extLst>
                </p14:cNvPr>
                <p14:cNvContentPartPr/>
                <p14:nvPr/>
              </p14:nvContentPartPr>
              <p14:xfrm>
                <a:off x="10999611" y="866545"/>
                <a:ext cx="104400" cy="295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25BEDD1-34CA-4C90-8194-81F20199156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981611" y="848905"/>
                  <a:ext cx="1400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C7E22E0-119E-471E-83D4-0298A3AC652E}"/>
              </a:ext>
            </a:extLst>
          </p:cNvPr>
          <p:cNvGrpSpPr/>
          <p:nvPr/>
        </p:nvGrpSpPr>
        <p:grpSpPr>
          <a:xfrm>
            <a:off x="8854011" y="1221865"/>
            <a:ext cx="3272400" cy="5261400"/>
            <a:chOff x="8854011" y="1221865"/>
            <a:chExt cx="3272400" cy="52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D1E7066-5942-45AE-AAEB-E27F92E11DDE}"/>
                    </a:ext>
                  </a:extLst>
                </p14:cNvPr>
                <p14:cNvContentPartPr/>
                <p14:nvPr/>
              </p14:nvContentPartPr>
              <p14:xfrm>
                <a:off x="8854011" y="1221865"/>
                <a:ext cx="2372400" cy="6652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D1E7066-5942-45AE-AAEB-E27F92E11DDE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836371" y="1204225"/>
                  <a:ext cx="240804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839367A-CD2F-4D35-8358-C10BCE16317D}"/>
                    </a:ext>
                  </a:extLst>
                </p14:cNvPr>
                <p14:cNvContentPartPr/>
                <p14:nvPr/>
              </p14:nvContentPartPr>
              <p14:xfrm>
                <a:off x="9349371" y="1456945"/>
                <a:ext cx="944280" cy="30776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839367A-CD2F-4D35-8358-C10BCE16317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331371" y="1439305"/>
                  <a:ext cx="979920" cy="31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FCC9048-F515-434F-9B65-D0BAF0AD9D3A}"/>
                    </a:ext>
                  </a:extLst>
                </p14:cNvPr>
                <p14:cNvContentPartPr/>
                <p14:nvPr/>
              </p14:nvContentPartPr>
              <p14:xfrm>
                <a:off x="10429011" y="4130305"/>
                <a:ext cx="255600" cy="15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FCC9048-F515-434F-9B65-D0BAF0AD9D3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411371" y="4112665"/>
                  <a:ext cx="291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30B5AA3-5ECA-43FB-A5DE-0C30994B1206}"/>
                    </a:ext>
                  </a:extLst>
                </p14:cNvPr>
                <p14:cNvContentPartPr/>
                <p14:nvPr/>
              </p14:nvContentPartPr>
              <p14:xfrm>
                <a:off x="10810611" y="3771025"/>
                <a:ext cx="181440" cy="2952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30B5AA3-5ECA-43FB-A5DE-0C30994B120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792611" y="3753385"/>
                  <a:ext cx="2170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BE17AA0C-5150-49BB-8D6A-C2E0D4976B18}"/>
                    </a:ext>
                  </a:extLst>
                </p14:cNvPr>
                <p14:cNvContentPartPr/>
                <p14:nvPr/>
              </p14:nvContentPartPr>
              <p14:xfrm>
                <a:off x="11017611" y="3687145"/>
                <a:ext cx="189360" cy="1245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BE17AA0C-5150-49BB-8D6A-C2E0D4976B1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999971" y="3669145"/>
                  <a:ext cx="225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4FEAC0D-8F74-4AF1-95E3-ACB5E89DEDEA}"/>
                    </a:ext>
                  </a:extLst>
                </p14:cNvPr>
                <p14:cNvContentPartPr/>
                <p14:nvPr/>
              </p14:nvContentPartPr>
              <p14:xfrm>
                <a:off x="11053971" y="3823585"/>
                <a:ext cx="148680" cy="87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4FEAC0D-8F74-4AF1-95E3-ACB5E89DEDE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1036331" y="3805585"/>
                  <a:ext cx="184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953D197E-7FB1-4E42-B665-79907207D783}"/>
                    </a:ext>
                  </a:extLst>
                </p14:cNvPr>
                <p14:cNvContentPartPr/>
                <p14:nvPr/>
              </p14:nvContentPartPr>
              <p14:xfrm>
                <a:off x="11334411" y="3632425"/>
                <a:ext cx="120240" cy="795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953D197E-7FB1-4E42-B665-79907207D78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1316771" y="3614785"/>
                  <a:ext cx="155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63CD3DA-AA95-4D52-9F8A-63C31C68F8FB}"/>
                    </a:ext>
                  </a:extLst>
                </p14:cNvPr>
                <p14:cNvContentPartPr/>
                <p14:nvPr/>
              </p14:nvContentPartPr>
              <p14:xfrm>
                <a:off x="11443131" y="3385465"/>
                <a:ext cx="235440" cy="3607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63CD3DA-AA95-4D52-9F8A-63C31C68F8F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425491" y="3367825"/>
                  <a:ext cx="271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C472B0D-AA45-46EE-A213-2B6B13993BD3}"/>
                    </a:ext>
                  </a:extLst>
                </p14:cNvPr>
                <p14:cNvContentPartPr/>
                <p14:nvPr/>
              </p14:nvContentPartPr>
              <p14:xfrm>
                <a:off x="11750931" y="3161185"/>
                <a:ext cx="226080" cy="362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C472B0D-AA45-46EE-A213-2B6B13993BD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733291" y="3143185"/>
                  <a:ext cx="2617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FF492DF-A015-47A4-B2E7-42BEB6EEC117}"/>
                    </a:ext>
                  </a:extLst>
                </p14:cNvPr>
                <p14:cNvContentPartPr/>
                <p14:nvPr/>
              </p14:nvContentPartPr>
              <p14:xfrm>
                <a:off x="11796291" y="3277105"/>
                <a:ext cx="119880" cy="1450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FF492DF-A015-47A4-B2E7-42BEB6EEC11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1778291" y="3259465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5441759-DCED-4348-8B67-9EA43505B412}"/>
                    </a:ext>
                  </a:extLst>
                </p14:cNvPr>
                <p14:cNvContentPartPr/>
                <p14:nvPr/>
              </p14:nvContentPartPr>
              <p14:xfrm>
                <a:off x="11316771" y="3430825"/>
                <a:ext cx="9720" cy="4730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5441759-DCED-4348-8B67-9EA43505B41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298771" y="3412825"/>
                  <a:ext cx="453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021AA0C-EE7C-473E-A95D-892996643959}"/>
                    </a:ext>
                  </a:extLst>
                </p14:cNvPr>
                <p14:cNvContentPartPr/>
                <p14:nvPr/>
              </p14:nvContentPartPr>
              <p14:xfrm>
                <a:off x="10411011" y="4028425"/>
                <a:ext cx="218520" cy="4446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021AA0C-EE7C-473E-A95D-89299664395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393371" y="4010785"/>
                  <a:ext cx="2541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19B3ADD-F9F6-451D-BD55-6B67C6FF959E}"/>
                    </a:ext>
                  </a:extLst>
                </p14:cNvPr>
                <p14:cNvContentPartPr/>
                <p14:nvPr/>
              </p14:nvContentPartPr>
              <p14:xfrm>
                <a:off x="10888371" y="4412545"/>
                <a:ext cx="209160" cy="5410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19B3ADD-F9F6-451D-BD55-6B67C6FF959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870731" y="4394905"/>
                  <a:ext cx="24480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F536DD4-7F7A-45D1-AC3A-F3386DD92469}"/>
                    </a:ext>
                  </a:extLst>
                </p14:cNvPr>
                <p14:cNvContentPartPr/>
                <p14:nvPr/>
              </p14:nvContentPartPr>
              <p14:xfrm>
                <a:off x="10818531" y="4996825"/>
                <a:ext cx="455040" cy="2088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F536DD4-7F7A-45D1-AC3A-F3386DD9246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800891" y="4979185"/>
                  <a:ext cx="490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45CE20B-49E5-4802-B9EA-49BC8B29633D}"/>
                    </a:ext>
                  </a:extLst>
                </p14:cNvPr>
                <p14:cNvContentPartPr/>
                <p14:nvPr/>
              </p14:nvContentPartPr>
              <p14:xfrm>
                <a:off x="11008971" y="5232265"/>
                <a:ext cx="272160" cy="381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45CE20B-49E5-4802-B9EA-49BC8B29633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990971" y="5214265"/>
                  <a:ext cx="307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8918AD0-FB89-4898-9F18-C973154DA2C2}"/>
                    </a:ext>
                  </a:extLst>
                </p14:cNvPr>
                <p14:cNvContentPartPr/>
                <p14:nvPr/>
              </p14:nvContentPartPr>
              <p14:xfrm>
                <a:off x="11370771" y="4771105"/>
                <a:ext cx="183240" cy="1270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8918AD0-FB89-4898-9F18-C973154DA2C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1353131" y="4753105"/>
                  <a:ext cx="218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2E60CCD-9237-4853-A14D-5B98B62CCFAE}"/>
                    </a:ext>
                  </a:extLst>
                </p14:cNvPr>
                <p14:cNvContentPartPr/>
                <p14:nvPr/>
              </p14:nvContentPartPr>
              <p14:xfrm>
                <a:off x="11379771" y="4985665"/>
                <a:ext cx="151920" cy="932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2E60CCD-9237-4853-A14D-5B98B62CCFA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361771" y="4968025"/>
                  <a:ext cx="187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040B55D-3843-45C3-BFA5-37D8444138A0}"/>
                    </a:ext>
                  </a:extLst>
                </p14:cNvPr>
                <p14:cNvContentPartPr/>
                <p14:nvPr/>
              </p14:nvContentPartPr>
              <p14:xfrm>
                <a:off x="11688291" y="4516945"/>
                <a:ext cx="279720" cy="405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040B55D-3843-45C3-BFA5-37D8444138A0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1670651" y="4499305"/>
                  <a:ext cx="315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D4A21CAD-7D12-4642-9FEE-57DFEAC0D295}"/>
                    </a:ext>
                  </a:extLst>
                </p14:cNvPr>
                <p14:cNvContentPartPr/>
                <p14:nvPr/>
              </p14:nvContentPartPr>
              <p14:xfrm>
                <a:off x="11760291" y="4682905"/>
                <a:ext cx="93240" cy="612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D4A21CAD-7D12-4642-9FEE-57DFEAC0D29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742291" y="4664905"/>
                  <a:ext cx="128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60C8F3F-7CF3-46F1-BD93-BB38A681B280}"/>
                    </a:ext>
                  </a:extLst>
                </p14:cNvPr>
                <p14:cNvContentPartPr/>
                <p14:nvPr/>
              </p14:nvContentPartPr>
              <p14:xfrm>
                <a:off x="10581291" y="5919145"/>
                <a:ext cx="404640" cy="3639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60C8F3F-7CF3-46F1-BD93-BB38A681B28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563291" y="5901505"/>
                  <a:ext cx="440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6132B56-68E7-4EFA-A6F6-BDC1955910BD}"/>
                    </a:ext>
                  </a:extLst>
                </p14:cNvPr>
                <p14:cNvContentPartPr/>
                <p14:nvPr/>
              </p14:nvContentPartPr>
              <p14:xfrm>
                <a:off x="10664451" y="5995105"/>
                <a:ext cx="194040" cy="1252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6132B56-68E7-4EFA-A6F6-BDC1955910B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0646811" y="5977105"/>
                  <a:ext cx="22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229F22F-76F7-4CC6-ADF5-3EB990C8B78B}"/>
                    </a:ext>
                  </a:extLst>
                </p14:cNvPr>
                <p14:cNvContentPartPr/>
                <p14:nvPr/>
              </p14:nvContentPartPr>
              <p14:xfrm>
                <a:off x="11108331" y="5697745"/>
                <a:ext cx="248040" cy="177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229F22F-76F7-4CC6-ADF5-3EB990C8B78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090691" y="5679745"/>
                  <a:ext cx="283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C8F50DD-4B20-49CC-BC53-36005BAB2509}"/>
                    </a:ext>
                  </a:extLst>
                </p14:cNvPr>
                <p14:cNvContentPartPr/>
                <p14:nvPr/>
              </p14:nvContentPartPr>
              <p14:xfrm>
                <a:off x="11162331" y="5872345"/>
                <a:ext cx="214920" cy="1209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C8F50DD-4B20-49CC-BC53-36005BAB250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144691" y="5854705"/>
                  <a:ext cx="250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3C824DA-F590-43F2-8BF3-5D195B5D6D3C}"/>
                    </a:ext>
                  </a:extLst>
                </p14:cNvPr>
                <p14:cNvContentPartPr/>
                <p14:nvPr/>
              </p14:nvContentPartPr>
              <p14:xfrm>
                <a:off x="11515131" y="5484265"/>
                <a:ext cx="401040" cy="3589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3C824DA-F590-43F2-8BF3-5D195B5D6D3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97491" y="5466625"/>
                  <a:ext cx="436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7272E58-6A4B-43F2-AF6D-C32E2831F3F4}"/>
                    </a:ext>
                  </a:extLst>
                </p14:cNvPr>
                <p14:cNvContentPartPr/>
                <p14:nvPr/>
              </p14:nvContentPartPr>
              <p14:xfrm>
                <a:off x="10563291" y="5214985"/>
                <a:ext cx="1563120" cy="12682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7272E58-6A4B-43F2-AF6D-C32E2831F3F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545291" y="5196985"/>
                  <a:ext cx="1598760" cy="130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63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6AA732A-01F3-47AD-8DE9-442B741D820C}"/>
                  </a:ext>
                </a:extLst>
              </p14:cNvPr>
              <p14:cNvContentPartPr/>
              <p14:nvPr/>
            </p14:nvContentPartPr>
            <p14:xfrm>
              <a:off x="8210691" y="4905585"/>
              <a:ext cx="886680" cy="628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6AA732A-01F3-47AD-8DE9-442B741D8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3051" y="4887585"/>
                <a:ext cx="922320" cy="66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BE9F1C-9C14-44CE-9EC3-75EC1482DB56}"/>
              </a:ext>
            </a:extLst>
          </p:cNvPr>
          <p:cNvGrpSpPr/>
          <p:nvPr/>
        </p:nvGrpSpPr>
        <p:grpSpPr>
          <a:xfrm>
            <a:off x="144531" y="99225"/>
            <a:ext cx="12077640" cy="6483240"/>
            <a:chOff x="144531" y="99225"/>
            <a:chExt cx="12077640" cy="64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A6A0E3-DE53-49FA-A589-AA96B688EAFA}"/>
                    </a:ext>
                  </a:extLst>
                </p14:cNvPr>
                <p14:cNvContentPartPr/>
                <p14:nvPr/>
              </p14:nvContentPartPr>
              <p14:xfrm>
                <a:off x="144531" y="506745"/>
                <a:ext cx="482400" cy="108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A6A0E3-DE53-49FA-A589-AA96B688EA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891" y="488745"/>
                  <a:ext cx="518040" cy="11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061EA3-1D96-458D-A7CE-47DEC237EBA6}"/>
                    </a:ext>
                  </a:extLst>
                </p14:cNvPr>
                <p14:cNvContentPartPr/>
                <p14:nvPr/>
              </p14:nvContentPartPr>
              <p14:xfrm>
                <a:off x="415971" y="871785"/>
                <a:ext cx="80280" cy="69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061EA3-1D96-458D-A7CE-47DEC237EB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331" y="853785"/>
                  <a:ext cx="115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3A3897-51B1-458A-913B-EB2D9FABBFD4}"/>
                    </a:ext>
                  </a:extLst>
                </p14:cNvPr>
                <p14:cNvContentPartPr/>
                <p14:nvPr/>
              </p14:nvContentPartPr>
              <p14:xfrm>
                <a:off x="579051" y="714825"/>
                <a:ext cx="3168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3A3897-51B1-458A-913B-EB2D9FABBF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411" y="696825"/>
                  <a:ext cx="67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9CD2CF-CF98-4F21-99A0-310E55960A0C}"/>
                    </a:ext>
                  </a:extLst>
                </p14:cNvPr>
                <p14:cNvContentPartPr/>
                <p14:nvPr/>
              </p14:nvContentPartPr>
              <p14:xfrm>
                <a:off x="723771" y="416025"/>
                <a:ext cx="217800" cy="138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9CD2CF-CF98-4F21-99A0-310E55960A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6131" y="398385"/>
                  <a:ext cx="253440" cy="14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A0CF7A-29A6-476D-AE33-EB81C9CC3B09}"/>
                    </a:ext>
                  </a:extLst>
                </p14:cNvPr>
                <p14:cNvContentPartPr/>
                <p14:nvPr/>
              </p14:nvContentPartPr>
              <p14:xfrm>
                <a:off x="1193211" y="567945"/>
                <a:ext cx="185400" cy="46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A0CF7A-29A6-476D-AE33-EB81C9CC3B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5571" y="549945"/>
                  <a:ext cx="2210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F34390-8259-461E-8F30-542D85DD16E5}"/>
                    </a:ext>
                  </a:extLst>
                </p14:cNvPr>
                <p14:cNvContentPartPr/>
                <p14:nvPr/>
              </p14:nvContentPartPr>
              <p14:xfrm>
                <a:off x="1149291" y="261225"/>
                <a:ext cx="268920" cy="24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F34390-8259-461E-8F30-542D85DD16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1291" y="243225"/>
                  <a:ext cx="304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EA7EC9-A2C1-440B-B3C0-78923252163D}"/>
                    </a:ext>
                  </a:extLst>
                </p14:cNvPr>
                <p14:cNvContentPartPr/>
                <p14:nvPr/>
              </p14:nvContentPartPr>
              <p14:xfrm>
                <a:off x="1430091" y="711945"/>
                <a:ext cx="381600" cy="13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EA7EC9-A2C1-440B-B3C0-7892325216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2451" y="693945"/>
                  <a:ext cx="417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EBAF7F-FF14-4ACD-8FED-25367C87B8DA}"/>
                    </a:ext>
                  </a:extLst>
                </p14:cNvPr>
                <p14:cNvContentPartPr/>
                <p14:nvPr/>
              </p14:nvContentPartPr>
              <p14:xfrm>
                <a:off x="1574811" y="642465"/>
                <a:ext cx="168480" cy="399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EBAF7F-FF14-4ACD-8FED-25367C87B8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7171" y="624825"/>
                  <a:ext cx="2041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07BA82-E99F-49ED-AAA8-EC1D24F07B2C}"/>
                    </a:ext>
                  </a:extLst>
                </p14:cNvPr>
                <p14:cNvContentPartPr/>
                <p14:nvPr/>
              </p14:nvContentPartPr>
              <p14:xfrm>
                <a:off x="1771731" y="398745"/>
                <a:ext cx="332640" cy="60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07BA82-E99F-49ED-AAA8-EC1D24F07B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4091" y="380745"/>
                  <a:ext cx="3682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395949-1216-4C57-9D42-F475DDD56E0D}"/>
                    </a:ext>
                  </a:extLst>
                </p14:cNvPr>
                <p14:cNvContentPartPr/>
                <p14:nvPr/>
              </p14:nvContentPartPr>
              <p14:xfrm>
                <a:off x="2100771" y="371745"/>
                <a:ext cx="236160" cy="47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395949-1216-4C57-9D42-F475DDD56E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3131" y="354105"/>
                  <a:ext cx="2718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6C7641-7E79-4C91-BE54-A1EA550D9B47}"/>
                    </a:ext>
                  </a:extLst>
                </p14:cNvPr>
                <p14:cNvContentPartPr/>
                <p14:nvPr/>
              </p14:nvContentPartPr>
              <p14:xfrm>
                <a:off x="2371491" y="668385"/>
                <a:ext cx="300600" cy="55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6C7641-7E79-4C91-BE54-A1EA550D9B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53851" y="650745"/>
                  <a:ext cx="336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1279BE-9716-4FF5-960E-6724897E4EC8}"/>
                    </a:ext>
                  </a:extLst>
                </p14:cNvPr>
                <p14:cNvContentPartPr/>
                <p14:nvPr/>
              </p14:nvContentPartPr>
              <p14:xfrm>
                <a:off x="2525571" y="533745"/>
                <a:ext cx="4644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1279BE-9716-4FF5-960E-6724897E4E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7571" y="516105"/>
                  <a:ext cx="82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403CD9-EFDB-48BA-95BF-C7B892BCD540}"/>
                    </a:ext>
                  </a:extLst>
                </p14:cNvPr>
                <p14:cNvContentPartPr/>
                <p14:nvPr/>
              </p14:nvContentPartPr>
              <p14:xfrm>
                <a:off x="2742651" y="286785"/>
                <a:ext cx="662400" cy="338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403CD9-EFDB-48BA-95BF-C7B892BCD5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5011" y="269145"/>
                  <a:ext cx="698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1BEB0B-3FC2-40A4-B115-CFDE973330E7}"/>
                    </a:ext>
                  </a:extLst>
                </p14:cNvPr>
                <p14:cNvContentPartPr/>
                <p14:nvPr/>
              </p14:nvContentPartPr>
              <p14:xfrm>
                <a:off x="1258011" y="1085625"/>
                <a:ext cx="2027520" cy="136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1BEB0B-3FC2-40A4-B115-CFDE973330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40371" y="1067985"/>
                  <a:ext cx="2063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BD596B-2B8B-441E-ACBB-BB4FE1E763F2}"/>
                    </a:ext>
                  </a:extLst>
                </p14:cNvPr>
                <p14:cNvContentPartPr/>
                <p14:nvPr/>
              </p14:nvContentPartPr>
              <p14:xfrm>
                <a:off x="1581291" y="1461465"/>
                <a:ext cx="256680" cy="65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BD596B-2B8B-441E-ACBB-BB4FE1E763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3291" y="1443465"/>
                  <a:ext cx="29232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2D4019-EA9F-4D0E-8A79-39D4DCBB2350}"/>
                    </a:ext>
                  </a:extLst>
                </p14:cNvPr>
                <p14:cNvContentPartPr/>
                <p14:nvPr/>
              </p14:nvContentPartPr>
              <p14:xfrm>
                <a:off x="1982331" y="1846305"/>
                <a:ext cx="152640" cy="2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2D4019-EA9F-4D0E-8A79-39D4DCBB23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4691" y="1828305"/>
                  <a:ext cx="188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5E2D97-D9AD-4102-B196-C5FC4892C663}"/>
                    </a:ext>
                  </a:extLst>
                </p14:cNvPr>
                <p14:cNvContentPartPr/>
                <p14:nvPr/>
              </p14:nvContentPartPr>
              <p14:xfrm>
                <a:off x="2190411" y="1701585"/>
                <a:ext cx="71280" cy="157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5E2D97-D9AD-4102-B196-C5FC4892C6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72771" y="1683945"/>
                  <a:ext cx="106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968BD8-6CD0-4843-8762-D8FAFB8B9C95}"/>
                    </a:ext>
                  </a:extLst>
                </p14:cNvPr>
                <p14:cNvContentPartPr/>
                <p14:nvPr/>
              </p14:nvContentPartPr>
              <p14:xfrm>
                <a:off x="2244771" y="1412145"/>
                <a:ext cx="271080" cy="509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968BD8-6CD0-4843-8762-D8FAFB8B9C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27131" y="1394505"/>
                  <a:ext cx="306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46AE0-207F-430E-9D11-BDC47EADAA2B}"/>
                    </a:ext>
                  </a:extLst>
                </p14:cNvPr>
                <p14:cNvContentPartPr/>
                <p14:nvPr/>
              </p14:nvContentPartPr>
              <p14:xfrm>
                <a:off x="1366011" y="1448145"/>
                <a:ext cx="98640" cy="780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46AE0-207F-430E-9D11-BDC47EADAA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48011" y="1430145"/>
                  <a:ext cx="13428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396ABC-45C9-4272-8C74-B4A71FEC490D}"/>
                    </a:ext>
                  </a:extLst>
                </p14:cNvPr>
                <p14:cNvContentPartPr/>
                <p14:nvPr/>
              </p14:nvContentPartPr>
              <p14:xfrm>
                <a:off x="2091051" y="1250865"/>
                <a:ext cx="198720" cy="9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396ABC-45C9-4272-8C74-B4A71FEC49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3051" y="1233225"/>
                  <a:ext cx="23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106B0F-8A97-4AFB-8A45-688D1FC4AEF2}"/>
                    </a:ext>
                  </a:extLst>
                </p14:cNvPr>
                <p14:cNvContentPartPr/>
                <p14:nvPr/>
              </p14:nvContentPartPr>
              <p14:xfrm>
                <a:off x="2606571" y="1339785"/>
                <a:ext cx="104760" cy="510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106B0F-8A97-4AFB-8A45-688D1FC4AE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88571" y="1321785"/>
                  <a:ext cx="1404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06E62F7-910B-40D1-84FB-61522A709BD9}"/>
                    </a:ext>
                  </a:extLst>
                </p14:cNvPr>
                <p14:cNvContentPartPr/>
                <p14:nvPr/>
              </p14:nvContentPartPr>
              <p14:xfrm>
                <a:off x="2734011" y="1461825"/>
                <a:ext cx="154080" cy="28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06E62F7-910B-40D1-84FB-61522A709B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16011" y="1444185"/>
                  <a:ext cx="1897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D2ADAF-70DF-4309-83E9-FC29B0DBB965}"/>
                    </a:ext>
                  </a:extLst>
                </p14:cNvPr>
                <p14:cNvContentPartPr/>
                <p14:nvPr/>
              </p14:nvContentPartPr>
              <p14:xfrm>
                <a:off x="2996451" y="1603665"/>
                <a:ext cx="192240" cy="26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D2ADAF-70DF-4309-83E9-FC29B0DBB9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8451" y="1585665"/>
                  <a:ext cx="227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9663AD-9EA8-4D5E-880D-3065CC6A946D}"/>
                    </a:ext>
                  </a:extLst>
                </p14:cNvPr>
                <p14:cNvContentPartPr/>
                <p14:nvPr/>
              </p14:nvContentPartPr>
              <p14:xfrm>
                <a:off x="3059811" y="1502505"/>
                <a:ext cx="73440" cy="18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9663AD-9EA8-4D5E-880D-3065CC6A94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1811" y="1484505"/>
                  <a:ext cx="109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639E8E-F8AD-4CD6-BB23-A5256C3D91AF}"/>
                    </a:ext>
                  </a:extLst>
                </p14:cNvPr>
                <p14:cNvContentPartPr/>
                <p14:nvPr/>
              </p14:nvContentPartPr>
              <p14:xfrm>
                <a:off x="3231891" y="1369305"/>
                <a:ext cx="136080" cy="24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639E8E-F8AD-4CD6-BB23-A5256C3D91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13891" y="1351305"/>
                  <a:ext cx="171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5D7986-5F06-4321-A276-D2A3207A1E28}"/>
                    </a:ext>
                  </a:extLst>
                </p14:cNvPr>
                <p14:cNvContentPartPr/>
                <p14:nvPr/>
              </p14:nvContentPartPr>
              <p14:xfrm>
                <a:off x="3286251" y="1251585"/>
                <a:ext cx="236880" cy="40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5D7986-5F06-4321-A276-D2A3207A1E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68251" y="1233945"/>
                  <a:ext cx="2725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26A480-6F80-4DD7-B8B6-CBBBBFE292B1}"/>
                    </a:ext>
                  </a:extLst>
                </p14:cNvPr>
                <p14:cNvContentPartPr/>
                <p14:nvPr/>
              </p14:nvContentPartPr>
              <p14:xfrm>
                <a:off x="3503331" y="426105"/>
                <a:ext cx="731520" cy="1213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26A480-6F80-4DD7-B8B6-CBBBBFE292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85691" y="408105"/>
                  <a:ext cx="767160" cy="12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682AF6-CBF4-4EFE-9352-B9B84C055BB7}"/>
                    </a:ext>
                  </a:extLst>
                </p14:cNvPr>
                <p14:cNvContentPartPr/>
                <p14:nvPr/>
              </p14:nvContentPartPr>
              <p14:xfrm>
                <a:off x="9723771" y="334665"/>
                <a:ext cx="488880" cy="347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682AF6-CBF4-4EFE-9352-B9B84C055B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05771" y="317025"/>
                  <a:ext cx="524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A71BF8-7140-47A9-92B4-73CEBFDEC1F1}"/>
                    </a:ext>
                  </a:extLst>
                </p14:cNvPr>
                <p14:cNvContentPartPr/>
                <p14:nvPr/>
              </p14:nvContentPartPr>
              <p14:xfrm>
                <a:off x="9759051" y="538065"/>
                <a:ext cx="1133640" cy="267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A71BF8-7140-47A9-92B4-73CEBFDEC1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41411" y="520065"/>
                  <a:ext cx="1169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6EAD8C-EED8-4EDD-9342-B843D1D593C2}"/>
                    </a:ext>
                  </a:extLst>
                </p14:cNvPr>
                <p14:cNvContentPartPr/>
                <p14:nvPr/>
              </p14:nvContentPartPr>
              <p14:xfrm>
                <a:off x="10013571" y="930825"/>
                <a:ext cx="298080" cy="364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6EAD8C-EED8-4EDD-9342-B843D1D593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95571" y="913185"/>
                  <a:ext cx="333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743CD0-8421-4B61-87BE-6D28E98364E0}"/>
                    </a:ext>
                  </a:extLst>
                </p14:cNvPr>
                <p14:cNvContentPartPr/>
                <p14:nvPr/>
              </p14:nvContentPartPr>
              <p14:xfrm>
                <a:off x="10284291" y="1103625"/>
                <a:ext cx="401760" cy="73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743CD0-8421-4B61-87BE-6D28E98364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66651" y="1085625"/>
                  <a:ext cx="43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D1806E-E556-4D10-AF69-E2A41668A541}"/>
                    </a:ext>
                  </a:extLst>
                </p14:cNvPr>
                <p14:cNvContentPartPr/>
                <p14:nvPr/>
              </p14:nvContentPartPr>
              <p14:xfrm>
                <a:off x="10347651" y="904905"/>
                <a:ext cx="223920" cy="393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D1806E-E556-4D10-AF69-E2A41668A5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30011" y="887265"/>
                  <a:ext cx="2595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CFA08C-C74D-4A42-B1F8-F049465D4B39}"/>
                    </a:ext>
                  </a:extLst>
                </p14:cNvPr>
                <p14:cNvContentPartPr/>
                <p14:nvPr/>
              </p14:nvContentPartPr>
              <p14:xfrm>
                <a:off x="10863891" y="808065"/>
                <a:ext cx="251640" cy="40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CFA08C-C74D-4A42-B1F8-F049465D4B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5891" y="790425"/>
                  <a:ext cx="287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787E718-07FB-4F6D-A186-D9BA8436081A}"/>
                    </a:ext>
                  </a:extLst>
                </p14:cNvPr>
                <p14:cNvContentPartPr/>
                <p14:nvPr/>
              </p14:nvContentPartPr>
              <p14:xfrm>
                <a:off x="4481091" y="912825"/>
                <a:ext cx="455040" cy="28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787E718-07FB-4F6D-A186-D9BA843608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63091" y="895185"/>
                  <a:ext cx="49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B4237D-C6C2-4207-AF03-17E833972DF6}"/>
                    </a:ext>
                  </a:extLst>
                </p14:cNvPr>
                <p14:cNvContentPartPr/>
                <p14:nvPr/>
              </p14:nvContentPartPr>
              <p14:xfrm>
                <a:off x="4435731" y="1140345"/>
                <a:ext cx="60084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B4237D-C6C2-4207-AF03-17E833972D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18091" y="1122705"/>
                  <a:ext cx="636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623FC2-F5C3-40C6-A830-54D8ABD96918}"/>
                    </a:ext>
                  </a:extLst>
                </p14:cNvPr>
                <p14:cNvContentPartPr/>
                <p14:nvPr/>
              </p14:nvContentPartPr>
              <p14:xfrm>
                <a:off x="5494131" y="304425"/>
                <a:ext cx="423000" cy="64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623FC2-F5C3-40C6-A830-54D8ABD969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76131" y="286785"/>
                  <a:ext cx="4586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ADA86D-D1B3-42A5-848A-C426771024F8}"/>
                    </a:ext>
                  </a:extLst>
                </p14:cNvPr>
                <p14:cNvContentPartPr/>
                <p14:nvPr/>
              </p14:nvContentPartPr>
              <p14:xfrm>
                <a:off x="5540571" y="569025"/>
                <a:ext cx="345600" cy="109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ADA86D-D1B3-42A5-848A-C426771024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22571" y="551385"/>
                  <a:ext cx="381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6609E6-507F-4052-A7BE-55BE2F03CEFB}"/>
                    </a:ext>
                  </a:extLst>
                </p14:cNvPr>
                <p14:cNvContentPartPr/>
                <p14:nvPr/>
              </p14:nvContentPartPr>
              <p14:xfrm>
                <a:off x="5359491" y="921465"/>
                <a:ext cx="1134360" cy="17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6609E6-507F-4052-A7BE-55BE2F03CE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1491" y="903465"/>
                  <a:ext cx="1170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7B41D4-BD48-4CD2-BE7B-4A6CF9B4248E}"/>
                    </a:ext>
                  </a:extLst>
                </p14:cNvPr>
                <p14:cNvContentPartPr/>
                <p14:nvPr/>
              </p14:nvContentPartPr>
              <p14:xfrm>
                <a:off x="5598171" y="1173825"/>
                <a:ext cx="286560" cy="48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7B41D4-BD48-4CD2-BE7B-4A6CF9B424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0531" y="1156185"/>
                  <a:ext cx="3222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055DD8-3B0D-4755-A111-B2C2E2051DE5}"/>
                    </a:ext>
                  </a:extLst>
                </p14:cNvPr>
                <p14:cNvContentPartPr/>
                <p14:nvPr/>
              </p14:nvContentPartPr>
              <p14:xfrm>
                <a:off x="6047091" y="1423665"/>
                <a:ext cx="194760" cy="4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055DD8-3B0D-4755-A111-B2C2E2051D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9451" y="1405665"/>
                  <a:ext cx="230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C72B16-A704-48D9-BAD5-94322BD5A5D1}"/>
                    </a:ext>
                  </a:extLst>
                </p14:cNvPr>
                <p14:cNvContentPartPr/>
                <p14:nvPr/>
              </p14:nvContentPartPr>
              <p14:xfrm>
                <a:off x="6273891" y="1294425"/>
                <a:ext cx="95040" cy="20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C72B16-A704-48D9-BAD5-94322BD5A5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55891" y="1276785"/>
                  <a:ext cx="130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FC425F-4B31-4696-A350-C9C54BD21181}"/>
                    </a:ext>
                  </a:extLst>
                </p14:cNvPr>
                <p14:cNvContentPartPr/>
                <p14:nvPr/>
              </p14:nvContentPartPr>
              <p14:xfrm>
                <a:off x="6342651" y="1108665"/>
                <a:ext cx="241200" cy="58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FC425F-4B31-4696-A350-C9C54BD211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24651" y="1090665"/>
                  <a:ext cx="27684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698100-42B1-4149-B8D2-B0E3348DF5AD}"/>
                    </a:ext>
                  </a:extLst>
                </p14:cNvPr>
                <p14:cNvContentPartPr/>
                <p14:nvPr/>
              </p14:nvContentPartPr>
              <p14:xfrm>
                <a:off x="5449851" y="1303425"/>
                <a:ext cx="80640" cy="492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698100-42B1-4149-B8D2-B0E3348DF5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1851" y="1285425"/>
                  <a:ext cx="1162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7DC90C-D673-4118-BB5A-A2173E521DE0}"/>
                    </a:ext>
                  </a:extLst>
                </p14:cNvPr>
                <p14:cNvContentPartPr/>
                <p14:nvPr/>
              </p14:nvContentPartPr>
              <p14:xfrm>
                <a:off x="6789771" y="827505"/>
                <a:ext cx="488160" cy="105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7DC90C-D673-4118-BB5A-A2173E521D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1771" y="809505"/>
                  <a:ext cx="523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16761-A843-4441-8FD1-A5675D30065D}"/>
                    </a:ext>
                  </a:extLst>
                </p14:cNvPr>
                <p14:cNvContentPartPr/>
                <p14:nvPr/>
              </p14:nvContentPartPr>
              <p14:xfrm>
                <a:off x="7015851" y="705825"/>
                <a:ext cx="117360" cy="325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16761-A843-4441-8FD1-A5675D3006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98211" y="688185"/>
                  <a:ext cx="1530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97DA91-6DD0-4C5F-BA2F-9AF0AD432FCE}"/>
                    </a:ext>
                  </a:extLst>
                </p14:cNvPr>
                <p14:cNvContentPartPr/>
                <p14:nvPr/>
              </p14:nvContentPartPr>
              <p14:xfrm>
                <a:off x="7559811" y="210105"/>
                <a:ext cx="453240" cy="470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97DA91-6DD0-4C5F-BA2F-9AF0AD432F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2171" y="192105"/>
                  <a:ext cx="4888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A2D56F-0C72-4A51-B28A-A868C018ABBD}"/>
                    </a:ext>
                  </a:extLst>
                </p14:cNvPr>
                <p14:cNvContentPartPr/>
                <p14:nvPr/>
              </p14:nvContentPartPr>
              <p14:xfrm>
                <a:off x="7541091" y="863145"/>
                <a:ext cx="872640" cy="114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A2D56F-0C72-4A51-B28A-A868C018AB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23451" y="845145"/>
                  <a:ext cx="908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64C4F4-3DFF-4365-BBAA-9F94444F7532}"/>
                    </a:ext>
                  </a:extLst>
                </p14:cNvPr>
                <p14:cNvContentPartPr/>
                <p14:nvPr/>
              </p14:nvContentPartPr>
              <p14:xfrm>
                <a:off x="7786611" y="1167345"/>
                <a:ext cx="316080" cy="381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64C4F4-3DFF-4365-BBAA-9F94444F75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8971" y="1149705"/>
                  <a:ext cx="3517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BA805D-862F-401D-A566-A86600524CD6}"/>
                    </a:ext>
                  </a:extLst>
                </p14:cNvPr>
                <p14:cNvContentPartPr/>
                <p14:nvPr/>
              </p14:nvContentPartPr>
              <p14:xfrm>
                <a:off x="8057331" y="1397385"/>
                <a:ext cx="138960" cy="60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BA805D-862F-401D-A566-A86600524C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39331" y="1379745"/>
                  <a:ext cx="174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D8D151-7704-4D1B-B707-2546EC844BB5}"/>
                    </a:ext>
                  </a:extLst>
                </p14:cNvPr>
                <p14:cNvContentPartPr/>
                <p14:nvPr/>
              </p14:nvContentPartPr>
              <p14:xfrm>
                <a:off x="8256411" y="1276425"/>
                <a:ext cx="62640" cy="14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D8D151-7704-4D1B-B707-2546EC844B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38411" y="1258425"/>
                  <a:ext cx="98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934B3F-2F5A-49F3-BFA1-04E2F36CF6BC}"/>
                    </a:ext>
                  </a:extLst>
                </p14:cNvPr>
                <p14:cNvContentPartPr/>
                <p14:nvPr/>
              </p14:nvContentPartPr>
              <p14:xfrm>
                <a:off x="8274411" y="1067985"/>
                <a:ext cx="236160" cy="53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934B3F-2F5A-49F3-BFA1-04E2F36CF6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56771" y="1049985"/>
                  <a:ext cx="2718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E44D8D-F384-4E86-8F88-EAA2C627E089}"/>
                    </a:ext>
                  </a:extLst>
                </p14:cNvPr>
                <p14:cNvContentPartPr/>
                <p14:nvPr/>
              </p14:nvContentPartPr>
              <p14:xfrm>
                <a:off x="7621731" y="1085985"/>
                <a:ext cx="93960" cy="885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E44D8D-F384-4E86-8F88-EAA2C627E0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04091" y="1068345"/>
                  <a:ext cx="12960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312D2B-F213-4A6D-BDA1-BCDA440D3D13}"/>
                    </a:ext>
                  </a:extLst>
                </p14:cNvPr>
                <p14:cNvContentPartPr/>
                <p14:nvPr/>
              </p14:nvContentPartPr>
              <p14:xfrm>
                <a:off x="8365131" y="984105"/>
                <a:ext cx="442440" cy="149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312D2B-F213-4A6D-BDA1-BCDA440D3D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47491" y="966465"/>
                  <a:ext cx="478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770FFE-5F8A-4506-AE47-A1BD88B663B2}"/>
                    </a:ext>
                  </a:extLst>
                </p14:cNvPr>
                <p14:cNvContentPartPr/>
                <p14:nvPr/>
              </p14:nvContentPartPr>
              <p14:xfrm>
                <a:off x="8763291" y="683145"/>
                <a:ext cx="439200" cy="122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770FFE-5F8A-4506-AE47-A1BD88B663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45651" y="665145"/>
                  <a:ext cx="474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3119C9-CEC6-4590-8650-BBF34C09BE53}"/>
                    </a:ext>
                  </a:extLst>
                </p14:cNvPr>
                <p14:cNvContentPartPr/>
                <p14:nvPr/>
              </p14:nvContentPartPr>
              <p14:xfrm>
                <a:off x="8890011" y="579105"/>
                <a:ext cx="234000" cy="386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3119C9-CEC6-4590-8650-BBF34C09BE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72371" y="561105"/>
                  <a:ext cx="2696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CAA31D-14E8-4BE9-BD46-E057F7C4977F}"/>
                    </a:ext>
                  </a:extLst>
                </p14:cNvPr>
                <p14:cNvContentPartPr/>
                <p14:nvPr/>
              </p14:nvContentPartPr>
              <p14:xfrm>
                <a:off x="4625451" y="234945"/>
                <a:ext cx="216720" cy="444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CAA31D-14E8-4BE9-BD46-E057F7C497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07811" y="217305"/>
                  <a:ext cx="2523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E65A470-822B-4963-952D-952B6B4A88D9}"/>
                    </a:ext>
                  </a:extLst>
                </p14:cNvPr>
                <p14:cNvContentPartPr/>
                <p14:nvPr/>
              </p14:nvContentPartPr>
              <p14:xfrm>
                <a:off x="4843251" y="378225"/>
                <a:ext cx="124200" cy="5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65A470-822B-4963-952D-952B6B4A88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5251" y="360225"/>
                  <a:ext cx="159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B1F6452-5F93-43B0-B8D5-74689492119D}"/>
                    </a:ext>
                  </a:extLst>
                </p14:cNvPr>
                <p14:cNvContentPartPr/>
                <p14:nvPr/>
              </p14:nvContentPartPr>
              <p14:xfrm>
                <a:off x="4996971" y="265545"/>
                <a:ext cx="88560" cy="15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B1F6452-5F93-43B0-B8D5-7468949211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79331" y="247905"/>
                  <a:ext cx="12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A51DF1-02FB-40FA-B921-F90B28322F11}"/>
                    </a:ext>
                  </a:extLst>
                </p14:cNvPr>
                <p14:cNvContentPartPr/>
                <p14:nvPr/>
              </p14:nvContentPartPr>
              <p14:xfrm>
                <a:off x="5223051" y="99225"/>
                <a:ext cx="184680" cy="1883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A51DF1-02FB-40FA-B921-F90B28322F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05411" y="81225"/>
                  <a:ext cx="220320" cy="19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857617-0424-4FDA-997E-DF38D60311DF}"/>
                    </a:ext>
                  </a:extLst>
                </p14:cNvPr>
                <p14:cNvContentPartPr/>
                <p14:nvPr/>
              </p14:nvContentPartPr>
              <p14:xfrm>
                <a:off x="11171691" y="171585"/>
                <a:ext cx="690840" cy="138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857617-0424-4FDA-997E-DF38D60311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53691" y="153585"/>
                  <a:ext cx="726480" cy="14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38A528-AB07-4D31-AB68-95A5AC99B509}"/>
                    </a:ext>
                  </a:extLst>
                </p14:cNvPr>
                <p14:cNvContentPartPr/>
                <p14:nvPr/>
              </p14:nvContentPartPr>
              <p14:xfrm>
                <a:off x="1737891" y="3321945"/>
                <a:ext cx="646920" cy="9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38A528-AB07-4D31-AB68-95A5AC99B5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19891" y="3304305"/>
                  <a:ext cx="682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7A9ECD-BDF5-440B-8897-89DA70415038}"/>
                    </a:ext>
                  </a:extLst>
                </p14:cNvPr>
                <p14:cNvContentPartPr/>
                <p14:nvPr/>
              </p14:nvContentPartPr>
              <p14:xfrm>
                <a:off x="1973331" y="3574305"/>
                <a:ext cx="475200" cy="74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7A9ECD-BDF5-440B-8897-89DA704150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55331" y="3556305"/>
                  <a:ext cx="510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4C3C2F-BCB4-469B-84ED-2FE95FBC4165}"/>
                    </a:ext>
                  </a:extLst>
                </p14:cNvPr>
                <p14:cNvContentPartPr/>
                <p14:nvPr/>
              </p14:nvContentPartPr>
              <p14:xfrm>
                <a:off x="2741571" y="2731905"/>
                <a:ext cx="341640" cy="709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4C3C2F-BCB4-469B-84ED-2FE95FBC41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23571" y="2714265"/>
                  <a:ext cx="37728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826809-824D-4195-B326-169E57B11875}"/>
                    </a:ext>
                  </a:extLst>
                </p14:cNvPr>
                <p14:cNvContentPartPr/>
                <p14:nvPr/>
              </p14:nvContentPartPr>
              <p14:xfrm>
                <a:off x="2942091" y="2915145"/>
                <a:ext cx="10620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826809-824D-4195-B326-169E57B118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24091" y="2897145"/>
                  <a:ext cx="141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8BB222-4AF1-4911-81AF-52D06899E9B9}"/>
                    </a:ext>
                  </a:extLst>
                </p14:cNvPr>
                <p14:cNvContentPartPr/>
                <p14:nvPr/>
              </p14:nvContentPartPr>
              <p14:xfrm>
                <a:off x="3095811" y="2751705"/>
                <a:ext cx="95400" cy="181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8BB222-4AF1-4911-81AF-52D06899E9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78171" y="2734065"/>
                  <a:ext cx="131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3B669D2-F657-4AE7-9AF7-7F4461904A2D}"/>
                    </a:ext>
                  </a:extLst>
                </p14:cNvPr>
                <p14:cNvContentPartPr/>
                <p14:nvPr/>
              </p14:nvContentPartPr>
              <p14:xfrm>
                <a:off x="3459411" y="2434905"/>
                <a:ext cx="221040" cy="1063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3B669D2-F657-4AE7-9AF7-7F4461904A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41411" y="2417265"/>
                  <a:ext cx="256680" cy="10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69682A-4DCA-40C5-9D58-E0DCC30386B6}"/>
                    </a:ext>
                  </a:extLst>
                </p14:cNvPr>
                <p14:cNvContentPartPr/>
                <p14:nvPr/>
              </p14:nvContentPartPr>
              <p14:xfrm>
                <a:off x="3992571" y="2392785"/>
                <a:ext cx="771120" cy="486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69682A-4DCA-40C5-9D58-E0DCC30386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74571" y="2375145"/>
                  <a:ext cx="8067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644B8F6-3469-4A9C-888B-84E39373D64A}"/>
                    </a:ext>
                  </a:extLst>
                </p14:cNvPr>
                <p14:cNvContentPartPr/>
                <p14:nvPr/>
              </p14:nvContentPartPr>
              <p14:xfrm>
                <a:off x="3892491" y="2987145"/>
                <a:ext cx="951840" cy="12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644B8F6-3469-4A9C-888B-84E39373D64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74851" y="2969145"/>
                  <a:ext cx="987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966DCC-BFA7-4C6A-A2A7-1A204FED2BDD}"/>
                    </a:ext>
                  </a:extLst>
                </p14:cNvPr>
                <p14:cNvContentPartPr/>
                <p14:nvPr/>
              </p14:nvContentPartPr>
              <p14:xfrm>
                <a:off x="4032531" y="3275145"/>
                <a:ext cx="294840" cy="394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966DCC-BFA7-4C6A-A2A7-1A204FED2B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14891" y="3257505"/>
                  <a:ext cx="3304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F423B6-8DC7-4980-BDE7-58F7DC986596}"/>
                    </a:ext>
                  </a:extLst>
                </p14:cNvPr>
                <p14:cNvContentPartPr/>
                <p14:nvPr/>
              </p14:nvContentPartPr>
              <p14:xfrm>
                <a:off x="4472091" y="3440745"/>
                <a:ext cx="235800" cy="53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F423B6-8DC7-4980-BDE7-58F7DC9865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54451" y="3423105"/>
                  <a:ext cx="271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451927-342A-4EA4-A00A-89E28C275440}"/>
                    </a:ext>
                  </a:extLst>
                </p14:cNvPr>
                <p14:cNvContentPartPr/>
                <p14:nvPr/>
              </p14:nvContentPartPr>
              <p14:xfrm>
                <a:off x="4797891" y="3303945"/>
                <a:ext cx="123840" cy="192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451927-342A-4EA4-A00A-89E28C27544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80251" y="3286305"/>
                  <a:ext cx="159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653147-5ABF-473E-A873-912959433AB8}"/>
                    </a:ext>
                  </a:extLst>
                </p14:cNvPr>
                <p14:cNvContentPartPr/>
                <p14:nvPr/>
              </p14:nvContentPartPr>
              <p14:xfrm>
                <a:off x="5169051" y="2833065"/>
                <a:ext cx="552240" cy="46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653147-5ABF-473E-A873-912959433AB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51411" y="2815065"/>
                  <a:ext cx="587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9E1241C-FE12-4756-B04F-135875C12A4B}"/>
                    </a:ext>
                  </a:extLst>
                </p14:cNvPr>
                <p14:cNvContentPartPr/>
                <p14:nvPr/>
              </p14:nvContentPartPr>
              <p14:xfrm>
                <a:off x="5359491" y="2706705"/>
                <a:ext cx="288720" cy="32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9E1241C-FE12-4756-B04F-135875C12A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41491" y="2688705"/>
                  <a:ext cx="324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BAD739-6E9D-4A73-A529-40CD90C3E84E}"/>
                    </a:ext>
                  </a:extLst>
                </p14:cNvPr>
                <p14:cNvContentPartPr/>
                <p14:nvPr/>
              </p14:nvContentPartPr>
              <p14:xfrm>
                <a:off x="6345891" y="2026305"/>
                <a:ext cx="200520" cy="534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BAD739-6E9D-4A73-A529-40CD90C3E8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28251" y="2008305"/>
                  <a:ext cx="2361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BA14F8A-741E-47EC-80C2-9ECD1309079B}"/>
                    </a:ext>
                  </a:extLst>
                </p14:cNvPr>
                <p14:cNvContentPartPr/>
                <p14:nvPr/>
              </p14:nvContentPartPr>
              <p14:xfrm>
                <a:off x="6146811" y="2590065"/>
                <a:ext cx="1071000" cy="12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BA14F8A-741E-47EC-80C2-9ECD130907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28811" y="2572425"/>
                  <a:ext cx="1106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2CED4E-75C7-43E4-A88F-640CF2C154B6}"/>
                    </a:ext>
                  </a:extLst>
                </p14:cNvPr>
                <p14:cNvContentPartPr/>
                <p14:nvPr/>
              </p14:nvContentPartPr>
              <p14:xfrm>
                <a:off x="6426531" y="2879505"/>
                <a:ext cx="257400" cy="555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2CED4E-75C7-43E4-A88F-640CF2C154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08531" y="2861505"/>
                  <a:ext cx="2930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53FB595-57BE-4670-991D-6A401BB3E9CA}"/>
                    </a:ext>
                  </a:extLst>
                </p14:cNvPr>
                <p14:cNvContentPartPr/>
                <p14:nvPr/>
              </p14:nvContentPartPr>
              <p14:xfrm>
                <a:off x="6771771" y="3231225"/>
                <a:ext cx="135360" cy="28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53FB595-57BE-4670-991D-6A401BB3E9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53771" y="3213225"/>
                  <a:ext cx="171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48E389B-B501-47B4-A654-24E9F51C9395}"/>
                    </a:ext>
                  </a:extLst>
                </p14:cNvPr>
                <p14:cNvContentPartPr/>
                <p14:nvPr/>
              </p14:nvContentPartPr>
              <p14:xfrm>
                <a:off x="7015851" y="3104865"/>
                <a:ext cx="81720" cy="173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48E389B-B501-47B4-A654-24E9F51C93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98211" y="3087225"/>
                  <a:ext cx="117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26AD3E1-8E3A-489E-8DD0-000DBAEE3CE9}"/>
                    </a:ext>
                  </a:extLst>
                </p14:cNvPr>
                <p14:cNvContentPartPr/>
                <p14:nvPr/>
              </p14:nvContentPartPr>
              <p14:xfrm>
                <a:off x="7079571" y="2896785"/>
                <a:ext cx="299880" cy="479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26AD3E1-8E3A-489E-8DD0-000DBAEE3C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61931" y="2879145"/>
                  <a:ext cx="3355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54F011B-7AC5-4DA6-979F-809A3107730E}"/>
                    </a:ext>
                  </a:extLst>
                </p14:cNvPr>
                <p14:cNvContentPartPr/>
                <p14:nvPr/>
              </p14:nvContentPartPr>
              <p14:xfrm>
                <a:off x="6119811" y="3032865"/>
                <a:ext cx="255960" cy="553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54F011B-7AC5-4DA6-979F-809A310773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01811" y="3014865"/>
                  <a:ext cx="2916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CBA4AF-6EB1-4A08-94F6-3EDD65BEA2FC}"/>
                    </a:ext>
                  </a:extLst>
                </p14:cNvPr>
                <p14:cNvContentPartPr/>
                <p14:nvPr/>
              </p14:nvContentPartPr>
              <p14:xfrm>
                <a:off x="7251291" y="2715705"/>
                <a:ext cx="380160" cy="117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CBA4AF-6EB1-4A08-94F6-3EDD65BEA2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33651" y="2697705"/>
                  <a:ext cx="415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867E67-D98A-4C55-9727-7658B2708E49}"/>
                    </a:ext>
                  </a:extLst>
                </p14:cNvPr>
                <p14:cNvContentPartPr/>
                <p14:nvPr/>
              </p14:nvContentPartPr>
              <p14:xfrm>
                <a:off x="8211051" y="2509425"/>
                <a:ext cx="365040" cy="97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867E67-D98A-4C55-9727-7658B2708E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93411" y="2491785"/>
                  <a:ext cx="400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EC9631-40AC-45A7-A2E1-0276155504D9}"/>
                    </a:ext>
                  </a:extLst>
                </p14:cNvPr>
                <p14:cNvContentPartPr/>
                <p14:nvPr/>
              </p14:nvContentPartPr>
              <p14:xfrm>
                <a:off x="8419491" y="2416905"/>
                <a:ext cx="135360" cy="28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EC9631-40AC-45A7-A2E1-0276155504D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01851" y="2398905"/>
                  <a:ext cx="171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37A65D-459D-452F-80D8-08E9EBCBF141}"/>
                    </a:ext>
                  </a:extLst>
                </p14:cNvPr>
                <p14:cNvContentPartPr/>
                <p14:nvPr/>
              </p14:nvContentPartPr>
              <p14:xfrm>
                <a:off x="9605691" y="2135385"/>
                <a:ext cx="209160" cy="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37A65D-459D-452F-80D8-08E9EBCBF1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87691" y="2117385"/>
                  <a:ext cx="244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DCE6FD-0A21-4A6B-BE26-B007A30265F5}"/>
                    </a:ext>
                  </a:extLst>
                </p14:cNvPr>
                <p14:cNvContentPartPr/>
                <p14:nvPr/>
              </p14:nvContentPartPr>
              <p14:xfrm>
                <a:off x="9940491" y="1864665"/>
                <a:ext cx="108720" cy="28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DCE6FD-0A21-4A6B-BE26-B007A30265F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22851" y="1846665"/>
                  <a:ext cx="144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A3173F-40C6-4939-A8E9-7092FA8F1368}"/>
                    </a:ext>
                  </a:extLst>
                </p14:cNvPr>
                <p14:cNvContentPartPr/>
                <p14:nvPr/>
              </p14:nvContentPartPr>
              <p14:xfrm>
                <a:off x="8872011" y="2191545"/>
                <a:ext cx="2293200" cy="325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A3173F-40C6-4939-A8E9-7092FA8F13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54011" y="2173905"/>
                  <a:ext cx="23288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A6F2CDE-96AA-43E9-AD62-1B4DB148C60B}"/>
                    </a:ext>
                  </a:extLst>
                </p14:cNvPr>
                <p14:cNvContentPartPr/>
                <p14:nvPr/>
              </p14:nvContentPartPr>
              <p14:xfrm>
                <a:off x="9787851" y="2761065"/>
                <a:ext cx="243360" cy="453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A6F2CDE-96AA-43E9-AD62-1B4DB148C6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69851" y="2743065"/>
                  <a:ext cx="279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FFCE042-FC18-454F-8AF2-6D2F65CBD61D}"/>
                    </a:ext>
                  </a:extLst>
                </p14:cNvPr>
                <p14:cNvContentPartPr/>
                <p14:nvPr/>
              </p14:nvContentPartPr>
              <p14:xfrm>
                <a:off x="10166571" y="2938185"/>
                <a:ext cx="249120" cy="40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FFCE042-FC18-454F-8AF2-6D2F65CBD6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48931" y="2920185"/>
                  <a:ext cx="284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3FA892-98C4-483A-82D6-4874368DD8F2}"/>
                    </a:ext>
                  </a:extLst>
                </p14:cNvPr>
                <p14:cNvContentPartPr/>
                <p14:nvPr/>
              </p14:nvContentPartPr>
              <p14:xfrm>
                <a:off x="10266291" y="2851425"/>
                <a:ext cx="118440" cy="146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3FA892-98C4-483A-82D6-4874368DD8F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48291" y="2833425"/>
                  <a:ext cx="154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70BD53-62F1-41F6-9B42-2746C4735F6A}"/>
                    </a:ext>
                  </a:extLst>
                </p14:cNvPr>
                <p14:cNvContentPartPr/>
                <p14:nvPr/>
              </p14:nvContentPartPr>
              <p14:xfrm>
                <a:off x="10510731" y="2661705"/>
                <a:ext cx="373320" cy="480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70BD53-62F1-41F6-9B42-2746C4735F6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92731" y="2643705"/>
                  <a:ext cx="4089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F52BA6-66EE-4038-86EF-F9753D7F2662}"/>
                    </a:ext>
                  </a:extLst>
                </p14:cNvPr>
                <p14:cNvContentPartPr/>
                <p14:nvPr/>
              </p14:nvContentPartPr>
              <p14:xfrm>
                <a:off x="11244051" y="1785825"/>
                <a:ext cx="563400" cy="1162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F52BA6-66EE-4038-86EF-F9753D7F266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26411" y="1767825"/>
                  <a:ext cx="599040" cy="11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C6396ED-8DE7-43AC-9D47-4B54C6FEF1C8}"/>
                    </a:ext>
                  </a:extLst>
                </p14:cNvPr>
                <p14:cNvContentPartPr/>
                <p14:nvPr/>
              </p14:nvContentPartPr>
              <p14:xfrm>
                <a:off x="2208771" y="4891185"/>
                <a:ext cx="847800" cy="16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C6396ED-8DE7-43AC-9D47-4B54C6FEF1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90771" y="4873185"/>
                  <a:ext cx="883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CA887F-61CC-4780-9D07-80405EB06053}"/>
                    </a:ext>
                  </a:extLst>
                </p14:cNvPr>
                <p14:cNvContentPartPr/>
                <p14:nvPr/>
              </p14:nvContentPartPr>
              <p14:xfrm>
                <a:off x="2561931" y="5162625"/>
                <a:ext cx="309240" cy="33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CA887F-61CC-4780-9D07-80405EB0605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43931" y="5144985"/>
                  <a:ext cx="344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9C8B85-B09A-4D1A-8904-0A9B22EA1322}"/>
                    </a:ext>
                  </a:extLst>
                </p14:cNvPr>
                <p14:cNvContentPartPr/>
                <p14:nvPr/>
              </p14:nvContentPartPr>
              <p14:xfrm>
                <a:off x="3457971" y="4441185"/>
                <a:ext cx="547560" cy="573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9C8B85-B09A-4D1A-8904-0A9B22EA132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39971" y="4423545"/>
                  <a:ext cx="5832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555386-BCB9-414B-A4F4-23FA027513F2}"/>
                    </a:ext>
                  </a:extLst>
                </p14:cNvPr>
                <p14:cNvContentPartPr/>
                <p14:nvPr/>
              </p14:nvContentPartPr>
              <p14:xfrm>
                <a:off x="4235571" y="4215825"/>
                <a:ext cx="493200" cy="652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555386-BCB9-414B-A4F4-23FA027513F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17931" y="4197825"/>
                  <a:ext cx="5288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F6C343-0DBE-4B03-B6CC-611C9490B4CE}"/>
                    </a:ext>
                  </a:extLst>
                </p14:cNvPr>
                <p14:cNvContentPartPr/>
                <p14:nvPr/>
              </p14:nvContentPartPr>
              <p14:xfrm>
                <a:off x="4589811" y="4399785"/>
                <a:ext cx="180720" cy="6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F6C343-0DBE-4B03-B6CC-611C9490B4C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72171" y="4382145"/>
                  <a:ext cx="216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3DEC7CB-F90B-4AA3-9ADA-EF5F90AAAA57}"/>
                    </a:ext>
                  </a:extLst>
                </p14:cNvPr>
                <p14:cNvContentPartPr/>
                <p14:nvPr/>
              </p14:nvContentPartPr>
              <p14:xfrm>
                <a:off x="4761531" y="4218705"/>
                <a:ext cx="120960" cy="188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3DEC7CB-F90B-4AA3-9ADA-EF5F90AAAA5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43891" y="4200705"/>
                  <a:ext cx="156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4EA8669-4035-4AB9-AE75-6708BA39D8C1}"/>
                    </a:ext>
                  </a:extLst>
                </p14:cNvPr>
                <p14:cNvContentPartPr/>
                <p14:nvPr/>
              </p14:nvContentPartPr>
              <p14:xfrm>
                <a:off x="5050971" y="4019625"/>
                <a:ext cx="124920" cy="883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4EA8669-4035-4AB9-AE75-6708BA39D8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32971" y="4001625"/>
                  <a:ext cx="160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F7B438-1953-4DFF-A2FD-2ED20672B069}"/>
                    </a:ext>
                  </a:extLst>
                </p14:cNvPr>
                <p14:cNvContentPartPr/>
                <p14:nvPr/>
              </p14:nvContentPartPr>
              <p14:xfrm>
                <a:off x="5431491" y="4010265"/>
                <a:ext cx="118080" cy="273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F7B438-1953-4DFF-A2FD-2ED20672B0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13851" y="3992625"/>
                  <a:ext cx="153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F3FEAE8-86DC-403D-85A6-1E22AF9B5332}"/>
                    </a:ext>
                  </a:extLst>
                </p14:cNvPr>
                <p14:cNvContentPartPr/>
                <p14:nvPr/>
              </p14:nvContentPartPr>
              <p14:xfrm>
                <a:off x="5313771" y="4309065"/>
                <a:ext cx="667080" cy="109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F3FEAE8-86DC-403D-85A6-1E22AF9B53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96131" y="4291065"/>
                  <a:ext cx="702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9C6CC1-1F83-4D5F-A2CF-0F463D06B13D}"/>
                    </a:ext>
                  </a:extLst>
                </p14:cNvPr>
                <p14:cNvContentPartPr/>
                <p14:nvPr/>
              </p14:nvContentPartPr>
              <p14:xfrm>
                <a:off x="5423931" y="4571865"/>
                <a:ext cx="198360" cy="308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9C6CC1-1F83-4D5F-A2CF-0F463D06B1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05931" y="4553865"/>
                  <a:ext cx="234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8E5ACB2-FE25-4D4B-91D6-3B494BEAFDA2}"/>
                    </a:ext>
                  </a:extLst>
                </p14:cNvPr>
                <p14:cNvContentPartPr/>
                <p14:nvPr/>
              </p14:nvContentPartPr>
              <p14:xfrm>
                <a:off x="5694291" y="4720905"/>
                <a:ext cx="245520" cy="68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8E5ACB2-FE25-4D4B-91D6-3B494BEAFDA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76651" y="4703265"/>
                  <a:ext cx="281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E22BEA-24A6-43E4-A779-0B70748273EE}"/>
                    </a:ext>
                  </a:extLst>
                </p14:cNvPr>
                <p14:cNvContentPartPr/>
                <p14:nvPr/>
              </p14:nvContentPartPr>
              <p14:xfrm>
                <a:off x="5956731" y="4526145"/>
                <a:ext cx="178920" cy="340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E22BEA-24A6-43E4-A779-0B70748273E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39091" y="4508505"/>
                  <a:ext cx="214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AB4F6A-801B-4AD6-AEA6-372FD440C16D}"/>
                    </a:ext>
                  </a:extLst>
                </p14:cNvPr>
                <p14:cNvContentPartPr/>
                <p14:nvPr/>
              </p14:nvContentPartPr>
              <p14:xfrm>
                <a:off x="6020091" y="3973545"/>
                <a:ext cx="471960" cy="833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AB4F6A-801B-4AD6-AEA6-372FD440C1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02451" y="3955905"/>
                  <a:ext cx="50760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4777E8-D05D-4D6B-BD53-6CB4D0D445A0}"/>
                    </a:ext>
                  </a:extLst>
                </p14:cNvPr>
                <p14:cNvContentPartPr/>
                <p14:nvPr/>
              </p14:nvContentPartPr>
              <p14:xfrm>
                <a:off x="6663051" y="4376745"/>
                <a:ext cx="334440" cy="68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4777E8-D05D-4D6B-BD53-6CB4D0D445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45411" y="4359105"/>
                  <a:ext cx="370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45484C6-8C7B-4EAA-B490-AE543D429CD5}"/>
                    </a:ext>
                  </a:extLst>
                </p14:cNvPr>
                <p14:cNvContentPartPr/>
                <p14:nvPr/>
              </p14:nvContentPartPr>
              <p14:xfrm>
                <a:off x="6807771" y="4291065"/>
                <a:ext cx="131760" cy="240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45484C6-8C7B-4EAA-B490-AE543D429C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90131" y="4273065"/>
                  <a:ext cx="167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6A7D93-163B-4EE7-B75F-5B679232A8DA}"/>
                    </a:ext>
                  </a:extLst>
                </p14:cNvPr>
                <p14:cNvContentPartPr/>
                <p14:nvPr/>
              </p14:nvContentPartPr>
              <p14:xfrm>
                <a:off x="7115931" y="4055265"/>
                <a:ext cx="363240" cy="489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6A7D93-163B-4EE7-B75F-5B679232A8D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97931" y="4037265"/>
                  <a:ext cx="3988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E76AAB3-78D8-4F2B-AD3C-9B7F4089826D}"/>
                    </a:ext>
                  </a:extLst>
                </p14:cNvPr>
                <p14:cNvContentPartPr/>
                <p14:nvPr/>
              </p14:nvContentPartPr>
              <p14:xfrm>
                <a:off x="7622451" y="3865545"/>
                <a:ext cx="340560" cy="734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E76AAB3-78D8-4F2B-AD3C-9B7F4089826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04811" y="3847905"/>
                  <a:ext cx="3762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6555717-F081-4C36-B758-61B477B63716}"/>
                    </a:ext>
                  </a:extLst>
                </p14:cNvPr>
                <p14:cNvContentPartPr/>
                <p14:nvPr/>
              </p14:nvContentPartPr>
              <p14:xfrm>
                <a:off x="7948611" y="4135545"/>
                <a:ext cx="17640" cy="19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6555717-F081-4C36-B758-61B477B6371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930971" y="4117905"/>
                  <a:ext cx="53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7BA52C8-9473-4865-86AB-C70B8B439441}"/>
                    </a:ext>
                  </a:extLst>
                </p14:cNvPr>
                <p14:cNvContentPartPr/>
                <p14:nvPr/>
              </p14:nvContentPartPr>
              <p14:xfrm>
                <a:off x="7911171" y="4064625"/>
                <a:ext cx="180360" cy="52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7BA52C8-9473-4865-86AB-C70B8B4394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93171" y="4046985"/>
                  <a:ext cx="21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FC25DCA-FE1C-45E5-8C22-145BC31484F6}"/>
                    </a:ext>
                  </a:extLst>
                </p14:cNvPr>
                <p14:cNvContentPartPr/>
                <p14:nvPr/>
              </p14:nvContentPartPr>
              <p14:xfrm>
                <a:off x="8129691" y="3847545"/>
                <a:ext cx="65520" cy="249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FC25DCA-FE1C-45E5-8C22-145BC31484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12051" y="3829545"/>
                  <a:ext cx="101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5643070-A021-49AD-BC92-2C9A02905BE9}"/>
                    </a:ext>
                  </a:extLst>
                </p14:cNvPr>
                <p14:cNvContentPartPr/>
                <p14:nvPr/>
              </p14:nvContentPartPr>
              <p14:xfrm>
                <a:off x="8281971" y="3702465"/>
                <a:ext cx="235080" cy="1089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5643070-A021-49AD-BC92-2C9A02905B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264331" y="3684825"/>
                  <a:ext cx="270720" cy="11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5224DC5-65C0-4A66-AA8D-2C0A2CABA109}"/>
                    </a:ext>
                  </a:extLst>
                </p14:cNvPr>
                <p14:cNvContentPartPr/>
                <p14:nvPr/>
              </p14:nvContentPartPr>
              <p14:xfrm>
                <a:off x="8763291" y="3802185"/>
                <a:ext cx="123120" cy="38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5224DC5-65C0-4A66-AA8D-2C0A2CABA1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45651" y="3784545"/>
                  <a:ext cx="158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2E39ED-F163-448D-9F8C-A75F3B7377FB}"/>
                    </a:ext>
                  </a:extLst>
                </p14:cNvPr>
                <p14:cNvContentPartPr/>
                <p14:nvPr/>
              </p14:nvContentPartPr>
              <p14:xfrm>
                <a:off x="8636931" y="4246425"/>
                <a:ext cx="867240" cy="144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2E39ED-F163-448D-9F8C-A75F3B7377F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18931" y="4228425"/>
                  <a:ext cx="902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FE9A46E-D656-4D93-88D6-0DA3CA7DBD0C}"/>
                    </a:ext>
                  </a:extLst>
                </p14:cNvPr>
                <p14:cNvContentPartPr/>
                <p14:nvPr/>
              </p14:nvContentPartPr>
              <p14:xfrm>
                <a:off x="8846451" y="4490145"/>
                <a:ext cx="243000" cy="409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FE9A46E-D656-4D93-88D6-0DA3CA7DBD0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28451" y="4472145"/>
                  <a:ext cx="2786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F890EBB-5CFE-4C40-87F7-2151C2F05FB1}"/>
                    </a:ext>
                  </a:extLst>
                </p14:cNvPr>
                <p14:cNvContentPartPr/>
                <p14:nvPr/>
              </p14:nvContentPartPr>
              <p14:xfrm>
                <a:off x="9125451" y="4772025"/>
                <a:ext cx="190080" cy="34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F890EBB-5CFE-4C40-87F7-2151C2F05F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07811" y="4754385"/>
                  <a:ext cx="225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3DF8A75-9A22-4BA3-B6F1-9A69186EF9E2}"/>
                    </a:ext>
                  </a:extLst>
                </p14:cNvPr>
                <p14:cNvContentPartPr/>
                <p14:nvPr/>
              </p14:nvContentPartPr>
              <p14:xfrm>
                <a:off x="9405891" y="4580865"/>
                <a:ext cx="71640" cy="21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3DF8A75-9A22-4BA3-B6F1-9A69186EF9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88251" y="4562865"/>
                  <a:ext cx="107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56651D-0C6D-4CEB-A99C-04736062862E}"/>
                    </a:ext>
                  </a:extLst>
                </p14:cNvPr>
                <p14:cNvContentPartPr/>
                <p14:nvPr/>
              </p14:nvContentPartPr>
              <p14:xfrm>
                <a:off x="9460611" y="4436145"/>
                <a:ext cx="200880" cy="497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56651D-0C6D-4CEB-A99C-0473606286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42611" y="4418145"/>
                  <a:ext cx="2365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DD14F86-ADDB-46D5-A2AB-4FE04EF25FDF}"/>
                    </a:ext>
                  </a:extLst>
                </p14:cNvPr>
                <p14:cNvContentPartPr/>
                <p14:nvPr/>
              </p14:nvContentPartPr>
              <p14:xfrm>
                <a:off x="8662131" y="4598865"/>
                <a:ext cx="102960" cy="381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DD14F86-ADDB-46D5-A2AB-4FE04EF25F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44131" y="4580865"/>
                  <a:ext cx="1386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DBABDC-0D1B-4543-AA0F-257C6AE2F149}"/>
                    </a:ext>
                  </a:extLst>
                </p14:cNvPr>
                <p14:cNvContentPartPr/>
                <p14:nvPr/>
              </p14:nvContentPartPr>
              <p14:xfrm>
                <a:off x="9596331" y="4362705"/>
                <a:ext cx="262080" cy="149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DBABDC-0D1B-4543-AA0F-257C6AE2F14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78331" y="4345065"/>
                  <a:ext cx="297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BADB450-D504-4724-A8E9-F12584E7AF64}"/>
                    </a:ext>
                  </a:extLst>
                </p14:cNvPr>
                <p14:cNvContentPartPr/>
                <p14:nvPr/>
              </p14:nvContentPartPr>
              <p14:xfrm>
                <a:off x="9578331" y="3760065"/>
                <a:ext cx="581040" cy="1133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BADB450-D504-4724-A8E9-F12584E7AF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60331" y="3742065"/>
                  <a:ext cx="61668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B4C4E4B-A649-468B-8BA4-C1EBD43AF4C4}"/>
                    </a:ext>
                  </a:extLst>
                </p14:cNvPr>
                <p14:cNvContentPartPr/>
                <p14:nvPr/>
              </p14:nvContentPartPr>
              <p14:xfrm>
                <a:off x="10112211" y="4140225"/>
                <a:ext cx="221760" cy="24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B4C4E4B-A649-468B-8BA4-C1EBD43AF4C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94571" y="4122585"/>
                  <a:ext cx="257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D6B61B0-BE71-42FF-A715-6932D17FAF66}"/>
                    </a:ext>
                  </a:extLst>
                </p14:cNvPr>
                <p14:cNvContentPartPr/>
                <p14:nvPr/>
              </p14:nvContentPartPr>
              <p14:xfrm>
                <a:off x="10492371" y="3729825"/>
                <a:ext cx="366840" cy="670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D6B61B0-BE71-42FF-A715-6932D17FAF6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74731" y="3711825"/>
                  <a:ext cx="4024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B13141-7778-4CF2-9317-57BCA3503DDA}"/>
                    </a:ext>
                  </a:extLst>
                </p14:cNvPr>
                <p14:cNvContentPartPr/>
                <p14:nvPr/>
              </p14:nvContentPartPr>
              <p14:xfrm>
                <a:off x="10700811" y="3902265"/>
                <a:ext cx="124920" cy="54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B13141-7778-4CF2-9317-57BCA3503DD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683171" y="3884625"/>
                  <a:ext cx="160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FCC8199-7729-40C3-A875-C114E077BD71}"/>
                    </a:ext>
                  </a:extLst>
                </p14:cNvPr>
                <p14:cNvContentPartPr/>
                <p14:nvPr/>
              </p14:nvContentPartPr>
              <p14:xfrm>
                <a:off x="10845531" y="3756825"/>
                <a:ext cx="106560" cy="15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FCC8199-7729-40C3-A875-C114E077BD7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827891" y="3738825"/>
                  <a:ext cx="14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F2A786-541A-48CA-8188-1CCC54115916}"/>
                    </a:ext>
                  </a:extLst>
                </p14:cNvPr>
                <p14:cNvContentPartPr/>
                <p14:nvPr/>
              </p14:nvContentPartPr>
              <p14:xfrm>
                <a:off x="10966851" y="3584745"/>
                <a:ext cx="277200" cy="860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F2A786-541A-48CA-8188-1CCC541159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948851" y="3567105"/>
                  <a:ext cx="31284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B8C0C0-DA2F-4A6C-8589-227499DE8B9A}"/>
                    </a:ext>
                  </a:extLst>
                </p14:cNvPr>
                <p14:cNvContentPartPr/>
                <p14:nvPr/>
              </p14:nvContentPartPr>
              <p14:xfrm>
                <a:off x="11317851" y="3639105"/>
                <a:ext cx="26640" cy="240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B8C0C0-DA2F-4A6C-8589-227499DE8B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299851" y="3621105"/>
                  <a:ext cx="62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FB3E6E7-F29E-43D3-B3CA-21B3310CF5DA}"/>
                    </a:ext>
                  </a:extLst>
                </p14:cNvPr>
                <p14:cNvContentPartPr/>
                <p14:nvPr/>
              </p14:nvContentPartPr>
              <p14:xfrm>
                <a:off x="11235051" y="4028985"/>
                <a:ext cx="516600" cy="8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B3E6E7-F29E-43D3-B3CA-21B3310CF5D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17051" y="4011345"/>
                  <a:ext cx="552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16CAC39-0BBA-4F0C-855E-EC4EB49038DE}"/>
                    </a:ext>
                  </a:extLst>
                </p14:cNvPr>
                <p14:cNvContentPartPr/>
                <p14:nvPr/>
              </p14:nvContentPartPr>
              <p14:xfrm>
                <a:off x="11336211" y="4216905"/>
                <a:ext cx="70920" cy="16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16CAC39-0BBA-4F0C-855E-EC4EB49038D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18571" y="4199265"/>
                  <a:ext cx="106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D966CE8-0AAB-4EA9-B52C-B53B17290646}"/>
                    </a:ext>
                  </a:extLst>
                </p14:cNvPr>
                <p14:cNvContentPartPr/>
                <p14:nvPr/>
              </p14:nvContentPartPr>
              <p14:xfrm>
                <a:off x="11524851" y="4363425"/>
                <a:ext cx="153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D966CE8-0AAB-4EA9-B52C-B53B1729064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06851" y="4345785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95AA251-17FD-4B2A-9B5F-5303436B1F34}"/>
                    </a:ext>
                  </a:extLst>
                </p14:cNvPr>
                <p14:cNvContentPartPr/>
                <p14:nvPr/>
              </p14:nvContentPartPr>
              <p14:xfrm>
                <a:off x="11542851" y="4191345"/>
                <a:ext cx="81720" cy="308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95AA251-17FD-4B2A-9B5F-5303436B1F3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25211" y="4173345"/>
                  <a:ext cx="1173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EBF3C84-0574-4152-AA08-FB9C1299214F}"/>
                    </a:ext>
                  </a:extLst>
                </p14:cNvPr>
                <p14:cNvContentPartPr/>
                <p14:nvPr/>
              </p14:nvContentPartPr>
              <p14:xfrm>
                <a:off x="11705931" y="4224825"/>
                <a:ext cx="198000" cy="326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EBF3C84-0574-4152-AA08-FB9C129921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687931" y="4206825"/>
                  <a:ext cx="233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E4D515D-1B51-42A8-BBB6-E2A7B3B12632}"/>
                    </a:ext>
                  </a:extLst>
                </p14:cNvPr>
                <p14:cNvContentPartPr/>
                <p14:nvPr/>
              </p14:nvContentPartPr>
              <p14:xfrm>
                <a:off x="11814291" y="3528945"/>
                <a:ext cx="407880" cy="1095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E4D515D-1B51-42A8-BBB6-E2A7B3B126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796651" y="3511305"/>
                  <a:ext cx="443520" cy="11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7E526F1-4DA9-4D7D-ADF8-D8F860BC2F57}"/>
                    </a:ext>
                  </a:extLst>
                </p14:cNvPr>
                <p14:cNvContentPartPr/>
                <p14:nvPr/>
              </p14:nvContentPartPr>
              <p14:xfrm>
                <a:off x="3014451" y="5927625"/>
                <a:ext cx="619920" cy="147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7E526F1-4DA9-4D7D-ADF8-D8F860BC2F5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96811" y="5909985"/>
                  <a:ext cx="655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68BC773-1613-4956-A546-272806249845}"/>
                    </a:ext>
                  </a:extLst>
                </p14:cNvPr>
                <p14:cNvContentPartPr/>
                <p14:nvPr/>
              </p14:nvContentPartPr>
              <p14:xfrm>
                <a:off x="3068811" y="6310305"/>
                <a:ext cx="537840" cy="9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68BC773-1613-4956-A546-27280624984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051171" y="6292305"/>
                  <a:ext cx="573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1C558B3-262E-46BC-BBC8-85BFDEAFC2BE}"/>
                    </a:ext>
                  </a:extLst>
                </p14:cNvPr>
                <p14:cNvContentPartPr/>
                <p14:nvPr/>
              </p14:nvContentPartPr>
              <p14:xfrm>
                <a:off x="4155291" y="5728545"/>
                <a:ext cx="476280" cy="538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1C558B3-262E-46BC-BBC8-85BFDEAFC2B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37651" y="5710905"/>
                  <a:ext cx="51192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D122886-D1E0-4143-A6AA-C19190F46E8F}"/>
                    </a:ext>
                  </a:extLst>
                </p14:cNvPr>
                <p14:cNvContentPartPr/>
                <p14:nvPr/>
              </p14:nvContentPartPr>
              <p14:xfrm>
                <a:off x="4971051" y="5692905"/>
                <a:ext cx="741600" cy="474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D122886-D1E0-4143-A6AA-C19190F46E8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53051" y="5675265"/>
                  <a:ext cx="7772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769FD5F-30B6-46D1-8667-0B2C2C8A8763}"/>
                    </a:ext>
                  </a:extLst>
                </p14:cNvPr>
                <p14:cNvContentPartPr/>
                <p14:nvPr/>
              </p14:nvContentPartPr>
              <p14:xfrm>
                <a:off x="4971051" y="5271705"/>
                <a:ext cx="215640" cy="398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769FD5F-30B6-46D1-8667-0B2C2C8A876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53411" y="5253705"/>
                  <a:ext cx="2512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D3DB113-8E5C-4471-A245-357DCC04A2BE}"/>
                    </a:ext>
                  </a:extLst>
                </p14:cNvPr>
                <p14:cNvContentPartPr/>
                <p14:nvPr/>
              </p14:nvContentPartPr>
              <p14:xfrm>
                <a:off x="4852251" y="5423985"/>
                <a:ext cx="228960" cy="62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D3DB113-8E5C-4471-A245-357DCC04A2B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34611" y="5406345"/>
                  <a:ext cx="264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C7A76BB-71EB-4662-93DB-6C68D7A97E4C}"/>
                    </a:ext>
                  </a:extLst>
                </p14:cNvPr>
                <p14:cNvContentPartPr/>
                <p14:nvPr/>
              </p14:nvContentPartPr>
              <p14:xfrm>
                <a:off x="10030851" y="5773545"/>
                <a:ext cx="371880" cy="74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C7A76BB-71EB-4662-93DB-6C68D7A97E4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13211" y="5755545"/>
                  <a:ext cx="407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E2CFF4C-F739-4B56-9484-20B63E42F0C5}"/>
                    </a:ext>
                  </a:extLst>
                </p14:cNvPr>
                <p14:cNvContentPartPr/>
                <p14:nvPr/>
              </p14:nvContentPartPr>
              <p14:xfrm>
                <a:off x="10737171" y="5484105"/>
                <a:ext cx="406080" cy="302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E2CFF4C-F739-4B56-9484-20B63E42F0C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19171" y="5466105"/>
                  <a:ext cx="4417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23C660A-E246-4EDE-A8D5-C0DBBF19DC57}"/>
                    </a:ext>
                  </a:extLst>
                </p14:cNvPr>
                <p14:cNvContentPartPr/>
                <p14:nvPr/>
              </p14:nvContentPartPr>
              <p14:xfrm>
                <a:off x="10257291" y="5232465"/>
                <a:ext cx="199440" cy="27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23C660A-E246-4EDE-A8D5-C0DBBF19DC5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239651" y="5214825"/>
                  <a:ext cx="23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F78FE06-70D6-4FB0-A0F2-C4840EA3530F}"/>
                    </a:ext>
                  </a:extLst>
                </p14:cNvPr>
                <p14:cNvContentPartPr/>
                <p14:nvPr/>
              </p14:nvContentPartPr>
              <p14:xfrm>
                <a:off x="10673811" y="4977945"/>
                <a:ext cx="525240" cy="464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F78FE06-70D6-4FB0-A0F2-C4840EA3530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656171" y="4960305"/>
                  <a:ext cx="560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A6B074D-F4EE-4FD3-B68B-95AF38829D5C}"/>
                    </a:ext>
                  </a:extLst>
                </p14:cNvPr>
                <p14:cNvContentPartPr/>
                <p14:nvPr/>
              </p14:nvContentPartPr>
              <p14:xfrm>
                <a:off x="11046051" y="4959945"/>
                <a:ext cx="316080" cy="33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A6B074D-F4EE-4FD3-B68B-95AF38829D5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028051" y="4941945"/>
                  <a:ext cx="351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53B965F-8EFA-4A2E-AB5B-C691180B88A4}"/>
                    </a:ext>
                  </a:extLst>
                </p14:cNvPr>
                <p14:cNvContentPartPr/>
                <p14:nvPr/>
              </p14:nvContentPartPr>
              <p14:xfrm>
                <a:off x="11126691" y="5095665"/>
                <a:ext cx="82080" cy="37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53B965F-8EFA-4A2E-AB5B-C691180B88A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108691" y="5078025"/>
                  <a:ext cx="117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E7CAB4D-47A6-47F4-9FDF-787351B74501}"/>
                    </a:ext>
                  </a:extLst>
                </p14:cNvPr>
                <p14:cNvContentPartPr/>
                <p14:nvPr/>
              </p14:nvContentPartPr>
              <p14:xfrm>
                <a:off x="6136371" y="6035265"/>
                <a:ext cx="428760" cy="66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E7CAB4D-47A6-47F4-9FDF-787351B7450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118731" y="6017265"/>
                  <a:ext cx="464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2FD8B04-1E53-4EF7-8749-887D2D30BDD4}"/>
                    </a:ext>
                  </a:extLst>
                </p14:cNvPr>
                <p14:cNvContentPartPr/>
                <p14:nvPr/>
              </p14:nvContentPartPr>
              <p14:xfrm>
                <a:off x="6273891" y="5875425"/>
                <a:ext cx="223920" cy="334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2FD8B04-1E53-4EF7-8749-887D2D30BD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55891" y="5857785"/>
                  <a:ext cx="259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F50C55-1C38-409F-BC10-5ACC04470D61}"/>
                    </a:ext>
                  </a:extLst>
                </p14:cNvPr>
                <p14:cNvContentPartPr/>
                <p14:nvPr/>
              </p14:nvContentPartPr>
              <p14:xfrm>
                <a:off x="6672051" y="5647185"/>
                <a:ext cx="536760" cy="581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F50C55-1C38-409F-BC10-5ACC04470D6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54051" y="5629185"/>
                  <a:ext cx="57240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E5B2A1E-7F4C-4F0B-AC61-F1A130367573}"/>
                    </a:ext>
                  </a:extLst>
                </p14:cNvPr>
                <p14:cNvContentPartPr/>
                <p14:nvPr/>
              </p14:nvContentPartPr>
              <p14:xfrm>
                <a:off x="7583931" y="5454945"/>
                <a:ext cx="418320" cy="492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E5B2A1E-7F4C-4F0B-AC61-F1A1303675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65931" y="5437305"/>
                  <a:ext cx="4539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F11F35D-4B41-4676-B614-3CFF60D723D3}"/>
                    </a:ext>
                  </a:extLst>
                </p14:cNvPr>
                <p14:cNvContentPartPr/>
                <p14:nvPr/>
              </p14:nvContentPartPr>
              <p14:xfrm>
                <a:off x="7586451" y="4961025"/>
                <a:ext cx="420120" cy="430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F11F35D-4B41-4676-B614-3CFF60D723D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451" y="4943025"/>
                  <a:ext cx="4557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704E11C-8D2E-45EA-984B-B4C848CD035E}"/>
                    </a:ext>
                  </a:extLst>
                </p14:cNvPr>
                <p14:cNvContentPartPr/>
                <p14:nvPr/>
              </p14:nvContentPartPr>
              <p14:xfrm>
                <a:off x="7523091" y="5103945"/>
                <a:ext cx="245520" cy="101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704E11C-8D2E-45EA-984B-B4C848CD035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05091" y="5085945"/>
                  <a:ext cx="28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C38A651-B0CD-4979-BD19-4C781C85B0EB}"/>
                    </a:ext>
                  </a:extLst>
                </p14:cNvPr>
                <p14:cNvContentPartPr/>
                <p14:nvPr/>
              </p14:nvContentPartPr>
              <p14:xfrm>
                <a:off x="7278651" y="5547825"/>
                <a:ext cx="277560" cy="357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C38A651-B0CD-4979-BD19-4C781C85B0E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61011" y="5529825"/>
                  <a:ext cx="313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A844DE9-074E-4379-BE89-7832623E5132}"/>
                    </a:ext>
                  </a:extLst>
                </p14:cNvPr>
                <p14:cNvContentPartPr/>
                <p14:nvPr/>
              </p14:nvContentPartPr>
              <p14:xfrm>
                <a:off x="7206291" y="5661585"/>
                <a:ext cx="201960" cy="78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A844DE9-074E-4379-BE89-7832623E513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188291" y="5643945"/>
                  <a:ext cx="237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2CE20B6-848B-4D83-98DC-7ACC7E14107A}"/>
                    </a:ext>
                  </a:extLst>
                </p14:cNvPr>
                <p14:cNvContentPartPr/>
                <p14:nvPr/>
              </p14:nvContentPartPr>
              <p14:xfrm>
                <a:off x="8467731" y="5284305"/>
                <a:ext cx="1211040" cy="1298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2CE20B6-848B-4D83-98DC-7ACC7E14107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49731" y="5266305"/>
                  <a:ext cx="124668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4201826-8C5D-4F1A-B4CB-DBCCC57A2FBE}"/>
                    </a:ext>
                  </a:extLst>
                </p14:cNvPr>
                <p14:cNvContentPartPr/>
                <p14:nvPr/>
              </p14:nvContentPartPr>
              <p14:xfrm>
                <a:off x="9541971" y="5005665"/>
                <a:ext cx="330840" cy="374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4201826-8C5D-4F1A-B4CB-DBCCC57A2FB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23971" y="4988025"/>
                  <a:ext cx="366480" cy="41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887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D9DCF8B-E84F-4057-B928-18E8A506EED9}"/>
              </a:ext>
            </a:extLst>
          </p:cNvPr>
          <p:cNvGrpSpPr/>
          <p:nvPr/>
        </p:nvGrpSpPr>
        <p:grpSpPr>
          <a:xfrm>
            <a:off x="271611" y="1067265"/>
            <a:ext cx="10529280" cy="5563080"/>
            <a:chOff x="271611" y="1067265"/>
            <a:chExt cx="10529280" cy="55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D12E0E-AC14-4DA3-96DC-450D280F4AF5}"/>
                    </a:ext>
                  </a:extLst>
                </p14:cNvPr>
                <p14:cNvContentPartPr/>
                <p14:nvPr/>
              </p14:nvContentPartPr>
              <p14:xfrm>
                <a:off x="432531" y="1629225"/>
                <a:ext cx="336600" cy="669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D12E0E-AC14-4DA3-96DC-450D280F4A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891" y="1611585"/>
                  <a:ext cx="37224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9F3EE6-B42B-4D88-936E-AC75760AE2D9}"/>
                    </a:ext>
                  </a:extLst>
                </p14:cNvPr>
                <p14:cNvContentPartPr/>
                <p14:nvPr/>
              </p14:nvContentPartPr>
              <p14:xfrm>
                <a:off x="654291" y="1318545"/>
                <a:ext cx="529560" cy="65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9F3EE6-B42B-4D88-936E-AC75760AE2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51" y="1300545"/>
                  <a:ext cx="56520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A64F6B-4DB9-4D6D-9B50-07FAA36B7031}"/>
                    </a:ext>
                  </a:extLst>
                </p14:cNvPr>
                <p14:cNvContentPartPr/>
                <p14:nvPr/>
              </p14:nvContentPartPr>
              <p14:xfrm>
                <a:off x="769131" y="1805265"/>
                <a:ext cx="573840" cy="43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A64F6B-4DB9-4D6D-9B50-07FAA36B70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131" y="1787265"/>
                  <a:ext cx="6094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DB30D0-DFA1-4B89-AAAB-B84FE39DFC68}"/>
                    </a:ext>
                  </a:extLst>
                </p14:cNvPr>
                <p14:cNvContentPartPr/>
                <p14:nvPr/>
              </p14:nvContentPartPr>
              <p14:xfrm>
                <a:off x="950211" y="1911465"/>
                <a:ext cx="356760" cy="18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DB30D0-DFA1-4B89-AAAB-B84FE39DFC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211" y="1893465"/>
                  <a:ext cx="392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FF0789F-44E2-41C5-89CC-B2CF958C71A3}"/>
                    </a:ext>
                  </a:extLst>
                </p14:cNvPr>
                <p14:cNvContentPartPr/>
                <p14:nvPr/>
              </p14:nvContentPartPr>
              <p14:xfrm>
                <a:off x="271611" y="2814705"/>
                <a:ext cx="635400" cy="89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FF0789F-44E2-41C5-89CC-B2CF958C71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971" y="2796705"/>
                  <a:ext cx="6710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7EF286-A26D-4B53-BA86-EE6CF3F101DD}"/>
                    </a:ext>
                  </a:extLst>
                </p14:cNvPr>
                <p14:cNvContentPartPr/>
                <p14:nvPr/>
              </p14:nvContentPartPr>
              <p14:xfrm>
                <a:off x="669411" y="2919465"/>
                <a:ext cx="134280" cy="9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7EF286-A26D-4B53-BA86-EE6CF3F101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1771" y="2901825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C9A3402-A9AD-474A-9511-B147F8226E3D}"/>
                    </a:ext>
                  </a:extLst>
                </p14:cNvPr>
                <p14:cNvContentPartPr/>
                <p14:nvPr/>
              </p14:nvContentPartPr>
              <p14:xfrm>
                <a:off x="832491" y="2761065"/>
                <a:ext cx="75240" cy="131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C9A3402-A9AD-474A-9511-B147F8226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491" y="2743065"/>
                  <a:ext cx="110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64BE2B-C5D3-4568-870B-019359E1D8AA}"/>
                    </a:ext>
                  </a:extLst>
                </p14:cNvPr>
                <p14:cNvContentPartPr/>
                <p14:nvPr/>
              </p14:nvContentPartPr>
              <p14:xfrm>
                <a:off x="1151451" y="2579985"/>
                <a:ext cx="249840" cy="1617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64BE2B-C5D3-4568-870B-019359E1D8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3451" y="2562345"/>
                  <a:ext cx="285480" cy="16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12241B-696F-4326-BFFB-3B21000C0AA3}"/>
                    </a:ext>
                  </a:extLst>
                </p14:cNvPr>
                <p14:cNvContentPartPr/>
                <p14:nvPr/>
              </p14:nvContentPartPr>
              <p14:xfrm>
                <a:off x="1701171" y="2515545"/>
                <a:ext cx="277920" cy="565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12241B-696F-4326-BFFB-3B21000C0A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3531" y="2497545"/>
                  <a:ext cx="3135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5AA5D7-A849-4F20-9775-CEEB86729913}"/>
                    </a:ext>
                  </a:extLst>
                </p14:cNvPr>
                <p14:cNvContentPartPr/>
                <p14:nvPr/>
              </p14:nvContentPartPr>
              <p14:xfrm>
                <a:off x="2127051" y="2785905"/>
                <a:ext cx="558000" cy="129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5AA5D7-A849-4F20-9775-CEEB867299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09411" y="2767905"/>
                  <a:ext cx="593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B46A86-14A2-41B1-829B-FA6425EA1262}"/>
                    </a:ext>
                  </a:extLst>
                </p14:cNvPr>
                <p14:cNvContentPartPr/>
                <p14:nvPr/>
              </p14:nvContentPartPr>
              <p14:xfrm>
                <a:off x="2335491" y="2661345"/>
                <a:ext cx="180360" cy="45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B46A86-14A2-41B1-829B-FA6425EA12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7851" y="2643705"/>
                  <a:ext cx="2160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E0F830-3A5C-40C4-B137-C1A5D5D2A77A}"/>
                    </a:ext>
                  </a:extLst>
                </p14:cNvPr>
                <p14:cNvContentPartPr/>
                <p14:nvPr/>
              </p14:nvContentPartPr>
              <p14:xfrm>
                <a:off x="2525571" y="2406105"/>
                <a:ext cx="496440" cy="42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E0F830-3A5C-40C4-B137-C1A5D5D2A7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07571" y="2388105"/>
                  <a:ext cx="5320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EBE5402-FE87-4B4F-8C16-373F916CD01B}"/>
                    </a:ext>
                  </a:extLst>
                </p14:cNvPr>
                <p14:cNvContentPartPr/>
                <p14:nvPr/>
              </p14:nvContentPartPr>
              <p14:xfrm>
                <a:off x="1719531" y="3053025"/>
                <a:ext cx="1987200" cy="414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EBE5402-FE87-4B4F-8C16-373F916CD0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01891" y="3035385"/>
                  <a:ext cx="20228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C9DEB28-400F-4BEB-82E0-76AEB2FC2686}"/>
                    </a:ext>
                  </a:extLst>
                </p14:cNvPr>
                <p14:cNvContentPartPr/>
                <p14:nvPr/>
              </p14:nvContentPartPr>
              <p14:xfrm>
                <a:off x="1990611" y="3521385"/>
                <a:ext cx="164880" cy="544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9DEB28-400F-4BEB-82E0-76AEB2FC26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72971" y="3503385"/>
                  <a:ext cx="20052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5AE1CF-D107-4EBD-8922-996428DCB900}"/>
                    </a:ext>
                  </a:extLst>
                </p14:cNvPr>
                <p14:cNvContentPartPr/>
                <p14:nvPr/>
              </p14:nvContentPartPr>
              <p14:xfrm>
                <a:off x="2208771" y="3900105"/>
                <a:ext cx="164880" cy="65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5AE1CF-D107-4EBD-8922-996428DCB9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0771" y="3882105"/>
                  <a:ext cx="200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3C54EB1-CA54-4F2E-8776-B90DEE342E7A}"/>
                    </a:ext>
                  </a:extLst>
                </p14:cNvPr>
                <p14:cNvContentPartPr/>
                <p14:nvPr/>
              </p14:nvContentPartPr>
              <p14:xfrm>
                <a:off x="2417211" y="3774825"/>
                <a:ext cx="86760" cy="117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3C54EB1-CA54-4F2E-8776-B90DEE342E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9211" y="3757185"/>
                  <a:ext cx="122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75071E7-EC52-4C7F-B694-D6A0ADF8F42F}"/>
                    </a:ext>
                  </a:extLst>
                </p14:cNvPr>
                <p14:cNvContentPartPr/>
                <p14:nvPr/>
              </p14:nvContentPartPr>
              <p14:xfrm>
                <a:off x="2417211" y="3575745"/>
                <a:ext cx="354240" cy="432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75071E7-EC52-4C7F-B694-D6A0ADF8F4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99211" y="3557745"/>
                  <a:ext cx="3898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3058C0-19E4-4C9C-A7C0-C86BDD023578}"/>
                    </a:ext>
                  </a:extLst>
                </p14:cNvPr>
                <p14:cNvContentPartPr/>
                <p14:nvPr/>
              </p14:nvContentPartPr>
              <p14:xfrm>
                <a:off x="1764171" y="3674025"/>
                <a:ext cx="127440" cy="567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3058C0-19E4-4C9C-A7C0-C86BDD0235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6531" y="3656025"/>
                  <a:ext cx="1630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9E3D0A-BF37-4A05-A2D7-333949B63C8B}"/>
                    </a:ext>
                  </a:extLst>
                </p14:cNvPr>
                <p14:cNvContentPartPr/>
                <p14:nvPr/>
              </p14:nvContentPartPr>
              <p14:xfrm>
                <a:off x="2978091" y="3476025"/>
                <a:ext cx="99720" cy="47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9E3D0A-BF37-4A05-A2D7-333949B63C8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60451" y="3458385"/>
                  <a:ext cx="1353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BF40AE-7F6C-41FB-9ED6-CF0A53154571}"/>
                    </a:ext>
                  </a:extLst>
                </p14:cNvPr>
                <p14:cNvContentPartPr/>
                <p14:nvPr/>
              </p14:nvContentPartPr>
              <p14:xfrm>
                <a:off x="3259971" y="3467385"/>
                <a:ext cx="174960" cy="470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BF40AE-7F6C-41FB-9ED6-CF0A531545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42331" y="3449385"/>
                  <a:ext cx="2106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6DE098F-A852-4937-BA30-F5956F94DD40}"/>
                    </a:ext>
                  </a:extLst>
                </p14:cNvPr>
                <p14:cNvContentPartPr/>
                <p14:nvPr/>
              </p14:nvContentPartPr>
              <p14:xfrm>
                <a:off x="3494331" y="3649545"/>
                <a:ext cx="313920" cy="107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6DE098F-A852-4937-BA30-F5956F94DD4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76331" y="3631905"/>
                  <a:ext cx="349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306778-8AEF-4E7C-AB3E-6BD7F0819EFB}"/>
                    </a:ext>
                  </a:extLst>
                </p14:cNvPr>
                <p14:cNvContentPartPr/>
                <p14:nvPr/>
              </p14:nvContentPartPr>
              <p14:xfrm>
                <a:off x="3566691" y="3557745"/>
                <a:ext cx="154800" cy="202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306778-8AEF-4E7C-AB3E-6BD7F0819E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9051" y="3539745"/>
                  <a:ext cx="190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B49990-7EDA-4E8C-A303-F5300B908A00}"/>
                    </a:ext>
                  </a:extLst>
                </p14:cNvPr>
                <p14:cNvContentPartPr/>
                <p14:nvPr/>
              </p14:nvContentPartPr>
              <p14:xfrm>
                <a:off x="3738771" y="3401865"/>
                <a:ext cx="347040" cy="240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B49990-7EDA-4E8C-A303-F5300B908A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21131" y="3383865"/>
                  <a:ext cx="382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F28E65-4479-449A-B125-6F80F5E17960}"/>
                    </a:ext>
                  </a:extLst>
                </p14:cNvPr>
                <p14:cNvContentPartPr/>
                <p14:nvPr/>
              </p14:nvContentPartPr>
              <p14:xfrm>
                <a:off x="3938211" y="3287745"/>
                <a:ext cx="304200" cy="39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F28E65-4479-449A-B125-6F80F5E179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0211" y="3269745"/>
                  <a:ext cx="339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6867FFD-4B84-4710-8758-BA93B1EB98EC}"/>
                    </a:ext>
                  </a:extLst>
                </p14:cNvPr>
                <p14:cNvContentPartPr/>
                <p14:nvPr/>
              </p14:nvContentPartPr>
              <p14:xfrm>
                <a:off x="3702771" y="2432745"/>
                <a:ext cx="918000" cy="1567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6867FFD-4B84-4710-8758-BA93B1EB98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4771" y="2414745"/>
                  <a:ext cx="953640" cy="16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08276EC-A9E0-461D-8725-EDA29131B409}"/>
                    </a:ext>
                  </a:extLst>
                </p14:cNvPr>
                <p14:cNvContentPartPr/>
                <p14:nvPr/>
              </p14:nvContentPartPr>
              <p14:xfrm>
                <a:off x="4535451" y="2652345"/>
                <a:ext cx="301680" cy="63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08276EC-A9E0-461D-8725-EDA29131B4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7811" y="2634705"/>
                  <a:ext cx="337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2B9752-E676-4F66-8FE6-69846712BB95}"/>
                    </a:ext>
                  </a:extLst>
                </p14:cNvPr>
                <p14:cNvContentPartPr/>
                <p14:nvPr/>
              </p14:nvContentPartPr>
              <p14:xfrm>
                <a:off x="4589811" y="2823345"/>
                <a:ext cx="410040" cy="12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2B9752-E676-4F66-8FE6-69846712BB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72171" y="2805345"/>
                  <a:ext cx="445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6536E6-817D-4AD8-B842-0F2CA7FEF5BE}"/>
                    </a:ext>
                  </a:extLst>
                </p14:cNvPr>
                <p14:cNvContentPartPr/>
                <p14:nvPr/>
              </p14:nvContentPartPr>
              <p14:xfrm>
                <a:off x="5812011" y="1835145"/>
                <a:ext cx="451440" cy="488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6536E6-817D-4AD8-B842-0F2CA7FEF5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94371" y="1817505"/>
                  <a:ext cx="4870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48D4271-B9ED-4008-BA69-C4105889E6B0}"/>
                    </a:ext>
                  </a:extLst>
                </p14:cNvPr>
                <p14:cNvContentPartPr/>
                <p14:nvPr/>
              </p14:nvContentPartPr>
              <p14:xfrm>
                <a:off x="5848011" y="1991385"/>
                <a:ext cx="537480" cy="118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48D4271-B9ED-4008-BA69-C4105889E6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30371" y="1973385"/>
                  <a:ext cx="573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AD0F7A8-9FB6-46FA-BF3A-AC6571645C44}"/>
                    </a:ext>
                  </a:extLst>
                </p14:cNvPr>
                <p14:cNvContentPartPr/>
                <p14:nvPr/>
              </p14:nvContentPartPr>
              <p14:xfrm>
                <a:off x="5567571" y="2297385"/>
                <a:ext cx="1436760" cy="400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AD0F7A8-9FB6-46FA-BF3A-AC6571645C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49571" y="2279745"/>
                  <a:ext cx="14724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0E46A1-7CF7-4BE6-9FE2-B9B1BFAD22AF}"/>
                    </a:ext>
                  </a:extLst>
                </p14:cNvPr>
                <p14:cNvContentPartPr/>
                <p14:nvPr/>
              </p14:nvContentPartPr>
              <p14:xfrm>
                <a:off x="6062211" y="2776185"/>
                <a:ext cx="248040" cy="502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0E46A1-7CF7-4BE6-9FE2-B9B1BFAD22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44211" y="2758545"/>
                  <a:ext cx="283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F2DEFB-FCCB-403D-964F-4E50B57ED7F4}"/>
                    </a:ext>
                  </a:extLst>
                </p14:cNvPr>
                <p14:cNvContentPartPr/>
                <p14:nvPr/>
              </p14:nvContentPartPr>
              <p14:xfrm>
                <a:off x="6445971" y="2998305"/>
                <a:ext cx="267480" cy="34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F2DEFB-FCCB-403D-964F-4E50B57ED7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27971" y="2980305"/>
                  <a:ext cx="303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3B3793-E8F7-42E3-AC4A-EF01FD57791C}"/>
                    </a:ext>
                  </a:extLst>
                </p14:cNvPr>
                <p14:cNvContentPartPr/>
                <p14:nvPr/>
              </p14:nvContentPartPr>
              <p14:xfrm>
                <a:off x="6762771" y="2788065"/>
                <a:ext cx="132480" cy="18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3B3793-E8F7-42E3-AC4A-EF01FD5779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44771" y="2770065"/>
                  <a:ext cx="168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800D11-E2FE-49E4-98DA-20647FE60666}"/>
                    </a:ext>
                  </a:extLst>
                </p14:cNvPr>
                <p14:cNvContentPartPr/>
                <p14:nvPr/>
              </p14:nvContentPartPr>
              <p14:xfrm>
                <a:off x="7441731" y="1870785"/>
                <a:ext cx="658080" cy="28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800D11-E2FE-49E4-98DA-20647FE606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23731" y="1853145"/>
                  <a:ext cx="6937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FD4D84-6F3B-4B7C-8FB8-86B9E22FA964}"/>
                    </a:ext>
                  </a:extLst>
                </p14:cNvPr>
                <p14:cNvContentPartPr/>
                <p14:nvPr/>
              </p14:nvContentPartPr>
              <p14:xfrm>
                <a:off x="7758531" y="1774305"/>
                <a:ext cx="363960" cy="456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FD4D84-6F3B-4B7C-8FB8-86B9E22FA9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0531" y="1756305"/>
                  <a:ext cx="3996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87A0C9-665F-4C9C-B399-2F696A3F1D50}"/>
                    </a:ext>
                  </a:extLst>
                </p14:cNvPr>
                <p14:cNvContentPartPr/>
                <p14:nvPr/>
              </p14:nvContentPartPr>
              <p14:xfrm>
                <a:off x="8670771" y="1067265"/>
                <a:ext cx="788040" cy="78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87A0C9-665F-4C9C-B399-2F696A3F1D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2771" y="1049625"/>
                  <a:ext cx="82368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8C27A4-23D0-48C6-B1F1-7C3456CAD857}"/>
                    </a:ext>
                  </a:extLst>
                </p14:cNvPr>
                <p14:cNvContentPartPr/>
                <p14:nvPr/>
              </p14:nvContentPartPr>
              <p14:xfrm>
                <a:off x="8274411" y="1646145"/>
                <a:ext cx="1801080" cy="644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8C27A4-23D0-48C6-B1F1-7C3456CAD8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6771" y="1628505"/>
                  <a:ext cx="18367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A71C558-7D40-4B47-AA8D-0F270E4862AC}"/>
                    </a:ext>
                  </a:extLst>
                </p14:cNvPr>
                <p14:cNvContentPartPr/>
                <p14:nvPr/>
              </p14:nvContentPartPr>
              <p14:xfrm>
                <a:off x="8869851" y="2204505"/>
                <a:ext cx="500760" cy="681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A71C558-7D40-4B47-AA8D-0F270E4862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51851" y="2186505"/>
                  <a:ext cx="53640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C2B022-470F-44CA-9854-3BDE9980DE36}"/>
                    </a:ext>
                  </a:extLst>
                </p14:cNvPr>
                <p14:cNvContentPartPr/>
                <p14:nvPr/>
              </p14:nvContentPartPr>
              <p14:xfrm>
                <a:off x="9469611" y="2321865"/>
                <a:ext cx="487800" cy="240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C2B022-470F-44CA-9854-3BDE9980DE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1971" y="2303865"/>
                  <a:ext cx="523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206E0D5-C8F5-41A6-8F37-3AE995441CA9}"/>
                    </a:ext>
                  </a:extLst>
                </p14:cNvPr>
                <p14:cNvContentPartPr/>
                <p14:nvPr/>
              </p14:nvContentPartPr>
              <p14:xfrm>
                <a:off x="9578331" y="2208825"/>
                <a:ext cx="403560" cy="392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206E0D5-C8F5-41A6-8F37-3AE995441C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60331" y="2190825"/>
                  <a:ext cx="439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D22693-A3F8-4FE8-BF59-D3FED42DE156}"/>
                    </a:ext>
                  </a:extLst>
                </p14:cNvPr>
                <p14:cNvContentPartPr/>
                <p14:nvPr/>
              </p14:nvContentPartPr>
              <p14:xfrm>
                <a:off x="9931131" y="1911465"/>
                <a:ext cx="399600" cy="608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D22693-A3F8-4FE8-BF59-D3FED42DE1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13491" y="1893825"/>
                  <a:ext cx="4352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51C800-CE84-4129-AA2E-64D1BE435DE0}"/>
                    </a:ext>
                  </a:extLst>
                </p14:cNvPr>
                <p14:cNvContentPartPr/>
                <p14:nvPr/>
              </p14:nvContentPartPr>
              <p14:xfrm>
                <a:off x="892251" y="4888665"/>
                <a:ext cx="465840" cy="686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51C800-CE84-4129-AA2E-64D1BE435D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4611" y="4871025"/>
                  <a:ext cx="5014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CCE248-867D-4115-A245-8E8559AC5479}"/>
                    </a:ext>
                  </a:extLst>
                </p14:cNvPr>
                <p14:cNvContentPartPr/>
                <p14:nvPr/>
              </p14:nvContentPartPr>
              <p14:xfrm>
                <a:off x="1611171" y="5236785"/>
                <a:ext cx="426960" cy="122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CCE248-867D-4115-A245-8E8559AC54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93531" y="5218785"/>
                  <a:ext cx="46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F79245-6D3C-4BCA-9D12-CC6018029F49}"/>
                    </a:ext>
                  </a:extLst>
                </p14:cNvPr>
                <p14:cNvContentPartPr/>
                <p14:nvPr/>
              </p14:nvContentPartPr>
              <p14:xfrm>
                <a:off x="1755891" y="5169105"/>
                <a:ext cx="150840" cy="229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F79245-6D3C-4BCA-9D12-CC6018029F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38251" y="5151465"/>
                  <a:ext cx="186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D103D3-2DF9-40C1-9DCF-9D54783C21A9}"/>
                    </a:ext>
                  </a:extLst>
                </p14:cNvPr>
                <p14:cNvContentPartPr/>
                <p14:nvPr/>
              </p14:nvContentPartPr>
              <p14:xfrm>
                <a:off x="2082051" y="4779945"/>
                <a:ext cx="320760" cy="298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D103D3-2DF9-40C1-9DCF-9D54783C21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64411" y="4761945"/>
                  <a:ext cx="356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202980-5EE6-42A9-8E23-2EE3BFA3355F}"/>
                    </a:ext>
                  </a:extLst>
                </p14:cNvPr>
                <p14:cNvContentPartPr/>
                <p14:nvPr/>
              </p14:nvContentPartPr>
              <p14:xfrm>
                <a:off x="642411" y="5344425"/>
                <a:ext cx="2485800" cy="594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202980-5EE6-42A9-8E23-2EE3BFA335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4771" y="5326425"/>
                  <a:ext cx="25214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BD74DF-3879-4ADC-AB78-CF8FF2733206}"/>
                    </a:ext>
                  </a:extLst>
                </p14:cNvPr>
                <p14:cNvContentPartPr/>
                <p14:nvPr/>
              </p14:nvContentPartPr>
              <p14:xfrm>
                <a:off x="1079091" y="6119865"/>
                <a:ext cx="197640" cy="400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BD74DF-3879-4ADC-AB78-CF8FF273320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1091" y="6101865"/>
                  <a:ext cx="2332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C192D0-B52F-4F92-A4AF-05436E13DEA4}"/>
                    </a:ext>
                  </a:extLst>
                </p14:cNvPr>
                <p14:cNvContentPartPr/>
                <p14:nvPr/>
              </p14:nvContentPartPr>
              <p14:xfrm>
                <a:off x="1384731" y="6305985"/>
                <a:ext cx="245160" cy="67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C192D0-B52F-4F92-A4AF-05436E13DE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66731" y="6287985"/>
                  <a:ext cx="280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71CE9C-9876-4557-9E3A-5B715A17733F}"/>
                    </a:ext>
                  </a:extLst>
                </p14:cNvPr>
                <p14:cNvContentPartPr/>
                <p14:nvPr/>
              </p14:nvContentPartPr>
              <p14:xfrm>
                <a:off x="1692531" y="6074505"/>
                <a:ext cx="141480" cy="234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71CE9C-9876-4557-9E3A-5B715A1773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74891" y="6056865"/>
                  <a:ext cx="177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E550FF-0BA3-45E7-B446-13494D06B684}"/>
                    </a:ext>
                  </a:extLst>
                </p14:cNvPr>
                <p14:cNvContentPartPr/>
                <p14:nvPr/>
              </p14:nvContentPartPr>
              <p14:xfrm>
                <a:off x="1755891" y="5929425"/>
                <a:ext cx="318240" cy="510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E550FF-0BA3-45E7-B446-13494D06B6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38251" y="5911785"/>
                  <a:ext cx="3538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8D77CD-9533-485B-BA12-CE2023987E29}"/>
                    </a:ext>
                  </a:extLst>
                </p14:cNvPr>
                <p14:cNvContentPartPr/>
                <p14:nvPr/>
              </p14:nvContentPartPr>
              <p14:xfrm>
                <a:off x="832491" y="6156225"/>
                <a:ext cx="159120" cy="474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8D77CD-9533-485B-BA12-CE2023987E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4491" y="6138225"/>
                  <a:ext cx="1947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AF6FDC-73CB-4447-B929-190E73BE5437}"/>
                    </a:ext>
                  </a:extLst>
                </p14:cNvPr>
                <p14:cNvContentPartPr/>
                <p14:nvPr/>
              </p14:nvContentPartPr>
              <p14:xfrm>
                <a:off x="2316051" y="5875425"/>
                <a:ext cx="123840" cy="495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AF6FDC-73CB-4447-B929-190E73BE543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98051" y="5857785"/>
                  <a:ext cx="1594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02FDB73-D146-4F18-BFE6-4DA3B5EA2CB9}"/>
                    </a:ext>
                  </a:extLst>
                </p14:cNvPr>
                <p14:cNvContentPartPr/>
                <p14:nvPr/>
              </p14:nvContentPartPr>
              <p14:xfrm>
                <a:off x="2496771" y="5848065"/>
                <a:ext cx="155160" cy="397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02FDB73-D146-4F18-BFE6-4DA3B5EA2C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79131" y="5830425"/>
                  <a:ext cx="1908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00FF670-F750-4EEB-9023-011059A9D9E8}"/>
                    </a:ext>
                  </a:extLst>
                </p14:cNvPr>
                <p14:cNvContentPartPr/>
                <p14:nvPr/>
              </p14:nvContentPartPr>
              <p14:xfrm>
                <a:off x="2752011" y="6033825"/>
                <a:ext cx="195480" cy="59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00FF670-F750-4EEB-9023-011059A9D9E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34371" y="6016185"/>
                  <a:ext cx="231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1AF1C9A-6C15-42BE-ADD3-62E3F136BEE8}"/>
                    </a:ext>
                  </a:extLst>
                </p14:cNvPr>
                <p14:cNvContentPartPr/>
                <p14:nvPr/>
              </p14:nvContentPartPr>
              <p14:xfrm>
                <a:off x="2761011" y="5920785"/>
                <a:ext cx="195120" cy="277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1AF1C9A-6C15-42BE-ADD3-62E3F136BE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43011" y="5902785"/>
                  <a:ext cx="230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859BE8E-1FEB-4D1A-8A81-EA2E8526FB5B}"/>
                    </a:ext>
                  </a:extLst>
                </p14:cNvPr>
                <p14:cNvContentPartPr/>
                <p14:nvPr/>
              </p14:nvContentPartPr>
              <p14:xfrm>
                <a:off x="2969451" y="5768145"/>
                <a:ext cx="306000" cy="46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859BE8E-1FEB-4D1A-8A81-EA2E8526FB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51451" y="5750505"/>
                  <a:ext cx="341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71EB67A-0349-4F19-A64A-1105276D0D96}"/>
                    </a:ext>
                  </a:extLst>
                </p14:cNvPr>
                <p14:cNvContentPartPr/>
                <p14:nvPr/>
              </p14:nvContentPartPr>
              <p14:xfrm>
                <a:off x="3168531" y="5603985"/>
                <a:ext cx="336240" cy="50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71EB67A-0349-4F19-A64A-1105276D0D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50531" y="5585985"/>
                  <a:ext cx="3718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EF94F7C-90A9-44D9-83E4-FFBA7D72397B}"/>
                    </a:ext>
                  </a:extLst>
                </p14:cNvPr>
                <p14:cNvContentPartPr/>
                <p14:nvPr/>
              </p14:nvContentPartPr>
              <p14:xfrm>
                <a:off x="3503331" y="4861305"/>
                <a:ext cx="392040" cy="22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EF94F7C-90A9-44D9-83E4-FFBA7D7239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85691" y="4843665"/>
                  <a:ext cx="427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D2B2D93-D594-4724-933D-F1BA6F073B7D}"/>
                    </a:ext>
                  </a:extLst>
                </p14:cNvPr>
                <p14:cNvContentPartPr/>
                <p14:nvPr/>
              </p14:nvContentPartPr>
              <p14:xfrm>
                <a:off x="3494331" y="5016825"/>
                <a:ext cx="626760" cy="252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D2B2D93-D594-4724-933D-F1BA6F073B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76331" y="4999185"/>
                  <a:ext cx="662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DD03296-0176-453D-8744-3C9AB96BE8DF}"/>
                    </a:ext>
                  </a:extLst>
                </p14:cNvPr>
                <p14:cNvContentPartPr/>
                <p14:nvPr/>
              </p14:nvContentPartPr>
              <p14:xfrm>
                <a:off x="4643811" y="4164705"/>
                <a:ext cx="567000" cy="801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DD03296-0176-453D-8744-3C9AB96BE8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26171" y="4146705"/>
                  <a:ext cx="60264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902E870-2793-44BB-A7E6-92E320CF1592}"/>
                    </a:ext>
                  </a:extLst>
                </p14:cNvPr>
                <p14:cNvContentPartPr/>
                <p14:nvPr/>
              </p14:nvContentPartPr>
              <p14:xfrm>
                <a:off x="4680171" y="4516065"/>
                <a:ext cx="328320" cy="73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902E870-2793-44BB-A7E6-92E320CF15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62531" y="4498065"/>
                  <a:ext cx="363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C42CB5-5CDA-4A00-8396-7CEED1AFB3C4}"/>
                    </a:ext>
                  </a:extLst>
                </p14:cNvPr>
                <p14:cNvContentPartPr/>
                <p14:nvPr/>
              </p14:nvContentPartPr>
              <p14:xfrm>
                <a:off x="5394051" y="4100985"/>
                <a:ext cx="132840" cy="414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C42CB5-5CDA-4A00-8396-7CEED1AFB3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76411" y="4082985"/>
                  <a:ext cx="1684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B4CA097-DE15-46B1-9E77-95B49035C6E9}"/>
                    </a:ext>
                  </a:extLst>
                </p14:cNvPr>
                <p14:cNvContentPartPr/>
                <p14:nvPr/>
              </p14:nvContentPartPr>
              <p14:xfrm>
                <a:off x="5619051" y="4019625"/>
                <a:ext cx="349200" cy="480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B4CA097-DE15-46B1-9E77-95B49035C6E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01051" y="4001625"/>
                  <a:ext cx="384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F9F21D-FCD1-4D19-AB71-D73F3CB543A6}"/>
                    </a:ext>
                  </a:extLst>
                </p14:cNvPr>
                <p14:cNvContentPartPr/>
                <p14:nvPr/>
              </p14:nvContentPartPr>
              <p14:xfrm>
                <a:off x="6110811" y="4279185"/>
                <a:ext cx="282600" cy="21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F9F21D-FCD1-4D19-AB71-D73F3CB543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171" y="4261545"/>
                  <a:ext cx="318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B50D307-4093-4723-8442-E37CA09B562E}"/>
                    </a:ext>
                  </a:extLst>
                </p14:cNvPr>
                <p14:cNvContentPartPr/>
                <p14:nvPr/>
              </p14:nvContentPartPr>
              <p14:xfrm>
                <a:off x="6146811" y="4137345"/>
                <a:ext cx="216360" cy="345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B50D307-4093-4723-8442-E37CA09B56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28811" y="4119345"/>
                  <a:ext cx="252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D78DCA0-DFD6-42A1-AB6E-32E562F97DE8}"/>
                    </a:ext>
                  </a:extLst>
                </p14:cNvPr>
                <p14:cNvContentPartPr/>
                <p14:nvPr/>
              </p14:nvContentPartPr>
              <p14:xfrm>
                <a:off x="6427611" y="3884985"/>
                <a:ext cx="600120" cy="512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D78DCA0-DFD6-42A1-AB6E-32E562F97D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9971" y="3867345"/>
                  <a:ext cx="6357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3399EA-2874-4E50-82FF-9B7091304982}"/>
                    </a:ext>
                  </a:extLst>
                </p14:cNvPr>
                <p14:cNvContentPartPr/>
                <p14:nvPr/>
              </p14:nvContentPartPr>
              <p14:xfrm>
                <a:off x="6862131" y="3675465"/>
                <a:ext cx="327600" cy="597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3399EA-2874-4E50-82FF-9B70913049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44491" y="3657465"/>
                  <a:ext cx="36324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0987125-86D7-4534-9C89-FC0413709B86}"/>
                    </a:ext>
                  </a:extLst>
                </p14:cNvPr>
                <p14:cNvContentPartPr/>
                <p14:nvPr/>
              </p14:nvContentPartPr>
              <p14:xfrm>
                <a:off x="7432731" y="3983625"/>
                <a:ext cx="640440" cy="136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0987125-86D7-4534-9C89-FC0413709B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14731" y="3965625"/>
                  <a:ext cx="676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05FFF0-3E0D-4DC4-ADFF-A8D2D6B026A2}"/>
                    </a:ext>
                  </a:extLst>
                </p14:cNvPr>
                <p14:cNvContentPartPr/>
                <p14:nvPr/>
              </p14:nvContentPartPr>
              <p14:xfrm>
                <a:off x="7803531" y="3820185"/>
                <a:ext cx="180360" cy="453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905FFF0-3E0D-4DC4-ADFF-A8D2D6B026A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85891" y="3802185"/>
                  <a:ext cx="2160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CEA6A95-FE18-4090-8661-9DBD60994A8C}"/>
                    </a:ext>
                  </a:extLst>
                </p14:cNvPr>
                <p14:cNvContentPartPr/>
                <p14:nvPr/>
              </p14:nvContentPartPr>
              <p14:xfrm>
                <a:off x="8063451" y="3415545"/>
                <a:ext cx="770040" cy="748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CEA6A95-FE18-4090-8661-9DBD60994A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45451" y="3397905"/>
                  <a:ext cx="8056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E383F9-A85E-4C79-8E5B-B8449262DD68}"/>
                    </a:ext>
                  </a:extLst>
                </p14:cNvPr>
                <p14:cNvContentPartPr/>
                <p14:nvPr/>
              </p14:nvContentPartPr>
              <p14:xfrm>
                <a:off x="8907651" y="3467385"/>
                <a:ext cx="550440" cy="61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E383F9-A85E-4C79-8E5B-B8449262DD6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90011" y="3449385"/>
                  <a:ext cx="58608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B05579F-04BC-4A62-A644-8BBE351917EC}"/>
                    </a:ext>
                  </a:extLst>
                </p14:cNvPr>
                <p14:cNvContentPartPr/>
                <p14:nvPr/>
              </p14:nvContentPartPr>
              <p14:xfrm>
                <a:off x="9121851" y="3494025"/>
                <a:ext cx="487440" cy="540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B05579F-04BC-4A62-A644-8BBE351917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03851" y="3476385"/>
                  <a:ext cx="5230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78CD37E-6647-41F7-B564-E4796322CC54}"/>
                    </a:ext>
                  </a:extLst>
                </p14:cNvPr>
                <p14:cNvContentPartPr/>
                <p14:nvPr/>
              </p14:nvContentPartPr>
              <p14:xfrm>
                <a:off x="9677691" y="3706065"/>
                <a:ext cx="361800" cy="123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78CD37E-6647-41F7-B564-E4796322CC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60051" y="3688425"/>
                  <a:ext cx="397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F8286A6-DCF6-4443-877B-1B60FCFF2445}"/>
                    </a:ext>
                  </a:extLst>
                </p14:cNvPr>
                <p14:cNvContentPartPr/>
                <p14:nvPr/>
              </p14:nvContentPartPr>
              <p14:xfrm>
                <a:off x="10067211" y="3449025"/>
                <a:ext cx="110880" cy="32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F8286A6-DCF6-4443-877B-1B60FCFF24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49211" y="3431385"/>
                  <a:ext cx="146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4FFBCCE-82F1-433B-9272-A3742A7C6DF0}"/>
                    </a:ext>
                  </a:extLst>
                </p14:cNvPr>
                <p14:cNvContentPartPr/>
                <p14:nvPr/>
              </p14:nvContentPartPr>
              <p14:xfrm>
                <a:off x="10130571" y="3222585"/>
                <a:ext cx="309240" cy="654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4FFBCCE-82F1-433B-9272-A3742A7C6D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12571" y="3204945"/>
                  <a:ext cx="3448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0F0245-F7B8-4AA1-9693-A791D7514CD7}"/>
                    </a:ext>
                  </a:extLst>
                </p14:cNvPr>
                <p14:cNvContentPartPr/>
                <p14:nvPr/>
              </p14:nvContentPartPr>
              <p14:xfrm>
                <a:off x="4351491" y="4145985"/>
                <a:ext cx="6449400" cy="1151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0F0245-F7B8-4AA1-9693-A791D7514C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33491" y="4128345"/>
                  <a:ext cx="6485040" cy="11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F7438D-E4EA-42F5-A28A-8669758DDAB8}"/>
                    </a:ext>
                  </a:extLst>
                </p14:cNvPr>
                <p14:cNvContentPartPr/>
                <p14:nvPr/>
              </p14:nvContentPartPr>
              <p14:xfrm>
                <a:off x="5310171" y="5286825"/>
                <a:ext cx="583920" cy="744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F7438D-E4EA-42F5-A28A-8669758DDA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92171" y="5269185"/>
                  <a:ext cx="6195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1692283-BFC8-4A5E-BA80-650878EFC63D}"/>
                    </a:ext>
                  </a:extLst>
                </p14:cNvPr>
                <p14:cNvContentPartPr/>
                <p14:nvPr/>
              </p14:nvContentPartPr>
              <p14:xfrm>
                <a:off x="6101451" y="5665545"/>
                <a:ext cx="159480" cy="5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1692283-BFC8-4A5E-BA80-650878EFC6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83811" y="5647905"/>
                  <a:ext cx="195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ABCBE00-F46D-49B0-A0C1-4AB48D85DFE2}"/>
                    </a:ext>
                  </a:extLst>
                </p14:cNvPr>
                <p14:cNvContentPartPr/>
                <p14:nvPr/>
              </p14:nvContentPartPr>
              <p14:xfrm>
                <a:off x="6463971" y="5413545"/>
                <a:ext cx="133560" cy="230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ABCBE00-F46D-49B0-A0C1-4AB48D85DF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46331" y="5395905"/>
                  <a:ext cx="169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0CFCA9F-A263-492F-A8DD-6A9A578D59D3}"/>
                    </a:ext>
                  </a:extLst>
                </p14:cNvPr>
                <p14:cNvContentPartPr/>
                <p14:nvPr/>
              </p14:nvContentPartPr>
              <p14:xfrm>
                <a:off x="6509331" y="5106105"/>
                <a:ext cx="492120" cy="802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0CFCA9F-A263-492F-A8DD-6A9A578D5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91331" y="5088105"/>
                  <a:ext cx="5277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2416B60-8038-4161-936B-D2655EBA7B56}"/>
                    </a:ext>
                  </a:extLst>
                </p14:cNvPr>
                <p14:cNvContentPartPr/>
                <p14:nvPr/>
              </p14:nvContentPartPr>
              <p14:xfrm>
                <a:off x="5014971" y="5386545"/>
                <a:ext cx="408240" cy="830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2416B60-8038-4161-936B-D2655EBA7B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96971" y="5368905"/>
                  <a:ext cx="44388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D82A502-1797-4A5D-9A0D-DAAD50E401DC}"/>
                    </a:ext>
                  </a:extLst>
                </p14:cNvPr>
                <p14:cNvContentPartPr/>
                <p14:nvPr/>
              </p14:nvContentPartPr>
              <p14:xfrm>
                <a:off x="7666371" y="4919265"/>
                <a:ext cx="109080" cy="578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D82A502-1797-4A5D-9A0D-DAAD50E401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48731" y="4901625"/>
                  <a:ext cx="1447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E264964-4B7A-48E3-B616-FC226B35A23E}"/>
                    </a:ext>
                  </a:extLst>
                </p14:cNvPr>
                <p14:cNvContentPartPr/>
                <p14:nvPr/>
              </p14:nvContentPartPr>
              <p14:xfrm>
                <a:off x="8055531" y="4797945"/>
                <a:ext cx="268560" cy="633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E264964-4B7A-48E3-B616-FC226B35A2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37531" y="4780305"/>
                  <a:ext cx="30420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AE0E58-EF4F-4A43-B99A-F7AF38D635AE}"/>
                    </a:ext>
                  </a:extLst>
                </p14:cNvPr>
                <p14:cNvContentPartPr/>
                <p14:nvPr/>
              </p14:nvContentPartPr>
              <p14:xfrm>
                <a:off x="8455491" y="5067945"/>
                <a:ext cx="445680" cy="119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AE0E58-EF4F-4A43-B99A-F7AF38D635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37491" y="5049945"/>
                  <a:ext cx="481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B374E88-162B-45CD-AD47-BDD76EC8A2A5}"/>
                    </a:ext>
                  </a:extLst>
                </p14:cNvPr>
                <p14:cNvContentPartPr/>
                <p14:nvPr/>
              </p14:nvContentPartPr>
              <p14:xfrm>
                <a:off x="8627571" y="4906305"/>
                <a:ext cx="161280" cy="303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B374E88-162B-45CD-AD47-BDD76EC8A2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09931" y="4888665"/>
                  <a:ext cx="196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5CEF6B7-BB4B-4867-A50E-02C2F89EF497}"/>
                    </a:ext>
                  </a:extLst>
                </p14:cNvPr>
                <p14:cNvContentPartPr/>
                <p14:nvPr/>
              </p14:nvContentPartPr>
              <p14:xfrm>
                <a:off x="9017091" y="4890465"/>
                <a:ext cx="438480" cy="486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5CEF6B7-BB4B-4867-A50E-02C2F89EF4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99091" y="4872465"/>
                  <a:ext cx="4741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8BA69CF-AC03-4943-94FD-C5B944A44148}"/>
                    </a:ext>
                  </a:extLst>
                </p14:cNvPr>
                <p14:cNvContentPartPr/>
                <p14:nvPr/>
              </p14:nvContentPartPr>
              <p14:xfrm>
                <a:off x="9360891" y="4643865"/>
                <a:ext cx="392760" cy="782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8BA69CF-AC03-4943-94FD-C5B944A441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42891" y="4626225"/>
                  <a:ext cx="428400" cy="81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1D71657-FA2C-475E-99A1-6A202080E51E}"/>
                  </a:ext>
                </a:extLst>
              </p14:cNvPr>
              <p14:cNvContentPartPr/>
              <p14:nvPr/>
            </p14:nvContentPartPr>
            <p14:xfrm>
              <a:off x="826731" y="5998905"/>
              <a:ext cx="3202200" cy="5648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1D71657-FA2C-475E-99A1-6A202080E51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09091" y="5980905"/>
                <a:ext cx="32378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FEB2B91-3E5D-47D7-9E00-A932DE1F8A3F}"/>
                  </a:ext>
                </a:extLst>
              </p14:cNvPr>
              <p14:cNvContentPartPr/>
              <p14:nvPr/>
            </p14:nvContentPartPr>
            <p14:xfrm>
              <a:off x="4055571" y="5056425"/>
              <a:ext cx="5285880" cy="656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FEB2B91-3E5D-47D7-9E00-A932DE1F8A3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037931" y="5038785"/>
                <a:ext cx="5321520" cy="69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678CBDC-14E4-49DE-8AD0-E11F77B0C2F5}"/>
              </a:ext>
            </a:extLst>
          </p:cNvPr>
          <p:cNvGrpSpPr/>
          <p:nvPr/>
        </p:nvGrpSpPr>
        <p:grpSpPr>
          <a:xfrm>
            <a:off x="352611" y="153585"/>
            <a:ext cx="6013800" cy="1930320"/>
            <a:chOff x="352611" y="153585"/>
            <a:chExt cx="6013800" cy="19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6FE557-39F6-4134-AB1C-25399AD04413}"/>
                    </a:ext>
                  </a:extLst>
                </p14:cNvPr>
                <p14:cNvContentPartPr/>
                <p14:nvPr/>
              </p14:nvContentPartPr>
              <p14:xfrm>
                <a:off x="352611" y="175905"/>
                <a:ext cx="529560" cy="76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FE557-39F6-4134-AB1C-25399AD044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4971" y="157905"/>
                  <a:ext cx="56520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D24793-C46C-4353-8E74-3095414D499C}"/>
                    </a:ext>
                  </a:extLst>
                </p14:cNvPr>
                <p14:cNvContentPartPr/>
                <p14:nvPr/>
              </p14:nvContentPartPr>
              <p14:xfrm>
                <a:off x="692811" y="429705"/>
                <a:ext cx="57240" cy="4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D24793-C46C-4353-8E74-3095414D499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5171" y="412065"/>
                  <a:ext cx="92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C109CB-FB6E-4E7E-8395-3120E4D3FAA9}"/>
                    </a:ext>
                  </a:extLst>
                </p14:cNvPr>
                <p14:cNvContentPartPr/>
                <p14:nvPr/>
              </p14:nvContentPartPr>
              <p14:xfrm>
                <a:off x="859851" y="226305"/>
                <a:ext cx="65880" cy="15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C109CB-FB6E-4E7E-8395-3120E4D3FA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1851" y="208305"/>
                  <a:ext cx="101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563C20-2209-4701-BA41-9BEB0F321F05}"/>
                    </a:ext>
                  </a:extLst>
                </p14:cNvPr>
                <p14:cNvContentPartPr/>
                <p14:nvPr/>
              </p14:nvContentPartPr>
              <p14:xfrm>
                <a:off x="1548531" y="245745"/>
                <a:ext cx="272160" cy="32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563C20-2209-4701-BA41-9BEB0F321F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30531" y="227745"/>
                  <a:ext cx="307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D05F6E-660D-41EC-B30F-A15A4C2E094C}"/>
                    </a:ext>
                  </a:extLst>
                </p14:cNvPr>
                <p14:cNvContentPartPr/>
                <p14:nvPr/>
              </p14:nvContentPartPr>
              <p14:xfrm>
                <a:off x="1973331" y="377505"/>
                <a:ext cx="611640" cy="13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D05F6E-660D-41EC-B30F-A15A4C2E09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55331" y="359865"/>
                  <a:ext cx="647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15203E-2D92-46C0-8677-0FEC53404F7A}"/>
                    </a:ext>
                  </a:extLst>
                </p14:cNvPr>
                <p14:cNvContentPartPr/>
                <p14:nvPr/>
              </p14:nvContentPartPr>
              <p14:xfrm>
                <a:off x="2244771" y="307665"/>
                <a:ext cx="159840" cy="27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15203E-2D92-46C0-8677-0FEC53404F7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27131" y="289665"/>
                  <a:ext cx="195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C69BF-F2B2-413A-B977-45B430996994}"/>
                    </a:ext>
                  </a:extLst>
                </p14:cNvPr>
                <p14:cNvContentPartPr/>
                <p14:nvPr/>
              </p14:nvContentPartPr>
              <p14:xfrm>
                <a:off x="2588931" y="153585"/>
                <a:ext cx="501840" cy="37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C69BF-F2B2-413A-B977-45B4309969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70931" y="135945"/>
                  <a:ext cx="5374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7FF123-608E-4702-A825-E604B63287D9}"/>
                    </a:ext>
                  </a:extLst>
                </p14:cNvPr>
                <p14:cNvContentPartPr/>
                <p14:nvPr/>
              </p14:nvContentPartPr>
              <p14:xfrm>
                <a:off x="1384731" y="624465"/>
                <a:ext cx="2019960" cy="18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7FF123-608E-4702-A825-E604B63287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66731" y="606825"/>
                  <a:ext cx="2055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4BD920-0C74-4BA1-8DBC-C17017DEA584}"/>
                    </a:ext>
                  </a:extLst>
                </p14:cNvPr>
                <p14:cNvContentPartPr/>
                <p14:nvPr/>
              </p14:nvContentPartPr>
              <p14:xfrm>
                <a:off x="1798731" y="1116225"/>
                <a:ext cx="247680" cy="36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4BD920-0C74-4BA1-8DBC-C17017DEA5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80731" y="1098585"/>
                  <a:ext cx="2833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618AC7-43B0-41B3-9B5E-6B7E5C975E3F}"/>
                    </a:ext>
                  </a:extLst>
                </p14:cNvPr>
                <p14:cNvContentPartPr/>
                <p14:nvPr/>
              </p14:nvContentPartPr>
              <p14:xfrm>
                <a:off x="1737891" y="955305"/>
                <a:ext cx="187200" cy="8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618AC7-43B0-41B3-9B5E-6B7E5C975E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19891" y="937665"/>
                  <a:ext cx="222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5BB54B-7F36-4A7E-BD68-90DA392F36F9}"/>
                    </a:ext>
                  </a:extLst>
                </p14:cNvPr>
                <p14:cNvContentPartPr/>
                <p14:nvPr/>
              </p14:nvContentPartPr>
              <p14:xfrm>
                <a:off x="2072691" y="1265985"/>
                <a:ext cx="399960" cy="8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5BB54B-7F36-4A7E-BD68-90DA392F36F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55051" y="1248345"/>
                  <a:ext cx="435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335DAF-622E-4AAD-8C23-F105F0127BF6}"/>
                    </a:ext>
                  </a:extLst>
                </p14:cNvPr>
                <p14:cNvContentPartPr/>
                <p14:nvPr/>
              </p14:nvContentPartPr>
              <p14:xfrm>
                <a:off x="2253771" y="1131345"/>
                <a:ext cx="155880" cy="31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335DAF-622E-4AAD-8C23-F105F0127BF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36131" y="1113345"/>
                  <a:ext cx="1915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E89779-13FB-4485-9476-9B7455835D89}"/>
                    </a:ext>
                  </a:extLst>
                </p14:cNvPr>
                <p14:cNvContentPartPr/>
                <p14:nvPr/>
              </p14:nvContentPartPr>
              <p14:xfrm>
                <a:off x="2474091" y="965025"/>
                <a:ext cx="536760" cy="367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E89779-13FB-4485-9476-9B7455835D8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56451" y="947025"/>
                  <a:ext cx="572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7C9C89-F800-4E12-836B-0B58D166C2FC}"/>
                    </a:ext>
                  </a:extLst>
                </p14:cNvPr>
                <p14:cNvContentPartPr/>
                <p14:nvPr/>
              </p14:nvContentPartPr>
              <p14:xfrm>
                <a:off x="3073131" y="854505"/>
                <a:ext cx="303840" cy="35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7C9C89-F800-4E12-836B-0B58D166C2F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55491" y="836865"/>
                  <a:ext cx="339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F18ECF-F150-42A0-BD8F-5B2FB853E470}"/>
                    </a:ext>
                  </a:extLst>
                </p14:cNvPr>
                <p14:cNvContentPartPr/>
                <p14:nvPr/>
              </p14:nvContentPartPr>
              <p14:xfrm>
                <a:off x="3439971" y="969345"/>
                <a:ext cx="137880" cy="44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F18ECF-F150-42A0-BD8F-5B2FB853E4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21971" y="951705"/>
                  <a:ext cx="173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249B58-7377-4EA0-8CE6-65ED9F090D40}"/>
                    </a:ext>
                  </a:extLst>
                </p14:cNvPr>
                <p14:cNvContentPartPr/>
                <p14:nvPr/>
              </p14:nvContentPartPr>
              <p14:xfrm>
                <a:off x="3639411" y="759825"/>
                <a:ext cx="399960" cy="41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249B58-7377-4EA0-8CE6-65ED9F090D4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21411" y="741825"/>
                  <a:ext cx="435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BE0E25-9C32-4854-87FE-2C96280E0B61}"/>
                    </a:ext>
                  </a:extLst>
                </p14:cNvPr>
                <p14:cNvContentPartPr/>
                <p14:nvPr/>
              </p14:nvContentPartPr>
              <p14:xfrm>
                <a:off x="3349611" y="527985"/>
                <a:ext cx="496080" cy="10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BE0E25-9C32-4854-87FE-2C96280E0B6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31611" y="509985"/>
                  <a:ext cx="531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5C6BA4-C25A-439E-B36B-324150F10708}"/>
                    </a:ext>
                  </a:extLst>
                </p14:cNvPr>
                <p14:cNvContentPartPr/>
                <p14:nvPr/>
              </p14:nvContentPartPr>
              <p14:xfrm>
                <a:off x="3865491" y="171225"/>
                <a:ext cx="707760" cy="101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5C6BA4-C25A-439E-B36B-324150F107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47851" y="153225"/>
                  <a:ext cx="74340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70DD05-01D7-4AA8-ACFA-4988C5986796}"/>
                    </a:ext>
                  </a:extLst>
                </p14:cNvPr>
                <p14:cNvContentPartPr/>
                <p14:nvPr/>
              </p14:nvContentPartPr>
              <p14:xfrm>
                <a:off x="1039491" y="153585"/>
                <a:ext cx="244080" cy="141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70DD05-01D7-4AA8-ACFA-4988C598679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1491" y="135945"/>
                  <a:ext cx="27972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F00AFB4-1DC9-4BA7-9B05-058E9EC170DD}"/>
                    </a:ext>
                  </a:extLst>
                </p14:cNvPr>
                <p14:cNvContentPartPr/>
                <p14:nvPr/>
              </p14:nvContentPartPr>
              <p14:xfrm>
                <a:off x="3539331" y="643545"/>
                <a:ext cx="2827080" cy="1440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F00AFB4-1DC9-4BA7-9B05-058E9EC170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21691" y="625545"/>
                  <a:ext cx="2862720" cy="14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4F06196-8E66-439A-BA77-DAC7C5933F1D}"/>
                  </a:ext>
                </a:extLst>
              </p14:cNvPr>
              <p14:cNvContentPartPr/>
              <p14:nvPr/>
            </p14:nvContentPartPr>
            <p14:xfrm>
              <a:off x="7187931" y="464265"/>
              <a:ext cx="1543680" cy="881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4F06196-8E66-439A-BA77-DAC7C5933F1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70291" y="446625"/>
                <a:ext cx="1579320" cy="9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77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BCE5DC6-44E8-4703-8F5A-8EF740DB3F77}"/>
              </a:ext>
            </a:extLst>
          </p:cNvPr>
          <p:cNvGrpSpPr/>
          <p:nvPr/>
        </p:nvGrpSpPr>
        <p:grpSpPr>
          <a:xfrm>
            <a:off x="397971" y="180585"/>
            <a:ext cx="12978720" cy="3384000"/>
            <a:chOff x="397971" y="180585"/>
            <a:chExt cx="12978720" cy="33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094A8D-A43D-4BE3-886F-1482DBDDC86B}"/>
                    </a:ext>
                  </a:extLst>
                </p14:cNvPr>
                <p14:cNvContentPartPr/>
                <p14:nvPr/>
              </p14:nvContentPartPr>
              <p14:xfrm>
                <a:off x="458091" y="516465"/>
                <a:ext cx="351000" cy="67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094A8D-A43D-4BE3-886F-1482DBDDC8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451" y="498465"/>
                  <a:ext cx="38664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2B658F-BFBE-46D5-AD9C-0ECA1E7288E6}"/>
                    </a:ext>
                  </a:extLst>
                </p14:cNvPr>
                <p14:cNvContentPartPr/>
                <p14:nvPr/>
              </p14:nvContentPartPr>
              <p14:xfrm>
                <a:off x="1149291" y="970425"/>
                <a:ext cx="630360" cy="6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2B658F-BFBE-46D5-AD9C-0ECA1E7288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1291" y="952785"/>
                  <a:ext cx="66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BFBD60-5E67-4C60-A1AB-CA940EA6CA4C}"/>
                    </a:ext>
                  </a:extLst>
                </p14:cNvPr>
                <p14:cNvContentPartPr/>
                <p14:nvPr/>
              </p14:nvContentPartPr>
              <p14:xfrm>
                <a:off x="1330731" y="742185"/>
                <a:ext cx="249840" cy="62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BFBD60-5E67-4C60-A1AB-CA940EA6CA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2731" y="724185"/>
                  <a:ext cx="28548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390D82-B43B-42DF-83BB-A7BBC4DCB786}"/>
                    </a:ext>
                  </a:extLst>
                </p14:cNvPr>
                <p14:cNvContentPartPr/>
                <p14:nvPr/>
              </p14:nvContentPartPr>
              <p14:xfrm>
                <a:off x="1611171" y="606465"/>
                <a:ext cx="556560" cy="779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390D82-B43B-42DF-83BB-A7BBC4DCB7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3531" y="588465"/>
                  <a:ext cx="5922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D32900-FE2D-46CC-912D-DD542D4D9228}"/>
                    </a:ext>
                  </a:extLst>
                </p14:cNvPr>
                <p14:cNvContentPartPr/>
                <p14:nvPr/>
              </p14:nvContentPartPr>
              <p14:xfrm>
                <a:off x="2317491" y="895545"/>
                <a:ext cx="48060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D32900-FE2D-46CC-912D-DD542D4D92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9491" y="877905"/>
                  <a:ext cx="516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F75B06-7955-48DC-A9CE-0093D77EC790}"/>
                    </a:ext>
                  </a:extLst>
                </p14:cNvPr>
                <p14:cNvContentPartPr/>
                <p14:nvPr/>
              </p14:nvContentPartPr>
              <p14:xfrm>
                <a:off x="2389851" y="1011465"/>
                <a:ext cx="493200" cy="11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F75B06-7955-48DC-A9CE-0093D77EC7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1851" y="993465"/>
                  <a:ext cx="52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ADEB24-AB76-407E-9041-724135E0CE58}"/>
                    </a:ext>
                  </a:extLst>
                </p14:cNvPr>
                <p14:cNvContentPartPr/>
                <p14:nvPr/>
              </p14:nvContentPartPr>
              <p14:xfrm>
                <a:off x="3503331" y="323145"/>
                <a:ext cx="483480" cy="73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ADEB24-AB76-407E-9041-724135E0CE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5691" y="305505"/>
                  <a:ext cx="51912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9871F6-A994-423E-88C4-A64EE6851698}"/>
                    </a:ext>
                  </a:extLst>
                </p14:cNvPr>
                <p14:cNvContentPartPr/>
                <p14:nvPr/>
              </p14:nvContentPartPr>
              <p14:xfrm>
                <a:off x="3657051" y="751185"/>
                <a:ext cx="21672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9871F6-A994-423E-88C4-A64EE68516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9411" y="733185"/>
                  <a:ext cx="25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FB0CDF-2A28-4FA6-B181-E96E923475D1}"/>
                    </a:ext>
                  </a:extLst>
                </p14:cNvPr>
                <p14:cNvContentPartPr/>
                <p14:nvPr/>
              </p14:nvContentPartPr>
              <p14:xfrm>
                <a:off x="4282371" y="253305"/>
                <a:ext cx="207000" cy="66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FB0CDF-2A28-4FA6-B181-E96E923475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4371" y="235305"/>
                  <a:ext cx="2426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3AC3C0-8EB9-4ACB-8272-4A5A9A14328D}"/>
                    </a:ext>
                  </a:extLst>
                </p14:cNvPr>
                <p14:cNvContentPartPr/>
                <p14:nvPr/>
              </p14:nvContentPartPr>
              <p14:xfrm>
                <a:off x="4753971" y="379665"/>
                <a:ext cx="219960" cy="38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3AC3C0-8EB9-4ACB-8272-4A5A9A1432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35971" y="362025"/>
                  <a:ext cx="2556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AC747C-3929-40C1-8245-F64343DA9E7D}"/>
                    </a:ext>
                  </a:extLst>
                </p14:cNvPr>
                <p14:cNvContentPartPr/>
                <p14:nvPr/>
              </p14:nvContentPartPr>
              <p14:xfrm>
                <a:off x="5295771" y="561105"/>
                <a:ext cx="26460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AC747C-3929-40C1-8245-F64343DA9E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78131" y="543105"/>
                  <a:ext cx="300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A0C39F-7448-4217-8814-06CF4CC10F4F}"/>
                    </a:ext>
                  </a:extLst>
                </p14:cNvPr>
                <p14:cNvContentPartPr/>
                <p14:nvPr/>
              </p14:nvContentPartPr>
              <p14:xfrm>
                <a:off x="5377491" y="434025"/>
                <a:ext cx="120960" cy="41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A0C39F-7448-4217-8814-06CF4CC10F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59851" y="416385"/>
                  <a:ext cx="1566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115BEC-7E2D-4611-99F1-24989C9BBE36}"/>
                    </a:ext>
                  </a:extLst>
                </p14:cNvPr>
                <p14:cNvContentPartPr/>
                <p14:nvPr/>
              </p14:nvContentPartPr>
              <p14:xfrm>
                <a:off x="5558571" y="361305"/>
                <a:ext cx="318240" cy="711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115BEC-7E2D-4611-99F1-24989C9BBE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40931" y="343665"/>
                  <a:ext cx="35388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CD81A4-137A-4362-97B2-1E24195EE736}"/>
                    </a:ext>
                  </a:extLst>
                </p14:cNvPr>
                <p14:cNvContentPartPr/>
                <p14:nvPr/>
              </p14:nvContentPartPr>
              <p14:xfrm>
                <a:off x="5676291" y="180585"/>
                <a:ext cx="604080" cy="76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CD81A4-137A-4362-97B2-1E24195EE7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8651" y="162945"/>
                  <a:ext cx="63972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F7293F-02FB-4F9C-877C-F2F197BB7491}"/>
                    </a:ext>
                  </a:extLst>
                </p14:cNvPr>
                <p14:cNvContentPartPr/>
                <p14:nvPr/>
              </p14:nvContentPartPr>
              <p14:xfrm>
                <a:off x="6554331" y="632025"/>
                <a:ext cx="319680" cy="11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F7293F-02FB-4F9C-877C-F2F197BB74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6331" y="614385"/>
                  <a:ext cx="355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875F57-3C7D-4808-8A89-9C6D1BA581D8}"/>
                    </a:ext>
                  </a:extLst>
                </p14:cNvPr>
                <p14:cNvContentPartPr/>
                <p14:nvPr/>
              </p14:nvContentPartPr>
              <p14:xfrm>
                <a:off x="6617691" y="470385"/>
                <a:ext cx="210960" cy="374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875F57-3C7D-4808-8A89-9C6D1BA581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99691" y="452745"/>
                  <a:ext cx="246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E37936-5BB5-4211-AEAD-0DAA9A76589A}"/>
                    </a:ext>
                  </a:extLst>
                </p14:cNvPr>
                <p14:cNvContentPartPr/>
                <p14:nvPr/>
              </p14:nvContentPartPr>
              <p14:xfrm>
                <a:off x="7169931" y="277425"/>
                <a:ext cx="473040" cy="47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E37936-5BB5-4211-AEAD-0DAA9A7658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51931" y="259785"/>
                  <a:ext cx="508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9D2FD9-3171-40E7-B3D4-18546BB6998D}"/>
                    </a:ext>
                  </a:extLst>
                </p14:cNvPr>
                <p14:cNvContentPartPr/>
                <p14:nvPr/>
              </p14:nvContentPartPr>
              <p14:xfrm>
                <a:off x="7857891" y="198945"/>
                <a:ext cx="20160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9D2FD9-3171-40E7-B3D4-18546BB699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39891" y="180945"/>
                  <a:ext cx="23724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9ABFF3-A179-4DCA-83DC-511CF8EBE6AE}"/>
                    </a:ext>
                  </a:extLst>
                </p14:cNvPr>
                <p14:cNvContentPartPr/>
                <p14:nvPr/>
              </p14:nvContentPartPr>
              <p14:xfrm>
                <a:off x="8269371" y="370665"/>
                <a:ext cx="204120" cy="27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9ABFF3-A179-4DCA-83DC-511CF8EBE6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1371" y="353025"/>
                  <a:ext cx="239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0691B5-DC8E-49C8-AAD2-9C3DD01F9668}"/>
                    </a:ext>
                  </a:extLst>
                </p14:cNvPr>
                <p14:cNvContentPartPr/>
                <p14:nvPr/>
              </p14:nvContentPartPr>
              <p14:xfrm>
                <a:off x="8745291" y="546345"/>
                <a:ext cx="4320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0691B5-DC8E-49C8-AAD2-9C3DD01F96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27651" y="528705"/>
                  <a:ext cx="78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181805-689B-45E3-8CA5-D564F347E24F}"/>
                    </a:ext>
                  </a:extLst>
                </p14:cNvPr>
                <p14:cNvContentPartPr/>
                <p14:nvPr/>
              </p14:nvContentPartPr>
              <p14:xfrm>
                <a:off x="9017091" y="361665"/>
                <a:ext cx="78840" cy="24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181805-689B-45E3-8CA5-D564F347E2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9091" y="343665"/>
                  <a:ext cx="114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9DE475-D8B0-490F-B688-1DC8E527D5B1}"/>
                    </a:ext>
                  </a:extLst>
                </p14:cNvPr>
                <p14:cNvContentPartPr/>
                <p14:nvPr/>
              </p14:nvContentPartPr>
              <p14:xfrm>
                <a:off x="9080451" y="198945"/>
                <a:ext cx="283320" cy="501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9DE475-D8B0-490F-B688-1DC8E527D5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2451" y="180945"/>
                  <a:ext cx="3189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540D82-0557-4197-878C-BC2F685B984D}"/>
                    </a:ext>
                  </a:extLst>
                </p14:cNvPr>
                <p14:cNvContentPartPr/>
                <p14:nvPr/>
              </p14:nvContentPartPr>
              <p14:xfrm>
                <a:off x="2298771" y="1827585"/>
                <a:ext cx="302040" cy="70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540D82-0557-4197-878C-BC2F685B98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0771" y="1809585"/>
                  <a:ext cx="33768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8C4AF3-BDCB-41E2-96B5-41DA62AB0660}"/>
                    </a:ext>
                  </a:extLst>
                </p14:cNvPr>
                <p14:cNvContentPartPr/>
                <p14:nvPr/>
              </p14:nvContentPartPr>
              <p14:xfrm>
                <a:off x="2734011" y="1480905"/>
                <a:ext cx="639720" cy="64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8C4AF3-BDCB-41E2-96B5-41DA62AB06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16011" y="1462905"/>
                  <a:ext cx="675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08EF89-8D70-4CC0-9ADD-A5F744860AC0}"/>
                    </a:ext>
                  </a:extLst>
                </p14:cNvPr>
                <p14:cNvContentPartPr/>
                <p14:nvPr/>
              </p14:nvContentPartPr>
              <p14:xfrm>
                <a:off x="3032451" y="1664145"/>
                <a:ext cx="277200" cy="3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08EF89-8D70-4CC0-9ADD-A5F744860A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14811" y="1646505"/>
                  <a:ext cx="312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0BA158-13F0-4575-9FBB-80629334E79B}"/>
                    </a:ext>
                  </a:extLst>
                </p14:cNvPr>
                <p14:cNvContentPartPr/>
                <p14:nvPr/>
              </p14:nvContentPartPr>
              <p14:xfrm>
                <a:off x="3590451" y="1645425"/>
                <a:ext cx="429480" cy="607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0BA158-13F0-4575-9FBB-80629334E7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72451" y="1627785"/>
                  <a:ext cx="46512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EB61F6-FE5A-4D62-A670-5CBEF59D8044}"/>
                    </a:ext>
                  </a:extLst>
                </p14:cNvPr>
                <p14:cNvContentPartPr/>
                <p14:nvPr/>
              </p14:nvContentPartPr>
              <p14:xfrm>
                <a:off x="4137291" y="2036025"/>
                <a:ext cx="682560" cy="9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EB61F6-FE5A-4D62-A670-5CBEF59D80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19291" y="2018025"/>
                  <a:ext cx="718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E18CB5-784F-48BD-A925-E6881FF41585}"/>
                    </a:ext>
                  </a:extLst>
                </p14:cNvPr>
                <p14:cNvContentPartPr/>
                <p14:nvPr/>
              </p14:nvContentPartPr>
              <p14:xfrm>
                <a:off x="4490451" y="1846665"/>
                <a:ext cx="190440" cy="42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E18CB5-784F-48BD-A925-E6881FF415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72451" y="1829025"/>
                  <a:ext cx="2260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5260B6-1C4C-4547-BDC1-69629DFAAFD1}"/>
                    </a:ext>
                  </a:extLst>
                </p14:cNvPr>
                <p14:cNvContentPartPr/>
                <p14:nvPr/>
              </p14:nvContentPartPr>
              <p14:xfrm>
                <a:off x="4933611" y="1737945"/>
                <a:ext cx="836640" cy="71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5260B6-1C4C-4547-BDC1-69629DFAAF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15971" y="1719945"/>
                  <a:ext cx="8722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CE9DC6-23D0-4ED0-B9BA-687C6F48B107}"/>
                    </a:ext>
                  </a:extLst>
                </p14:cNvPr>
                <p14:cNvContentPartPr/>
                <p14:nvPr/>
              </p14:nvContentPartPr>
              <p14:xfrm>
                <a:off x="6137811" y="2022705"/>
                <a:ext cx="172800" cy="4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CE9DC6-23D0-4ED0-B9BA-687C6F48B1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0171" y="2004705"/>
                  <a:ext cx="208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0160A6-29EE-476D-A728-E6B19CA2B6E8}"/>
                    </a:ext>
                  </a:extLst>
                </p14:cNvPr>
                <p14:cNvContentPartPr/>
                <p14:nvPr/>
              </p14:nvContentPartPr>
              <p14:xfrm>
                <a:off x="6101451" y="2166345"/>
                <a:ext cx="391320" cy="10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0160A6-29EE-476D-A728-E6B19CA2B6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83811" y="2148345"/>
                  <a:ext cx="426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5BFD59-7054-42E3-94DC-6C93F6F65EF1}"/>
                    </a:ext>
                  </a:extLst>
                </p14:cNvPr>
                <p14:cNvContentPartPr/>
                <p14:nvPr/>
              </p14:nvContentPartPr>
              <p14:xfrm>
                <a:off x="6652611" y="1767465"/>
                <a:ext cx="384120" cy="435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5BFD59-7054-42E3-94DC-6C93F6F65E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34611" y="1749825"/>
                  <a:ext cx="4197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0403DE-AAC2-422C-A4E3-9FAC439CA056}"/>
                    </a:ext>
                  </a:extLst>
                </p14:cNvPr>
                <p14:cNvContentPartPr/>
                <p14:nvPr/>
              </p14:nvContentPartPr>
              <p14:xfrm>
                <a:off x="7333011" y="1898505"/>
                <a:ext cx="631800" cy="11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0403DE-AAC2-422C-A4E3-9FAC439CA0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5371" y="1880865"/>
                  <a:ext cx="667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A40ACE-49AF-4FDF-8F6D-64A5156323EF}"/>
                    </a:ext>
                  </a:extLst>
                </p14:cNvPr>
                <p14:cNvContentPartPr/>
                <p14:nvPr/>
              </p14:nvContentPartPr>
              <p14:xfrm>
                <a:off x="7360011" y="2181825"/>
                <a:ext cx="603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A40ACE-49AF-4FDF-8F6D-64A5156323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42371" y="2163825"/>
                  <a:ext cx="63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7B003E-E2AB-49A6-B724-89881A2F0A00}"/>
                    </a:ext>
                  </a:extLst>
                </p14:cNvPr>
                <p14:cNvContentPartPr/>
                <p14:nvPr/>
              </p14:nvContentPartPr>
              <p14:xfrm>
                <a:off x="7776531" y="1665225"/>
                <a:ext cx="373320" cy="509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7B003E-E2AB-49A6-B724-89881A2F0A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58891" y="1647585"/>
                  <a:ext cx="4089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338C0C-802B-4914-B60B-4EFFB3FE17F8}"/>
                    </a:ext>
                  </a:extLst>
                </p14:cNvPr>
                <p14:cNvContentPartPr/>
                <p14:nvPr/>
              </p14:nvContentPartPr>
              <p14:xfrm>
                <a:off x="7301691" y="1656585"/>
                <a:ext cx="273240" cy="59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338C0C-802B-4914-B60B-4EFFB3FE17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83691" y="1638585"/>
                  <a:ext cx="30888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1DC5C2-7A6D-43F4-B9AE-174D8ECD81F8}"/>
                    </a:ext>
                  </a:extLst>
                </p14:cNvPr>
                <p14:cNvContentPartPr/>
                <p14:nvPr/>
              </p14:nvContentPartPr>
              <p14:xfrm>
                <a:off x="8429211" y="1520505"/>
                <a:ext cx="372960" cy="51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1DC5C2-7A6D-43F4-B9AE-174D8ECD81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11571" y="1502865"/>
                  <a:ext cx="408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2EAD70-ACF1-4073-9A96-543B09FE0E59}"/>
                    </a:ext>
                  </a:extLst>
                </p14:cNvPr>
                <p14:cNvContentPartPr/>
                <p14:nvPr/>
              </p14:nvContentPartPr>
              <p14:xfrm>
                <a:off x="9071451" y="1696185"/>
                <a:ext cx="347760" cy="51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2EAD70-ACF1-4073-9A96-543B09FE0E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53451" y="1678545"/>
                  <a:ext cx="383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B40708-50B7-4701-8DAB-196125C51D69}"/>
                    </a:ext>
                  </a:extLst>
                </p14:cNvPr>
                <p14:cNvContentPartPr/>
                <p14:nvPr/>
              </p14:nvContentPartPr>
              <p14:xfrm>
                <a:off x="9044091" y="1890945"/>
                <a:ext cx="497880" cy="13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B40708-50B7-4701-8DAB-196125C51D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26091" y="1872945"/>
                  <a:ext cx="533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B3C17A-CD4B-4566-BF32-93EFD0E8D9FF}"/>
                    </a:ext>
                  </a:extLst>
                </p14:cNvPr>
                <p14:cNvContentPartPr/>
                <p14:nvPr/>
              </p14:nvContentPartPr>
              <p14:xfrm>
                <a:off x="9641331" y="1701585"/>
                <a:ext cx="236520" cy="54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B3C17A-CD4B-4566-BF32-93EFD0E8D9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23691" y="1683945"/>
                  <a:ext cx="272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71182A-15B2-424E-9D4E-2761823C2B35}"/>
                    </a:ext>
                  </a:extLst>
                </p14:cNvPr>
                <p14:cNvContentPartPr/>
                <p14:nvPr/>
              </p14:nvContentPartPr>
              <p14:xfrm>
                <a:off x="9840771" y="1458585"/>
                <a:ext cx="338760" cy="369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71182A-15B2-424E-9D4E-2761823C2B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22771" y="1440585"/>
                  <a:ext cx="374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229469-26D2-4566-B40F-3A4D578B2FB4}"/>
                    </a:ext>
                  </a:extLst>
                </p14:cNvPr>
                <p14:cNvContentPartPr/>
                <p14:nvPr/>
              </p14:nvContentPartPr>
              <p14:xfrm>
                <a:off x="397971" y="3379905"/>
                <a:ext cx="38232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229469-26D2-4566-B40F-3A4D578B2FB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9971" y="3361905"/>
                  <a:ext cx="417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CFC09C-1A78-428E-BF58-6592F269DEDA}"/>
                    </a:ext>
                  </a:extLst>
                </p14:cNvPr>
                <p14:cNvContentPartPr/>
                <p14:nvPr/>
              </p14:nvContentPartPr>
              <p14:xfrm>
                <a:off x="866691" y="3170385"/>
                <a:ext cx="294840" cy="394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CFC09C-1A78-428E-BF58-6592F269DE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8691" y="3152385"/>
                  <a:ext cx="3304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7634FD-DEB4-4E1D-B6B3-DE1850A151FB}"/>
                    </a:ext>
                  </a:extLst>
                </p14:cNvPr>
                <p14:cNvContentPartPr/>
                <p14:nvPr/>
              </p14:nvContentPartPr>
              <p14:xfrm>
                <a:off x="1285011" y="3384585"/>
                <a:ext cx="263160" cy="37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7634FD-DEB4-4E1D-B6B3-DE1850A151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67371" y="3366945"/>
                  <a:ext cx="298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56E6C8-6A0A-43BD-A262-A5D8D6BBD971}"/>
                    </a:ext>
                  </a:extLst>
                </p14:cNvPr>
                <p14:cNvContentPartPr/>
                <p14:nvPr/>
              </p14:nvContentPartPr>
              <p14:xfrm>
                <a:off x="1375731" y="3231945"/>
                <a:ext cx="81360" cy="235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56E6C8-6A0A-43BD-A262-A5D8D6BBD9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58091" y="3213945"/>
                  <a:ext cx="117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6758F3-BAE7-4D0E-B043-46BFD8531386}"/>
                    </a:ext>
                  </a:extLst>
                </p14:cNvPr>
                <p14:cNvContentPartPr/>
                <p14:nvPr/>
              </p14:nvContentPartPr>
              <p14:xfrm>
                <a:off x="1502451" y="2833425"/>
                <a:ext cx="362160" cy="537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6758F3-BAE7-4D0E-B043-46BFD85313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84451" y="2815785"/>
                  <a:ext cx="397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FC544F-A316-4C4C-977B-FADF8C9EA8AB}"/>
                    </a:ext>
                  </a:extLst>
                </p14:cNvPr>
                <p14:cNvContentPartPr/>
                <p14:nvPr/>
              </p14:nvContentPartPr>
              <p14:xfrm>
                <a:off x="2190411" y="3073905"/>
                <a:ext cx="446040" cy="11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FC544F-A316-4C4C-977B-FADF8C9EA8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72771" y="3055905"/>
                  <a:ext cx="481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0F7288-F392-4D9B-8401-0157FBDE21A6}"/>
                    </a:ext>
                  </a:extLst>
                </p14:cNvPr>
                <p14:cNvContentPartPr/>
                <p14:nvPr/>
              </p14:nvContentPartPr>
              <p14:xfrm>
                <a:off x="2380851" y="3221865"/>
                <a:ext cx="327240" cy="28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0F7288-F392-4D9B-8401-0157FBDE21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2851" y="3204225"/>
                  <a:ext cx="362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FDC9EA-405F-4169-8058-3A60A8F6ACD0}"/>
                    </a:ext>
                  </a:extLst>
                </p14:cNvPr>
                <p14:cNvContentPartPr/>
                <p14:nvPr/>
              </p14:nvContentPartPr>
              <p14:xfrm>
                <a:off x="3284811" y="2807505"/>
                <a:ext cx="600840" cy="45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FDC9EA-405F-4169-8058-3A60A8F6AC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67171" y="2789505"/>
                  <a:ext cx="6364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6D2F39-E1F1-47A3-B5FF-E70079B71147}"/>
                    </a:ext>
                  </a:extLst>
                </p14:cNvPr>
                <p14:cNvContentPartPr/>
                <p14:nvPr/>
              </p14:nvContentPartPr>
              <p14:xfrm>
                <a:off x="4535451" y="3050505"/>
                <a:ext cx="562680" cy="4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6D2F39-E1F1-47A3-B5FF-E70079B7114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17811" y="3032505"/>
                  <a:ext cx="598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BF1AF15-AB63-4BDD-8E73-A96CED8BD5D7}"/>
                    </a:ext>
                  </a:extLst>
                </p14:cNvPr>
                <p14:cNvContentPartPr/>
                <p14:nvPr/>
              </p14:nvContentPartPr>
              <p14:xfrm>
                <a:off x="4906611" y="2896785"/>
                <a:ext cx="98640" cy="345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BF1AF15-AB63-4BDD-8E73-A96CED8BD5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88971" y="2879145"/>
                  <a:ext cx="1342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E06E72-45D1-48E5-8F56-EFBDAAA2CD6A}"/>
                    </a:ext>
                  </a:extLst>
                </p14:cNvPr>
                <p14:cNvContentPartPr/>
                <p14:nvPr/>
              </p14:nvContentPartPr>
              <p14:xfrm>
                <a:off x="5414211" y="2792025"/>
                <a:ext cx="381960" cy="510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E06E72-45D1-48E5-8F56-EFBDAAA2CD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6571" y="2774025"/>
                  <a:ext cx="4176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8A85A4-2478-4450-8A25-352166A620C9}"/>
                    </a:ext>
                  </a:extLst>
                </p14:cNvPr>
                <p14:cNvContentPartPr/>
                <p14:nvPr/>
              </p14:nvContentPartPr>
              <p14:xfrm>
                <a:off x="5809851" y="2633985"/>
                <a:ext cx="206280" cy="659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8A85A4-2478-4450-8A25-352166A620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92211" y="2616345"/>
                  <a:ext cx="241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9C8F17-E4B8-4EC4-B829-179F3BEFB963}"/>
                    </a:ext>
                  </a:extLst>
                </p14:cNvPr>
                <p14:cNvContentPartPr/>
                <p14:nvPr/>
              </p14:nvContentPartPr>
              <p14:xfrm>
                <a:off x="6011451" y="2833065"/>
                <a:ext cx="152280" cy="9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9C8F17-E4B8-4EC4-B829-179F3BEFB9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93451" y="2815425"/>
                  <a:ext cx="187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472161D-3834-4132-85BD-0F3A90184F27}"/>
                    </a:ext>
                  </a:extLst>
                </p14:cNvPr>
                <p14:cNvContentPartPr/>
                <p14:nvPr/>
              </p14:nvContentPartPr>
              <p14:xfrm>
                <a:off x="6318891" y="2700585"/>
                <a:ext cx="519120" cy="415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472161D-3834-4132-85BD-0F3A90184F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01251" y="2682945"/>
                  <a:ext cx="554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CB05E1-4F6A-4448-B639-74BE1668464C}"/>
                    </a:ext>
                  </a:extLst>
                </p14:cNvPr>
                <p14:cNvContentPartPr/>
                <p14:nvPr/>
              </p14:nvContentPartPr>
              <p14:xfrm>
                <a:off x="7052211" y="3032505"/>
                <a:ext cx="298800" cy="45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CB05E1-4F6A-4448-B639-74BE166846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34211" y="3014865"/>
                  <a:ext cx="334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58B55C3-91B6-4F93-BA12-1FB1D56C784B}"/>
                    </a:ext>
                  </a:extLst>
                </p14:cNvPr>
                <p14:cNvContentPartPr/>
                <p14:nvPr/>
              </p14:nvContentPartPr>
              <p14:xfrm>
                <a:off x="7396371" y="2842425"/>
                <a:ext cx="122760" cy="22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58B55C3-91B6-4F93-BA12-1FB1D56C78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78731" y="2824785"/>
                  <a:ext cx="158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7EA58C-1BB4-4953-AF1D-442D45E95F51}"/>
                    </a:ext>
                  </a:extLst>
                </p14:cNvPr>
                <p14:cNvContentPartPr/>
                <p14:nvPr/>
              </p14:nvContentPartPr>
              <p14:xfrm>
                <a:off x="7432731" y="2670345"/>
                <a:ext cx="273240" cy="38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7EA58C-1BB4-4953-AF1D-442D45E95F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14731" y="2652345"/>
                  <a:ext cx="3088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D74453-20D1-4124-8D9A-A9C20ACEE764}"/>
                    </a:ext>
                  </a:extLst>
                </p14:cNvPr>
                <p14:cNvContentPartPr/>
                <p14:nvPr/>
              </p14:nvContentPartPr>
              <p14:xfrm>
                <a:off x="7857891" y="2759985"/>
                <a:ext cx="481320" cy="16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D74453-20D1-4124-8D9A-A9C20ACEE7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40251" y="2741985"/>
                  <a:ext cx="516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AED3B7-F73F-435C-964E-2B463DCF704A}"/>
                    </a:ext>
                  </a:extLst>
                </p14:cNvPr>
                <p14:cNvContentPartPr/>
                <p14:nvPr/>
              </p14:nvContentPartPr>
              <p14:xfrm>
                <a:off x="7957611" y="2980665"/>
                <a:ext cx="338040" cy="60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8AED3B7-F73F-435C-964E-2B463DCF70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39611" y="2963025"/>
                  <a:ext cx="373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C34F46-00EE-44FA-AEA3-FEA60023FF31}"/>
                    </a:ext>
                  </a:extLst>
                </p14:cNvPr>
                <p14:cNvContentPartPr/>
                <p14:nvPr/>
              </p14:nvContentPartPr>
              <p14:xfrm>
                <a:off x="8247411" y="2688345"/>
                <a:ext cx="229320" cy="54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C34F46-00EE-44FA-AEA3-FEA60023FF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29771" y="2670705"/>
                  <a:ext cx="26496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B5D1FB-D731-4C4F-BE56-3630A8A4F7EA}"/>
                    </a:ext>
                  </a:extLst>
                </p14:cNvPr>
                <p14:cNvContentPartPr/>
                <p14:nvPr/>
              </p14:nvContentPartPr>
              <p14:xfrm>
                <a:off x="7895691" y="2742705"/>
                <a:ext cx="242640" cy="435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B5D1FB-D731-4C4F-BE56-3630A8A4F7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78051" y="2725065"/>
                  <a:ext cx="2782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B49916-9065-4F57-AC9A-1898325AFEA8}"/>
                    </a:ext>
                  </a:extLst>
                </p14:cNvPr>
                <p14:cNvContentPartPr/>
                <p14:nvPr/>
              </p14:nvContentPartPr>
              <p14:xfrm>
                <a:off x="8863011" y="2688345"/>
                <a:ext cx="109080" cy="22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B49916-9065-4F57-AC9A-1898325AFE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5011" y="2670705"/>
                  <a:ext cx="144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362A0A-FC79-41EA-BA6F-FD33E2CF1D71}"/>
                    </a:ext>
                  </a:extLst>
                </p14:cNvPr>
                <p14:cNvContentPartPr/>
                <p14:nvPr/>
              </p14:nvContentPartPr>
              <p14:xfrm>
                <a:off x="9198171" y="2611665"/>
                <a:ext cx="277920" cy="113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362A0A-FC79-41EA-BA6F-FD33E2CF1D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80171" y="2593665"/>
                  <a:ext cx="313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D1EA1A-653A-4AAA-BC24-81C9AF28D479}"/>
                    </a:ext>
                  </a:extLst>
                </p14:cNvPr>
                <p14:cNvContentPartPr/>
                <p14:nvPr/>
              </p14:nvContentPartPr>
              <p14:xfrm>
                <a:off x="9270531" y="2878065"/>
                <a:ext cx="236520" cy="37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D1EA1A-653A-4AAA-BC24-81C9AF28D4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2891" y="2860425"/>
                  <a:ext cx="272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B7090A-8996-4E9A-ABD6-A04DCCE9C1B5}"/>
                    </a:ext>
                  </a:extLst>
                </p14:cNvPr>
                <p14:cNvContentPartPr/>
                <p14:nvPr/>
              </p14:nvContentPartPr>
              <p14:xfrm>
                <a:off x="9804771" y="2685105"/>
                <a:ext cx="153720" cy="48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B7090A-8996-4E9A-ABD6-A04DCCE9C1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86771" y="2667465"/>
                  <a:ext cx="189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51B889-F998-4E24-85FA-017652FCC2E8}"/>
                    </a:ext>
                  </a:extLst>
                </p14:cNvPr>
                <p14:cNvContentPartPr/>
                <p14:nvPr/>
              </p14:nvContentPartPr>
              <p14:xfrm>
                <a:off x="10021851" y="2399265"/>
                <a:ext cx="354600" cy="387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51B889-F998-4E24-85FA-017652FCC2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04211" y="2381625"/>
                  <a:ext cx="3902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E595D-E2D8-4E9D-9943-E7CB49CC5B9D}"/>
                    </a:ext>
                  </a:extLst>
                </p14:cNvPr>
                <p14:cNvContentPartPr/>
                <p14:nvPr/>
              </p14:nvContentPartPr>
              <p14:xfrm>
                <a:off x="10372851" y="2273265"/>
                <a:ext cx="317880" cy="444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E595D-E2D8-4E9D-9943-E7CB49CC5B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55211" y="2255625"/>
                  <a:ext cx="3535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A624C1D-4963-4F5F-B5D8-58846AF79CAE}"/>
                    </a:ext>
                  </a:extLst>
                </p14:cNvPr>
                <p14:cNvContentPartPr/>
                <p14:nvPr/>
              </p14:nvContentPartPr>
              <p14:xfrm>
                <a:off x="10700811" y="2459385"/>
                <a:ext cx="307440" cy="84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A624C1D-4963-4F5F-B5D8-58846AF79CA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83171" y="2441385"/>
                  <a:ext cx="343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A8F88BB-A91D-45B5-825D-60B91C72DC61}"/>
                    </a:ext>
                  </a:extLst>
                </p14:cNvPr>
                <p14:cNvContentPartPr/>
                <p14:nvPr/>
              </p14:nvContentPartPr>
              <p14:xfrm>
                <a:off x="10746171" y="2600865"/>
                <a:ext cx="230760" cy="51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A8F88BB-A91D-45B5-825D-60B91C72DC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28171" y="2582865"/>
                  <a:ext cx="266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9512A83-5A1C-487E-9031-25F5CEB1A86F}"/>
                    </a:ext>
                  </a:extLst>
                </p14:cNvPr>
                <p14:cNvContentPartPr/>
                <p14:nvPr/>
              </p14:nvContentPartPr>
              <p14:xfrm>
                <a:off x="10872891" y="2371545"/>
                <a:ext cx="249120" cy="30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9512A83-5A1C-487E-9031-25F5CEB1A8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55251" y="2353905"/>
                  <a:ext cx="284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BCE090-203D-4AC4-AEA8-B00571241B6B}"/>
                    </a:ext>
                  </a:extLst>
                </p14:cNvPr>
                <p14:cNvContentPartPr/>
                <p14:nvPr/>
              </p14:nvContentPartPr>
              <p14:xfrm>
                <a:off x="10727811" y="2380905"/>
                <a:ext cx="227160" cy="345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BCE090-203D-4AC4-AEA8-B00571241B6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10171" y="2362905"/>
                  <a:ext cx="2628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D6DC81-F68F-4B0D-887B-1FB2A2B06A76}"/>
                    </a:ext>
                  </a:extLst>
                </p14:cNvPr>
                <p14:cNvContentPartPr/>
                <p14:nvPr/>
              </p14:nvContentPartPr>
              <p14:xfrm>
                <a:off x="11117331" y="2281185"/>
                <a:ext cx="154440" cy="29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D6DC81-F68F-4B0D-887B-1FB2A2B06A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099331" y="2263545"/>
                  <a:ext cx="190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9C00C7-10EA-43CC-9A75-B4E1F7758C16}"/>
                    </a:ext>
                  </a:extLst>
                </p14:cNvPr>
                <p14:cNvContentPartPr/>
                <p14:nvPr/>
              </p14:nvContentPartPr>
              <p14:xfrm>
                <a:off x="11126331" y="2208465"/>
                <a:ext cx="309960" cy="38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9C00C7-10EA-43CC-9A75-B4E1F7758C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08691" y="2190465"/>
                  <a:ext cx="3456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AE801BD-C936-4346-90DE-1C6BBCBDC837}"/>
                    </a:ext>
                  </a:extLst>
                </p14:cNvPr>
                <p14:cNvContentPartPr/>
                <p14:nvPr/>
              </p14:nvContentPartPr>
              <p14:xfrm>
                <a:off x="11425131" y="2224665"/>
                <a:ext cx="217440" cy="93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AE801BD-C936-4346-90DE-1C6BBCBDC8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07491" y="2206665"/>
                  <a:ext cx="25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9C6D54C-9C64-497C-BBB1-5E9D35E13790}"/>
                    </a:ext>
                  </a:extLst>
                </p14:cNvPr>
                <p14:cNvContentPartPr/>
                <p14:nvPr/>
              </p14:nvContentPartPr>
              <p14:xfrm>
                <a:off x="11452131" y="2354625"/>
                <a:ext cx="171000" cy="4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9C6D54C-9C64-497C-BBB1-5E9D35E137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34491" y="2336625"/>
                  <a:ext cx="206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D3D9AC-3B8F-4581-A0E1-916C1540F6EB}"/>
                    </a:ext>
                  </a:extLst>
                </p14:cNvPr>
                <p14:cNvContentPartPr/>
                <p14:nvPr/>
              </p14:nvContentPartPr>
              <p14:xfrm>
                <a:off x="11714571" y="2186505"/>
                <a:ext cx="168120" cy="23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D3D9AC-3B8F-4581-A0E1-916C1540F6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96931" y="2168865"/>
                  <a:ext cx="203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EE985D-DD6F-40A8-9983-39C0B804075D}"/>
                    </a:ext>
                  </a:extLst>
                </p14:cNvPr>
                <p14:cNvContentPartPr/>
                <p14:nvPr/>
              </p14:nvContentPartPr>
              <p14:xfrm>
                <a:off x="11950011" y="1928025"/>
                <a:ext cx="90720" cy="16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EE985D-DD6F-40A8-9983-39C0B804075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932371" y="1910385"/>
                  <a:ext cx="126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E6145A-CDBE-4340-A92F-2EABF66FC23F}"/>
                    </a:ext>
                  </a:extLst>
                </p14:cNvPr>
                <p14:cNvContentPartPr/>
                <p14:nvPr/>
              </p14:nvContentPartPr>
              <p14:xfrm>
                <a:off x="11914011" y="2219265"/>
                <a:ext cx="317880" cy="125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E6145A-CDBE-4340-A92F-2EABF66FC2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896011" y="2201265"/>
                  <a:ext cx="353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5F20C3-7A74-43FF-AA74-E8AE000D70E3}"/>
                    </a:ext>
                  </a:extLst>
                </p14:cNvPr>
                <p14:cNvContentPartPr/>
                <p14:nvPr/>
              </p14:nvContentPartPr>
              <p14:xfrm>
                <a:off x="11959371" y="2444625"/>
                <a:ext cx="236520" cy="271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5F20C3-7A74-43FF-AA74-E8AE000D70E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941731" y="2426625"/>
                  <a:ext cx="272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085069-B391-47C6-8CEB-A2AB030DA78E}"/>
                    </a:ext>
                  </a:extLst>
                </p14:cNvPr>
                <p14:cNvContentPartPr/>
                <p14:nvPr/>
              </p14:nvContentPartPr>
              <p14:xfrm>
                <a:off x="10999611" y="1928025"/>
                <a:ext cx="136800" cy="1015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085069-B391-47C6-8CEB-A2AB030DA7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81611" y="1910385"/>
                  <a:ext cx="17244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A318C9-C186-4B64-B517-54DE33164563}"/>
                    </a:ext>
                  </a:extLst>
                </p14:cNvPr>
                <p14:cNvContentPartPr/>
                <p14:nvPr/>
              </p14:nvContentPartPr>
              <p14:xfrm>
                <a:off x="10990611" y="854145"/>
                <a:ext cx="2386080" cy="105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A318C9-C186-4B64-B517-54DE331645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72971" y="836145"/>
                  <a:ext cx="242172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63C49BB-2E35-4A21-8249-8CCAAAA94C39}"/>
                    </a:ext>
                  </a:extLst>
                </p14:cNvPr>
                <p14:cNvContentPartPr/>
                <p14:nvPr/>
              </p14:nvContentPartPr>
              <p14:xfrm>
                <a:off x="11189602" y="1067265"/>
                <a:ext cx="1766880" cy="1874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63C49BB-2E35-4A21-8249-8CCAAAA94C3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171962" y="1049625"/>
                  <a:ext cx="1802520" cy="19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97F27CA-3554-44EA-BCA3-A5CF418CBC7F}"/>
                  </a:ext>
                </a:extLst>
              </p14:cNvPr>
              <p14:cNvContentPartPr/>
              <p14:nvPr/>
            </p14:nvContentPartPr>
            <p14:xfrm>
              <a:off x="696682" y="4562505"/>
              <a:ext cx="99000" cy="4122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97F27CA-3554-44EA-BCA3-A5CF418CBC7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79042" y="4544865"/>
                <a:ext cx="13464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CEC57D7-5741-4232-BCF4-7B8114055A65}"/>
              </a:ext>
            </a:extLst>
          </p:cNvPr>
          <p:cNvGrpSpPr/>
          <p:nvPr/>
        </p:nvGrpSpPr>
        <p:grpSpPr>
          <a:xfrm>
            <a:off x="1239922" y="3431025"/>
            <a:ext cx="8998560" cy="3386160"/>
            <a:chOff x="1239922" y="3431025"/>
            <a:chExt cx="8998560" cy="33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50265F-503A-4CCE-B3C0-DC1E67D3753B}"/>
                    </a:ext>
                  </a:extLst>
                </p14:cNvPr>
                <p14:cNvContentPartPr/>
                <p14:nvPr/>
              </p14:nvContentPartPr>
              <p14:xfrm>
                <a:off x="3163762" y="3438225"/>
                <a:ext cx="290880" cy="690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50265F-503A-4CCE-B3C0-DC1E67D3753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46122" y="3420585"/>
                  <a:ext cx="32652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39532A-DB17-4D20-B7BC-67AF03EE0368}"/>
                    </a:ext>
                  </a:extLst>
                </p14:cNvPr>
                <p14:cNvContentPartPr/>
                <p14:nvPr/>
              </p14:nvContentPartPr>
              <p14:xfrm>
                <a:off x="3587482" y="3459465"/>
                <a:ext cx="475920" cy="440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39532A-DB17-4D20-B7BC-67AF03EE036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69482" y="3441465"/>
                  <a:ext cx="511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E2EFAF-2832-4992-9E4B-0250E8D64C81}"/>
                    </a:ext>
                  </a:extLst>
                </p14:cNvPr>
                <p14:cNvContentPartPr/>
                <p14:nvPr/>
              </p14:nvContentPartPr>
              <p14:xfrm>
                <a:off x="3847402" y="3567825"/>
                <a:ext cx="83160" cy="44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E2EFAF-2832-4992-9E4B-0250E8D64C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29402" y="3549825"/>
                  <a:ext cx="118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32B324-27AB-46DE-840A-E324C6B35BB9}"/>
                    </a:ext>
                  </a:extLst>
                </p14:cNvPr>
                <p14:cNvContentPartPr/>
                <p14:nvPr/>
              </p14:nvContentPartPr>
              <p14:xfrm>
                <a:off x="4453282" y="3529665"/>
                <a:ext cx="263880" cy="400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32B324-27AB-46DE-840A-E324C6B35B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35642" y="3512025"/>
                  <a:ext cx="299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707CC-5772-4BC0-B8A6-D7918CA7BD5D}"/>
                    </a:ext>
                  </a:extLst>
                </p14:cNvPr>
                <p14:cNvContentPartPr/>
                <p14:nvPr/>
              </p14:nvContentPartPr>
              <p14:xfrm>
                <a:off x="4788802" y="3736305"/>
                <a:ext cx="297360" cy="57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707CC-5772-4BC0-B8A6-D7918CA7BD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1162" y="3718305"/>
                  <a:ext cx="333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866E6D-55A2-423B-B749-33B2C1B13FB2}"/>
                    </a:ext>
                  </a:extLst>
                </p14:cNvPr>
                <p14:cNvContentPartPr/>
                <p14:nvPr/>
              </p14:nvContentPartPr>
              <p14:xfrm>
                <a:off x="5114962" y="3585105"/>
                <a:ext cx="133560" cy="174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5866E6D-55A2-423B-B749-33B2C1B13FB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97322" y="3567105"/>
                  <a:ext cx="169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EFED58-5046-4FD1-ADFC-E8D407330DA4}"/>
                    </a:ext>
                  </a:extLst>
                </p14:cNvPr>
                <p14:cNvContentPartPr/>
                <p14:nvPr/>
              </p14:nvContentPartPr>
              <p14:xfrm>
                <a:off x="5594842" y="3603465"/>
                <a:ext cx="28260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EFED58-5046-4FD1-ADFC-E8D407330D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76842" y="3585825"/>
                  <a:ext cx="318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0F21CB-BEEA-477A-8A08-D5A436F4E5EE}"/>
                    </a:ext>
                  </a:extLst>
                </p14:cNvPr>
                <p14:cNvContentPartPr/>
                <p14:nvPr/>
              </p14:nvContentPartPr>
              <p14:xfrm>
                <a:off x="5694202" y="3701745"/>
                <a:ext cx="209160" cy="2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0F21CB-BEEA-477A-8A08-D5A436F4E5E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676562" y="3684105"/>
                  <a:ext cx="244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D743A78-89DE-463B-B35E-09D15A31AFFD}"/>
                    </a:ext>
                  </a:extLst>
                </p14:cNvPr>
                <p14:cNvContentPartPr/>
                <p14:nvPr/>
              </p14:nvContentPartPr>
              <p14:xfrm>
                <a:off x="6154642" y="3555225"/>
                <a:ext cx="19440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D743A78-89DE-463B-B35E-09D15A31AFF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37002" y="3537225"/>
                  <a:ext cx="23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A6D8FE-EEF9-4CEB-83DB-DE30F6BF90B2}"/>
                    </a:ext>
                  </a:extLst>
                </p14:cNvPr>
                <p14:cNvContentPartPr/>
                <p14:nvPr/>
              </p14:nvContentPartPr>
              <p14:xfrm>
                <a:off x="6826042" y="3683745"/>
                <a:ext cx="336960" cy="37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A6D8FE-EEF9-4CEB-83DB-DE30F6BF90B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08042" y="3665745"/>
                  <a:ext cx="372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61554F-A77A-4E91-9792-660B90B03106}"/>
                    </a:ext>
                  </a:extLst>
                </p14:cNvPr>
                <p14:cNvContentPartPr/>
                <p14:nvPr/>
              </p14:nvContentPartPr>
              <p14:xfrm>
                <a:off x="6826042" y="3829185"/>
                <a:ext cx="316080" cy="36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61554F-A77A-4E91-9792-660B90B0310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08042" y="3811185"/>
                  <a:ext cx="351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5C66367-724F-44A9-AA07-F6DA84F91AE7}"/>
                    </a:ext>
                  </a:extLst>
                </p14:cNvPr>
                <p14:cNvContentPartPr/>
                <p14:nvPr/>
              </p14:nvContentPartPr>
              <p14:xfrm>
                <a:off x="7106482" y="3548385"/>
                <a:ext cx="320040" cy="378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5C66367-724F-44A9-AA07-F6DA84F91A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88842" y="3530745"/>
                  <a:ext cx="3556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18A58C-DACD-4D34-A82A-2FBF8188D206}"/>
                    </a:ext>
                  </a:extLst>
                </p14:cNvPr>
                <p14:cNvContentPartPr/>
                <p14:nvPr/>
              </p14:nvContentPartPr>
              <p14:xfrm>
                <a:off x="6702562" y="3602745"/>
                <a:ext cx="297360" cy="437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18A58C-DACD-4D34-A82A-2FBF8188D20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84922" y="3585105"/>
                  <a:ext cx="3330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C73761-7419-4112-A3BE-470CA6AA70EE}"/>
                    </a:ext>
                  </a:extLst>
                </p14:cNvPr>
                <p14:cNvContentPartPr/>
                <p14:nvPr/>
              </p14:nvContentPartPr>
              <p14:xfrm>
                <a:off x="7710922" y="3467025"/>
                <a:ext cx="346680" cy="399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C73761-7419-4112-A3BE-470CA6AA70E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93282" y="3449385"/>
                  <a:ext cx="382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96C4C84-DF10-4B12-9542-421BA9B7D2A8}"/>
                    </a:ext>
                  </a:extLst>
                </p14:cNvPr>
                <p14:cNvContentPartPr/>
                <p14:nvPr/>
              </p14:nvContentPartPr>
              <p14:xfrm>
                <a:off x="8220322" y="3621465"/>
                <a:ext cx="293040" cy="63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96C4C84-DF10-4B12-9542-421BA9B7D2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02322" y="3603825"/>
                  <a:ext cx="328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359073-64DD-48CB-840D-537CFDB9A043}"/>
                    </a:ext>
                  </a:extLst>
                </p14:cNvPr>
                <p14:cNvContentPartPr/>
                <p14:nvPr/>
              </p14:nvContentPartPr>
              <p14:xfrm>
                <a:off x="8237962" y="3793905"/>
                <a:ext cx="312120" cy="72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359073-64DD-48CB-840D-537CFDB9A04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20322" y="3775905"/>
                  <a:ext cx="347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F7D2F10-EF51-4502-AD1D-42F05A6CCF8F}"/>
                    </a:ext>
                  </a:extLst>
                </p14:cNvPr>
                <p14:cNvContentPartPr/>
                <p14:nvPr/>
              </p14:nvContentPartPr>
              <p14:xfrm>
                <a:off x="8672842" y="3431025"/>
                <a:ext cx="75600" cy="237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F7D2F10-EF51-4502-AD1D-42F05A6CCF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54842" y="3413025"/>
                  <a:ext cx="111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D212433-79E6-4DFA-9223-2FB9A2CB39C4}"/>
                    </a:ext>
                  </a:extLst>
                </p14:cNvPr>
                <p14:cNvContentPartPr/>
                <p14:nvPr/>
              </p14:nvContentPartPr>
              <p14:xfrm>
                <a:off x="1239922" y="4763745"/>
                <a:ext cx="420480" cy="88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D212433-79E6-4DFA-9223-2FB9A2CB39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21922" y="4745745"/>
                  <a:ext cx="456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D29212-0883-4F20-883E-EA1385CC89F3}"/>
                    </a:ext>
                  </a:extLst>
                </p14:cNvPr>
                <p14:cNvContentPartPr/>
                <p14:nvPr/>
              </p14:nvContentPartPr>
              <p14:xfrm>
                <a:off x="1448362" y="4653225"/>
                <a:ext cx="125280" cy="31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D29212-0883-4F20-883E-EA1385CC89F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30362" y="4635585"/>
                  <a:ext cx="160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EC0961-67FC-4F0D-91DF-24AD30000B69}"/>
                    </a:ext>
                  </a:extLst>
                </p14:cNvPr>
                <p14:cNvContentPartPr/>
                <p14:nvPr/>
              </p14:nvContentPartPr>
              <p14:xfrm>
                <a:off x="1710802" y="4526145"/>
                <a:ext cx="432000" cy="533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EC0961-67FC-4F0D-91DF-24AD30000B6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92802" y="4508505"/>
                  <a:ext cx="4676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CFD684-93C6-4591-B4DE-E3DDA6F53CF6}"/>
                    </a:ext>
                  </a:extLst>
                </p14:cNvPr>
                <p14:cNvContentPartPr/>
                <p14:nvPr/>
              </p14:nvContentPartPr>
              <p14:xfrm>
                <a:off x="2416762" y="4643505"/>
                <a:ext cx="434160" cy="82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CFD684-93C6-4591-B4DE-E3DDA6F53CF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99122" y="4625505"/>
                  <a:ext cx="46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3DBA0B-0D29-4767-B405-265306F05EEA}"/>
                    </a:ext>
                  </a:extLst>
                </p14:cNvPr>
                <p14:cNvContentPartPr/>
                <p14:nvPr/>
              </p14:nvContentPartPr>
              <p14:xfrm>
                <a:off x="2597842" y="4753665"/>
                <a:ext cx="418320" cy="81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3DBA0B-0D29-4767-B405-265306F05E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80202" y="4735665"/>
                  <a:ext cx="453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80E28CF-51C4-4494-B2DB-90F078125970}"/>
                    </a:ext>
                  </a:extLst>
                </p14:cNvPr>
                <p14:cNvContentPartPr/>
                <p14:nvPr/>
              </p14:nvContentPartPr>
              <p14:xfrm>
                <a:off x="3331162" y="4441905"/>
                <a:ext cx="397440" cy="597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80E28CF-51C4-4494-B2DB-90F07812597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13522" y="4424265"/>
                  <a:ext cx="4330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3DB7B93-740B-4A28-850B-DD64180BFA12}"/>
                    </a:ext>
                  </a:extLst>
                </p14:cNvPr>
                <p14:cNvContentPartPr/>
                <p14:nvPr/>
              </p14:nvContentPartPr>
              <p14:xfrm>
                <a:off x="3494602" y="4707585"/>
                <a:ext cx="95040" cy="3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3DB7B93-740B-4A28-850B-DD64180BFA1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76602" y="4689945"/>
                  <a:ext cx="130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F72E68B-E43F-467F-8A80-F606534E3532}"/>
                    </a:ext>
                  </a:extLst>
                </p14:cNvPr>
                <p14:cNvContentPartPr/>
                <p14:nvPr/>
              </p14:nvContentPartPr>
              <p14:xfrm>
                <a:off x="3903562" y="4336065"/>
                <a:ext cx="84600" cy="466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F72E68B-E43F-467F-8A80-F606534E353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85562" y="4318425"/>
                  <a:ext cx="1202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5AD295-F6B5-4502-98F7-88BAB8E4A31A}"/>
                    </a:ext>
                  </a:extLst>
                </p14:cNvPr>
                <p14:cNvContentPartPr/>
                <p14:nvPr/>
              </p14:nvContentPartPr>
              <p14:xfrm>
                <a:off x="4128202" y="4436145"/>
                <a:ext cx="106560" cy="230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5AD295-F6B5-4502-98F7-88BAB8E4A3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110202" y="4418145"/>
                  <a:ext cx="142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1E0EF22-917A-4C63-86EB-6D126096E416}"/>
                    </a:ext>
                  </a:extLst>
                </p14:cNvPr>
                <p14:cNvContentPartPr/>
                <p14:nvPr/>
              </p14:nvContentPartPr>
              <p14:xfrm>
                <a:off x="4327282" y="4589145"/>
                <a:ext cx="464760" cy="55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1E0EF22-917A-4C63-86EB-6D126096E4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09642" y="4571505"/>
                  <a:ext cx="500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4AC0D7-F252-4119-BE7B-26DBC41C4CB0}"/>
                    </a:ext>
                  </a:extLst>
                </p14:cNvPr>
                <p14:cNvContentPartPr/>
                <p14:nvPr/>
              </p14:nvContentPartPr>
              <p14:xfrm>
                <a:off x="4589722" y="4436145"/>
                <a:ext cx="110520" cy="456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4AC0D7-F252-4119-BE7B-26DBC41C4CB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72082" y="4418145"/>
                  <a:ext cx="1461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E0DE532-D952-4B4D-9082-9A4822E46D84}"/>
                    </a:ext>
                  </a:extLst>
                </p14:cNvPr>
                <p14:cNvContentPartPr/>
                <p14:nvPr/>
              </p14:nvContentPartPr>
              <p14:xfrm>
                <a:off x="4780162" y="4394385"/>
                <a:ext cx="239040" cy="340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E0DE532-D952-4B4D-9082-9A4822E46D8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62162" y="4376745"/>
                  <a:ext cx="2746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4794267-9C50-4B2D-BF5B-502993DED191}"/>
                    </a:ext>
                  </a:extLst>
                </p14:cNvPr>
                <p14:cNvContentPartPr/>
                <p14:nvPr/>
              </p14:nvContentPartPr>
              <p14:xfrm>
                <a:off x="4137202" y="4444785"/>
                <a:ext cx="127440" cy="400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4794267-9C50-4B2D-BF5B-502993DED19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19202" y="4427145"/>
                  <a:ext cx="163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6DDC46-3AA0-41A6-9609-9508570A312B}"/>
                    </a:ext>
                  </a:extLst>
                </p14:cNvPr>
                <p14:cNvContentPartPr/>
                <p14:nvPr/>
              </p14:nvContentPartPr>
              <p14:xfrm>
                <a:off x="4969882" y="4127985"/>
                <a:ext cx="421920" cy="762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6DDC46-3AA0-41A6-9609-9508570A312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52242" y="4110345"/>
                  <a:ext cx="4575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033324C-E02E-435C-A51C-AD8328E971E7}"/>
                    </a:ext>
                  </a:extLst>
                </p14:cNvPr>
                <p14:cNvContentPartPr/>
                <p14:nvPr/>
              </p14:nvContentPartPr>
              <p14:xfrm>
                <a:off x="5639842" y="4623705"/>
                <a:ext cx="549720" cy="12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033324C-E02E-435C-A51C-AD8328E971E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22202" y="4606065"/>
                  <a:ext cx="585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3C04F08-7988-468C-92DC-0A8C7ACECFF1}"/>
                    </a:ext>
                  </a:extLst>
                </p14:cNvPr>
                <p14:cNvContentPartPr/>
                <p14:nvPr/>
              </p14:nvContentPartPr>
              <p14:xfrm>
                <a:off x="5893642" y="4481145"/>
                <a:ext cx="187200" cy="489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3C04F08-7988-468C-92DC-0A8C7ACECF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75642" y="4463145"/>
                  <a:ext cx="2228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01C979-F142-4D51-A6D2-16D4384A569F}"/>
                    </a:ext>
                  </a:extLst>
                </p14:cNvPr>
                <p14:cNvContentPartPr/>
                <p14:nvPr/>
              </p14:nvContentPartPr>
              <p14:xfrm>
                <a:off x="6335722" y="4427145"/>
                <a:ext cx="267480" cy="311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01C979-F142-4D51-A6D2-16D4384A56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17722" y="4409145"/>
                  <a:ext cx="303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D792CBB-8EC8-4D08-ABC4-A7F679C2F56E}"/>
                    </a:ext>
                  </a:extLst>
                </p14:cNvPr>
                <p14:cNvContentPartPr/>
                <p14:nvPr/>
              </p14:nvContentPartPr>
              <p14:xfrm>
                <a:off x="7184602" y="4471425"/>
                <a:ext cx="720720" cy="46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D792CBB-8EC8-4D08-ABC4-A7F679C2F56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66962" y="4453425"/>
                  <a:ext cx="756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D393991-EF58-4765-B563-3F1E3428B23C}"/>
                    </a:ext>
                  </a:extLst>
                </p14:cNvPr>
                <p14:cNvContentPartPr/>
                <p14:nvPr/>
              </p14:nvContentPartPr>
              <p14:xfrm>
                <a:off x="7106482" y="4797585"/>
                <a:ext cx="565200" cy="19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D393991-EF58-4765-B563-3F1E3428B23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88842" y="4779585"/>
                  <a:ext cx="600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3E88D64-D87E-4558-8998-ADC935C6CE29}"/>
                    </a:ext>
                  </a:extLst>
                </p14:cNvPr>
                <p14:cNvContentPartPr/>
                <p14:nvPr/>
              </p14:nvContentPartPr>
              <p14:xfrm>
                <a:off x="7568362" y="4209345"/>
                <a:ext cx="438480" cy="747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3E88D64-D87E-4558-8998-ADC935C6CE2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50722" y="4191705"/>
                  <a:ext cx="47412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231F2C-CE2F-484A-9F01-B2F8A81D0861}"/>
                    </a:ext>
                  </a:extLst>
                </p14:cNvPr>
                <p14:cNvContentPartPr/>
                <p14:nvPr/>
              </p14:nvContentPartPr>
              <p14:xfrm>
                <a:off x="6916762" y="4318425"/>
                <a:ext cx="297000" cy="708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231F2C-CE2F-484A-9F01-B2F8A81D08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99122" y="4300425"/>
                  <a:ext cx="33264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C3A6BB-A2E2-4A16-A829-694E5FE81E97}"/>
                    </a:ext>
                  </a:extLst>
                </p14:cNvPr>
                <p14:cNvContentPartPr/>
                <p14:nvPr/>
              </p14:nvContentPartPr>
              <p14:xfrm>
                <a:off x="8304202" y="4182705"/>
                <a:ext cx="388800" cy="617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C3A6BB-A2E2-4A16-A829-694E5FE81E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86562" y="4165065"/>
                  <a:ext cx="42444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AEA1CEE-C107-484D-A994-299386AB73E1}"/>
                    </a:ext>
                  </a:extLst>
                </p14:cNvPr>
                <p14:cNvContentPartPr/>
                <p14:nvPr/>
              </p14:nvContentPartPr>
              <p14:xfrm>
                <a:off x="9044002" y="4176225"/>
                <a:ext cx="329760" cy="160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AEA1CEE-C107-484D-A994-299386AB73E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26002" y="4158225"/>
                  <a:ext cx="365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D4572E-1EB1-42E4-83C1-83F123095CD3}"/>
                    </a:ext>
                  </a:extLst>
                </p14:cNvPr>
                <p14:cNvContentPartPr/>
                <p14:nvPr/>
              </p14:nvContentPartPr>
              <p14:xfrm>
                <a:off x="9062002" y="4462065"/>
                <a:ext cx="365760" cy="28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D4572E-1EB1-42E4-83C1-83F123095CD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44362" y="4444425"/>
                  <a:ext cx="401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8C7C16-9DD7-487D-9B87-762629EAED08}"/>
                    </a:ext>
                  </a:extLst>
                </p14:cNvPr>
                <p14:cNvContentPartPr/>
                <p14:nvPr/>
              </p14:nvContentPartPr>
              <p14:xfrm>
                <a:off x="9523882" y="3928905"/>
                <a:ext cx="221760" cy="484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8C7C16-9DD7-487D-9B87-762629EAED0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06242" y="3910905"/>
                  <a:ext cx="2574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71DFB71-2879-4FC9-83FC-33FFC059E8CD}"/>
                    </a:ext>
                  </a:extLst>
                </p14:cNvPr>
                <p14:cNvContentPartPr/>
                <p14:nvPr/>
              </p14:nvContentPartPr>
              <p14:xfrm>
                <a:off x="9895402" y="3793185"/>
                <a:ext cx="343080" cy="532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71DFB71-2879-4FC9-83FC-33FFC059E8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877402" y="3775185"/>
                  <a:ext cx="3787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E3623A-FD29-4D63-BF23-38C5081DB996}"/>
                    </a:ext>
                  </a:extLst>
                </p14:cNvPr>
                <p14:cNvContentPartPr/>
                <p14:nvPr/>
              </p14:nvContentPartPr>
              <p14:xfrm>
                <a:off x="10003762" y="4011345"/>
                <a:ext cx="189720" cy="53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E3623A-FD29-4D63-BF23-38C5081DB99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85762" y="3993345"/>
                  <a:ext cx="22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C50AB78-43CF-4869-9B8F-D3BCE8762AF4}"/>
                    </a:ext>
                  </a:extLst>
                </p14:cNvPr>
                <p14:cNvContentPartPr/>
                <p14:nvPr/>
              </p14:nvContentPartPr>
              <p14:xfrm>
                <a:off x="7049962" y="5638905"/>
                <a:ext cx="536760" cy="697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C50AB78-43CF-4869-9B8F-D3BCE8762AF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31962" y="5621265"/>
                  <a:ext cx="5724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99CEF08-AB84-42CB-8E6E-4D4FCE24D653}"/>
                    </a:ext>
                  </a:extLst>
                </p14:cNvPr>
                <p14:cNvContentPartPr/>
                <p14:nvPr/>
              </p14:nvContentPartPr>
              <p14:xfrm>
                <a:off x="7188202" y="5877945"/>
                <a:ext cx="348120" cy="124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99CEF08-AB84-42CB-8E6E-4D4FCE24D65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170562" y="5859945"/>
                  <a:ext cx="383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3627A4-3D84-4693-837C-C0140D0B6483}"/>
                    </a:ext>
                  </a:extLst>
                </p14:cNvPr>
                <p14:cNvContentPartPr/>
                <p14:nvPr/>
              </p14:nvContentPartPr>
              <p14:xfrm>
                <a:off x="7830802" y="5499585"/>
                <a:ext cx="420120" cy="240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3627A4-3D84-4693-837C-C0140D0B648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3162" y="5481585"/>
                  <a:ext cx="455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42B25F0-DCCE-438F-A6D1-B241BFFF6B7C}"/>
                    </a:ext>
                  </a:extLst>
                </p14:cNvPr>
                <p14:cNvContentPartPr/>
                <p14:nvPr/>
              </p14:nvContentPartPr>
              <p14:xfrm>
                <a:off x="7758442" y="5791545"/>
                <a:ext cx="429840" cy="129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42B25F0-DCCE-438F-A6D1-B241BFFF6B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0442" y="5773905"/>
                  <a:ext cx="465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3CF50DC-C3C2-406A-A5B0-79A8D8B788B3}"/>
                    </a:ext>
                  </a:extLst>
                </p14:cNvPr>
                <p14:cNvContentPartPr/>
                <p14:nvPr/>
              </p14:nvContentPartPr>
              <p14:xfrm>
                <a:off x="8587162" y="5042745"/>
                <a:ext cx="519120" cy="599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3CF50DC-C3C2-406A-A5B0-79A8D8B788B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69522" y="5024745"/>
                  <a:ext cx="5547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3442CD2-07B1-4D2B-9627-1E60E3933265}"/>
                    </a:ext>
                  </a:extLst>
                </p14:cNvPr>
                <p14:cNvContentPartPr/>
                <p14:nvPr/>
              </p14:nvContentPartPr>
              <p14:xfrm>
                <a:off x="8718202" y="5868225"/>
                <a:ext cx="558000" cy="306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3442CD2-07B1-4D2B-9627-1E60E393326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00202" y="5850225"/>
                  <a:ext cx="593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CCBCCC8-48CD-45C9-A7C8-1D3990B0E9F9}"/>
                    </a:ext>
                  </a:extLst>
                </p14:cNvPr>
                <p14:cNvContentPartPr/>
                <p14:nvPr/>
              </p14:nvContentPartPr>
              <p14:xfrm>
                <a:off x="8917282" y="6146865"/>
                <a:ext cx="410760" cy="449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CCBCCC8-48CD-45C9-A7C8-1D3990B0E9F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99642" y="6129225"/>
                  <a:ext cx="4464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F3D9DA1-09B9-447D-85DB-D958978BBF1B}"/>
                    </a:ext>
                  </a:extLst>
                </p14:cNvPr>
                <p14:cNvContentPartPr/>
                <p14:nvPr/>
              </p14:nvContentPartPr>
              <p14:xfrm>
                <a:off x="6045202" y="4755825"/>
                <a:ext cx="4044600" cy="2061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F3D9DA1-09B9-447D-85DB-D958978BBF1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027562" y="4738185"/>
                  <a:ext cx="4080240" cy="209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750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A41E268-C8DE-4E44-9E81-9CA734758EE1}"/>
              </a:ext>
            </a:extLst>
          </p:cNvPr>
          <p:cNvGrpSpPr/>
          <p:nvPr/>
        </p:nvGrpSpPr>
        <p:grpSpPr>
          <a:xfrm>
            <a:off x="231291" y="125865"/>
            <a:ext cx="10996920" cy="6217200"/>
            <a:chOff x="231291" y="125865"/>
            <a:chExt cx="10996920" cy="62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00F83E-BA14-4B5B-B22F-0881085AC270}"/>
                    </a:ext>
                  </a:extLst>
                </p14:cNvPr>
                <p14:cNvContentPartPr/>
                <p14:nvPr/>
              </p14:nvContentPartPr>
              <p14:xfrm>
                <a:off x="231291" y="1012905"/>
                <a:ext cx="477720" cy="83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00F83E-BA14-4B5B-B22F-0881085AC2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651" y="994905"/>
                  <a:ext cx="51336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030637-E197-4039-9874-DBD0BE57289E}"/>
                    </a:ext>
                  </a:extLst>
                </p14:cNvPr>
                <p14:cNvContentPartPr/>
                <p14:nvPr/>
              </p14:nvContentPartPr>
              <p14:xfrm>
                <a:off x="633411" y="1206225"/>
                <a:ext cx="158040" cy="10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030637-E197-4039-9874-DBD0BE572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411" y="1188225"/>
                  <a:ext cx="193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7573AD-2D75-49DA-B5DD-37B85742D364}"/>
                    </a:ext>
                  </a:extLst>
                </p14:cNvPr>
                <p14:cNvContentPartPr/>
                <p14:nvPr/>
              </p14:nvContentPartPr>
              <p14:xfrm>
                <a:off x="796491" y="995265"/>
                <a:ext cx="62280" cy="17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7573AD-2D75-49DA-B5DD-37B85742D3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8851" y="977625"/>
                  <a:ext cx="97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D7F652-8A5F-45C5-AFF0-3CF904DBC55D}"/>
                    </a:ext>
                  </a:extLst>
                </p14:cNvPr>
                <p14:cNvContentPartPr/>
                <p14:nvPr/>
              </p14:nvContentPartPr>
              <p14:xfrm>
                <a:off x="1056411" y="653625"/>
                <a:ext cx="176040" cy="173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D7F652-8A5F-45C5-AFF0-3CF904DBC5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8411" y="635625"/>
                  <a:ext cx="211680" cy="17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596CA1-7AA4-4B02-A34F-A09B731965F4}"/>
                    </a:ext>
                  </a:extLst>
                </p14:cNvPr>
                <p14:cNvContentPartPr/>
                <p14:nvPr/>
              </p14:nvContentPartPr>
              <p14:xfrm>
                <a:off x="1686411" y="724185"/>
                <a:ext cx="244080" cy="61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596CA1-7AA4-4B02-A34F-A09B731965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771" y="706185"/>
                  <a:ext cx="27972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48DF53-5105-4BD5-956A-D25FC1763419}"/>
                    </a:ext>
                  </a:extLst>
                </p14:cNvPr>
                <p14:cNvContentPartPr/>
                <p14:nvPr/>
              </p14:nvContentPartPr>
              <p14:xfrm>
                <a:off x="2091051" y="996705"/>
                <a:ext cx="334080" cy="4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48DF53-5105-4BD5-956A-D25FC17634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3051" y="979065"/>
                  <a:ext cx="369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311462-8E1A-4BAF-94C3-A67C2A49FDCA}"/>
                    </a:ext>
                  </a:extLst>
                </p14:cNvPr>
                <p14:cNvContentPartPr/>
                <p14:nvPr/>
              </p14:nvContentPartPr>
              <p14:xfrm>
                <a:off x="2235771" y="859905"/>
                <a:ext cx="110160" cy="30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311462-8E1A-4BAF-94C3-A67C2A49FD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7771" y="841905"/>
                  <a:ext cx="145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67EEF1-2A22-43EC-8378-038BCD8138A3}"/>
                    </a:ext>
                  </a:extLst>
                </p14:cNvPr>
                <p14:cNvContentPartPr/>
                <p14:nvPr/>
              </p14:nvContentPartPr>
              <p14:xfrm>
                <a:off x="2398851" y="669465"/>
                <a:ext cx="284400" cy="498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67EEF1-2A22-43EC-8378-038BCD8138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81211" y="651825"/>
                  <a:ext cx="3200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41EFFA-C002-4B4E-AA60-656D7F3E0DBB}"/>
                    </a:ext>
                  </a:extLst>
                </p14:cNvPr>
                <p14:cNvContentPartPr/>
                <p14:nvPr/>
              </p14:nvContentPartPr>
              <p14:xfrm>
                <a:off x="1547811" y="1222785"/>
                <a:ext cx="1541160" cy="28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41EFFA-C002-4B4E-AA60-656D7F3E0D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0171" y="1205145"/>
                  <a:ext cx="1576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7D18D0-9B29-4BB5-98B5-59E6FF777006}"/>
                    </a:ext>
                  </a:extLst>
                </p14:cNvPr>
                <p14:cNvContentPartPr/>
                <p14:nvPr/>
              </p14:nvContentPartPr>
              <p14:xfrm>
                <a:off x="1769211" y="1737225"/>
                <a:ext cx="133560" cy="52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7D18D0-9B29-4BB5-98B5-59E6FF777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1571" y="1719585"/>
                  <a:ext cx="16920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24A8F3-BE81-4DD9-9C4D-669FBEFA825B}"/>
                    </a:ext>
                  </a:extLst>
                </p14:cNvPr>
                <p14:cNvContentPartPr/>
                <p14:nvPr/>
              </p14:nvContentPartPr>
              <p14:xfrm>
                <a:off x="1964331" y="2031705"/>
                <a:ext cx="181440" cy="32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24A8F3-BE81-4DD9-9C4D-669FBEFA82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46691" y="2013705"/>
                  <a:ext cx="217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1F2814-21DA-4CD0-B25E-1B48E722FD3B}"/>
                    </a:ext>
                  </a:extLst>
                </p14:cNvPr>
                <p14:cNvContentPartPr/>
                <p14:nvPr/>
              </p14:nvContentPartPr>
              <p14:xfrm>
                <a:off x="2163411" y="1855665"/>
                <a:ext cx="105120" cy="16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1F2814-21DA-4CD0-B25E-1B48E722FD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5771" y="1837665"/>
                  <a:ext cx="140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B8E26C-F62F-41A5-A4A3-2D6B0A96C140}"/>
                    </a:ext>
                  </a:extLst>
                </p14:cNvPr>
                <p14:cNvContentPartPr/>
                <p14:nvPr/>
              </p14:nvContentPartPr>
              <p14:xfrm>
                <a:off x="2244771" y="1692585"/>
                <a:ext cx="272520" cy="510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B8E26C-F62F-41A5-A4A3-2D6B0A96C1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7131" y="1674945"/>
                  <a:ext cx="308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C52F77-02E3-4174-8B59-1DA74D38885C}"/>
                    </a:ext>
                  </a:extLst>
                </p14:cNvPr>
                <p14:cNvContentPartPr/>
                <p14:nvPr/>
              </p14:nvContentPartPr>
              <p14:xfrm>
                <a:off x="1592451" y="1665225"/>
                <a:ext cx="88920" cy="677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C52F77-02E3-4174-8B59-1DA74D3888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74811" y="1647585"/>
                  <a:ext cx="12456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33D7B5-D9B5-4576-8E06-0A878878664A}"/>
                    </a:ext>
                  </a:extLst>
                </p14:cNvPr>
                <p14:cNvContentPartPr/>
                <p14:nvPr/>
              </p14:nvContentPartPr>
              <p14:xfrm>
                <a:off x="2543211" y="1538865"/>
                <a:ext cx="136800" cy="61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33D7B5-D9B5-4576-8E06-0A87887866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5211" y="1520865"/>
                  <a:ext cx="17244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00FF5A-8687-4A85-92AC-ABC9B9825C46}"/>
                    </a:ext>
                  </a:extLst>
                </p14:cNvPr>
                <p14:cNvContentPartPr/>
                <p14:nvPr/>
              </p14:nvContentPartPr>
              <p14:xfrm>
                <a:off x="2690091" y="1629585"/>
                <a:ext cx="187560" cy="45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00FF5A-8687-4A85-92AC-ABC9B9825C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72091" y="1611585"/>
                  <a:ext cx="2232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9F4382-CC9F-4010-A7D7-E86306CF9792}"/>
                    </a:ext>
                  </a:extLst>
                </p14:cNvPr>
                <p14:cNvContentPartPr/>
                <p14:nvPr/>
              </p14:nvContentPartPr>
              <p14:xfrm>
                <a:off x="2933091" y="1836225"/>
                <a:ext cx="244800" cy="1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9F4382-CC9F-4010-A7D7-E86306CF97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5091" y="1818585"/>
                  <a:ext cx="280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67188D-0FF2-43CC-876B-DD2BCD1ADB62}"/>
                    </a:ext>
                  </a:extLst>
                </p14:cNvPr>
                <p14:cNvContentPartPr/>
                <p14:nvPr/>
              </p14:nvContentPartPr>
              <p14:xfrm>
                <a:off x="3077811" y="1737945"/>
                <a:ext cx="88920" cy="28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67188D-0FF2-43CC-876B-DD2BCD1ADB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9811" y="1719945"/>
                  <a:ext cx="124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3E07DE-CCFC-4477-9A5D-3E325304A308}"/>
                    </a:ext>
                  </a:extLst>
                </p14:cNvPr>
                <p14:cNvContentPartPr/>
                <p14:nvPr/>
              </p14:nvContentPartPr>
              <p14:xfrm>
                <a:off x="3177531" y="1558665"/>
                <a:ext cx="247680" cy="46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3E07DE-CCFC-4477-9A5D-3E325304A3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59531" y="1540665"/>
                  <a:ext cx="2833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8617F7-8D9B-497A-BBAF-BB5BA1E56BDB}"/>
                    </a:ext>
                  </a:extLst>
                </p14:cNvPr>
                <p14:cNvContentPartPr/>
                <p14:nvPr/>
              </p14:nvContentPartPr>
              <p14:xfrm>
                <a:off x="3439971" y="1375785"/>
                <a:ext cx="194400" cy="62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8617F7-8D9B-497A-BBAF-BB5BA1E56B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21971" y="1358145"/>
                  <a:ext cx="2300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2404A9-5600-4748-A8F1-6CE21028D957}"/>
                    </a:ext>
                  </a:extLst>
                </p14:cNvPr>
                <p14:cNvContentPartPr/>
                <p14:nvPr/>
              </p14:nvContentPartPr>
              <p14:xfrm>
                <a:off x="2960091" y="1179945"/>
                <a:ext cx="423720" cy="2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2404A9-5600-4748-A8F1-6CE21028D9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2091" y="1161945"/>
                  <a:ext cx="459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E1501A-4A1A-42E5-877A-1E10B0D9557A}"/>
                    </a:ext>
                  </a:extLst>
                </p14:cNvPr>
                <p14:cNvContentPartPr/>
                <p14:nvPr/>
              </p14:nvContentPartPr>
              <p14:xfrm>
                <a:off x="3702411" y="467865"/>
                <a:ext cx="393480" cy="1321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E1501A-4A1A-42E5-877A-1E10B0D955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84771" y="450225"/>
                  <a:ext cx="429120" cy="13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6A3F588-275E-4361-B8B8-770977948938}"/>
                    </a:ext>
                  </a:extLst>
                </p14:cNvPr>
                <p14:cNvContentPartPr/>
                <p14:nvPr/>
              </p14:nvContentPartPr>
              <p14:xfrm>
                <a:off x="4390731" y="1010745"/>
                <a:ext cx="464400" cy="4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6A3F588-275E-4361-B8B8-7709779489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3091" y="992745"/>
                  <a:ext cx="500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82D385-B7DD-428D-A377-DA53320D8A00}"/>
                    </a:ext>
                  </a:extLst>
                </p14:cNvPr>
                <p14:cNvContentPartPr/>
                <p14:nvPr/>
              </p14:nvContentPartPr>
              <p14:xfrm>
                <a:off x="4363371" y="1218105"/>
                <a:ext cx="525600" cy="9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82D385-B7DD-428D-A377-DA53320D8A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45371" y="1200105"/>
                  <a:ext cx="561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6A5A51-47E6-4C57-99AD-0AA336A5BCE5}"/>
                    </a:ext>
                  </a:extLst>
                </p14:cNvPr>
                <p14:cNvContentPartPr/>
                <p14:nvPr/>
              </p14:nvContentPartPr>
              <p14:xfrm>
                <a:off x="4888611" y="533745"/>
                <a:ext cx="509040" cy="845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6A5A51-47E6-4C57-99AD-0AA336A5BC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0611" y="516105"/>
                  <a:ext cx="54468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79F058-865C-4C7F-A8E1-BA444BAE49E5}"/>
                    </a:ext>
                  </a:extLst>
                </p14:cNvPr>
                <p14:cNvContentPartPr/>
                <p14:nvPr/>
              </p14:nvContentPartPr>
              <p14:xfrm>
                <a:off x="5273811" y="904905"/>
                <a:ext cx="131040" cy="54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79F058-865C-4C7F-A8E1-BA444BAE49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55811" y="887265"/>
                  <a:ext cx="166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ADEF1F-E6C4-489B-A0AB-CF9FB77DCB39}"/>
                    </a:ext>
                  </a:extLst>
                </p14:cNvPr>
                <p14:cNvContentPartPr/>
                <p14:nvPr/>
              </p14:nvContentPartPr>
              <p14:xfrm>
                <a:off x="5467851" y="660825"/>
                <a:ext cx="95760" cy="170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ADEF1F-E6C4-489B-A0AB-CF9FB77DCB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0211" y="642825"/>
                  <a:ext cx="131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2D2B2-1F21-446F-AAC5-0A5030738DF8}"/>
                    </a:ext>
                  </a:extLst>
                </p14:cNvPr>
                <p14:cNvContentPartPr/>
                <p14:nvPr/>
              </p14:nvContentPartPr>
              <p14:xfrm>
                <a:off x="5819211" y="352665"/>
                <a:ext cx="199440" cy="1104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2D2B2-1F21-446F-AAC5-0A5030738D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1571" y="334665"/>
                  <a:ext cx="23508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5E8905-8995-4F8E-B680-B2B9B25BA56A}"/>
                    </a:ext>
                  </a:extLst>
                </p14:cNvPr>
                <p14:cNvContentPartPr/>
                <p14:nvPr/>
              </p14:nvContentPartPr>
              <p14:xfrm>
                <a:off x="6417891" y="342585"/>
                <a:ext cx="298800" cy="37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5E8905-8995-4F8E-B680-B2B9B25BA5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00251" y="324945"/>
                  <a:ext cx="334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7B2A67-A79E-41F3-958A-D18D0929EE24}"/>
                    </a:ext>
                  </a:extLst>
                </p14:cNvPr>
                <p14:cNvContentPartPr/>
                <p14:nvPr/>
              </p14:nvContentPartPr>
              <p14:xfrm>
                <a:off x="6736491" y="298305"/>
                <a:ext cx="153360" cy="61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7B2A67-A79E-41F3-958A-D18D0929EE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18491" y="280665"/>
                  <a:ext cx="1890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D9A8A2-EE1D-4329-9570-33210769D286}"/>
                    </a:ext>
                  </a:extLst>
                </p14:cNvPr>
                <p14:cNvContentPartPr/>
                <p14:nvPr/>
              </p14:nvContentPartPr>
              <p14:xfrm>
                <a:off x="6961491" y="475425"/>
                <a:ext cx="155520" cy="312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D9A8A2-EE1D-4329-9570-33210769D2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43491" y="457785"/>
                  <a:ext cx="191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D7ABBD-194C-429F-A9E9-77A10D877FC2}"/>
                    </a:ext>
                  </a:extLst>
                </p14:cNvPr>
                <p14:cNvContentPartPr/>
                <p14:nvPr/>
              </p14:nvContentPartPr>
              <p14:xfrm>
                <a:off x="6074451" y="958185"/>
                <a:ext cx="1332360" cy="15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D7ABBD-194C-429F-A9E9-77A10D877F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6811" y="940545"/>
                  <a:ext cx="136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58B807-8C30-4E7E-8DE7-CD967AC844F7}"/>
                    </a:ext>
                  </a:extLst>
                </p14:cNvPr>
                <p14:cNvContentPartPr/>
                <p14:nvPr/>
              </p14:nvContentPartPr>
              <p14:xfrm>
                <a:off x="6259851" y="1226745"/>
                <a:ext cx="221040" cy="30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58B807-8C30-4E7E-8DE7-CD967AC84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1851" y="1209105"/>
                  <a:ext cx="256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392799-8403-4169-98E8-416372D86FE3}"/>
                    </a:ext>
                  </a:extLst>
                </p14:cNvPr>
                <p14:cNvContentPartPr/>
                <p14:nvPr/>
              </p14:nvContentPartPr>
              <p14:xfrm>
                <a:off x="6572331" y="1382625"/>
                <a:ext cx="270720" cy="38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392799-8403-4169-98E8-416372D86F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54691" y="1364625"/>
                  <a:ext cx="306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FFFB05-39E3-4034-8284-5525119CE059}"/>
                    </a:ext>
                  </a:extLst>
                </p14:cNvPr>
                <p14:cNvContentPartPr/>
                <p14:nvPr/>
              </p14:nvContentPartPr>
              <p14:xfrm>
                <a:off x="6889491" y="1276425"/>
                <a:ext cx="90360" cy="19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FFFB05-39E3-4034-8284-5525119CE0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71491" y="1258425"/>
                  <a:ext cx="126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8057BA-4947-4103-A39E-E4BBFB7DADA9}"/>
                    </a:ext>
                  </a:extLst>
                </p14:cNvPr>
                <p14:cNvContentPartPr/>
                <p14:nvPr/>
              </p14:nvContentPartPr>
              <p14:xfrm>
                <a:off x="7305651" y="282825"/>
                <a:ext cx="444240" cy="108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8057BA-4947-4103-A39E-E4BBFB7DAD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87651" y="264825"/>
                  <a:ext cx="479880" cy="11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52C5BB-0A28-4D33-8247-FBD287B511DB}"/>
                    </a:ext>
                  </a:extLst>
                </p14:cNvPr>
                <p14:cNvContentPartPr/>
                <p14:nvPr/>
              </p14:nvContentPartPr>
              <p14:xfrm>
                <a:off x="7876251" y="843345"/>
                <a:ext cx="442440" cy="12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52C5BB-0A28-4D33-8247-FBD287B511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58251" y="825705"/>
                  <a:ext cx="47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ABE9D3-DA34-463F-BC5D-5DA57B5CB29E}"/>
                    </a:ext>
                  </a:extLst>
                </p14:cNvPr>
                <p14:cNvContentPartPr/>
                <p14:nvPr/>
              </p14:nvContentPartPr>
              <p14:xfrm>
                <a:off x="8038971" y="642465"/>
                <a:ext cx="190440" cy="415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ABE9D3-DA34-463F-BC5D-5DA57B5CB2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21331" y="624825"/>
                  <a:ext cx="226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D67DD5-F6EE-4084-827A-848CAAD188F2}"/>
                    </a:ext>
                  </a:extLst>
                </p14:cNvPr>
                <p14:cNvContentPartPr/>
                <p14:nvPr/>
              </p14:nvContentPartPr>
              <p14:xfrm>
                <a:off x="8392131" y="260865"/>
                <a:ext cx="532080" cy="87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D67DD5-F6EE-4084-827A-848CAAD188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74491" y="242865"/>
                  <a:ext cx="567720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CBE84C-175B-4943-930F-21C83DB3951A}"/>
                    </a:ext>
                  </a:extLst>
                </p14:cNvPr>
                <p14:cNvContentPartPr/>
                <p14:nvPr/>
              </p14:nvContentPartPr>
              <p14:xfrm>
                <a:off x="8759331" y="612945"/>
                <a:ext cx="129960" cy="66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CBE84C-175B-4943-930F-21C83DB395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41691" y="595305"/>
                  <a:ext cx="165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30D9E5-3047-4BF4-B67B-773E82DD17E3}"/>
                    </a:ext>
                  </a:extLst>
                </p14:cNvPr>
                <p14:cNvContentPartPr/>
                <p14:nvPr/>
              </p14:nvContentPartPr>
              <p14:xfrm>
                <a:off x="8926371" y="379665"/>
                <a:ext cx="86400" cy="23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30D9E5-3047-4BF4-B67B-773E82DD17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08371" y="362025"/>
                  <a:ext cx="122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F8F17A-9187-4451-9F61-FDDE9CFE5DD7}"/>
                    </a:ext>
                  </a:extLst>
                </p14:cNvPr>
                <p14:cNvContentPartPr/>
                <p14:nvPr/>
              </p14:nvContentPartPr>
              <p14:xfrm>
                <a:off x="9117171" y="125865"/>
                <a:ext cx="171360" cy="11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F8F17A-9187-4451-9F61-FDDE9CFE5D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99171" y="108225"/>
                  <a:ext cx="207000" cy="11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1E4A54-2A2E-45E8-9E2B-2A96FFA60077}"/>
                    </a:ext>
                  </a:extLst>
                </p14:cNvPr>
                <p14:cNvContentPartPr/>
                <p14:nvPr/>
              </p14:nvContentPartPr>
              <p14:xfrm>
                <a:off x="9451611" y="505305"/>
                <a:ext cx="260280" cy="4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1E4A54-2A2E-45E8-9E2B-2A96FFA600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33611" y="487665"/>
                  <a:ext cx="295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CC5496-6DF9-422E-8659-0CDD81E4408E}"/>
                    </a:ext>
                  </a:extLst>
                </p14:cNvPr>
                <p14:cNvContentPartPr/>
                <p14:nvPr/>
              </p14:nvContentPartPr>
              <p14:xfrm>
                <a:off x="9768411" y="243945"/>
                <a:ext cx="114840" cy="20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CC5496-6DF9-422E-8659-0CDD81E4408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0411" y="226305"/>
                  <a:ext cx="150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E0ACB3-AFB2-410C-B074-5E2C1164BC5A}"/>
                    </a:ext>
                  </a:extLst>
                </p14:cNvPr>
                <p14:cNvContentPartPr/>
                <p14:nvPr/>
              </p14:nvContentPartPr>
              <p14:xfrm>
                <a:off x="9950211" y="216945"/>
                <a:ext cx="126000" cy="419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E0ACB3-AFB2-410C-B074-5E2C1164BC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32571" y="198945"/>
                  <a:ext cx="1616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1B3AC4-2937-4BD9-8FB1-11AC42E549B3}"/>
                    </a:ext>
                  </a:extLst>
                </p14:cNvPr>
                <p14:cNvContentPartPr/>
                <p14:nvPr/>
              </p14:nvContentPartPr>
              <p14:xfrm>
                <a:off x="10121571" y="407745"/>
                <a:ext cx="225360" cy="226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1B3AC4-2937-4BD9-8FB1-11AC42E549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03571" y="390105"/>
                  <a:ext cx="261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480918-003A-4D21-BE14-4EA61B037221}"/>
                    </a:ext>
                  </a:extLst>
                </p14:cNvPr>
                <p14:cNvContentPartPr/>
                <p14:nvPr/>
              </p14:nvContentPartPr>
              <p14:xfrm>
                <a:off x="9514971" y="641385"/>
                <a:ext cx="1022040" cy="209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480918-003A-4D21-BE14-4EA61B03722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96971" y="623745"/>
                  <a:ext cx="1057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A324A3-6F5E-4733-87E4-897E185EC6B6}"/>
                    </a:ext>
                  </a:extLst>
                </p14:cNvPr>
                <p14:cNvContentPartPr/>
                <p14:nvPr/>
              </p14:nvContentPartPr>
              <p14:xfrm>
                <a:off x="9775251" y="1003905"/>
                <a:ext cx="328320" cy="38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A324A3-6F5E-4733-87E4-897E185EC6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57611" y="986265"/>
                  <a:ext cx="3639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FA0E01-1A3F-44F1-B67E-5AD6D5E9C9C9}"/>
                    </a:ext>
                  </a:extLst>
                </p14:cNvPr>
                <p14:cNvContentPartPr/>
                <p14:nvPr/>
              </p14:nvContentPartPr>
              <p14:xfrm>
                <a:off x="10121571" y="1127025"/>
                <a:ext cx="332640" cy="10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FA0E01-1A3F-44F1-B67E-5AD6D5E9C9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03571" y="1109025"/>
                  <a:ext cx="36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F134E5-8BF8-427E-9CE2-E7C45B1FBA74}"/>
                    </a:ext>
                  </a:extLst>
                </p14:cNvPr>
                <p14:cNvContentPartPr/>
                <p14:nvPr/>
              </p14:nvContentPartPr>
              <p14:xfrm>
                <a:off x="10239291" y="1040985"/>
                <a:ext cx="147240" cy="225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F134E5-8BF8-427E-9CE2-E7C45B1FBA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21291" y="1022985"/>
                  <a:ext cx="182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5048E7-D9C8-4E20-9630-3030723DF481}"/>
                    </a:ext>
                  </a:extLst>
                </p14:cNvPr>
                <p14:cNvContentPartPr/>
                <p14:nvPr/>
              </p14:nvContentPartPr>
              <p14:xfrm>
                <a:off x="10429011" y="876465"/>
                <a:ext cx="246960" cy="479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5048E7-D9C8-4E20-9630-3030723DF4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11371" y="858465"/>
                  <a:ext cx="282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88CAF8-F60F-4BE5-B1F0-0B34A55BE0D5}"/>
                    </a:ext>
                  </a:extLst>
                </p14:cNvPr>
                <p14:cNvContentPartPr/>
                <p14:nvPr/>
              </p14:nvContentPartPr>
              <p14:xfrm>
                <a:off x="10565091" y="183465"/>
                <a:ext cx="616320" cy="1151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88CAF8-F60F-4BE5-B1F0-0B34A55BE0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47091" y="165825"/>
                  <a:ext cx="65196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4C4841-83FA-4210-B011-52B72E111E17}"/>
                    </a:ext>
                  </a:extLst>
                </p14:cNvPr>
                <p14:cNvContentPartPr/>
                <p14:nvPr/>
              </p14:nvContentPartPr>
              <p14:xfrm>
                <a:off x="1855611" y="4042305"/>
                <a:ext cx="1033200" cy="18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4C4841-83FA-4210-B011-52B72E111E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37611" y="4024665"/>
                  <a:ext cx="1068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C902AC-C7D0-4682-B8F6-56C7F08883D2}"/>
                    </a:ext>
                  </a:extLst>
                </p14:cNvPr>
                <p14:cNvContentPartPr/>
                <p14:nvPr/>
              </p14:nvContentPartPr>
              <p14:xfrm>
                <a:off x="2000691" y="4416705"/>
                <a:ext cx="902160" cy="14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C902AC-C7D0-4682-B8F6-56C7F08883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982691" y="4399065"/>
                  <a:ext cx="937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8B279F9-0BAD-40F7-BD31-5B31ED899D5F}"/>
                    </a:ext>
                  </a:extLst>
                </p14:cNvPr>
                <p14:cNvContentPartPr/>
                <p14:nvPr/>
              </p14:nvContentPartPr>
              <p14:xfrm>
                <a:off x="3145851" y="3532545"/>
                <a:ext cx="666720" cy="497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8B279F9-0BAD-40F7-BD31-5B31ED899D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28211" y="3514545"/>
                  <a:ext cx="7023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84A85B-4A8A-4422-9608-F1DCDF1503FE}"/>
                    </a:ext>
                  </a:extLst>
                </p14:cNvPr>
                <p14:cNvContentPartPr/>
                <p14:nvPr/>
              </p14:nvContentPartPr>
              <p14:xfrm>
                <a:off x="3186531" y="4182345"/>
                <a:ext cx="708840" cy="17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84A85B-4A8A-4422-9608-F1DCDF1503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68891" y="4164345"/>
                  <a:ext cx="744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02AFF6-D6F6-42A9-ABFE-92417DEC79D2}"/>
                    </a:ext>
                  </a:extLst>
                </p14:cNvPr>
                <p14:cNvContentPartPr/>
                <p14:nvPr/>
              </p14:nvContentPartPr>
              <p14:xfrm>
                <a:off x="3403971" y="4363425"/>
                <a:ext cx="374400" cy="311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02AFF6-D6F6-42A9-ABFE-92417DEC79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85971" y="4345785"/>
                  <a:ext cx="410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7A2DAE6-FE65-4C79-9C67-3D056CF45BB9}"/>
                    </a:ext>
                  </a:extLst>
                </p14:cNvPr>
                <p14:cNvContentPartPr/>
                <p14:nvPr/>
              </p14:nvContentPartPr>
              <p14:xfrm>
                <a:off x="3928851" y="3548745"/>
                <a:ext cx="456120" cy="567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7A2DAE6-FE65-4C79-9C67-3D056CF45B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10851" y="3530745"/>
                  <a:ext cx="4917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E6A250-0649-4868-8AA3-AA2064951A5F}"/>
                    </a:ext>
                  </a:extLst>
                </p14:cNvPr>
                <p14:cNvContentPartPr/>
                <p14:nvPr/>
              </p14:nvContentPartPr>
              <p14:xfrm>
                <a:off x="4164291" y="3623625"/>
                <a:ext cx="176040" cy="52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E6A250-0649-4868-8AA3-AA2064951A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46291" y="3605625"/>
                  <a:ext cx="211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42C59FA-FA50-4288-82DE-788C1BEDF5DB}"/>
                    </a:ext>
                  </a:extLst>
                </p14:cNvPr>
                <p14:cNvContentPartPr/>
                <p14:nvPr/>
              </p14:nvContentPartPr>
              <p14:xfrm>
                <a:off x="4354371" y="3449025"/>
                <a:ext cx="87480" cy="163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42C59FA-FA50-4288-82DE-788C1BEDF5D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6731" y="3431385"/>
                  <a:ext cx="123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CAD040-A13E-4860-87B4-C35B1D4AF376}"/>
                    </a:ext>
                  </a:extLst>
                </p14:cNvPr>
                <p14:cNvContentPartPr/>
                <p14:nvPr/>
              </p14:nvContentPartPr>
              <p14:xfrm>
                <a:off x="4667571" y="2934225"/>
                <a:ext cx="264960" cy="1077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CAD040-A13E-4860-87B4-C35B1D4AF3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49931" y="2916225"/>
                  <a:ext cx="30060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B15652E-083C-4FE4-BAB1-E4AFC4A040DF}"/>
                    </a:ext>
                  </a:extLst>
                </p14:cNvPr>
                <p14:cNvContentPartPr/>
                <p14:nvPr/>
              </p14:nvContentPartPr>
              <p14:xfrm>
                <a:off x="5332131" y="3005505"/>
                <a:ext cx="86400" cy="260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B15652E-083C-4FE4-BAB1-E4AFC4A040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14131" y="2987505"/>
                  <a:ext cx="1220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EE4032-97B9-4D5A-B06A-531F37034521}"/>
                    </a:ext>
                  </a:extLst>
                </p14:cNvPr>
                <p14:cNvContentPartPr/>
                <p14:nvPr/>
              </p14:nvContentPartPr>
              <p14:xfrm>
                <a:off x="5106051" y="3305745"/>
                <a:ext cx="736200" cy="98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EE4032-97B9-4D5A-B06A-531F370345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88051" y="3287745"/>
                  <a:ext cx="771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644AD7-5465-4622-A804-385689A46FF2}"/>
                    </a:ext>
                  </a:extLst>
                </p14:cNvPr>
                <p14:cNvContentPartPr/>
                <p14:nvPr/>
              </p14:nvContentPartPr>
              <p14:xfrm>
                <a:off x="5136291" y="3531825"/>
                <a:ext cx="213840" cy="38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644AD7-5465-4622-A804-385689A46F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18291" y="3513825"/>
                  <a:ext cx="2494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AD1162-5BD8-4BCC-A6AC-7B4B0FD66E6F}"/>
                    </a:ext>
                  </a:extLst>
                </p14:cNvPr>
                <p14:cNvContentPartPr/>
                <p14:nvPr/>
              </p14:nvContentPartPr>
              <p14:xfrm>
                <a:off x="5486211" y="3751425"/>
                <a:ext cx="129960" cy="5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AD1162-5BD8-4BCC-A6AC-7B4B0FD66E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68211" y="3733425"/>
                  <a:ext cx="165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CE08D23-2E9C-46DB-BEE1-2756D2C8A8D3}"/>
                    </a:ext>
                  </a:extLst>
                </p14:cNvPr>
                <p14:cNvContentPartPr/>
                <p14:nvPr/>
              </p14:nvContentPartPr>
              <p14:xfrm>
                <a:off x="5721291" y="3566745"/>
                <a:ext cx="79560" cy="244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CE08D23-2E9C-46DB-BEE1-2756D2C8A8D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3651" y="3549105"/>
                  <a:ext cx="115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DE0C5B0-6CED-4A8F-9D77-62348780AA64}"/>
                    </a:ext>
                  </a:extLst>
                </p14:cNvPr>
                <p14:cNvContentPartPr/>
                <p14:nvPr/>
              </p14:nvContentPartPr>
              <p14:xfrm>
                <a:off x="5883651" y="2590785"/>
                <a:ext cx="509400" cy="1357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DE0C5B0-6CED-4A8F-9D77-62348780AA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6011" y="2573145"/>
                  <a:ext cx="545040" cy="13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7BA74A-DA27-431D-8017-00B1DF3EB9D4}"/>
                    </a:ext>
                  </a:extLst>
                </p14:cNvPr>
                <p14:cNvContentPartPr/>
                <p14:nvPr/>
              </p14:nvContentPartPr>
              <p14:xfrm>
                <a:off x="6463971" y="3361545"/>
                <a:ext cx="333000" cy="51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7BA74A-DA27-431D-8017-00B1DF3EB9D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46331" y="3343905"/>
                  <a:ext cx="368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CDA5673-D8BB-4C56-BB8E-20A60A3463D8}"/>
                    </a:ext>
                  </a:extLst>
                </p14:cNvPr>
                <p14:cNvContentPartPr/>
                <p14:nvPr/>
              </p14:nvContentPartPr>
              <p14:xfrm>
                <a:off x="6952491" y="2842425"/>
                <a:ext cx="114840" cy="327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CDA5673-D8BB-4C56-BB8E-20A60A3463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34851" y="2824785"/>
                  <a:ext cx="150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9EC669-B420-476B-9DCB-DC350AE3DDE7}"/>
                    </a:ext>
                  </a:extLst>
                </p14:cNvPr>
                <p14:cNvContentPartPr/>
                <p14:nvPr/>
              </p14:nvContentPartPr>
              <p14:xfrm>
                <a:off x="6916491" y="3277665"/>
                <a:ext cx="453960" cy="18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9EC669-B420-476B-9DCB-DC350AE3DD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98491" y="3259665"/>
                  <a:ext cx="489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7E329F8-1577-4E2F-89F5-EC54B607BE96}"/>
                    </a:ext>
                  </a:extLst>
                </p14:cNvPr>
                <p14:cNvContentPartPr/>
                <p14:nvPr/>
              </p14:nvContentPartPr>
              <p14:xfrm>
                <a:off x="6952491" y="3442185"/>
                <a:ext cx="453960" cy="486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7E329F8-1577-4E2F-89F5-EC54B607BE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34851" y="3424185"/>
                  <a:ext cx="4896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81C116-8A1D-493E-929E-10358BFE2D1C}"/>
                    </a:ext>
                  </a:extLst>
                </p14:cNvPr>
                <p14:cNvContentPartPr/>
                <p14:nvPr/>
              </p14:nvContentPartPr>
              <p14:xfrm>
                <a:off x="7457931" y="2860425"/>
                <a:ext cx="510120" cy="64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81C116-8A1D-493E-929E-10358BFE2D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39931" y="2842785"/>
                  <a:ext cx="5457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78F107-0B43-4687-B329-8B683C334F84}"/>
                    </a:ext>
                  </a:extLst>
                </p14:cNvPr>
                <p14:cNvContentPartPr/>
                <p14:nvPr/>
              </p14:nvContentPartPr>
              <p14:xfrm>
                <a:off x="7695171" y="3044745"/>
                <a:ext cx="126720" cy="33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78F107-0B43-4687-B329-8B683C334F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77171" y="3026745"/>
                  <a:ext cx="16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B0B78E-FD87-4D38-8D77-4824408983DF}"/>
                    </a:ext>
                  </a:extLst>
                </p14:cNvPr>
                <p14:cNvContentPartPr/>
                <p14:nvPr/>
              </p14:nvContentPartPr>
              <p14:xfrm>
                <a:off x="7876251" y="2833425"/>
                <a:ext cx="99720" cy="219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B0B78E-FD87-4D38-8D77-4824408983D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8251" y="2815785"/>
                  <a:ext cx="135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04275A-6979-4FE9-AE06-B71188C60B5D}"/>
                    </a:ext>
                  </a:extLst>
                </p14:cNvPr>
                <p14:cNvContentPartPr/>
                <p14:nvPr/>
              </p14:nvContentPartPr>
              <p14:xfrm>
                <a:off x="8258211" y="2099745"/>
                <a:ext cx="569520" cy="1267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04275A-6979-4FE9-AE06-B71188C60B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40571" y="2082105"/>
                  <a:ext cx="60516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360ADE1-E3B3-464C-9726-F2D8832C97B3}"/>
                    </a:ext>
                  </a:extLst>
                </p14:cNvPr>
                <p14:cNvContentPartPr/>
                <p14:nvPr/>
              </p14:nvContentPartPr>
              <p14:xfrm>
                <a:off x="9044091" y="2217465"/>
                <a:ext cx="88560" cy="295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360ADE1-E3B3-464C-9726-F2D8832C97B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26091" y="2199825"/>
                  <a:ext cx="124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6BE8F4-AFF2-4AD3-9F1F-8A88B1D54A49}"/>
                    </a:ext>
                  </a:extLst>
                </p14:cNvPr>
                <p14:cNvContentPartPr/>
                <p14:nvPr/>
              </p14:nvContentPartPr>
              <p14:xfrm>
                <a:off x="8636931" y="2666745"/>
                <a:ext cx="1094400" cy="7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6BE8F4-AFF2-4AD3-9F1F-8A88B1D54A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18931" y="2649105"/>
                  <a:ext cx="1130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300F59-FB25-45A4-A74D-D10F06D15943}"/>
                    </a:ext>
                  </a:extLst>
                </p14:cNvPr>
                <p14:cNvContentPartPr/>
                <p14:nvPr/>
              </p14:nvContentPartPr>
              <p14:xfrm>
                <a:off x="8944371" y="2859705"/>
                <a:ext cx="276480" cy="400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300F59-FB25-45A4-A74D-D10F06D159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26371" y="2842065"/>
                  <a:ext cx="312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11B57C-D75A-462B-A4FB-6227F35A1DF7}"/>
                    </a:ext>
                  </a:extLst>
                </p14:cNvPr>
                <p14:cNvContentPartPr/>
                <p14:nvPr/>
              </p14:nvContentPartPr>
              <p14:xfrm>
                <a:off x="9306531" y="3159225"/>
                <a:ext cx="2631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11B57C-D75A-462B-A4FB-6227F35A1D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88531" y="3141585"/>
                  <a:ext cx="298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1DE8FF-079E-4A40-930D-31CAEA09053F}"/>
                    </a:ext>
                  </a:extLst>
                </p14:cNvPr>
                <p14:cNvContentPartPr/>
                <p14:nvPr/>
              </p14:nvContentPartPr>
              <p14:xfrm>
                <a:off x="9306531" y="2923785"/>
                <a:ext cx="173160" cy="36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1DE8FF-079E-4A40-930D-31CAEA0905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88531" y="2906145"/>
                  <a:ext cx="2088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5E3F0A2-6673-4362-B423-8DFCD5F8034E}"/>
                    </a:ext>
                  </a:extLst>
                </p14:cNvPr>
                <p14:cNvContentPartPr/>
                <p14:nvPr/>
              </p14:nvContentPartPr>
              <p14:xfrm>
                <a:off x="9714051" y="2862945"/>
                <a:ext cx="289080" cy="371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5E3F0A2-6673-4362-B423-8DFCD5F803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96051" y="2844945"/>
                  <a:ext cx="324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71EC909-500B-4B39-9D69-A5BFA364F7CA}"/>
                    </a:ext>
                  </a:extLst>
                </p14:cNvPr>
                <p14:cNvContentPartPr/>
                <p14:nvPr/>
              </p14:nvContentPartPr>
              <p14:xfrm>
                <a:off x="9677691" y="1944585"/>
                <a:ext cx="699120" cy="135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71EC909-500B-4B39-9D69-A5BFA364F7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59691" y="1926585"/>
                  <a:ext cx="734760" cy="13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507A173-87C1-40FB-87F0-C964BDF6FADB}"/>
                    </a:ext>
                  </a:extLst>
                </p14:cNvPr>
                <p14:cNvContentPartPr/>
                <p14:nvPr/>
              </p14:nvContentPartPr>
              <p14:xfrm>
                <a:off x="2933091" y="5440905"/>
                <a:ext cx="291600" cy="45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507A173-87C1-40FB-87F0-C964BDF6FA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15091" y="5423265"/>
                  <a:ext cx="327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59DFA30-AE64-46DB-9DDD-B1C110B09495}"/>
                    </a:ext>
                  </a:extLst>
                </p14:cNvPr>
                <p14:cNvContentPartPr/>
                <p14:nvPr/>
              </p14:nvContentPartPr>
              <p14:xfrm>
                <a:off x="2969451" y="5682465"/>
                <a:ext cx="227160" cy="21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59DFA30-AE64-46DB-9DDD-B1C110B094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51451" y="5664465"/>
                  <a:ext cx="262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95A21D-8608-468C-93C2-C54C5D060D85}"/>
                    </a:ext>
                  </a:extLst>
                </p14:cNvPr>
                <p14:cNvContentPartPr/>
                <p14:nvPr/>
              </p14:nvContentPartPr>
              <p14:xfrm>
                <a:off x="3711411" y="5035545"/>
                <a:ext cx="552600" cy="55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95A21D-8608-468C-93C2-C54C5D060D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3771" y="5017905"/>
                  <a:ext cx="5882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CE10F4-534D-4304-8598-8DD4CCD73295}"/>
                    </a:ext>
                  </a:extLst>
                </p14:cNvPr>
                <p14:cNvContentPartPr/>
                <p14:nvPr/>
              </p14:nvContentPartPr>
              <p14:xfrm>
                <a:off x="3774771" y="5741865"/>
                <a:ext cx="639360" cy="115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CE10F4-534D-4304-8598-8DD4CCD7329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57131" y="5724225"/>
                  <a:ext cx="67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3D9EBE-E954-4E5F-A795-3DF16613436F}"/>
                    </a:ext>
                  </a:extLst>
                </p14:cNvPr>
                <p14:cNvContentPartPr/>
                <p14:nvPr/>
              </p14:nvContentPartPr>
              <p14:xfrm>
                <a:off x="4046571" y="5848065"/>
                <a:ext cx="404280" cy="495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3D9EBE-E954-4E5F-A795-3DF166134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28571" y="5830425"/>
                  <a:ext cx="4399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DC9DDF-3E5C-4A0F-B78C-9E2D0C2FF371}"/>
                    </a:ext>
                  </a:extLst>
                </p14:cNvPr>
                <p14:cNvContentPartPr/>
                <p14:nvPr/>
              </p14:nvContentPartPr>
              <p14:xfrm>
                <a:off x="4779891" y="5122305"/>
                <a:ext cx="465840" cy="65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DC9DDF-3E5C-4A0F-B78C-9E2D0C2FF37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2251" y="5104665"/>
                  <a:ext cx="5014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56E93C-67F4-4A12-A708-FEE0BB1F8477}"/>
                    </a:ext>
                  </a:extLst>
                </p14:cNvPr>
                <p14:cNvContentPartPr/>
                <p14:nvPr/>
              </p14:nvContentPartPr>
              <p14:xfrm>
                <a:off x="4897611" y="4417785"/>
                <a:ext cx="368280" cy="42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56E93C-67F4-4A12-A708-FEE0BB1F84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79611" y="4400145"/>
                  <a:ext cx="4039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E1C2C4C-459D-4019-82D5-CF93EF117D4D}"/>
                    </a:ext>
                  </a:extLst>
                </p14:cNvPr>
                <p14:cNvContentPartPr/>
                <p14:nvPr/>
              </p14:nvContentPartPr>
              <p14:xfrm>
                <a:off x="4770891" y="4622985"/>
                <a:ext cx="304200" cy="9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E1C2C4C-459D-4019-82D5-CF93EF117D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53251" y="4604985"/>
                  <a:ext cx="339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8B481A-24D8-48B0-A89A-81FA2903AF1D}"/>
                    </a:ext>
                  </a:extLst>
                </p14:cNvPr>
                <p14:cNvContentPartPr/>
                <p14:nvPr/>
              </p14:nvContentPartPr>
              <p14:xfrm>
                <a:off x="6499971" y="4635225"/>
                <a:ext cx="159120" cy="45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8B481A-24D8-48B0-A89A-81FA2903AF1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81971" y="4617225"/>
                  <a:ext cx="1947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B090A6-1CC3-415F-ABEE-6E2A9E4B3C29}"/>
                    </a:ext>
                  </a:extLst>
                </p14:cNvPr>
                <p14:cNvContentPartPr/>
                <p14:nvPr/>
              </p14:nvContentPartPr>
              <p14:xfrm>
                <a:off x="5748651" y="5459985"/>
                <a:ext cx="238680" cy="53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B090A6-1CC3-415F-ABEE-6E2A9E4B3C2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30651" y="5441985"/>
                  <a:ext cx="274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3D5E566-0CE6-4C4B-9D53-BE842536664B}"/>
                    </a:ext>
                  </a:extLst>
                </p14:cNvPr>
                <p14:cNvContentPartPr/>
                <p14:nvPr/>
              </p14:nvContentPartPr>
              <p14:xfrm>
                <a:off x="6246531" y="5306985"/>
                <a:ext cx="744840" cy="20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3D5E566-0CE6-4C4B-9D53-BE84253666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28891" y="5289345"/>
                  <a:ext cx="780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ED2D4B9-6FDB-4523-9F22-B4A38CD0F569}"/>
                    </a:ext>
                  </a:extLst>
                </p14:cNvPr>
                <p14:cNvContentPartPr/>
                <p14:nvPr/>
              </p14:nvContentPartPr>
              <p14:xfrm>
                <a:off x="6481611" y="5585265"/>
                <a:ext cx="493920" cy="531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ED2D4B9-6FDB-4523-9F22-B4A38CD0F5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63971" y="5567265"/>
                  <a:ext cx="5295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5623964-1932-44AA-BE1C-1DB0900FB6C2}"/>
                    </a:ext>
                  </a:extLst>
                </p14:cNvPr>
                <p14:cNvContentPartPr/>
                <p14:nvPr/>
              </p14:nvContentPartPr>
              <p14:xfrm>
                <a:off x="7312491" y="4977945"/>
                <a:ext cx="634680" cy="410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5623964-1932-44AA-BE1C-1DB0900FB6C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94491" y="4959945"/>
                  <a:ext cx="6703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ED4339-F30F-44C4-88C6-0BA03C9ECA25}"/>
                    </a:ext>
                  </a:extLst>
                </p14:cNvPr>
                <p14:cNvContentPartPr/>
                <p14:nvPr/>
              </p14:nvContentPartPr>
              <p14:xfrm>
                <a:off x="7124571" y="4619385"/>
                <a:ext cx="212040" cy="61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ED4339-F30F-44C4-88C6-0BA03C9ECA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06931" y="4601745"/>
                  <a:ext cx="247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CF2CB82-81AD-425B-A36B-80D0CDB12FFE}"/>
                    </a:ext>
                  </a:extLst>
                </p14:cNvPr>
                <p14:cNvContentPartPr/>
                <p14:nvPr/>
              </p14:nvContentPartPr>
              <p14:xfrm>
                <a:off x="7541091" y="4298625"/>
                <a:ext cx="428400" cy="537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CF2CB82-81AD-425B-A36B-80D0CDB12F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23451" y="4280985"/>
                  <a:ext cx="4640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8BA3D79-3CFE-4A18-A3F7-F4EE82203BC1}"/>
                    </a:ext>
                  </a:extLst>
                </p14:cNvPr>
                <p14:cNvContentPartPr/>
                <p14:nvPr/>
              </p14:nvContentPartPr>
              <p14:xfrm>
                <a:off x="7984971" y="3955905"/>
                <a:ext cx="441360" cy="531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8BA3D79-3CFE-4A18-A3F7-F4EE82203BC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67331" y="3937905"/>
                  <a:ext cx="4770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FF951B7-6BF9-49BA-BF7E-743FBB666863}"/>
                    </a:ext>
                  </a:extLst>
                </p14:cNvPr>
                <p14:cNvContentPartPr/>
                <p14:nvPr/>
              </p14:nvContentPartPr>
              <p14:xfrm>
                <a:off x="8020971" y="4178025"/>
                <a:ext cx="115200" cy="50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FF951B7-6BF9-49BA-BF7E-743FBB6668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02971" y="4160385"/>
                  <a:ext cx="15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A2AAF0-15A3-4F44-A87A-E18F2088DE2C}"/>
                    </a:ext>
                  </a:extLst>
                </p14:cNvPr>
                <p14:cNvContentPartPr/>
                <p14:nvPr/>
              </p14:nvContentPartPr>
              <p14:xfrm>
                <a:off x="8495451" y="4060665"/>
                <a:ext cx="2669400" cy="1873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A2AAF0-15A3-4F44-A87A-E18F2088DE2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77811" y="4042665"/>
                  <a:ext cx="2705040" cy="19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D32B14-D104-4E77-9D97-49FEFA0194E5}"/>
                    </a:ext>
                  </a:extLst>
                </p14:cNvPr>
                <p14:cNvContentPartPr/>
                <p14:nvPr/>
              </p14:nvContentPartPr>
              <p14:xfrm>
                <a:off x="10193571" y="4595625"/>
                <a:ext cx="1034640" cy="1022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D32B14-D104-4E77-9D97-49FEFA0194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75931" y="4577985"/>
                  <a:ext cx="1070280" cy="10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2FE35D7-F9CE-4477-A80F-AB4A019ADB7B}"/>
                  </a:ext>
                </a:extLst>
              </p14:cNvPr>
              <p14:cNvContentPartPr/>
              <p14:nvPr/>
            </p14:nvContentPartPr>
            <p14:xfrm>
              <a:off x="198891" y="5295825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2FE35D7-F9CE-4477-A80F-AB4A019ADB7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0891" y="527818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77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2AE065C-EA01-403C-AEB1-C8DCEEE7B645}"/>
              </a:ext>
            </a:extLst>
          </p:cNvPr>
          <p:cNvGrpSpPr/>
          <p:nvPr/>
        </p:nvGrpSpPr>
        <p:grpSpPr>
          <a:xfrm>
            <a:off x="1801251" y="278865"/>
            <a:ext cx="6297840" cy="1948680"/>
            <a:chOff x="1801251" y="278865"/>
            <a:chExt cx="6297840" cy="19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FABAED-0039-4588-9154-5CA0DB03E563}"/>
                    </a:ext>
                  </a:extLst>
                </p14:cNvPr>
                <p14:cNvContentPartPr/>
                <p14:nvPr/>
              </p14:nvContentPartPr>
              <p14:xfrm>
                <a:off x="1828611" y="687825"/>
                <a:ext cx="632160" cy="79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FABAED-0039-4588-9154-5CA0DB03E5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0611" y="669825"/>
                  <a:ext cx="667800" cy="8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DAD725-C0F4-4CCB-B7E0-A8BF6BA561A4}"/>
                    </a:ext>
                  </a:extLst>
                </p14:cNvPr>
                <p14:cNvContentPartPr/>
                <p14:nvPr/>
              </p14:nvContentPartPr>
              <p14:xfrm>
                <a:off x="2688291" y="1052145"/>
                <a:ext cx="283680" cy="2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DAD725-C0F4-4CCB-B7E0-A8BF6BA561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0651" y="1034505"/>
                  <a:ext cx="319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03A15A-A62F-4226-A96A-130C4AD8AB55}"/>
                    </a:ext>
                  </a:extLst>
                </p14:cNvPr>
                <p14:cNvContentPartPr/>
                <p14:nvPr/>
              </p14:nvContentPartPr>
              <p14:xfrm>
                <a:off x="3358251" y="705825"/>
                <a:ext cx="237600" cy="45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03A15A-A62F-4226-A96A-130C4AD8AB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40611" y="688185"/>
                  <a:ext cx="2732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F6ACB1-31BA-43B7-A10D-AA07D9F0BCAD}"/>
                    </a:ext>
                  </a:extLst>
                </p14:cNvPr>
                <p14:cNvContentPartPr/>
                <p14:nvPr/>
              </p14:nvContentPartPr>
              <p14:xfrm>
                <a:off x="3104811" y="599265"/>
                <a:ext cx="524520" cy="21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F6ACB1-31BA-43B7-A10D-AA07D9F0BC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7171" y="581265"/>
                  <a:ext cx="560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ADFC3A-070D-43A9-9637-271F8CA51BD3}"/>
                    </a:ext>
                  </a:extLst>
                </p14:cNvPr>
                <p14:cNvContentPartPr/>
                <p14:nvPr/>
              </p14:nvContentPartPr>
              <p14:xfrm>
                <a:off x="3768651" y="612585"/>
                <a:ext cx="279360" cy="31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ADFC3A-070D-43A9-9637-271F8CA51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50651" y="594945"/>
                  <a:ext cx="315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B9DA43-F783-4304-AC4A-667CDE19BEE8}"/>
                    </a:ext>
                  </a:extLst>
                </p14:cNvPr>
                <p14:cNvContentPartPr/>
                <p14:nvPr/>
              </p14:nvContentPartPr>
              <p14:xfrm>
                <a:off x="4088691" y="715185"/>
                <a:ext cx="507960" cy="27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B9DA43-F783-4304-AC4A-667CDE19BE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71051" y="697545"/>
                  <a:ext cx="543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B25E85-124E-4707-9A3F-5B88645EF625}"/>
                    </a:ext>
                  </a:extLst>
                </p14:cNvPr>
                <p14:cNvContentPartPr/>
                <p14:nvPr/>
              </p14:nvContentPartPr>
              <p14:xfrm>
                <a:off x="4499091" y="687825"/>
                <a:ext cx="595080" cy="23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B25E85-124E-4707-9A3F-5B88645EF6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1451" y="669825"/>
                  <a:ext cx="6307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D9AA48-0F4D-469B-817F-285EF07DD9F9}"/>
                    </a:ext>
                  </a:extLst>
                </p14:cNvPr>
                <p14:cNvContentPartPr/>
                <p14:nvPr/>
              </p14:nvContentPartPr>
              <p14:xfrm>
                <a:off x="5204331" y="379665"/>
                <a:ext cx="403560" cy="49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D9AA48-0F4D-469B-817F-285EF07DD9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86691" y="362025"/>
                  <a:ext cx="4392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83A674-C818-4E79-953A-613EAB674FF8}"/>
                    </a:ext>
                  </a:extLst>
                </p14:cNvPr>
                <p14:cNvContentPartPr/>
                <p14:nvPr/>
              </p14:nvContentPartPr>
              <p14:xfrm>
                <a:off x="5594931" y="278865"/>
                <a:ext cx="587160" cy="56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83A674-C818-4E79-953A-613EAB674F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76931" y="260865"/>
                  <a:ext cx="6228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66C010-D88A-421B-9588-B7DE3247CB5F}"/>
                    </a:ext>
                  </a:extLst>
                </p14:cNvPr>
                <p14:cNvContentPartPr/>
                <p14:nvPr/>
              </p14:nvContentPartPr>
              <p14:xfrm>
                <a:off x="5848011" y="681705"/>
                <a:ext cx="301680" cy="15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66C010-D88A-421B-9588-B7DE3247CB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30371" y="664065"/>
                  <a:ext cx="337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55FA61-1224-40A0-8E4F-81E1633C1164}"/>
                    </a:ext>
                  </a:extLst>
                </p14:cNvPr>
                <p14:cNvContentPartPr/>
                <p14:nvPr/>
              </p14:nvContentPartPr>
              <p14:xfrm>
                <a:off x="6242211" y="497745"/>
                <a:ext cx="407160" cy="28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55FA61-1224-40A0-8E4F-81E1633C11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4211" y="480105"/>
                  <a:ext cx="442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739881-4D31-4C48-B9ED-1C74949AFD1F}"/>
                    </a:ext>
                  </a:extLst>
                </p14:cNvPr>
                <p14:cNvContentPartPr/>
                <p14:nvPr/>
              </p14:nvContentPartPr>
              <p14:xfrm>
                <a:off x="6590691" y="320265"/>
                <a:ext cx="591120" cy="36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739881-4D31-4C48-B9ED-1C74949AFD1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72691" y="302265"/>
                  <a:ext cx="626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8AB923-72A0-405A-94FB-B14222165BA7}"/>
                    </a:ext>
                  </a:extLst>
                </p14:cNvPr>
                <p14:cNvContentPartPr/>
                <p14:nvPr/>
              </p14:nvContentPartPr>
              <p14:xfrm>
                <a:off x="7242291" y="349425"/>
                <a:ext cx="613080" cy="26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8AB923-72A0-405A-94FB-B14222165B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24651" y="331785"/>
                  <a:ext cx="6487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B81158-4B5B-459B-B6B7-74DC86963A47}"/>
                    </a:ext>
                  </a:extLst>
                </p14:cNvPr>
                <p14:cNvContentPartPr/>
                <p14:nvPr/>
              </p14:nvContentPartPr>
              <p14:xfrm>
                <a:off x="2244771" y="925785"/>
                <a:ext cx="5854320" cy="107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B81158-4B5B-459B-B6B7-74DC86963A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7131" y="907785"/>
                  <a:ext cx="588996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B8A911-0CD4-4172-84F0-36EE09F780B0}"/>
                    </a:ext>
                  </a:extLst>
                </p14:cNvPr>
                <p14:cNvContentPartPr/>
                <p14:nvPr/>
              </p14:nvContentPartPr>
              <p14:xfrm>
                <a:off x="1801251" y="1499265"/>
                <a:ext cx="5880960" cy="728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B8A911-0CD4-4172-84F0-36EE09F780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83251" y="1481265"/>
                  <a:ext cx="5916600" cy="76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6A4739F-68E2-4983-9E3D-8F6F3A7352D7}"/>
              </a:ext>
            </a:extLst>
          </p:cNvPr>
          <p:cNvGrpSpPr/>
          <p:nvPr/>
        </p:nvGrpSpPr>
        <p:grpSpPr>
          <a:xfrm>
            <a:off x="621531" y="714825"/>
            <a:ext cx="10701360" cy="5889240"/>
            <a:chOff x="621531" y="714825"/>
            <a:chExt cx="10701360" cy="58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B2C1C9-6F8B-4479-ABD8-6AD14F02F11A}"/>
                    </a:ext>
                  </a:extLst>
                </p14:cNvPr>
                <p14:cNvContentPartPr/>
                <p14:nvPr/>
              </p14:nvContentPartPr>
              <p14:xfrm>
                <a:off x="621531" y="2783385"/>
                <a:ext cx="424800" cy="71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B2C1C9-6F8B-4479-ABD8-6AD14F02F1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3891" y="2765745"/>
                  <a:ext cx="46044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98D688-6800-4725-9B1A-A763F37EABB9}"/>
                    </a:ext>
                  </a:extLst>
                </p14:cNvPr>
                <p14:cNvContentPartPr/>
                <p14:nvPr/>
              </p14:nvContentPartPr>
              <p14:xfrm>
                <a:off x="1348731" y="3141225"/>
                <a:ext cx="6300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98D688-6800-4725-9B1A-A763F37EA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31091" y="3123225"/>
                  <a:ext cx="9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C71B64-5BE7-4EDA-A863-7ECF730B089D}"/>
                    </a:ext>
                  </a:extLst>
                </p14:cNvPr>
                <p14:cNvContentPartPr/>
                <p14:nvPr/>
              </p14:nvContentPartPr>
              <p14:xfrm>
                <a:off x="1665531" y="2779065"/>
                <a:ext cx="373320" cy="444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C71B64-5BE7-4EDA-A863-7ECF730B08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47891" y="2761425"/>
                  <a:ext cx="4089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81B9D74-4E3E-42B3-9A26-984A7EF181DA}"/>
                    </a:ext>
                  </a:extLst>
                </p14:cNvPr>
                <p14:cNvContentPartPr/>
                <p14:nvPr/>
              </p14:nvContentPartPr>
              <p14:xfrm>
                <a:off x="1515051" y="2923785"/>
                <a:ext cx="422280" cy="82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81B9D74-4E3E-42B3-9A26-984A7EF181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97411" y="2906145"/>
                  <a:ext cx="457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0AC440-126A-4172-9F5D-71FD647D7BD2}"/>
                    </a:ext>
                  </a:extLst>
                </p14:cNvPr>
                <p14:cNvContentPartPr/>
                <p14:nvPr/>
              </p14:nvContentPartPr>
              <p14:xfrm>
                <a:off x="2018331" y="2793105"/>
                <a:ext cx="315360" cy="24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0AC440-126A-4172-9F5D-71FD647D7B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00331" y="2775105"/>
                  <a:ext cx="351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0848DF-82B3-444F-8CE4-109FB23EBCE6}"/>
                    </a:ext>
                  </a:extLst>
                </p14:cNvPr>
                <p14:cNvContentPartPr/>
                <p14:nvPr/>
              </p14:nvContentPartPr>
              <p14:xfrm>
                <a:off x="2276811" y="2758185"/>
                <a:ext cx="512280" cy="36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0848DF-82B3-444F-8CE4-109FB23EB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8811" y="2740545"/>
                  <a:ext cx="547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BCB4EF-0676-40CB-8BC1-B0682A471B05}"/>
                    </a:ext>
                  </a:extLst>
                </p14:cNvPr>
                <p14:cNvContentPartPr/>
                <p14:nvPr/>
              </p14:nvContentPartPr>
              <p14:xfrm>
                <a:off x="2706651" y="2629665"/>
                <a:ext cx="622080" cy="45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BCB4EF-0676-40CB-8BC1-B0682A471B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88651" y="2612025"/>
                  <a:ext cx="6577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7BE2BB-F9A7-4BC9-80C2-17DB4E43A139}"/>
                    </a:ext>
                  </a:extLst>
                </p14:cNvPr>
                <p14:cNvContentPartPr/>
                <p14:nvPr/>
              </p14:nvContentPartPr>
              <p14:xfrm>
                <a:off x="3303171" y="2344545"/>
                <a:ext cx="532080" cy="77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7BE2BB-F9A7-4BC9-80C2-17DB4E43A1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85531" y="2326905"/>
                  <a:ext cx="56772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562930-A8CE-4BC8-A032-47AA038E0E4F}"/>
                    </a:ext>
                  </a:extLst>
                </p14:cNvPr>
                <p14:cNvContentPartPr/>
                <p14:nvPr/>
              </p14:nvContentPartPr>
              <p14:xfrm>
                <a:off x="3756771" y="2187945"/>
                <a:ext cx="686880" cy="89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562930-A8CE-4BC8-A032-47AA038E0E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8771" y="2170305"/>
                  <a:ext cx="72252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CA4B38-B114-4EA6-9C99-4094B428DCF8}"/>
                    </a:ext>
                  </a:extLst>
                </p14:cNvPr>
                <p14:cNvContentPartPr/>
                <p14:nvPr/>
              </p14:nvContentPartPr>
              <p14:xfrm>
                <a:off x="4155291" y="2819025"/>
                <a:ext cx="282240" cy="141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CA4B38-B114-4EA6-9C99-4094B428DC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7651" y="2801385"/>
                  <a:ext cx="317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75C6FB4-C0F8-41C7-BDA9-8D31CFCAC907}"/>
                    </a:ext>
                  </a:extLst>
                </p14:cNvPr>
                <p14:cNvContentPartPr/>
                <p14:nvPr/>
              </p14:nvContentPartPr>
              <p14:xfrm>
                <a:off x="4499811" y="2347785"/>
                <a:ext cx="498240" cy="478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75C6FB4-C0F8-41C7-BDA9-8D31CFCAC9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82171" y="2330145"/>
                  <a:ext cx="533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2088E-51D2-493E-9331-6A22DCE393BF}"/>
                    </a:ext>
                  </a:extLst>
                </p14:cNvPr>
                <p14:cNvContentPartPr/>
                <p14:nvPr/>
              </p14:nvContentPartPr>
              <p14:xfrm>
                <a:off x="5033331" y="2310345"/>
                <a:ext cx="630360" cy="29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F2088E-51D2-493E-9331-6A22DCE393B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15691" y="2292345"/>
                  <a:ext cx="666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9075F1-0D8C-4C60-8E33-F7891C920916}"/>
                    </a:ext>
                  </a:extLst>
                </p14:cNvPr>
                <p14:cNvContentPartPr/>
                <p14:nvPr/>
              </p14:nvContentPartPr>
              <p14:xfrm>
                <a:off x="5893731" y="2149425"/>
                <a:ext cx="566280" cy="23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9075F1-0D8C-4C60-8E33-F7891C9209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5731" y="2131785"/>
                  <a:ext cx="601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78F334-8FF3-49F4-9EC8-2201B9B0222B}"/>
                    </a:ext>
                  </a:extLst>
                </p14:cNvPr>
                <p14:cNvContentPartPr/>
                <p14:nvPr/>
              </p14:nvContentPartPr>
              <p14:xfrm>
                <a:off x="5993091" y="1984185"/>
                <a:ext cx="360" cy="1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78F334-8FF3-49F4-9EC8-2201B9B022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75451" y="196618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68337B-D3B4-4C59-A18D-1B375E5DA1FF}"/>
                    </a:ext>
                  </a:extLst>
                </p14:cNvPr>
                <p14:cNvContentPartPr/>
                <p14:nvPr/>
              </p14:nvContentPartPr>
              <p14:xfrm>
                <a:off x="6654051" y="1828665"/>
                <a:ext cx="221760" cy="263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68337B-D3B4-4C59-A18D-1B375E5DA1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36051" y="1810665"/>
                  <a:ext cx="257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A1B964-B392-4464-9A3D-CB15E5D1E2AB}"/>
                    </a:ext>
                  </a:extLst>
                </p14:cNvPr>
                <p14:cNvContentPartPr/>
                <p14:nvPr/>
              </p14:nvContentPartPr>
              <p14:xfrm>
                <a:off x="6762771" y="1665225"/>
                <a:ext cx="538560" cy="56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A1B964-B392-4464-9A3D-CB15E5D1E2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4771" y="1647585"/>
                  <a:ext cx="5742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DD1D47-7B3B-4340-A38D-5E4449894494}"/>
                    </a:ext>
                  </a:extLst>
                </p14:cNvPr>
                <p14:cNvContentPartPr/>
                <p14:nvPr/>
              </p14:nvContentPartPr>
              <p14:xfrm>
                <a:off x="7386651" y="1782585"/>
                <a:ext cx="358200" cy="355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DD1D47-7B3B-4340-A38D-5E44498944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68651" y="1764945"/>
                  <a:ext cx="393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4DC5EF-E879-433D-965D-E96B8D83276C}"/>
                    </a:ext>
                  </a:extLst>
                </p14:cNvPr>
                <p14:cNvContentPartPr/>
                <p14:nvPr/>
              </p14:nvContentPartPr>
              <p14:xfrm>
                <a:off x="6816411" y="1782945"/>
                <a:ext cx="371880" cy="15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4DC5EF-E879-433D-965D-E96B8D8327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98771" y="1765305"/>
                  <a:ext cx="407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10ED65-8966-4E82-99C7-7434F1EAD02D}"/>
                    </a:ext>
                  </a:extLst>
                </p14:cNvPr>
                <p14:cNvContentPartPr/>
                <p14:nvPr/>
              </p14:nvContentPartPr>
              <p14:xfrm>
                <a:off x="8048331" y="1596825"/>
                <a:ext cx="218520" cy="24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10ED65-8966-4E82-99C7-7434F1EAD0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30331" y="1578825"/>
                  <a:ext cx="254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022DED-A469-4526-B7F5-972478C043FB}"/>
                    </a:ext>
                  </a:extLst>
                </p14:cNvPr>
                <p14:cNvContentPartPr/>
                <p14:nvPr/>
              </p14:nvContentPartPr>
              <p14:xfrm>
                <a:off x="8125011" y="1366425"/>
                <a:ext cx="375120" cy="53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022DED-A469-4526-B7F5-972478C043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07371" y="1348785"/>
                  <a:ext cx="4107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2765DFB-C7FC-418B-811D-E9E3699B8E05}"/>
                    </a:ext>
                  </a:extLst>
                </p14:cNvPr>
                <p14:cNvContentPartPr/>
                <p14:nvPr/>
              </p14:nvContentPartPr>
              <p14:xfrm>
                <a:off x="7740171" y="1399905"/>
                <a:ext cx="676440" cy="27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2765DFB-C7FC-418B-811D-E9E3699B8E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22531" y="1381905"/>
                  <a:ext cx="712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2A2577-1C2A-4B69-B9F3-841DCA57E1B3}"/>
                    </a:ext>
                  </a:extLst>
                </p14:cNvPr>
                <p14:cNvContentPartPr/>
                <p14:nvPr/>
              </p14:nvContentPartPr>
              <p14:xfrm>
                <a:off x="8591211" y="1484505"/>
                <a:ext cx="59400" cy="20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2A2577-1C2A-4B69-B9F3-841DCA57E1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73571" y="1466505"/>
                  <a:ext cx="95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9A3E68-8763-4C22-88BC-9042CE708D1F}"/>
                    </a:ext>
                  </a:extLst>
                </p14:cNvPr>
                <p14:cNvContentPartPr/>
                <p14:nvPr/>
              </p14:nvContentPartPr>
              <p14:xfrm>
                <a:off x="8446491" y="1393785"/>
                <a:ext cx="360" cy="9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9A3E68-8763-4C22-88BC-9042CE708D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28851" y="1376145"/>
                  <a:ext cx="36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DE53A5-DE7F-4E48-A04F-545CBA6001B7}"/>
                    </a:ext>
                  </a:extLst>
                </p14:cNvPr>
                <p14:cNvContentPartPr/>
                <p14:nvPr/>
              </p14:nvContentPartPr>
              <p14:xfrm>
                <a:off x="8670411" y="1276065"/>
                <a:ext cx="708120" cy="564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DE53A5-DE7F-4E48-A04F-545CBA6001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52771" y="1258425"/>
                  <a:ext cx="7437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08AF5B-ABF5-4782-AB79-5E3D58C65CEC}"/>
                    </a:ext>
                  </a:extLst>
                </p14:cNvPr>
                <p14:cNvContentPartPr/>
                <p14:nvPr/>
              </p14:nvContentPartPr>
              <p14:xfrm>
                <a:off x="9408411" y="1321425"/>
                <a:ext cx="452520" cy="24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08AF5B-ABF5-4782-AB79-5E3D58C65C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90771" y="1303425"/>
                  <a:ext cx="488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48396E-6BF6-4FAB-B218-9CA251049C71}"/>
                    </a:ext>
                  </a:extLst>
                </p14:cNvPr>
                <p14:cNvContentPartPr/>
                <p14:nvPr/>
              </p14:nvContentPartPr>
              <p14:xfrm>
                <a:off x="9786411" y="1165185"/>
                <a:ext cx="675360" cy="330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48396E-6BF6-4FAB-B218-9CA251049C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68771" y="1147545"/>
                  <a:ext cx="7110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6079A3-56C5-4193-8BEE-AA8DBB9E1027}"/>
                    </a:ext>
                  </a:extLst>
                </p14:cNvPr>
                <p14:cNvContentPartPr/>
                <p14:nvPr/>
              </p14:nvContentPartPr>
              <p14:xfrm>
                <a:off x="10435491" y="952425"/>
                <a:ext cx="887400" cy="37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6079A3-56C5-4193-8BEE-AA8DBB9E10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7851" y="934425"/>
                  <a:ext cx="923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E69F5-5265-4526-867D-E8620600AAB4}"/>
                    </a:ext>
                  </a:extLst>
                </p14:cNvPr>
                <p14:cNvContentPartPr/>
                <p14:nvPr/>
              </p14:nvContentPartPr>
              <p14:xfrm>
                <a:off x="10501731" y="714825"/>
                <a:ext cx="300960" cy="269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E69F5-5265-4526-867D-E8620600AA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83731" y="696825"/>
                  <a:ext cx="336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A7FB9D-4E41-4FDE-A963-B426699B9DF3}"/>
                    </a:ext>
                  </a:extLst>
                </p14:cNvPr>
                <p14:cNvContentPartPr/>
                <p14:nvPr/>
              </p14:nvContentPartPr>
              <p14:xfrm>
                <a:off x="10546731" y="731025"/>
                <a:ext cx="400320" cy="219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A7FB9D-4E41-4FDE-A963-B426699B9D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29091" y="713385"/>
                  <a:ext cx="435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829C3B-8A1C-40AA-A3BE-E18831EF7C6C}"/>
                    </a:ext>
                  </a:extLst>
                </p14:cNvPr>
                <p14:cNvContentPartPr/>
                <p14:nvPr/>
              </p14:nvContentPartPr>
              <p14:xfrm>
                <a:off x="1321371" y="3765105"/>
                <a:ext cx="384480" cy="360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829C3B-8A1C-40AA-A3BE-E18831EF7C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03731" y="3747105"/>
                  <a:ext cx="420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2326579-9A50-4299-A73E-76035BE91FE4}"/>
                    </a:ext>
                  </a:extLst>
                </p14:cNvPr>
                <p14:cNvContentPartPr/>
                <p14:nvPr/>
              </p14:nvContentPartPr>
              <p14:xfrm>
                <a:off x="1862811" y="3626505"/>
                <a:ext cx="475920" cy="44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2326579-9A50-4299-A73E-76035BE91F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44811" y="3608865"/>
                  <a:ext cx="5115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886964-26FC-4253-AAEB-48B509F439ED}"/>
                    </a:ext>
                  </a:extLst>
                </p14:cNvPr>
                <p14:cNvContentPartPr/>
                <p14:nvPr/>
              </p14:nvContentPartPr>
              <p14:xfrm>
                <a:off x="2435211" y="3555225"/>
                <a:ext cx="238680" cy="40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886964-26FC-4253-AAEB-48B509F439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17211" y="3537225"/>
                  <a:ext cx="2743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DB8650-A71A-4EE5-8284-3AEE43952457}"/>
                    </a:ext>
                  </a:extLst>
                </p14:cNvPr>
                <p14:cNvContentPartPr/>
                <p14:nvPr/>
              </p14:nvContentPartPr>
              <p14:xfrm>
                <a:off x="2752011" y="3648105"/>
                <a:ext cx="78480" cy="65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DB8650-A71A-4EE5-8284-3AEE439524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34371" y="3630465"/>
                  <a:ext cx="114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B1F9C7-F186-4F44-8AEE-F8A776A979C9}"/>
                    </a:ext>
                  </a:extLst>
                </p14:cNvPr>
                <p14:cNvContentPartPr/>
                <p14:nvPr/>
              </p14:nvContentPartPr>
              <p14:xfrm>
                <a:off x="2606931" y="3487185"/>
                <a:ext cx="360" cy="16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B1F9C7-F186-4F44-8AEE-F8A776A979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89291" y="346918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8A2CBD-AA0B-43F8-9B03-671856979E05}"/>
                    </a:ext>
                  </a:extLst>
                </p14:cNvPr>
                <p14:cNvContentPartPr/>
                <p14:nvPr/>
              </p14:nvContentPartPr>
              <p14:xfrm>
                <a:off x="2942091" y="3455865"/>
                <a:ext cx="272880" cy="19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8A2CBD-AA0B-43F8-9B03-671856979E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24091" y="3438225"/>
                  <a:ext cx="308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CE7C4F-35EF-4643-848B-72119CAE85AA}"/>
                    </a:ext>
                  </a:extLst>
                </p14:cNvPr>
                <p14:cNvContentPartPr/>
                <p14:nvPr/>
              </p14:nvContentPartPr>
              <p14:xfrm>
                <a:off x="3367611" y="3258945"/>
                <a:ext cx="518040" cy="28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CE7C4F-35EF-4643-848B-72119CAE85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49971" y="3240945"/>
                  <a:ext cx="553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C5A81C-628C-4B3E-B546-5684774861D2}"/>
                    </a:ext>
                  </a:extLst>
                </p14:cNvPr>
                <p14:cNvContentPartPr/>
                <p14:nvPr/>
              </p14:nvContentPartPr>
              <p14:xfrm>
                <a:off x="4491531" y="2848545"/>
                <a:ext cx="676800" cy="71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C5A81C-628C-4B3E-B546-5684774861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73531" y="2830545"/>
                  <a:ext cx="71244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5C70131-A760-4FC4-81DF-D4DFAE7D5935}"/>
                    </a:ext>
                  </a:extLst>
                </p14:cNvPr>
                <p14:cNvContentPartPr/>
                <p14:nvPr/>
              </p14:nvContentPartPr>
              <p14:xfrm>
                <a:off x="4988331" y="3343545"/>
                <a:ext cx="117720" cy="60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5C70131-A760-4FC4-81DF-D4DFAE7D59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70331" y="3325545"/>
                  <a:ext cx="15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EB7F8F5-7123-4F93-9C0D-6CD08101529E}"/>
                    </a:ext>
                  </a:extLst>
                </p14:cNvPr>
                <p14:cNvContentPartPr/>
                <p14:nvPr/>
              </p14:nvContentPartPr>
              <p14:xfrm>
                <a:off x="5386491" y="2969145"/>
                <a:ext cx="345600" cy="429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EB7F8F5-7123-4F93-9C0D-6CD0810152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68491" y="2951145"/>
                  <a:ext cx="381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8482C5-3BE6-4E61-AE50-1F8EF4F92070}"/>
                    </a:ext>
                  </a:extLst>
                </p14:cNvPr>
                <p14:cNvContentPartPr/>
                <p14:nvPr/>
              </p14:nvContentPartPr>
              <p14:xfrm>
                <a:off x="5884371" y="3186225"/>
                <a:ext cx="39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8482C5-3BE6-4E61-AE50-1F8EF4F920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6371" y="316858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B8D58E-EB39-451B-8EA1-BD605D179105}"/>
                    </a:ext>
                  </a:extLst>
                </p14:cNvPr>
                <p14:cNvContentPartPr/>
                <p14:nvPr/>
              </p14:nvContentPartPr>
              <p14:xfrm>
                <a:off x="6020091" y="2788065"/>
                <a:ext cx="262080" cy="50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B8D58E-EB39-451B-8EA1-BD605D1791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02451" y="2770065"/>
                  <a:ext cx="2977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C3B579E-3287-40D0-90F5-7C12C2A4A6F5}"/>
                    </a:ext>
                  </a:extLst>
                </p14:cNvPr>
                <p14:cNvContentPartPr/>
                <p14:nvPr/>
              </p14:nvContentPartPr>
              <p14:xfrm>
                <a:off x="5676291" y="2626065"/>
                <a:ext cx="605880" cy="243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C3B579E-3287-40D0-90F5-7C12C2A4A6F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58651" y="2608425"/>
                  <a:ext cx="641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F60DCE-21F4-4E8F-BA47-28F2102CDEE6}"/>
                    </a:ext>
                  </a:extLst>
                </p14:cNvPr>
                <p14:cNvContentPartPr/>
                <p14:nvPr/>
              </p14:nvContentPartPr>
              <p14:xfrm>
                <a:off x="3549411" y="4694985"/>
                <a:ext cx="381960" cy="1201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F60DCE-21F4-4E8F-BA47-28F2102CDE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31771" y="4677345"/>
                  <a:ext cx="417600" cy="12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8F507B-C4E5-48A6-8B53-10A883F83F55}"/>
                    </a:ext>
                  </a:extLst>
                </p14:cNvPr>
                <p14:cNvContentPartPr/>
                <p14:nvPr/>
              </p14:nvContentPartPr>
              <p14:xfrm>
                <a:off x="2579931" y="5174505"/>
                <a:ext cx="2647800" cy="682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8F507B-C4E5-48A6-8B53-10A883F83F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1931" y="5156865"/>
                  <a:ext cx="26834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572B4E-D6B9-4957-97B1-463D7770962E}"/>
                    </a:ext>
                  </a:extLst>
                </p14:cNvPr>
                <p14:cNvContentPartPr/>
                <p14:nvPr/>
              </p14:nvContentPartPr>
              <p14:xfrm>
                <a:off x="3747771" y="4407705"/>
                <a:ext cx="3046320" cy="126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572B4E-D6B9-4957-97B1-463D777096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0131" y="4389705"/>
                  <a:ext cx="3081960" cy="13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3D82EB-80D2-4F8B-90B3-1131FF4EACF2}"/>
                    </a:ext>
                  </a:extLst>
                </p14:cNvPr>
                <p14:cNvContentPartPr/>
                <p14:nvPr/>
              </p14:nvContentPartPr>
              <p14:xfrm>
                <a:off x="7278651" y="3353625"/>
                <a:ext cx="2367720" cy="86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3D82EB-80D2-4F8B-90B3-1131FF4EAC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1011" y="3335625"/>
                  <a:ext cx="240336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CE04D0-A4B1-4336-BD15-447722E27DE4}"/>
                    </a:ext>
                  </a:extLst>
                </p14:cNvPr>
                <p14:cNvContentPartPr/>
                <p14:nvPr/>
              </p14:nvContentPartPr>
              <p14:xfrm>
                <a:off x="7450371" y="2896785"/>
                <a:ext cx="601200" cy="957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CE04D0-A4B1-4336-BD15-447722E27D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32731" y="2879145"/>
                  <a:ext cx="636840" cy="9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D8B9DA7-4DE1-4638-BB43-CA77AB6FC610}"/>
                    </a:ext>
                  </a:extLst>
                </p14:cNvPr>
                <p14:cNvContentPartPr/>
                <p14:nvPr/>
              </p14:nvContentPartPr>
              <p14:xfrm>
                <a:off x="8308971" y="3371625"/>
                <a:ext cx="260640" cy="453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D8B9DA7-4DE1-4638-BB43-CA77AB6FC6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91331" y="3353625"/>
                  <a:ext cx="2962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97CD914-4DFA-44C5-B855-AE8C6FC3217D}"/>
                    </a:ext>
                  </a:extLst>
                </p14:cNvPr>
                <p14:cNvContentPartPr/>
                <p14:nvPr/>
              </p14:nvContentPartPr>
              <p14:xfrm>
                <a:off x="8229771" y="3326625"/>
                <a:ext cx="198720" cy="78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97CD914-4DFA-44C5-B855-AE8C6FC321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11771" y="3308625"/>
                  <a:ext cx="234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BCB27F-89DA-434B-B07D-7DF6A76CF99B}"/>
                    </a:ext>
                  </a:extLst>
                </p14:cNvPr>
                <p14:cNvContentPartPr/>
                <p14:nvPr/>
              </p14:nvContentPartPr>
              <p14:xfrm>
                <a:off x="8539731" y="2864745"/>
                <a:ext cx="496440" cy="729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BCB27F-89DA-434B-B07D-7DF6A76CF9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2091" y="2847105"/>
                  <a:ext cx="5320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3D8948-E6CF-4490-8EDB-C99E46E92250}"/>
                    </a:ext>
                  </a:extLst>
                </p14:cNvPr>
                <p14:cNvContentPartPr/>
                <p14:nvPr/>
              </p14:nvContentPartPr>
              <p14:xfrm>
                <a:off x="8383131" y="2606985"/>
                <a:ext cx="84240" cy="23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3D8948-E6CF-4490-8EDB-C99E46E922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65491" y="2589345"/>
                  <a:ext cx="119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B51885-E2FB-4468-A08F-F3E8BCF3D0BF}"/>
                    </a:ext>
                  </a:extLst>
                </p14:cNvPr>
                <p14:cNvContentPartPr/>
                <p14:nvPr/>
              </p14:nvContentPartPr>
              <p14:xfrm>
                <a:off x="9071091" y="2935665"/>
                <a:ext cx="409680" cy="532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B51885-E2FB-4468-A08F-F3E8BCF3D0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53451" y="2918025"/>
                  <a:ext cx="4453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284E7D-4F42-40DA-96CE-F7D929E3AA2B}"/>
                    </a:ext>
                  </a:extLst>
                </p14:cNvPr>
                <p14:cNvContentPartPr/>
                <p14:nvPr/>
              </p14:nvContentPartPr>
              <p14:xfrm>
                <a:off x="9005931" y="2869425"/>
                <a:ext cx="150120" cy="14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284E7D-4F42-40DA-96CE-F7D929E3AA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88291" y="2851785"/>
                  <a:ext cx="185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4D67974-BE15-4368-882D-E3FFB6DD4D86}"/>
                    </a:ext>
                  </a:extLst>
                </p14:cNvPr>
                <p14:cNvContentPartPr/>
                <p14:nvPr/>
              </p14:nvContentPartPr>
              <p14:xfrm>
                <a:off x="3487491" y="6052905"/>
                <a:ext cx="504720" cy="55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4D67974-BE15-4368-882D-E3FFB6DD4D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9491" y="6034905"/>
                  <a:ext cx="5403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1D02D3E-9879-4274-B648-F8EA1C0E30E3}"/>
                    </a:ext>
                  </a:extLst>
                </p14:cNvPr>
                <p14:cNvContentPartPr/>
                <p14:nvPr/>
              </p14:nvContentPartPr>
              <p14:xfrm>
                <a:off x="4209291" y="6273945"/>
                <a:ext cx="39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1D02D3E-9879-4274-B648-F8EA1C0E30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91651" y="625594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8735D3-B837-42BD-A37E-89FE9F06C454}"/>
                    </a:ext>
                  </a:extLst>
                </p14:cNvPr>
                <p14:cNvContentPartPr/>
                <p14:nvPr/>
              </p14:nvContentPartPr>
              <p14:xfrm>
                <a:off x="4643811" y="5757705"/>
                <a:ext cx="268920" cy="45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8735D3-B837-42BD-A37E-89FE9F06C45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26171" y="5740065"/>
                  <a:ext cx="3045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3330928-8449-4231-80D0-FF7E3E4C05A5}"/>
                    </a:ext>
                  </a:extLst>
                </p14:cNvPr>
                <p14:cNvContentPartPr/>
                <p14:nvPr/>
              </p14:nvContentPartPr>
              <p14:xfrm>
                <a:off x="4426731" y="5660145"/>
                <a:ext cx="425160" cy="233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3330928-8449-4231-80D0-FF7E3E4C05A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408731" y="5642145"/>
                  <a:ext cx="460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50F46C-2AA0-42A7-B65F-EA5AE617AE5E}"/>
                    </a:ext>
                  </a:extLst>
                </p14:cNvPr>
                <p14:cNvContentPartPr/>
                <p14:nvPr/>
              </p14:nvContentPartPr>
              <p14:xfrm>
                <a:off x="8011971" y="4013145"/>
                <a:ext cx="815040" cy="740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50F46C-2AA0-42A7-B65F-EA5AE617AE5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94331" y="3995505"/>
                  <a:ext cx="85068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E2E8B22-8B32-4B07-B39B-F57AB7E6A214}"/>
                    </a:ext>
                  </a:extLst>
                </p14:cNvPr>
                <p14:cNvContentPartPr/>
                <p14:nvPr/>
              </p14:nvContentPartPr>
              <p14:xfrm>
                <a:off x="9089091" y="4318425"/>
                <a:ext cx="360" cy="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E2E8B22-8B32-4B07-B39B-F57AB7E6A2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071451" y="43004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6D1AF9-126D-4226-96BD-FB61850D0F67}"/>
                    </a:ext>
                  </a:extLst>
                </p14:cNvPr>
                <p14:cNvContentPartPr/>
                <p14:nvPr/>
              </p14:nvContentPartPr>
              <p14:xfrm>
                <a:off x="9388251" y="3693465"/>
                <a:ext cx="473760" cy="56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6D1AF9-126D-4226-96BD-FB61850D0F6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370251" y="3675465"/>
                  <a:ext cx="50940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1E3317-3EAB-4962-92B7-163D74A8C56B}"/>
                    </a:ext>
                  </a:extLst>
                </p14:cNvPr>
                <p14:cNvContentPartPr/>
                <p14:nvPr/>
              </p14:nvContentPartPr>
              <p14:xfrm>
                <a:off x="9198171" y="3545505"/>
                <a:ext cx="582840" cy="330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1E3317-3EAB-4962-92B7-163D74A8C56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80171" y="3527865"/>
                  <a:ext cx="618480" cy="36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532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AFB4ED-A9BB-4312-80FA-91F1DDD7AE97}"/>
                  </a:ext>
                </a:extLst>
              </p14:cNvPr>
              <p14:cNvContentPartPr/>
              <p14:nvPr/>
            </p14:nvContentPartPr>
            <p14:xfrm>
              <a:off x="5810931" y="5223825"/>
              <a:ext cx="120240" cy="403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AFB4ED-A9BB-4312-80FA-91F1DDD7A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2931" y="5205825"/>
                <a:ext cx="1558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925AC05-2457-4EFD-AA3E-64BC20DBE4BA}"/>
                  </a:ext>
                </a:extLst>
              </p14:cNvPr>
              <p14:cNvContentPartPr/>
              <p14:nvPr/>
            </p14:nvContentPartPr>
            <p14:xfrm>
              <a:off x="2019411" y="1964385"/>
              <a:ext cx="841320" cy="1878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925AC05-2457-4EFD-AA3E-64BC20DBE4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771" y="1946745"/>
                <a:ext cx="876960" cy="19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4D17207-DF10-4EF8-9ADC-A2540B79180F}"/>
                  </a:ext>
                </a:extLst>
              </p14:cNvPr>
              <p14:cNvContentPartPr/>
              <p14:nvPr/>
            </p14:nvContentPartPr>
            <p14:xfrm>
              <a:off x="778491" y="4408065"/>
              <a:ext cx="1239120" cy="1323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4D17207-DF10-4EF8-9ADC-A2540B7918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491" y="4390065"/>
                <a:ext cx="1274760" cy="13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89F399F-8513-4028-BAFD-E374D30334F3}"/>
                  </a:ext>
                </a:extLst>
              </p14:cNvPr>
              <p14:cNvContentPartPr/>
              <p14:nvPr/>
            </p14:nvContentPartPr>
            <p14:xfrm>
              <a:off x="352611" y="5141745"/>
              <a:ext cx="28080" cy="94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89F399F-8513-4028-BAFD-E374D30334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971" y="5124105"/>
                <a:ext cx="6372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98EB56-CD31-4B39-8D51-16A004915B0A}"/>
                  </a:ext>
                </a:extLst>
              </p14:cNvPr>
              <p14:cNvContentPartPr/>
              <p14:nvPr/>
            </p14:nvContentPartPr>
            <p14:xfrm>
              <a:off x="135531" y="5486265"/>
              <a:ext cx="441360" cy="302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98EB56-CD31-4B39-8D51-16A004915B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531" y="5468265"/>
                <a:ext cx="4770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E989BB6-0D4A-4269-8BBB-9DC33969B3D2}"/>
                  </a:ext>
                </a:extLst>
              </p14:cNvPr>
              <p14:cNvContentPartPr/>
              <p14:nvPr/>
            </p14:nvContentPartPr>
            <p14:xfrm>
              <a:off x="705771" y="4625865"/>
              <a:ext cx="543600" cy="1106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E989BB6-0D4A-4269-8BBB-9DC33969B3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8131" y="4608225"/>
                <a:ext cx="57924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FCC4454-20E9-4DA0-A153-4A489FB2368F}"/>
                  </a:ext>
                </a:extLst>
              </p14:cNvPr>
              <p14:cNvContentPartPr/>
              <p14:nvPr/>
            </p14:nvContentPartPr>
            <p14:xfrm>
              <a:off x="1620171" y="4263705"/>
              <a:ext cx="800640" cy="1078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FCC4454-20E9-4DA0-A153-4A489FB236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02171" y="4246065"/>
                <a:ext cx="836280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2409DFA-3C55-463D-A6F8-8216A57097E3}"/>
                  </a:ext>
                </a:extLst>
              </p14:cNvPr>
              <p14:cNvContentPartPr/>
              <p14:nvPr/>
            </p14:nvContentPartPr>
            <p14:xfrm>
              <a:off x="3457971" y="4496625"/>
              <a:ext cx="1089360" cy="374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2409DFA-3C55-463D-A6F8-8216A57097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39971" y="4478625"/>
                <a:ext cx="11250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D938A9F-1A96-4334-9F20-E5648D9C82CF}"/>
                  </a:ext>
                </a:extLst>
              </p14:cNvPr>
              <p14:cNvContentPartPr/>
              <p14:nvPr/>
            </p14:nvContentPartPr>
            <p14:xfrm>
              <a:off x="3910491" y="4863105"/>
              <a:ext cx="770040" cy="189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D938A9F-1A96-4334-9F20-E5648D9C82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92851" y="4845105"/>
                <a:ext cx="805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129BDF3-5B63-4057-AC26-5568C1874701}"/>
                  </a:ext>
                </a:extLst>
              </p14:cNvPr>
              <p14:cNvContentPartPr/>
              <p14:nvPr/>
            </p14:nvContentPartPr>
            <p14:xfrm>
              <a:off x="4882131" y="3810825"/>
              <a:ext cx="1320480" cy="11930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129BDF3-5B63-4057-AC26-5568C18747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64491" y="3793185"/>
                <a:ext cx="135612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E16D61-0C0B-4ACB-9B76-FA3CEEEB23B8}"/>
                  </a:ext>
                </a:extLst>
              </p14:cNvPr>
              <p14:cNvContentPartPr/>
              <p14:nvPr/>
            </p14:nvContentPartPr>
            <p14:xfrm>
              <a:off x="713331" y="634905"/>
              <a:ext cx="408240" cy="9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E16D61-0C0B-4ACB-9B76-FA3CEEEB23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5331" y="616905"/>
                <a:ext cx="443880" cy="9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846BE6-66F4-4EF5-88F7-27B651B16CE6}"/>
                  </a:ext>
                </a:extLst>
              </p14:cNvPr>
              <p14:cNvContentPartPr/>
              <p14:nvPr/>
            </p14:nvContentPartPr>
            <p14:xfrm>
              <a:off x="1364211" y="389025"/>
              <a:ext cx="273600" cy="145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846BE6-66F4-4EF5-88F7-27B651B16C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6571" y="371385"/>
                <a:ext cx="309240" cy="14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48E120-FAEC-4410-9A2D-277E41A56CDD}"/>
                  </a:ext>
                </a:extLst>
              </p14:cNvPr>
              <p14:cNvContentPartPr/>
              <p14:nvPr/>
            </p14:nvContentPartPr>
            <p14:xfrm>
              <a:off x="1861371" y="567585"/>
              <a:ext cx="249840" cy="103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48E120-FAEC-4410-9A2D-277E41A56C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43371" y="549585"/>
                <a:ext cx="28548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1818D7-C6EE-4A5F-B0AE-9D170CC307F3}"/>
                  </a:ext>
                </a:extLst>
              </p14:cNvPr>
              <p14:cNvContentPartPr/>
              <p14:nvPr/>
            </p14:nvContentPartPr>
            <p14:xfrm>
              <a:off x="1891971" y="1154385"/>
              <a:ext cx="306000" cy="12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1818D7-C6EE-4A5F-B0AE-9D170CC307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73971" y="1136745"/>
                <a:ext cx="341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D31F1C-12B2-45C0-9EFF-DA07DD8378F3}"/>
                  </a:ext>
                </a:extLst>
              </p14:cNvPr>
              <p14:cNvContentPartPr/>
              <p14:nvPr/>
            </p14:nvContentPartPr>
            <p14:xfrm>
              <a:off x="2278971" y="849105"/>
              <a:ext cx="107280" cy="48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D31F1C-12B2-45C0-9EFF-DA07DD8378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60971" y="831465"/>
                <a:ext cx="1429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04CC65-72A4-4BC8-9622-8F17BD13E19F}"/>
                  </a:ext>
                </a:extLst>
              </p14:cNvPr>
              <p14:cNvContentPartPr/>
              <p14:nvPr/>
            </p14:nvContentPartPr>
            <p14:xfrm>
              <a:off x="2389851" y="732825"/>
              <a:ext cx="415800" cy="44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04CC65-72A4-4BC8-9622-8F17BD13E1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71851" y="715185"/>
                <a:ext cx="4514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43C133-A7EA-49BA-80D5-16E6136F8D98}"/>
                  </a:ext>
                </a:extLst>
              </p14:cNvPr>
              <p14:cNvContentPartPr/>
              <p14:nvPr/>
            </p14:nvContentPartPr>
            <p14:xfrm>
              <a:off x="2525571" y="944865"/>
              <a:ext cx="227520" cy="14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43C133-A7EA-49BA-80D5-16E6136F8D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07571" y="927225"/>
                <a:ext cx="263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A443F31-132B-4521-A915-5779E682A4F1}"/>
                  </a:ext>
                </a:extLst>
              </p14:cNvPr>
              <p14:cNvContentPartPr/>
              <p14:nvPr/>
            </p14:nvContentPartPr>
            <p14:xfrm>
              <a:off x="2516571" y="588105"/>
              <a:ext cx="517680" cy="579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A443F31-132B-4521-A915-5779E682A4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98931" y="570465"/>
                <a:ext cx="5533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07F386-4BB6-4586-8355-2DDB0FF6200B}"/>
                  </a:ext>
                </a:extLst>
              </p14:cNvPr>
              <p14:cNvContentPartPr/>
              <p14:nvPr/>
            </p14:nvContentPartPr>
            <p14:xfrm>
              <a:off x="2661291" y="560025"/>
              <a:ext cx="897840" cy="1462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07F386-4BB6-4586-8355-2DDB0FF620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43651" y="542025"/>
                <a:ext cx="933480" cy="14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2E5441A-E035-4E84-B9E0-C8D2235BE406}"/>
                  </a:ext>
                </a:extLst>
              </p14:cNvPr>
              <p14:cNvContentPartPr/>
              <p14:nvPr/>
            </p14:nvContentPartPr>
            <p14:xfrm>
              <a:off x="4218651" y="1223865"/>
              <a:ext cx="455040" cy="19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2E5441A-E035-4E84-B9E0-C8D2235BE4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0651" y="1205865"/>
                <a:ext cx="4906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C9786E-E635-4EA8-A996-DA9D9F440433}"/>
                  </a:ext>
                </a:extLst>
              </p14:cNvPr>
              <p14:cNvContentPartPr/>
              <p14:nvPr/>
            </p14:nvContentPartPr>
            <p14:xfrm>
              <a:off x="4046571" y="1437705"/>
              <a:ext cx="744840" cy="219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C9786E-E635-4EA8-A996-DA9D9F4404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8571" y="1419705"/>
                <a:ext cx="780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A64E14-7829-4EC5-BE34-60B858AF23FC}"/>
                  </a:ext>
                </a:extLst>
              </p14:cNvPr>
              <p14:cNvContentPartPr/>
              <p14:nvPr/>
            </p14:nvContentPartPr>
            <p14:xfrm>
              <a:off x="5828211" y="1916145"/>
              <a:ext cx="366840" cy="25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A64E14-7829-4EC5-BE34-60B858AF23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10211" y="1898145"/>
                <a:ext cx="4024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5B1A23-65D6-4E67-B309-89984071F9B3}"/>
                  </a:ext>
                </a:extLst>
              </p14:cNvPr>
              <p14:cNvContentPartPr/>
              <p14:nvPr/>
            </p14:nvContentPartPr>
            <p14:xfrm>
              <a:off x="5574051" y="485145"/>
              <a:ext cx="241200" cy="118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5B1A23-65D6-4E67-B309-89984071F9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56051" y="467145"/>
                <a:ext cx="276840" cy="12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84E330-895D-4DC1-93BE-B3048E846110}"/>
                  </a:ext>
                </a:extLst>
              </p14:cNvPr>
              <p14:cNvContentPartPr/>
              <p14:nvPr/>
            </p14:nvContentPartPr>
            <p14:xfrm>
              <a:off x="5210451" y="216945"/>
              <a:ext cx="717120" cy="27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84E330-895D-4DC1-93BE-B3048E8461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92811" y="198945"/>
                <a:ext cx="7527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E083B0-1778-4B69-A43C-1A8D209DF567}"/>
                  </a:ext>
                </a:extLst>
              </p14:cNvPr>
              <p14:cNvContentPartPr/>
              <p14:nvPr/>
            </p14:nvContentPartPr>
            <p14:xfrm>
              <a:off x="6164811" y="697185"/>
              <a:ext cx="275760" cy="681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E083B0-1778-4B69-A43C-1A8D209DF56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46811" y="679545"/>
                <a:ext cx="31140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21912E-C207-47AC-8A05-57841317672B}"/>
                  </a:ext>
                </a:extLst>
              </p14:cNvPr>
              <p14:cNvContentPartPr/>
              <p14:nvPr/>
            </p14:nvContentPartPr>
            <p14:xfrm>
              <a:off x="6219171" y="1035225"/>
              <a:ext cx="254160" cy="10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21912E-C207-47AC-8A05-5784131767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01531" y="1017585"/>
                <a:ext cx="289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0AF9FE-CDEA-4F4E-A94D-3922C19A1CC5}"/>
                  </a:ext>
                </a:extLst>
              </p14:cNvPr>
              <p14:cNvContentPartPr/>
              <p14:nvPr/>
            </p14:nvContentPartPr>
            <p14:xfrm>
              <a:off x="6735051" y="742185"/>
              <a:ext cx="37080" cy="369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0AF9FE-CDEA-4F4E-A94D-3922C19A1C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17051" y="724185"/>
                <a:ext cx="727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F494AF-FDCE-46D3-A36A-C1EF469D887C}"/>
                  </a:ext>
                </a:extLst>
              </p14:cNvPr>
              <p14:cNvContentPartPr/>
              <p14:nvPr/>
            </p14:nvContentPartPr>
            <p14:xfrm>
              <a:off x="6889491" y="742185"/>
              <a:ext cx="296280" cy="307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F494AF-FDCE-46D3-A36A-C1EF469D88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71491" y="724185"/>
                <a:ext cx="3319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35A949-A23B-4517-A1BF-B6CFFEC36D00}"/>
                  </a:ext>
                </a:extLst>
              </p14:cNvPr>
              <p14:cNvContentPartPr/>
              <p14:nvPr/>
            </p14:nvContentPartPr>
            <p14:xfrm>
              <a:off x="6907491" y="844785"/>
              <a:ext cx="181440" cy="69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35A949-A23B-4517-A1BF-B6CFFEC36D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89491" y="826785"/>
                <a:ext cx="2170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FD701B-2405-46F1-BCFC-05012607FDFF}"/>
                  </a:ext>
                </a:extLst>
              </p14:cNvPr>
              <p14:cNvContentPartPr/>
              <p14:nvPr/>
            </p14:nvContentPartPr>
            <p14:xfrm>
              <a:off x="7133571" y="642465"/>
              <a:ext cx="222120" cy="454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FD701B-2405-46F1-BCFC-05012607FDF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15931" y="624825"/>
                <a:ext cx="2577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BD60CCA-725B-43EE-9658-4B123DD244D7}"/>
                  </a:ext>
                </a:extLst>
              </p14:cNvPr>
              <p14:cNvContentPartPr/>
              <p14:nvPr/>
            </p14:nvContentPartPr>
            <p14:xfrm>
              <a:off x="7622451" y="540225"/>
              <a:ext cx="406440" cy="375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BD60CCA-725B-43EE-9658-4B123DD244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04811" y="522225"/>
                <a:ext cx="4420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5473B7-F3AC-41E5-8F55-FD4570760642}"/>
                  </a:ext>
                </a:extLst>
              </p14:cNvPr>
              <p14:cNvContentPartPr/>
              <p14:nvPr/>
            </p14:nvContentPartPr>
            <p14:xfrm>
              <a:off x="7405371" y="506745"/>
              <a:ext cx="143640" cy="63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5473B7-F3AC-41E5-8F55-FD45707606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87371" y="489105"/>
                <a:ext cx="179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AF467C-49D3-4683-844D-539A70B73239}"/>
                  </a:ext>
                </a:extLst>
              </p14:cNvPr>
              <p14:cNvContentPartPr/>
              <p14:nvPr/>
            </p14:nvContentPartPr>
            <p14:xfrm>
              <a:off x="7661691" y="199665"/>
              <a:ext cx="206280" cy="309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AF467C-49D3-4683-844D-539A70B732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43691" y="182025"/>
                <a:ext cx="241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2978298-B379-47E2-92BF-28CEA611FE2F}"/>
                  </a:ext>
                </a:extLst>
              </p14:cNvPr>
              <p14:cNvContentPartPr/>
              <p14:nvPr/>
            </p14:nvContentPartPr>
            <p14:xfrm>
              <a:off x="7946811" y="171585"/>
              <a:ext cx="144000" cy="270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2978298-B379-47E2-92BF-28CEA611FE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29171" y="153945"/>
                <a:ext cx="179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A75C20-2E6A-4FE6-B51D-633976EE3C04}"/>
                  </a:ext>
                </a:extLst>
              </p14:cNvPr>
              <p14:cNvContentPartPr/>
              <p14:nvPr/>
            </p14:nvContentPartPr>
            <p14:xfrm>
              <a:off x="7894251" y="264825"/>
              <a:ext cx="183240" cy="97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A75C20-2E6A-4FE6-B51D-633976EE3C0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76611" y="246825"/>
                <a:ext cx="218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6FB0293-62C4-4533-ACB6-1EFFC1C86EFF}"/>
                  </a:ext>
                </a:extLst>
              </p14:cNvPr>
              <p14:cNvContentPartPr/>
              <p14:nvPr/>
            </p14:nvContentPartPr>
            <p14:xfrm>
              <a:off x="8299251" y="113985"/>
              <a:ext cx="990000" cy="642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6FB0293-62C4-4533-ACB6-1EFFC1C86E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81251" y="95985"/>
                <a:ext cx="10256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F5EE51-51C1-4432-AED5-2D9A0078B5A8}"/>
                  </a:ext>
                </a:extLst>
              </p14:cNvPr>
              <p14:cNvContentPartPr/>
              <p14:nvPr/>
            </p14:nvContentPartPr>
            <p14:xfrm>
              <a:off x="8811891" y="325665"/>
              <a:ext cx="386280" cy="132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F5EE51-51C1-4432-AED5-2D9A0078B5A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94251" y="308025"/>
                <a:ext cx="421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5C27D4-9CA6-4DD1-9567-37585EAEDD0A}"/>
                  </a:ext>
                </a:extLst>
              </p14:cNvPr>
              <p14:cNvContentPartPr/>
              <p14:nvPr/>
            </p14:nvContentPartPr>
            <p14:xfrm>
              <a:off x="6361371" y="1511865"/>
              <a:ext cx="817200" cy="1465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5C27D4-9CA6-4DD1-9567-37585EAEDD0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43371" y="1493865"/>
                <a:ext cx="852840" cy="15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53E674-5170-4FDC-A913-111C898455D8}"/>
                  </a:ext>
                </a:extLst>
              </p14:cNvPr>
              <p14:cNvContentPartPr/>
              <p14:nvPr/>
            </p14:nvContentPartPr>
            <p14:xfrm>
              <a:off x="9546651" y="271665"/>
              <a:ext cx="948240" cy="566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53E674-5170-4FDC-A913-111C898455D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29011" y="253665"/>
                <a:ext cx="98388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D1FC86-CCC1-449A-8AFF-363693F1DF03}"/>
                  </a:ext>
                </a:extLst>
              </p14:cNvPr>
              <p14:cNvContentPartPr/>
              <p14:nvPr/>
            </p14:nvContentPartPr>
            <p14:xfrm>
              <a:off x="10628451" y="144225"/>
              <a:ext cx="311760" cy="273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D1FC86-CCC1-449A-8AFF-363693F1DF0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10451" y="126585"/>
                <a:ext cx="3474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9F59A79-CEAB-4B79-A551-A94752A289B6}"/>
                  </a:ext>
                </a:extLst>
              </p14:cNvPr>
              <p14:cNvContentPartPr/>
              <p14:nvPr/>
            </p14:nvContentPartPr>
            <p14:xfrm>
              <a:off x="11144331" y="29830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9F59A79-CEAB-4B79-A551-A94752A289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26331" y="280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A4F835-27A3-4D97-B6A2-8C5B32BCBC0A}"/>
                  </a:ext>
                </a:extLst>
              </p14:cNvPr>
              <p14:cNvContentPartPr/>
              <p14:nvPr/>
            </p14:nvContentPartPr>
            <p14:xfrm>
              <a:off x="11397771" y="180585"/>
              <a:ext cx="188640" cy="268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A4F835-27A3-4D97-B6A2-8C5B32BCBC0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380131" y="162945"/>
                <a:ext cx="224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C955E3F-9BF6-4383-8964-2A8682A22848}"/>
                  </a:ext>
                </a:extLst>
              </p14:cNvPr>
              <p14:cNvContentPartPr/>
              <p14:nvPr/>
            </p14:nvContentPartPr>
            <p14:xfrm>
              <a:off x="11126691" y="84825"/>
              <a:ext cx="487800" cy="150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C955E3F-9BF6-4383-8964-2A8682A228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08691" y="67185"/>
                <a:ext cx="523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B75C351-DF2E-4731-A1A8-A9E22A4BEF4F}"/>
                  </a:ext>
                </a:extLst>
              </p14:cNvPr>
              <p14:cNvContentPartPr/>
              <p14:nvPr/>
            </p14:nvContentPartPr>
            <p14:xfrm>
              <a:off x="4693131" y="1131345"/>
              <a:ext cx="965520" cy="2356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B75C351-DF2E-4731-A1A8-A9E22A4BEF4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75131" y="1113345"/>
                <a:ext cx="1001160" cy="23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33F765-AB36-43CA-B20A-2C7D844A3FDC}"/>
                  </a:ext>
                </a:extLst>
              </p14:cNvPr>
              <p14:cNvContentPartPr/>
              <p14:nvPr/>
            </p14:nvContentPartPr>
            <p14:xfrm>
              <a:off x="8000091" y="2675385"/>
              <a:ext cx="734040" cy="722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33F765-AB36-43CA-B20A-2C7D844A3F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82451" y="2657385"/>
                <a:ext cx="76968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351291-537E-4017-8F93-83B5FD088110}"/>
                  </a:ext>
                </a:extLst>
              </p14:cNvPr>
              <p14:cNvContentPartPr/>
              <p14:nvPr/>
            </p14:nvContentPartPr>
            <p14:xfrm>
              <a:off x="8011971" y="2471265"/>
              <a:ext cx="162720" cy="100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351291-537E-4017-8F93-83B5FD0881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4331" y="2453265"/>
                <a:ext cx="1983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2D85DD3-9FB9-4485-AA48-382B8656D7AE}"/>
                  </a:ext>
                </a:extLst>
              </p14:cNvPr>
              <p14:cNvContentPartPr/>
              <p14:nvPr/>
            </p14:nvContentPartPr>
            <p14:xfrm>
              <a:off x="8319771" y="2170305"/>
              <a:ext cx="457920" cy="285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2D85DD3-9FB9-4485-AA48-382B8656D7A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01771" y="2152665"/>
                <a:ext cx="4935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D285175-EC5D-4432-97AF-80695D16132F}"/>
                  </a:ext>
                </a:extLst>
              </p14:cNvPr>
              <p14:cNvContentPartPr/>
              <p14:nvPr/>
            </p14:nvContentPartPr>
            <p14:xfrm>
              <a:off x="4787811" y="3563505"/>
              <a:ext cx="688680" cy="558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D285175-EC5D-4432-97AF-80695D16132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70171" y="3545865"/>
                <a:ext cx="72432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258C5779-9C83-46A1-BBD1-DF55ADF38955}"/>
              </a:ext>
            </a:extLst>
          </p:cNvPr>
          <p:cNvGrpSpPr/>
          <p:nvPr/>
        </p:nvGrpSpPr>
        <p:grpSpPr>
          <a:xfrm>
            <a:off x="6056451" y="2906145"/>
            <a:ext cx="4028040" cy="2336760"/>
            <a:chOff x="6056451" y="2906145"/>
            <a:chExt cx="4028040" cy="23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92A4F0-FF72-4268-891A-B85C3171CDF2}"/>
                    </a:ext>
                  </a:extLst>
                </p14:cNvPr>
                <p14:cNvContentPartPr/>
                <p14:nvPr/>
              </p14:nvContentPartPr>
              <p14:xfrm>
                <a:off x="6056451" y="3672585"/>
                <a:ext cx="503280" cy="571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92A4F0-FF72-4268-891A-B85C3171CD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38451" y="3654945"/>
                  <a:ext cx="5389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016B79-F67B-4EF5-99F7-B6724E8E3A6F}"/>
                    </a:ext>
                  </a:extLst>
                </p14:cNvPr>
                <p14:cNvContentPartPr/>
                <p14:nvPr/>
              </p14:nvContentPartPr>
              <p14:xfrm>
                <a:off x="6698691" y="3503025"/>
                <a:ext cx="366480" cy="40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016B79-F67B-4EF5-99F7-B6724E8E3A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80691" y="3485385"/>
                  <a:ext cx="402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5E8002-2EAC-4C79-9AFA-20E1F7D676CA}"/>
                    </a:ext>
                  </a:extLst>
                </p14:cNvPr>
                <p14:cNvContentPartPr/>
                <p14:nvPr/>
              </p14:nvContentPartPr>
              <p14:xfrm>
                <a:off x="6979851" y="3536505"/>
                <a:ext cx="610200" cy="298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5E8002-2EAC-4C79-9AFA-20E1F7D676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62211" y="3518865"/>
                  <a:ext cx="6458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66F894-1791-45FD-AF56-1B3FDCCEB66A}"/>
                    </a:ext>
                  </a:extLst>
                </p14:cNvPr>
                <p14:cNvContentPartPr/>
                <p14:nvPr/>
              </p14:nvContentPartPr>
              <p14:xfrm>
                <a:off x="7269651" y="3267225"/>
                <a:ext cx="642600" cy="46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66F894-1791-45FD-AF56-1B3FDCCEB6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51651" y="3249585"/>
                  <a:ext cx="6782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89DF61-04B2-46C4-9C1E-DD7A25E38721}"/>
                    </a:ext>
                  </a:extLst>
                </p14:cNvPr>
                <p14:cNvContentPartPr/>
                <p14:nvPr/>
              </p14:nvContentPartPr>
              <p14:xfrm>
                <a:off x="6291891" y="4677345"/>
                <a:ext cx="1251360" cy="565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89DF61-04B2-46C4-9C1E-DD7A25E387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73891" y="4659345"/>
                  <a:ext cx="12870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0964BC-6494-4D2E-980B-0772CA4A3617}"/>
                    </a:ext>
                  </a:extLst>
                </p14:cNvPr>
                <p14:cNvContentPartPr/>
                <p14:nvPr/>
              </p14:nvContentPartPr>
              <p14:xfrm>
                <a:off x="8120331" y="3900465"/>
                <a:ext cx="664920" cy="858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0964BC-6494-4D2E-980B-0772CA4A36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02691" y="3882825"/>
                  <a:ext cx="70056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67E0F3E-E2DE-41E6-9AA1-F5115920D0C9}"/>
                    </a:ext>
                  </a:extLst>
                </p14:cNvPr>
                <p14:cNvContentPartPr/>
                <p14:nvPr/>
              </p14:nvContentPartPr>
              <p14:xfrm>
                <a:off x="9261171" y="4127985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67E0F3E-E2DE-41E6-9AA1-F5115920D0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3531" y="4110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B77ECA-DD68-4C9B-87A4-E75127064ACA}"/>
                    </a:ext>
                  </a:extLst>
                </p14:cNvPr>
                <p14:cNvContentPartPr/>
                <p14:nvPr/>
              </p14:nvContentPartPr>
              <p14:xfrm>
                <a:off x="9632691" y="3168225"/>
                <a:ext cx="428400" cy="684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B77ECA-DD68-4C9B-87A4-E75127064AC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14691" y="3150225"/>
                  <a:ext cx="46404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A298E57-A188-4532-BAF3-BE41B7C76753}"/>
                    </a:ext>
                  </a:extLst>
                </p14:cNvPr>
                <p14:cNvContentPartPr/>
                <p14:nvPr/>
              </p14:nvContentPartPr>
              <p14:xfrm>
                <a:off x="9152811" y="2906145"/>
                <a:ext cx="931680" cy="561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A298E57-A188-4532-BAF3-BE41B7C7675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35171" y="2888505"/>
                  <a:ext cx="967320" cy="59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68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4912B83-ECA2-41CA-8BE9-E2E954F78C6F}"/>
              </a:ext>
            </a:extLst>
          </p:cNvPr>
          <p:cNvGrpSpPr/>
          <p:nvPr/>
        </p:nvGrpSpPr>
        <p:grpSpPr>
          <a:xfrm>
            <a:off x="316251" y="149985"/>
            <a:ext cx="11150280" cy="2646360"/>
            <a:chOff x="316251" y="149985"/>
            <a:chExt cx="11150280" cy="26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6B1C19-DF16-431B-8915-8099284F8B4F}"/>
                    </a:ext>
                  </a:extLst>
                </p14:cNvPr>
                <p14:cNvContentPartPr/>
                <p14:nvPr/>
              </p14:nvContentPartPr>
              <p14:xfrm>
                <a:off x="1276371" y="497025"/>
                <a:ext cx="598680" cy="799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6B1C19-DF16-431B-8915-8099284F8B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8371" y="479025"/>
                  <a:ext cx="63432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C58520-6A28-45C7-8E86-C2DE98C1718A}"/>
                    </a:ext>
                  </a:extLst>
                </p14:cNvPr>
                <p14:cNvContentPartPr/>
                <p14:nvPr/>
              </p14:nvContentPartPr>
              <p14:xfrm>
                <a:off x="1982331" y="941265"/>
                <a:ext cx="149400" cy="25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C58520-6A28-45C7-8E86-C2DE98C171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4691" y="923625"/>
                  <a:ext cx="185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B20B38-8B2B-4C2D-8538-46DE2B0A57AB}"/>
                    </a:ext>
                  </a:extLst>
                </p14:cNvPr>
                <p14:cNvContentPartPr/>
                <p14:nvPr/>
              </p14:nvContentPartPr>
              <p14:xfrm>
                <a:off x="1909971" y="772785"/>
                <a:ext cx="360" cy="15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B20B38-8B2B-4C2D-8538-46DE2B0A57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1971" y="754785"/>
                  <a:ext cx="36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F5E4BB-54CC-4E74-9F0A-43702E003BB5}"/>
                    </a:ext>
                  </a:extLst>
                </p14:cNvPr>
                <p14:cNvContentPartPr/>
                <p14:nvPr/>
              </p14:nvContentPartPr>
              <p14:xfrm>
                <a:off x="2018331" y="524745"/>
                <a:ext cx="394200" cy="372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F5E4BB-54CC-4E74-9F0A-43702E003B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0691" y="507105"/>
                  <a:ext cx="429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56998F-85EC-42F8-9C74-D653DBADB6C2}"/>
                    </a:ext>
                  </a:extLst>
                </p14:cNvPr>
                <p14:cNvContentPartPr/>
                <p14:nvPr/>
              </p14:nvContentPartPr>
              <p14:xfrm>
                <a:off x="2444931" y="331425"/>
                <a:ext cx="544320" cy="56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56998F-85EC-42F8-9C74-D653DBADB6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6931" y="313785"/>
                  <a:ext cx="5799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CA66C0-BD4F-4130-8718-E12BE3B5900A}"/>
                    </a:ext>
                  </a:extLst>
                </p14:cNvPr>
                <p14:cNvContentPartPr/>
                <p14:nvPr/>
              </p14:nvContentPartPr>
              <p14:xfrm>
                <a:off x="2729331" y="461385"/>
                <a:ext cx="231120" cy="11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CA66C0-BD4F-4130-8718-E12BE3B590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1331" y="443385"/>
                  <a:ext cx="266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03739D-1F50-4369-ABF7-957773C50968}"/>
                    </a:ext>
                  </a:extLst>
                </p14:cNvPr>
                <p14:cNvContentPartPr/>
                <p14:nvPr/>
              </p14:nvContentPartPr>
              <p14:xfrm>
                <a:off x="3059811" y="338265"/>
                <a:ext cx="568800" cy="49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03739D-1F50-4369-ABF7-957773C509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41811" y="320625"/>
                  <a:ext cx="6044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045DF1-BDF0-45B9-B722-7EBB76664B65}"/>
                    </a:ext>
                  </a:extLst>
                </p14:cNvPr>
                <p14:cNvContentPartPr/>
                <p14:nvPr/>
              </p14:nvContentPartPr>
              <p14:xfrm>
                <a:off x="3663171" y="239985"/>
                <a:ext cx="870120" cy="64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045DF1-BDF0-45B9-B722-7EBB76664B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5531" y="221985"/>
                  <a:ext cx="9057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BC8C6D-341A-431B-B652-B4AAC195E0F9}"/>
                    </a:ext>
                  </a:extLst>
                </p14:cNvPr>
                <p14:cNvContentPartPr/>
                <p14:nvPr/>
              </p14:nvContentPartPr>
              <p14:xfrm>
                <a:off x="4897611" y="279945"/>
                <a:ext cx="574920" cy="59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BC8C6D-341A-431B-B652-B4AAC195E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9611" y="261945"/>
                  <a:ext cx="61056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1EB015-DB5C-4D50-A3A1-839EA7838C39}"/>
                    </a:ext>
                  </a:extLst>
                </p14:cNvPr>
                <p14:cNvContentPartPr/>
                <p14:nvPr/>
              </p14:nvContentPartPr>
              <p14:xfrm>
                <a:off x="5721291" y="597105"/>
                <a:ext cx="9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1EB015-DB5C-4D50-A3A1-839EA7838C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03651" y="579105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E76A9A-1973-4A80-B094-C10D08051C80}"/>
                    </a:ext>
                  </a:extLst>
                </p14:cNvPr>
                <p14:cNvContentPartPr/>
                <p14:nvPr/>
              </p14:nvContentPartPr>
              <p14:xfrm>
                <a:off x="5911731" y="316665"/>
                <a:ext cx="376920" cy="42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E76A9A-1973-4A80-B094-C10D08051C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93731" y="298665"/>
                  <a:ext cx="4125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C9C914-7B98-4096-930D-FA8BA54CD456}"/>
                    </a:ext>
                  </a:extLst>
                </p14:cNvPr>
                <p14:cNvContentPartPr/>
                <p14:nvPr/>
              </p14:nvContentPartPr>
              <p14:xfrm>
                <a:off x="5694291" y="250425"/>
                <a:ext cx="378000" cy="20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C9C914-7B98-4096-930D-FA8BA54CD4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76651" y="232785"/>
                  <a:ext cx="413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18F7FA-CCE8-4C9E-A414-6FDBB2BC126D}"/>
                    </a:ext>
                  </a:extLst>
                </p14:cNvPr>
                <p14:cNvContentPartPr/>
                <p14:nvPr/>
              </p14:nvContentPartPr>
              <p14:xfrm>
                <a:off x="6307371" y="304785"/>
                <a:ext cx="460800" cy="32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18F7FA-CCE8-4C9E-A414-6FDBB2BC12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9371" y="287145"/>
                  <a:ext cx="496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0E128F-2C85-4064-B267-C0F41C555EE0}"/>
                    </a:ext>
                  </a:extLst>
                </p14:cNvPr>
                <p14:cNvContentPartPr/>
                <p14:nvPr/>
              </p14:nvContentPartPr>
              <p14:xfrm>
                <a:off x="6977331" y="386505"/>
                <a:ext cx="706320" cy="27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0E128F-2C85-4064-B267-C0F41C555E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59331" y="368865"/>
                  <a:ext cx="7419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762FB9-9405-4DF0-B56A-EB5FED149498}"/>
                    </a:ext>
                  </a:extLst>
                </p14:cNvPr>
                <p14:cNvContentPartPr/>
                <p14:nvPr/>
              </p14:nvContentPartPr>
              <p14:xfrm>
                <a:off x="7839891" y="426465"/>
                <a:ext cx="532080" cy="20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762FB9-9405-4DF0-B56A-EB5FED1494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22251" y="408825"/>
                  <a:ext cx="567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304D4E-90BF-474D-91C1-342B4642F692}"/>
                    </a:ext>
                  </a:extLst>
                </p14:cNvPr>
                <p14:cNvContentPartPr/>
                <p14:nvPr/>
              </p14:nvContentPartPr>
              <p14:xfrm>
                <a:off x="8418411" y="227025"/>
                <a:ext cx="653400" cy="571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304D4E-90BF-474D-91C1-342B4642F6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00411" y="209025"/>
                  <a:ext cx="68904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FC0724-E15E-4558-A1DC-1494EE7DA81F}"/>
                    </a:ext>
                  </a:extLst>
                </p14:cNvPr>
                <p14:cNvContentPartPr/>
                <p14:nvPr/>
              </p14:nvContentPartPr>
              <p14:xfrm>
                <a:off x="9085491" y="149985"/>
                <a:ext cx="378360" cy="712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FC0724-E15E-4558-A1DC-1494EE7DA8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67851" y="132345"/>
                  <a:ext cx="41400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45E894-81A5-4353-AF6E-959820E075F5}"/>
                    </a:ext>
                  </a:extLst>
                </p14:cNvPr>
                <p14:cNvContentPartPr/>
                <p14:nvPr/>
              </p14:nvContentPartPr>
              <p14:xfrm>
                <a:off x="9080451" y="668385"/>
                <a:ext cx="330480" cy="7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45E894-81A5-4353-AF6E-959820E075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62451" y="650745"/>
                  <a:ext cx="366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1FF322-1DF9-4A0D-AE93-5EBD69B3614B}"/>
                    </a:ext>
                  </a:extLst>
                </p14:cNvPr>
                <p14:cNvContentPartPr/>
                <p14:nvPr/>
              </p14:nvContentPartPr>
              <p14:xfrm>
                <a:off x="9552411" y="337545"/>
                <a:ext cx="993240" cy="47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1FF322-1DF9-4A0D-AE93-5EBD69B361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34771" y="319905"/>
                  <a:ext cx="10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1AD840A-A273-4480-89A6-20B87C144BB2}"/>
                    </a:ext>
                  </a:extLst>
                </p14:cNvPr>
                <p14:cNvContentPartPr/>
                <p14:nvPr/>
              </p14:nvContentPartPr>
              <p14:xfrm>
                <a:off x="10456371" y="345105"/>
                <a:ext cx="505440" cy="302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1AD840A-A273-4480-89A6-20B87C144B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38731" y="327105"/>
                  <a:ext cx="541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13734F-58FE-48D1-9D2B-807E7958F8EF}"/>
                    </a:ext>
                  </a:extLst>
                </p14:cNvPr>
                <p14:cNvContentPartPr/>
                <p14:nvPr/>
              </p14:nvContentPartPr>
              <p14:xfrm>
                <a:off x="606411" y="1203705"/>
                <a:ext cx="227160" cy="21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13734F-58FE-48D1-9D2B-807E7958F8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411" y="1186065"/>
                  <a:ext cx="262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946D65-FCC9-4BEB-B0AF-48A5229C4FAA}"/>
                    </a:ext>
                  </a:extLst>
                </p14:cNvPr>
                <p14:cNvContentPartPr/>
                <p14:nvPr/>
              </p14:nvContentPartPr>
              <p14:xfrm>
                <a:off x="479691" y="877905"/>
                <a:ext cx="455760" cy="58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946D65-FCC9-4BEB-B0AF-48A5229C4F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691" y="860265"/>
                  <a:ext cx="4914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C3A420-3B6B-41C0-9877-AA96015628C5}"/>
                    </a:ext>
                  </a:extLst>
                </p14:cNvPr>
                <p14:cNvContentPartPr/>
                <p14:nvPr/>
              </p14:nvContentPartPr>
              <p14:xfrm>
                <a:off x="316251" y="2162025"/>
                <a:ext cx="709200" cy="63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C3A420-3B6B-41C0-9877-AA96015628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611" y="2144025"/>
                  <a:ext cx="7448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094C55-9AE3-4B36-BE60-6C8F2C9F7D21}"/>
                    </a:ext>
                  </a:extLst>
                </p14:cNvPr>
                <p14:cNvContentPartPr/>
                <p14:nvPr/>
              </p14:nvContentPartPr>
              <p14:xfrm>
                <a:off x="1004571" y="2038185"/>
                <a:ext cx="345600" cy="57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094C55-9AE3-4B36-BE60-6C8F2C9F7D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6571" y="2020545"/>
                  <a:ext cx="3812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020CDE-42CD-4D3D-83C5-F5BBE44D1947}"/>
                    </a:ext>
                  </a:extLst>
                </p14:cNvPr>
                <p14:cNvContentPartPr/>
                <p14:nvPr/>
              </p14:nvContentPartPr>
              <p14:xfrm>
                <a:off x="1539891" y="2121345"/>
                <a:ext cx="232920" cy="29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020CDE-42CD-4D3D-83C5-F5BBE44D19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1891" y="2103345"/>
                  <a:ext cx="268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2DA5CB-DE8B-47DC-B352-875D346F4EF1}"/>
                    </a:ext>
                  </a:extLst>
                </p14:cNvPr>
                <p14:cNvContentPartPr/>
                <p14:nvPr/>
              </p14:nvContentPartPr>
              <p14:xfrm>
                <a:off x="1760211" y="1955025"/>
                <a:ext cx="341280" cy="49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2DA5CB-DE8B-47DC-B352-875D346F4E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42571" y="1937385"/>
                  <a:ext cx="3769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01F3AB-5FFE-4450-8038-B38684CD977E}"/>
                    </a:ext>
                  </a:extLst>
                </p14:cNvPr>
                <p14:cNvContentPartPr/>
                <p14:nvPr/>
              </p14:nvContentPartPr>
              <p14:xfrm>
                <a:off x="2208771" y="2016945"/>
                <a:ext cx="415800" cy="26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01F3AB-5FFE-4450-8038-B38684CD97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90771" y="1998945"/>
                  <a:ext cx="451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7D65C-CF8F-4BCE-AF49-B48A416E1F62}"/>
                    </a:ext>
                  </a:extLst>
                </p14:cNvPr>
                <p14:cNvContentPartPr/>
                <p14:nvPr/>
              </p14:nvContentPartPr>
              <p14:xfrm>
                <a:off x="2597931" y="2027745"/>
                <a:ext cx="90720" cy="52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7D65C-CF8F-4BCE-AF49-B48A416E1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80291" y="2009745"/>
                  <a:ext cx="126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ECE391-02F9-4C79-AF8E-83CCF80E1EA8}"/>
                    </a:ext>
                  </a:extLst>
                </p14:cNvPr>
                <p14:cNvContentPartPr/>
                <p14:nvPr/>
              </p14:nvContentPartPr>
              <p14:xfrm>
                <a:off x="2404971" y="1885185"/>
                <a:ext cx="57600" cy="43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ECE391-02F9-4C79-AF8E-83CCF80E1E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6971" y="1867545"/>
                  <a:ext cx="93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1B7681-7616-41D4-925D-3E857D8C2F7D}"/>
                    </a:ext>
                  </a:extLst>
                </p14:cNvPr>
                <p14:cNvContentPartPr/>
                <p14:nvPr/>
              </p14:nvContentPartPr>
              <p14:xfrm>
                <a:off x="2586411" y="1700145"/>
                <a:ext cx="481320" cy="292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1B7681-7616-41D4-925D-3E857D8C2F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8411" y="1682505"/>
                  <a:ext cx="516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0CFDFD-DE79-4314-A8FC-0C5B63D6E181}"/>
                    </a:ext>
                  </a:extLst>
                </p14:cNvPr>
                <p14:cNvContentPartPr/>
                <p14:nvPr/>
              </p14:nvContentPartPr>
              <p14:xfrm>
                <a:off x="2909691" y="1271025"/>
                <a:ext cx="937800" cy="676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0CFDFD-DE79-4314-A8FC-0C5B63D6E1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91691" y="1253025"/>
                  <a:ext cx="97344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CAE278-D13D-43A3-BC6D-69303CB90E89}"/>
                    </a:ext>
                  </a:extLst>
                </p14:cNvPr>
                <p14:cNvContentPartPr/>
                <p14:nvPr/>
              </p14:nvContentPartPr>
              <p14:xfrm>
                <a:off x="3385251" y="1466145"/>
                <a:ext cx="272160" cy="3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CAE278-D13D-43A3-BC6D-69303CB90E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67611" y="1448505"/>
                  <a:ext cx="307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71E7F1-A3B6-4D68-9CB1-A98D37695794}"/>
                    </a:ext>
                  </a:extLst>
                </p14:cNvPr>
                <p14:cNvContentPartPr/>
                <p14:nvPr/>
              </p14:nvContentPartPr>
              <p14:xfrm>
                <a:off x="3835251" y="1203345"/>
                <a:ext cx="869400" cy="619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71E7F1-A3B6-4D68-9CB1-A98D376957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7611" y="1185705"/>
                  <a:ext cx="9050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AD8099-A561-497A-BC7B-DE9E85944FB0}"/>
                    </a:ext>
                  </a:extLst>
                </p14:cNvPr>
                <p14:cNvContentPartPr/>
                <p14:nvPr/>
              </p14:nvContentPartPr>
              <p14:xfrm>
                <a:off x="4842531" y="995265"/>
                <a:ext cx="667080" cy="76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AD8099-A561-497A-BC7B-DE9E85944F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24531" y="977265"/>
                  <a:ext cx="70272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69C7BC-00C7-41BF-96D4-09C2A3254FB3}"/>
                    </a:ext>
                  </a:extLst>
                </p14:cNvPr>
                <p14:cNvContentPartPr/>
                <p14:nvPr/>
              </p14:nvContentPartPr>
              <p14:xfrm>
                <a:off x="5975091" y="1185345"/>
                <a:ext cx="826920" cy="82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69C7BC-00C7-41BF-96D4-09C2A3254F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57091" y="1167345"/>
                  <a:ext cx="86256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22BF2E-AFD1-4192-AC4B-4DC4D4A87F14}"/>
                    </a:ext>
                  </a:extLst>
                </p14:cNvPr>
                <p14:cNvContentPartPr/>
                <p14:nvPr/>
              </p14:nvContentPartPr>
              <p14:xfrm>
                <a:off x="6952491" y="1719945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22BF2E-AFD1-4192-AC4B-4DC4D4A87F1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34851" y="17019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43DB30-3DCF-4F53-88B6-8B41306FE0CB}"/>
                    </a:ext>
                  </a:extLst>
                </p14:cNvPr>
                <p14:cNvContentPartPr/>
                <p14:nvPr/>
              </p14:nvContentPartPr>
              <p14:xfrm>
                <a:off x="7305651" y="1112985"/>
                <a:ext cx="299520" cy="62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43DB30-3DCF-4F53-88B6-8B41306FE0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88011" y="1095345"/>
                  <a:ext cx="3351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989742-EE7C-4D61-9C73-7585EA95AA6C}"/>
                    </a:ext>
                  </a:extLst>
                </p14:cNvPr>
                <p14:cNvContentPartPr/>
                <p14:nvPr/>
              </p14:nvContentPartPr>
              <p14:xfrm>
                <a:off x="6807771" y="1066185"/>
                <a:ext cx="769320" cy="138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989742-EE7C-4D61-9C73-7585EA95AA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90131" y="1048185"/>
                  <a:ext cx="804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AC6F58-6812-46F8-A8F7-6A61226A3A78}"/>
                    </a:ext>
                  </a:extLst>
                </p14:cNvPr>
                <p14:cNvContentPartPr/>
                <p14:nvPr/>
              </p14:nvContentPartPr>
              <p14:xfrm>
                <a:off x="7697331" y="1095345"/>
                <a:ext cx="505080" cy="45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AC6F58-6812-46F8-A8F7-6A61226A3A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79691" y="1077345"/>
                  <a:ext cx="5407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8E2997-F5DB-4C5C-A85F-80160253FCA8}"/>
                    </a:ext>
                  </a:extLst>
                </p14:cNvPr>
                <p14:cNvContentPartPr/>
                <p14:nvPr/>
              </p14:nvContentPartPr>
              <p14:xfrm>
                <a:off x="8445051" y="1412865"/>
                <a:ext cx="474840" cy="22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8E2997-F5DB-4C5C-A85F-80160253FC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7051" y="1395225"/>
                  <a:ext cx="510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C858AB-80D7-4959-A1A7-BB764B3753F5}"/>
                    </a:ext>
                  </a:extLst>
                </p14:cNvPr>
                <p14:cNvContentPartPr/>
                <p14:nvPr/>
              </p14:nvContentPartPr>
              <p14:xfrm>
                <a:off x="8926371" y="1412145"/>
                <a:ext cx="589680" cy="19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C858AB-80D7-4959-A1A7-BB764B3753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08371" y="1394505"/>
                  <a:ext cx="625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09D6F8-260A-431F-A9F3-51AFC63E5027}"/>
                    </a:ext>
                  </a:extLst>
                </p14:cNvPr>
                <p14:cNvContentPartPr/>
                <p14:nvPr/>
              </p14:nvContentPartPr>
              <p14:xfrm>
                <a:off x="9548811" y="1149705"/>
                <a:ext cx="431280" cy="491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09D6F8-260A-431F-A9F3-51AFC63E50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30811" y="1131705"/>
                  <a:ext cx="4669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B0A429-8D16-473C-84EC-3CE0AD8F3084}"/>
                    </a:ext>
                  </a:extLst>
                </p14:cNvPr>
                <p14:cNvContentPartPr/>
                <p14:nvPr/>
              </p14:nvContentPartPr>
              <p14:xfrm>
                <a:off x="9983691" y="988785"/>
                <a:ext cx="468360" cy="846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B0A429-8D16-473C-84EC-3CE0AD8F30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65691" y="971145"/>
                  <a:ext cx="50400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ADFB3-B532-4523-B5F7-EFE8E60E143F}"/>
                    </a:ext>
                  </a:extLst>
                </p14:cNvPr>
                <p14:cNvContentPartPr/>
                <p14:nvPr/>
              </p14:nvContentPartPr>
              <p14:xfrm>
                <a:off x="10057851" y="1529145"/>
                <a:ext cx="398520" cy="13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ADFB3-B532-4523-B5F7-EFE8E60E14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0211" y="1511505"/>
                  <a:ext cx="43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232CF0-E206-40D5-A747-7007DDCB7325}"/>
                    </a:ext>
                  </a:extLst>
                </p14:cNvPr>
                <p14:cNvContentPartPr/>
                <p14:nvPr/>
              </p14:nvContentPartPr>
              <p14:xfrm>
                <a:off x="10422171" y="970425"/>
                <a:ext cx="360720" cy="595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232CF0-E206-40D5-A747-7007DDCB73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04171" y="952425"/>
                  <a:ext cx="3963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00A9E0-F406-4D3F-A602-10D026ADDE52}"/>
                    </a:ext>
                  </a:extLst>
                </p14:cNvPr>
                <p14:cNvContentPartPr/>
                <p14:nvPr/>
              </p14:nvContentPartPr>
              <p14:xfrm>
                <a:off x="10926891" y="973665"/>
                <a:ext cx="539640" cy="50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00A9E0-F406-4D3F-A602-10D026ADD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09251" y="955665"/>
                  <a:ext cx="575280" cy="54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60B1AF5-4AA0-4FF4-AEFE-948AEC9C4C36}"/>
              </a:ext>
            </a:extLst>
          </p:cNvPr>
          <p:cNvGrpSpPr/>
          <p:nvPr/>
        </p:nvGrpSpPr>
        <p:grpSpPr>
          <a:xfrm>
            <a:off x="-102429" y="1122345"/>
            <a:ext cx="12053880" cy="5541120"/>
            <a:chOff x="-102429" y="1122345"/>
            <a:chExt cx="12053880" cy="55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2FCF8C-A7FF-4841-A166-511FD30B61EE}"/>
                    </a:ext>
                  </a:extLst>
                </p14:cNvPr>
                <p14:cNvContentPartPr/>
                <p14:nvPr/>
              </p14:nvContentPartPr>
              <p14:xfrm>
                <a:off x="7106571" y="2113785"/>
                <a:ext cx="770040" cy="839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2FCF8C-A7FF-4841-A166-511FD30B61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88931" y="2095785"/>
                  <a:ext cx="80568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F7E4FA-04C9-4DC2-8134-E34C05CE8C70}"/>
                    </a:ext>
                  </a:extLst>
                </p14:cNvPr>
                <p14:cNvContentPartPr/>
                <p14:nvPr/>
              </p14:nvContentPartPr>
              <p14:xfrm>
                <a:off x="8111691" y="2480265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F7E4FA-04C9-4DC2-8134-E34C05CE8C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93691" y="2462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1CDCD7-96F8-4A2B-AC7F-0BD428F2293D}"/>
                    </a:ext>
                  </a:extLst>
                </p14:cNvPr>
                <p14:cNvContentPartPr/>
                <p14:nvPr/>
              </p14:nvContentPartPr>
              <p14:xfrm>
                <a:off x="8166051" y="2072745"/>
                <a:ext cx="290160" cy="48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1CDCD7-96F8-4A2B-AC7F-0BD428F229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48051" y="2055105"/>
                  <a:ext cx="3258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5F9F50-116A-47F4-87C5-1F2AD3E6BD20}"/>
                    </a:ext>
                  </a:extLst>
                </p14:cNvPr>
                <p14:cNvContentPartPr/>
                <p14:nvPr/>
              </p14:nvContentPartPr>
              <p14:xfrm>
                <a:off x="7894251" y="1935225"/>
                <a:ext cx="602640" cy="30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5F9F50-116A-47F4-87C5-1F2AD3E6BD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76611" y="1917225"/>
                  <a:ext cx="638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4A0C79-08BB-4B35-912E-B3428238E2F5}"/>
                    </a:ext>
                  </a:extLst>
                </p14:cNvPr>
                <p14:cNvContentPartPr/>
                <p14:nvPr/>
              </p14:nvContentPartPr>
              <p14:xfrm>
                <a:off x="23931" y="1122345"/>
                <a:ext cx="2076840" cy="3019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4A0C79-08BB-4B35-912E-B3428238E2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31" y="1104345"/>
                  <a:ext cx="2112480" cy="30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8008BD-8040-4A89-850E-CF06E24EC368}"/>
                    </a:ext>
                  </a:extLst>
                </p14:cNvPr>
                <p14:cNvContentPartPr/>
                <p14:nvPr/>
              </p14:nvContentPartPr>
              <p14:xfrm>
                <a:off x="1927971" y="3802185"/>
                <a:ext cx="444960" cy="38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8008BD-8040-4A89-850E-CF06E24EC3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10331" y="3784545"/>
                  <a:ext cx="4806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1B195D-DCD0-4391-9955-57992C77BE07}"/>
                    </a:ext>
                  </a:extLst>
                </p14:cNvPr>
                <p14:cNvContentPartPr/>
                <p14:nvPr/>
              </p14:nvContentPartPr>
              <p14:xfrm>
                <a:off x="1692531" y="3773385"/>
                <a:ext cx="998280" cy="699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1B195D-DCD0-4391-9955-57992C77BE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74891" y="3755385"/>
                  <a:ext cx="103392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5A678B5-2AEE-4996-B736-24201D056A17}"/>
                    </a:ext>
                  </a:extLst>
                </p14:cNvPr>
                <p14:cNvContentPartPr/>
                <p14:nvPr/>
              </p14:nvContentPartPr>
              <p14:xfrm>
                <a:off x="2606571" y="3730905"/>
                <a:ext cx="247320" cy="282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5A678B5-2AEE-4996-B736-24201D056A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88931" y="3713265"/>
                  <a:ext cx="282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F7AB10-0CD5-4F47-9DC0-2AEC36E8EDB9}"/>
                    </a:ext>
                  </a:extLst>
                </p14:cNvPr>
                <p14:cNvContentPartPr/>
                <p14:nvPr/>
              </p14:nvContentPartPr>
              <p14:xfrm>
                <a:off x="2972691" y="3476745"/>
                <a:ext cx="245880" cy="24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F7AB10-0CD5-4F47-9DC0-2AEC36E8ED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54691" y="3458745"/>
                  <a:ext cx="281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FCD9EA-AB14-41A2-BA45-867C44ECF7FE}"/>
                    </a:ext>
                  </a:extLst>
                </p14:cNvPr>
                <p14:cNvContentPartPr/>
                <p14:nvPr/>
              </p14:nvContentPartPr>
              <p14:xfrm>
                <a:off x="3032451" y="3186225"/>
                <a:ext cx="587160" cy="505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FCD9EA-AB14-41A2-BA45-867C44ECF7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14811" y="3168585"/>
                  <a:ext cx="6228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0BEC6D-962D-4006-BA88-AFEE2A564D11}"/>
                    </a:ext>
                  </a:extLst>
                </p14:cNvPr>
                <p14:cNvContentPartPr/>
                <p14:nvPr/>
              </p14:nvContentPartPr>
              <p14:xfrm>
                <a:off x="3475971" y="3050865"/>
                <a:ext cx="317880" cy="402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0BEC6D-962D-4006-BA88-AFEE2A564D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58331" y="3032865"/>
                  <a:ext cx="3535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6BA3CF-0A42-458E-B2AF-514B216EFB42}"/>
                    </a:ext>
                  </a:extLst>
                </p14:cNvPr>
                <p14:cNvContentPartPr/>
                <p14:nvPr/>
              </p14:nvContentPartPr>
              <p14:xfrm>
                <a:off x="3810411" y="3148785"/>
                <a:ext cx="193320" cy="28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6BA3CF-0A42-458E-B2AF-514B216EFB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92771" y="3131145"/>
                  <a:ext cx="228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3F8B09-55A0-4AD9-BD8D-001CE9AC6FD3}"/>
                    </a:ext>
                  </a:extLst>
                </p14:cNvPr>
                <p14:cNvContentPartPr/>
                <p14:nvPr/>
              </p14:nvContentPartPr>
              <p14:xfrm>
                <a:off x="4481091" y="2728665"/>
                <a:ext cx="200880" cy="62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3F8B09-55A0-4AD9-BD8D-001CE9AC6F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63091" y="2710665"/>
                  <a:ext cx="2365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E8E274-D73E-4257-B8EB-3F88DF2F51A9}"/>
                    </a:ext>
                  </a:extLst>
                </p14:cNvPr>
                <p14:cNvContentPartPr/>
                <p14:nvPr/>
              </p14:nvContentPartPr>
              <p14:xfrm>
                <a:off x="4888611" y="3023505"/>
                <a:ext cx="10440" cy="6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E8E274-D73E-4257-B8EB-3F88DF2F51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70971" y="3005505"/>
                  <a:ext cx="46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E33473-8D91-40AE-9081-7F5F56B45DF6}"/>
                    </a:ext>
                  </a:extLst>
                </p14:cNvPr>
                <p14:cNvContentPartPr/>
                <p14:nvPr/>
              </p14:nvContentPartPr>
              <p14:xfrm>
                <a:off x="4797891" y="2925945"/>
                <a:ext cx="360" cy="1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E33473-8D91-40AE-9081-7F5F56B45D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80251" y="2907945"/>
                  <a:ext cx="36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C21CA7-5C85-4E3A-B39D-5D2B66023DA8}"/>
                    </a:ext>
                  </a:extLst>
                </p14:cNvPr>
                <p14:cNvContentPartPr/>
                <p14:nvPr/>
              </p14:nvContentPartPr>
              <p14:xfrm>
                <a:off x="5019291" y="2610585"/>
                <a:ext cx="466920" cy="64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C21CA7-5C85-4E3A-B39D-5D2B66023D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01651" y="2592945"/>
                  <a:ext cx="5025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144BEC-4520-442C-B77A-A53EAD31B1E2}"/>
                    </a:ext>
                  </a:extLst>
                </p14:cNvPr>
                <p14:cNvContentPartPr/>
                <p14:nvPr/>
              </p14:nvContentPartPr>
              <p14:xfrm>
                <a:off x="5513211" y="2275425"/>
                <a:ext cx="708840" cy="768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144BEC-4520-442C-B77A-A53EAD31B1E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95211" y="2257425"/>
                  <a:ext cx="74448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B8BAA8-3028-4CBF-B790-0859BB2DFFD6}"/>
                    </a:ext>
                  </a:extLst>
                </p14:cNvPr>
                <p14:cNvContentPartPr/>
                <p14:nvPr/>
              </p14:nvContentPartPr>
              <p14:xfrm>
                <a:off x="1363851" y="2667105"/>
                <a:ext cx="2439000" cy="3303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8B8BAA8-3028-4CBF-B790-0859BB2DFFD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45851" y="2649105"/>
                  <a:ext cx="2474640" cy="33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B0E497-88AE-40F7-A075-FED7E5FC7CE4}"/>
                    </a:ext>
                  </a:extLst>
                </p14:cNvPr>
                <p14:cNvContentPartPr/>
                <p14:nvPr/>
              </p14:nvContentPartPr>
              <p14:xfrm>
                <a:off x="3965931" y="4395465"/>
                <a:ext cx="426960" cy="721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B0E497-88AE-40F7-A075-FED7E5FC7C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47931" y="4377465"/>
                  <a:ext cx="46260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1C535B-7FB2-46FF-B4D9-CE473CA38A72}"/>
                    </a:ext>
                  </a:extLst>
                </p14:cNvPr>
                <p14:cNvContentPartPr/>
                <p14:nvPr/>
              </p14:nvContentPartPr>
              <p14:xfrm>
                <a:off x="4562451" y="4743585"/>
                <a:ext cx="73800" cy="13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1C535B-7FB2-46FF-B4D9-CE473CA38A7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44811" y="4725945"/>
                  <a:ext cx="109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EA92AE-477E-46B1-BFB4-5D466E13040C}"/>
                    </a:ext>
                  </a:extLst>
                </p14:cNvPr>
                <p14:cNvContentPartPr/>
                <p14:nvPr/>
              </p14:nvContentPartPr>
              <p14:xfrm>
                <a:off x="4231251" y="4508145"/>
                <a:ext cx="6120" cy="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EA92AE-477E-46B1-BFB4-5D466E1304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13251" y="4490505"/>
                  <a:ext cx="41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B9677C-A42E-4510-8776-8E5665AB3132}"/>
                    </a:ext>
                  </a:extLst>
                </p14:cNvPr>
                <p14:cNvContentPartPr/>
                <p14:nvPr/>
              </p14:nvContentPartPr>
              <p14:xfrm>
                <a:off x="4653171" y="4580505"/>
                <a:ext cx="358200" cy="153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B9677C-A42E-4510-8776-8E5665AB31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35531" y="4562505"/>
                  <a:ext cx="393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6AEA72-FF71-44A6-82A0-513CFDA2220F}"/>
                    </a:ext>
                  </a:extLst>
                </p14:cNvPr>
                <p14:cNvContentPartPr/>
                <p14:nvPr/>
              </p14:nvContentPartPr>
              <p14:xfrm>
                <a:off x="5072211" y="3959505"/>
                <a:ext cx="556560" cy="1320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6AEA72-FF71-44A6-82A0-513CFDA2220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54571" y="3941505"/>
                  <a:ext cx="592200" cy="13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D61566C-D523-4BB9-AA03-63EA3F72D3D4}"/>
                    </a:ext>
                  </a:extLst>
                </p14:cNvPr>
                <p14:cNvContentPartPr/>
                <p14:nvPr/>
              </p14:nvContentPartPr>
              <p14:xfrm>
                <a:off x="5675571" y="3956265"/>
                <a:ext cx="469080" cy="459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D61566C-D523-4BB9-AA03-63EA3F72D3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57931" y="3938625"/>
                  <a:ext cx="5047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80A114-777B-4C77-83B4-4BCD758B81F9}"/>
                    </a:ext>
                  </a:extLst>
                </p14:cNvPr>
                <p14:cNvContentPartPr/>
                <p14:nvPr/>
              </p14:nvContentPartPr>
              <p14:xfrm>
                <a:off x="6734691" y="3644865"/>
                <a:ext cx="312840" cy="64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80A114-777B-4C77-83B4-4BCD758B81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17051" y="3626865"/>
                  <a:ext cx="34848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395AC9-BC52-40A4-8EE4-5E4BA5D1B1D6}"/>
                    </a:ext>
                  </a:extLst>
                </p14:cNvPr>
                <p14:cNvContentPartPr/>
                <p14:nvPr/>
              </p14:nvContentPartPr>
              <p14:xfrm>
                <a:off x="6961851" y="3829185"/>
                <a:ext cx="195480" cy="98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395AC9-BC52-40A4-8EE4-5E4BA5D1B1D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44211" y="3811545"/>
                  <a:ext cx="231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E85744-4CB9-4E07-B4FC-7888A2DA59B6}"/>
                    </a:ext>
                  </a:extLst>
                </p14:cNvPr>
                <p14:cNvContentPartPr/>
                <p14:nvPr/>
              </p14:nvContentPartPr>
              <p14:xfrm>
                <a:off x="6966531" y="3275865"/>
                <a:ext cx="964440" cy="630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E85744-4CB9-4E07-B4FC-7888A2DA59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48891" y="3258225"/>
                  <a:ext cx="100008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473D28-075A-4396-BD8B-BDCFC9117165}"/>
                    </a:ext>
                  </a:extLst>
                </p14:cNvPr>
                <p14:cNvContentPartPr/>
                <p14:nvPr/>
              </p14:nvContentPartPr>
              <p14:xfrm>
                <a:off x="7888131" y="2910825"/>
                <a:ext cx="1442520" cy="719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473D28-075A-4396-BD8B-BDCFC91171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70491" y="2892825"/>
                  <a:ext cx="147816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F472F2-E110-4DC8-93CC-C710B4B03A3D}"/>
                    </a:ext>
                  </a:extLst>
                </p14:cNvPr>
                <p14:cNvContentPartPr/>
                <p14:nvPr/>
              </p14:nvContentPartPr>
              <p14:xfrm>
                <a:off x="9433251" y="2406825"/>
                <a:ext cx="1033560" cy="74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F472F2-E110-4DC8-93CC-C710B4B03A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15611" y="2389185"/>
                  <a:ext cx="10692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A481B88-B628-4DD5-9C0B-582DF6A48605}"/>
                    </a:ext>
                  </a:extLst>
                </p14:cNvPr>
                <p14:cNvContentPartPr/>
                <p14:nvPr/>
              </p14:nvContentPartPr>
              <p14:xfrm>
                <a:off x="10538091" y="2534625"/>
                <a:ext cx="39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A481B88-B628-4DD5-9C0B-582DF6A486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0091" y="2516625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58C0AD-2763-43DC-81BF-AFE0B020ACED}"/>
                    </a:ext>
                  </a:extLst>
                </p14:cNvPr>
                <p14:cNvContentPartPr/>
                <p14:nvPr/>
              </p14:nvContentPartPr>
              <p14:xfrm>
                <a:off x="10628451" y="2172465"/>
                <a:ext cx="504720" cy="454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58C0AD-2763-43DC-81BF-AFE0B020AC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10451" y="2154825"/>
                  <a:ext cx="54036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97FCDE6-4376-496A-AFDE-B2B7F9BC14AA}"/>
                    </a:ext>
                  </a:extLst>
                </p14:cNvPr>
                <p14:cNvContentPartPr/>
                <p14:nvPr/>
              </p14:nvContentPartPr>
              <p14:xfrm>
                <a:off x="10357011" y="2056545"/>
                <a:ext cx="441720" cy="170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7FCDE6-4376-496A-AFDE-B2B7F9BC14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39011" y="2038905"/>
                  <a:ext cx="477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0A727A-A2C3-4F89-9A0E-7791F35565E0}"/>
                    </a:ext>
                  </a:extLst>
                </p14:cNvPr>
                <p14:cNvContentPartPr/>
                <p14:nvPr/>
              </p14:nvContentPartPr>
              <p14:xfrm>
                <a:off x="5757651" y="5522985"/>
                <a:ext cx="2759400" cy="434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0A727A-A2C3-4F89-9A0E-7791F35565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40011" y="5504985"/>
                  <a:ext cx="279504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DD552F8-DDA3-459E-9AAA-5BF5D5BA9A92}"/>
                    </a:ext>
                  </a:extLst>
                </p14:cNvPr>
                <p14:cNvContentPartPr/>
                <p14:nvPr/>
              </p14:nvContentPartPr>
              <p14:xfrm>
                <a:off x="7034211" y="5674905"/>
                <a:ext cx="192600" cy="9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DD552F8-DDA3-459E-9AAA-5BF5D5BA9A9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16571" y="5657265"/>
                  <a:ext cx="228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D41742-F611-4C78-95B5-EE493BFF2155}"/>
                    </a:ext>
                  </a:extLst>
                </p14:cNvPr>
                <p14:cNvContentPartPr/>
                <p14:nvPr/>
              </p14:nvContentPartPr>
              <p14:xfrm>
                <a:off x="7142931" y="5956425"/>
                <a:ext cx="208080" cy="120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D41742-F611-4C78-95B5-EE493BFF21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24931" y="5938425"/>
                  <a:ext cx="243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935B7E-6FD5-4505-B634-D9A96E34F011}"/>
                    </a:ext>
                  </a:extLst>
                </p14:cNvPr>
                <p14:cNvContentPartPr/>
                <p14:nvPr/>
              </p14:nvContentPartPr>
              <p14:xfrm>
                <a:off x="7930611" y="5603985"/>
                <a:ext cx="42120" cy="104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935B7E-6FD5-4505-B634-D9A96E34F01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12611" y="5585985"/>
                  <a:ext cx="77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F932E8-25CD-41CD-BF96-1DA4939E3AD5}"/>
                    </a:ext>
                  </a:extLst>
                </p14:cNvPr>
                <p14:cNvContentPartPr/>
                <p14:nvPr/>
              </p14:nvContentPartPr>
              <p14:xfrm>
                <a:off x="7903251" y="5902425"/>
                <a:ext cx="79200" cy="111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F932E8-25CD-41CD-BF96-1DA4939E3A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5251" y="5884785"/>
                  <a:ext cx="114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005480A-D312-46B2-88F7-473D3C05EA10}"/>
                    </a:ext>
                  </a:extLst>
                </p14:cNvPr>
                <p14:cNvContentPartPr/>
                <p14:nvPr/>
              </p14:nvContentPartPr>
              <p14:xfrm>
                <a:off x="8564211" y="5404545"/>
                <a:ext cx="92160" cy="19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005480A-D312-46B2-88F7-473D3C05EA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46571" y="5386905"/>
                  <a:ext cx="12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D19636-2A8E-47D6-AD28-489F13AF12D4}"/>
                    </a:ext>
                  </a:extLst>
                </p14:cNvPr>
                <p14:cNvContentPartPr/>
                <p14:nvPr/>
              </p14:nvContentPartPr>
              <p14:xfrm>
                <a:off x="8301771" y="5347305"/>
                <a:ext cx="868680" cy="229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D19636-2A8E-47D6-AD28-489F13AF12D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84131" y="5329305"/>
                  <a:ext cx="904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6061224-6A2A-4B0A-B31A-64C29E0F382A}"/>
                    </a:ext>
                  </a:extLst>
                </p14:cNvPr>
                <p14:cNvContentPartPr/>
                <p14:nvPr/>
              </p14:nvContentPartPr>
              <p14:xfrm>
                <a:off x="8582571" y="5756625"/>
                <a:ext cx="159840" cy="194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6061224-6A2A-4B0A-B31A-64C29E0F38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64571" y="5738625"/>
                  <a:ext cx="195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CE7A21-A541-4FC6-B615-2F7EB422E192}"/>
                    </a:ext>
                  </a:extLst>
                </p14:cNvPr>
                <p14:cNvContentPartPr/>
                <p14:nvPr/>
              </p14:nvContentPartPr>
              <p14:xfrm>
                <a:off x="6517971" y="5694345"/>
                <a:ext cx="108720" cy="262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CE7A21-A541-4FC6-B615-2F7EB422E1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00331" y="5676345"/>
                  <a:ext cx="144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CB16A2-1EA5-41E1-B71F-FAC4D5B9383E}"/>
                    </a:ext>
                  </a:extLst>
                </p14:cNvPr>
                <p14:cNvContentPartPr/>
                <p14:nvPr/>
              </p14:nvContentPartPr>
              <p14:xfrm>
                <a:off x="6436611" y="6156225"/>
                <a:ext cx="18000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CB16A2-1EA5-41E1-B71F-FAC4D5B9383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18971" y="6138225"/>
                  <a:ext cx="215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5C9143-109A-49C7-8409-3637CC6FBA79}"/>
                    </a:ext>
                  </a:extLst>
                </p14:cNvPr>
                <p14:cNvContentPartPr/>
                <p14:nvPr/>
              </p14:nvContentPartPr>
              <p14:xfrm>
                <a:off x="6708411" y="6092865"/>
                <a:ext cx="136440" cy="246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5C9143-109A-49C7-8409-3637CC6FBA7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90411" y="6074865"/>
                  <a:ext cx="1720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837795-59A6-454F-9E08-AD2381895589}"/>
                    </a:ext>
                  </a:extLst>
                </p14:cNvPr>
                <p14:cNvContentPartPr/>
                <p14:nvPr/>
              </p14:nvContentPartPr>
              <p14:xfrm>
                <a:off x="5866371" y="5875425"/>
                <a:ext cx="88920" cy="120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837795-59A6-454F-9E08-AD238189558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48371" y="5857785"/>
                  <a:ext cx="124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3FB8BB-4650-48A9-9EE2-9B8868E50981}"/>
                    </a:ext>
                  </a:extLst>
                </p14:cNvPr>
                <p14:cNvContentPartPr/>
                <p14:nvPr/>
              </p14:nvContentPartPr>
              <p14:xfrm>
                <a:off x="5739651" y="6293745"/>
                <a:ext cx="34200" cy="25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3FB8BB-4650-48A9-9EE2-9B8868E509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21651" y="6275745"/>
                  <a:ext cx="69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89CFEB9-AA49-45CD-B699-B3297C30214E}"/>
                    </a:ext>
                  </a:extLst>
                </p14:cNvPr>
                <p14:cNvContentPartPr/>
                <p14:nvPr/>
              </p14:nvContentPartPr>
              <p14:xfrm>
                <a:off x="5893731" y="6182145"/>
                <a:ext cx="334080" cy="165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89CFEB9-AA49-45CD-B699-B3297C30214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5731" y="6164145"/>
                  <a:ext cx="369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4A2B1C-79AE-4154-953E-D15DC3FE90CD}"/>
                    </a:ext>
                  </a:extLst>
                </p14:cNvPr>
                <p14:cNvContentPartPr/>
                <p14:nvPr/>
              </p14:nvContentPartPr>
              <p14:xfrm>
                <a:off x="5556771" y="5216265"/>
                <a:ext cx="409320" cy="686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4A2B1C-79AE-4154-953E-D15DC3FE90C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38771" y="5198265"/>
                  <a:ext cx="4449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2F2AA04-1EC1-4FED-9129-4249490A8243}"/>
                    </a:ext>
                  </a:extLst>
                </p14:cNvPr>
                <p14:cNvContentPartPr/>
                <p14:nvPr/>
              </p14:nvContentPartPr>
              <p14:xfrm>
                <a:off x="5721291" y="5114745"/>
                <a:ext cx="75600" cy="7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2F2AA04-1EC1-4FED-9129-4249490A82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03651" y="5097105"/>
                  <a:ext cx="111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6951317-D996-4291-BEAC-56F3AB297FAC}"/>
                    </a:ext>
                  </a:extLst>
                </p14:cNvPr>
                <p14:cNvContentPartPr/>
                <p14:nvPr/>
              </p14:nvContentPartPr>
              <p14:xfrm>
                <a:off x="6163371" y="5116905"/>
                <a:ext cx="382680" cy="668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6951317-D996-4291-BEAC-56F3AB297F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45731" y="5099265"/>
                  <a:ext cx="41832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12DDAD-34AD-4A27-B20D-25E2D293F87A}"/>
                    </a:ext>
                  </a:extLst>
                </p14:cNvPr>
                <p14:cNvContentPartPr/>
                <p14:nvPr/>
              </p14:nvContentPartPr>
              <p14:xfrm>
                <a:off x="6146811" y="4909905"/>
                <a:ext cx="73440" cy="63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12DDAD-34AD-4A27-B20D-25E2D293F87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28811" y="4892265"/>
                  <a:ext cx="1090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755704C-3C82-47D7-8620-07648D2A504C}"/>
                    </a:ext>
                  </a:extLst>
                </p14:cNvPr>
                <p14:cNvContentPartPr/>
                <p14:nvPr/>
              </p14:nvContentPartPr>
              <p14:xfrm>
                <a:off x="6499251" y="4381785"/>
                <a:ext cx="634680" cy="1376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755704C-3C82-47D7-8620-07648D2A504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81611" y="4363785"/>
                  <a:ext cx="670320" cy="14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966C76-C409-48A3-8145-4CAD986B8905}"/>
                    </a:ext>
                  </a:extLst>
                </p14:cNvPr>
                <p14:cNvContentPartPr/>
                <p14:nvPr/>
              </p14:nvContentPartPr>
              <p14:xfrm>
                <a:off x="6427611" y="4175145"/>
                <a:ext cx="225720" cy="160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966C76-C409-48A3-8145-4CAD986B89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09971" y="4157145"/>
                  <a:ext cx="261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763E43-CC96-4A4E-A6FC-FE5DEC6F1B55}"/>
                    </a:ext>
                  </a:extLst>
                </p14:cNvPr>
                <p14:cNvContentPartPr/>
                <p14:nvPr/>
              </p14:nvContentPartPr>
              <p14:xfrm>
                <a:off x="7325091" y="4776705"/>
                <a:ext cx="605880" cy="863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763E43-CC96-4A4E-A6FC-FE5DEC6F1B5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07451" y="4759065"/>
                  <a:ext cx="641520" cy="8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918617-9AC5-4F01-A7FE-C1B59AFEB282}"/>
                    </a:ext>
                  </a:extLst>
                </p14:cNvPr>
                <p14:cNvContentPartPr/>
                <p14:nvPr/>
              </p14:nvContentPartPr>
              <p14:xfrm>
                <a:off x="7396371" y="4643865"/>
                <a:ext cx="120600" cy="123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918617-9AC5-4F01-A7FE-C1B59AFEB2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78731" y="4626225"/>
                  <a:ext cx="156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9CE0D8-4669-4D9B-88B5-20B78C07C9C4}"/>
                    </a:ext>
                  </a:extLst>
                </p14:cNvPr>
                <p14:cNvContentPartPr/>
                <p14:nvPr/>
              </p14:nvContentPartPr>
              <p14:xfrm>
                <a:off x="7862211" y="4637385"/>
                <a:ext cx="792720" cy="885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9CE0D8-4669-4D9B-88B5-20B78C07C9C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44571" y="4619745"/>
                  <a:ext cx="82836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2F2E8E-6FDA-4CE3-970F-367700912F1E}"/>
                    </a:ext>
                  </a:extLst>
                </p14:cNvPr>
                <p14:cNvContentPartPr/>
                <p14:nvPr/>
              </p14:nvContentPartPr>
              <p14:xfrm>
                <a:off x="7836291" y="4398705"/>
                <a:ext cx="84600" cy="119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2F2E8E-6FDA-4CE3-970F-367700912F1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18651" y="4381065"/>
                  <a:ext cx="120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6FA2BD4-9D84-423A-AF63-140EAEA2C7AA}"/>
                    </a:ext>
                  </a:extLst>
                </p14:cNvPr>
                <p14:cNvContentPartPr/>
                <p14:nvPr/>
              </p14:nvContentPartPr>
              <p14:xfrm>
                <a:off x="9556011" y="3980025"/>
                <a:ext cx="776160" cy="1018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6FA2BD4-9D84-423A-AF63-140EAEA2C7A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38011" y="3962025"/>
                  <a:ext cx="81180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6A6495-B099-4D66-9AE6-DB2DB337E086}"/>
                    </a:ext>
                  </a:extLst>
                </p14:cNvPr>
                <p14:cNvContentPartPr/>
                <p14:nvPr/>
              </p14:nvContentPartPr>
              <p14:xfrm>
                <a:off x="8758611" y="4607865"/>
                <a:ext cx="113400" cy="378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6A6495-B099-4D66-9AE6-DB2DB337E0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40971" y="4589865"/>
                  <a:ext cx="1490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DB829A-A53C-48FB-8EEE-9647B276C9DE}"/>
                    </a:ext>
                  </a:extLst>
                </p14:cNvPr>
                <p14:cNvContentPartPr/>
                <p14:nvPr/>
              </p14:nvContentPartPr>
              <p14:xfrm>
                <a:off x="8636931" y="4743585"/>
                <a:ext cx="355680" cy="149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DB829A-A53C-48FB-8EEE-9647B276C9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18931" y="4725945"/>
                  <a:ext cx="391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A04F1F-C513-4FA5-B374-F1B4A7FE4CE9}"/>
                    </a:ext>
                  </a:extLst>
                </p14:cNvPr>
                <p14:cNvContentPartPr/>
                <p14:nvPr/>
              </p14:nvContentPartPr>
              <p14:xfrm>
                <a:off x="9016371" y="4607865"/>
                <a:ext cx="119880" cy="242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A04F1F-C513-4FA5-B374-F1B4A7FE4CE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98731" y="4589865"/>
                  <a:ext cx="155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871BD9-0B5D-4F76-BFA8-F2942AD8B0E0}"/>
                    </a:ext>
                  </a:extLst>
                </p14:cNvPr>
                <p14:cNvContentPartPr/>
                <p14:nvPr/>
              </p14:nvContentPartPr>
              <p14:xfrm>
                <a:off x="9161811" y="4603905"/>
                <a:ext cx="103320" cy="150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871BD9-0B5D-4F76-BFA8-F2942AD8B0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43811" y="4585905"/>
                  <a:ext cx="138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9A3916-2A1C-4FD8-A373-53168D28B792}"/>
                    </a:ext>
                  </a:extLst>
                </p14:cNvPr>
                <p14:cNvContentPartPr/>
                <p14:nvPr/>
              </p14:nvContentPartPr>
              <p14:xfrm>
                <a:off x="9261171" y="4517505"/>
                <a:ext cx="246600" cy="272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9A3916-2A1C-4FD8-A373-53168D28B79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43531" y="4499505"/>
                  <a:ext cx="282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9DE90CB-53A1-4D57-8653-857A96B491C6}"/>
                    </a:ext>
                  </a:extLst>
                </p14:cNvPr>
                <p14:cNvContentPartPr/>
                <p14:nvPr/>
              </p14:nvContentPartPr>
              <p14:xfrm>
                <a:off x="9614331" y="4666905"/>
                <a:ext cx="81000" cy="31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9DE90CB-53A1-4D57-8653-857A96B491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96691" y="4649265"/>
                  <a:ext cx="116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A08813E-9AC3-4271-84C8-3193D590E009}"/>
                    </a:ext>
                  </a:extLst>
                </p14:cNvPr>
                <p14:cNvContentPartPr/>
                <p14:nvPr/>
              </p14:nvContentPartPr>
              <p14:xfrm>
                <a:off x="9641331" y="4783545"/>
                <a:ext cx="54000" cy="32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A08813E-9AC3-4271-84C8-3193D590E0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23691" y="4765905"/>
                  <a:ext cx="89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C997F3-819B-4F94-93B6-0B3102E56241}"/>
                    </a:ext>
                  </a:extLst>
                </p14:cNvPr>
                <p14:cNvContentPartPr/>
                <p14:nvPr/>
              </p14:nvContentPartPr>
              <p14:xfrm>
                <a:off x="9822771" y="5221665"/>
                <a:ext cx="340200" cy="158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C997F3-819B-4F94-93B6-0B3102E562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05131" y="5204025"/>
                  <a:ext cx="375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7EF813-A8AB-4BF4-B1DD-3A6A8FB82125}"/>
                    </a:ext>
                  </a:extLst>
                </p14:cNvPr>
                <p14:cNvContentPartPr/>
                <p14:nvPr/>
              </p14:nvContentPartPr>
              <p14:xfrm>
                <a:off x="10211931" y="5165505"/>
                <a:ext cx="135000" cy="58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7EF813-A8AB-4BF4-B1DD-3A6A8FB8212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93931" y="5147505"/>
                  <a:ext cx="17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D97231B-17AF-4347-B46A-B24585D5FB0A}"/>
                    </a:ext>
                  </a:extLst>
                </p14:cNvPr>
                <p14:cNvContentPartPr/>
                <p14:nvPr/>
              </p14:nvContentPartPr>
              <p14:xfrm>
                <a:off x="10284291" y="5264145"/>
                <a:ext cx="95400" cy="50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D97231B-17AF-4347-B46A-B24585D5FB0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66651" y="5246505"/>
                  <a:ext cx="131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032D473-2FF3-4BCF-87FA-DE19F52A410A}"/>
                    </a:ext>
                  </a:extLst>
                </p14:cNvPr>
                <p14:cNvContentPartPr/>
                <p14:nvPr/>
              </p14:nvContentPartPr>
              <p14:xfrm>
                <a:off x="10537731" y="5147145"/>
                <a:ext cx="68400" cy="53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032D473-2FF3-4BCF-87FA-DE19F52A410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20091" y="5129145"/>
                  <a:ext cx="104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99C686C-01DF-4A31-BCDF-95FC9F2BE966}"/>
                    </a:ext>
                  </a:extLst>
                </p14:cNvPr>
                <p14:cNvContentPartPr/>
                <p14:nvPr/>
              </p14:nvContentPartPr>
              <p14:xfrm>
                <a:off x="10673811" y="4976865"/>
                <a:ext cx="257400" cy="130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99C686C-01DF-4A31-BCDF-95FC9F2BE9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56171" y="4959225"/>
                  <a:ext cx="293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A820834-257E-4E9F-B505-8DB073D90357}"/>
                    </a:ext>
                  </a:extLst>
                </p14:cNvPr>
                <p14:cNvContentPartPr/>
                <p14:nvPr/>
              </p14:nvContentPartPr>
              <p14:xfrm>
                <a:off x="9587331" y="3729105"/>
                <a:ext cx="244440" cy="195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A820834-257E-4E9F-B505-8DB073D9035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569691" y="3711105"/>
                  <a:ext cx="280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3EFEE7-5818-4C73-9995-5B3246F02BAD}"/>
                    </a:ext>
                  </a:extLst>
                </p14:cNvPr>
                <p14:cNvContentPartPr/>
                <p14:nvPr/>
              </p14:nvContentPartPr>
              <p14:xfrm>
                <a:off x="10420371" y="4051305"/>
                <a:ext cx="461520" cy="421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3EFEE7-5818-4C73-9995-5B3246F02B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02371" y="4033305"/>
                  <a:ext cx="4971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6963F35-562D-46DB-8C3F-4BE6633A8C7D}"/>
                    </a:ext>
                  </a:extLst>
                </p14:cNvPr>
                <p14:cNvContentPartPr/>
                <p14:nvPr/>
              </p14:nvContentPartPr>
              <p14:xfrm>
                <a:off x="10820331" y="3910545"/>
                <a:ext cx="217440" cy="250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6963F35-562D-46DB-8C3F-4BE6633A8C7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02691" y="3892905"/>
                  <a:ext cx="253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B03567-B3BF-4A35-BB90-9AB1B4F86B39}"/>
                    </a:ext>
                  </a:extLst>
                </p14:cNvPr>
                <p14:cNvContentPartPr/>
                <p14:nvPr/>
              </p14:nvContentPartPr>
              <p14:xfrm>
                <a:off x="10972611" y="3853305"/>
                <a:ext cx="309600" cy="178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B03567-B3BF-4A35-BB90-9AB1B4F86B3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54611" y="3835665"/>
                  <a:ext cx="345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449EEED-849A-407D-A81F-EE0461787EDD}"/>
                    </a:ext>
                  </a:extLst>
                </p14:cNvPr>
                <p14:cNvContentPartPr/>
                <p14:nvPr/>
              </p14:nvContentPartPr>
              <p14:xfrm>
                <a:off x="11098971" y="3712185"/>
                <a:ext cx="405720" cy="311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449EEED-849A-407D-A81F-EE0461787ED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81331" y="3694185"/>
                  <a:ext cx="441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D4D6536-D4E4-4715-9059-09CB5B61CE95}"/>
                    </a:ext>
                  </a:extLst>
                </p14:cNvPr>
                <p14:cNvContentPartPr/>
                <p14:nvPr/>
              </p14:nvContentPartPr>
              <p14:xfrm>
                <a:off x="11316411" y="3382065"/>
                <a:ext cx="566280" cy="451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D4D6536-D4E4-4715-9059-09CB5B61CE9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98771" y="3364425"/>
                  <a:ext cx="6019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CFB1F5B-C5AC-495D-9885-32ECBBF1A5F2}"/>
                    </a:ext>
                  </a:extLst>
                </p14:cNvPr>
                <p14:cNvContentPartPr/>
                <p14:nvPr/>
              </p14:nvContentPartPr>
              <p14:xfrm>
                <a:off x="11180691" y="3300345"/>
                <a:ext cx="169560" cy="11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CFB1F5B-C5AC-495D-9885-32ECBBF1A5F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62691" y="3282345"/>
                  <a:ext cx="205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D8D7F5A-389F-47FA-AD6A-01F9511B50B8}"/>
                    </a:ext>
                  </a:extLst>
                </p14:cNvPr>
                <p14:cNvContentPartPr/>
                <p14:nvPr/>
              </p14:nvContentPartPr>
              <p14:xfrm>
                <a:off x="11361411" y="3003345"/>
                <a:ext cx="380880" cy="249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D8D7F5A-389F-47FA-AD6A-01F9511B50B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43771" y="2985705"/>
                  <a:ext cx="416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D5C29B3-863D-418F-98E1-9810D259E030}"/>
                    </a:ext>
                  </a:extLst>
                </p14:cNvPr>
                <p14:cNvContentPartPr/>
                <p14:nvPr/>
              </p14:nvContentPartPr>
              <p14:xfrm>
                <a:off x="-102429" y="1710225"/>
                <a:ext cx="5371560" cy="4646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D5C29B3-863D-418F-98E1-9810D259E0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-120069" y="1692225"/>
                  <a:ext cx="5407200" cy="46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C5D68FF-DA49-4993-9A80-BB8C0A784BD8}"/>
                    </a:ext>
                  </a:extLst>
                </p14:cNvPr>
                <p14:cNvContentPartPr/>
                <p14:nvPr/>
              </p14:nvContentPartPr>
              <p14:xfrm>
                <a:off x="9369171" y="5425785"/>
                <a:ext cx="405720" cy="317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C5D68FF-DA49-4993-9A80-BB8C0A784B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51531" y="5407785"/>
                  <a:ext cx="441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B72D08A-3924-427C-AB00-A4C4A21BCA86}"/>
                    </a:ext>
                  </a:extLst>
                </p14:cNvPr>
                <p14:cNvContentPartPr/>
                <p14:nvPr/>
              </p14:nvContentPartPr>
              <p14:xfrm>
                <a:off x="8460171" y="6236865"/>
                <a:ext cx="249120" cy="426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B72D08A-3924-427C-AB00-A4C4A21BCA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42531" y="6218865"/>
                  <a:ext cx="284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857E79F-6D19-4114-9265-D5153ED222CE}"/>
                    </a:ext>
                  </a:extLst>
                </p14:cNvPr>
                <p14:cNvContentPartPr/>
                <p14:nvPr/>
              </p14:nvContentPartPr>
              <p14:xfrm>
                <a:off x="8337771" y="6364305"/>
                <a:ext cx="519840" cy="215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857E79F-6D19-4114-9265-D5153ED222C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19771" y="6346305"/>
                  <a:ext cx="555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7EE695-AC18-478E-9A06-BBF96904131E}"/>
                    </a:ext>
                  </a:extLst>
                </p14:cNvPr>
                <p14:cNvContentPartPr/>
                <p14:nvPr/>
              </p14:nvContentPartPr>
              <p14:xfrm>
                <a:off x="9035091" y="6201225"/>
                <a:ext cx="90720" cy="365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7EE695-AC18-478E-9A06-BBF96904131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17451" y="6183585"/>
                  <a:ext cx="126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1201DD9-314E-4F04-B860-1DE1F0E4783F}"/>
                    </a:ext>
                  </a:extLst>
                </p14:cNvPr>
                <p14:cNvContentPartPr/>
                <p14:nvPr/>
              </p14:nvContentPartPr>
              <p14:xfrm>
                <a:off x="9161811" y="6215265"/>
                <a:ext cx="218160" cy="270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1201DD9-314E-4F04-B860-1DE1F0E4783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43811" y="6197265"/>
                  <a:ext cx="253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2F57A4B-93CC-4C0A-90D5-03A112888AB3}"/>
                    </a:ext>
                  </a:extLst>
                </p14:cNvPr>
                <p14:cNvContentPartPr/>
                <p14:nvPr/>
              </p14:nvContentPartPr>
              <p14:xfrm>
                <a:off x="9388251" y="6156225"/>
                <a:ext cx="239760" cy="315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2F57A4B-93CC-4C0A-90D5-03A112888AB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70251" y="6138225"/>
                  <a:ext cx="275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2FDD93-A62E-412C-BC02-EB4EF6BAEBA5}"/>
                    </a:ext>
                  </a:extLst>
                </p14:cNvPr>
                <p14:cNvContentPartPr/>
                <p14:nvPr/>
              </p14:nvContentPartPr>
              <p14:xfrm>
                <a:off x="9849771" y="6117345"/>
                <a:ext cx="231480" cy="156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2FDD93-A62E-412C-BC02-EB4EF6BAEBA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32131" y="6099345"/>
                  <a:ext cx="267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41A6FE7-AF1E-4C95-9DE1-EB5845D5B027}"/>
                    </a:ext>
                  </a:extLst>
                </p14:cNvPr>
                <p14:cNvContentPartPr/>
                <p14:nvPr/>
              </p14:nvContentPartPr>
              <p14:xfrm>
                <a:off x="9904131" y="6284385"/>
                <a:ext cx="236880" cy="116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41A6FE7-AF1E-4C95-9DE1-EB5845D5B02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886491" y="6266385"/>
                  <a:ext cx="272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6B992A-2C54-4808-B9B3-35FB05E5CD98}"/>
                    </a:ext>
                  </a:extLst>
                </p14:cNvPr>
                <p14:cNvContentPartPr/>
                <p14:nvPr/>
              </p14:nvContentPartPr>
              <p14:xfrm>
                <a:off x="10390851" y="5603985"/>
                <a:ext cx="472320" cy="6642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6B992A-2C54-4808-B9B3-35FB05E5CD9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72851" y="5585985"/>
                  <a:ext cx="50796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B044724-B018-4B34-9CF2-7979B9F65E17}"/>
                    </a:ext>
                  </a:extLst>
                </p14:cNvPr>
                <p14:cNvContentPartPr/>
                <p14:nvPr/>
              </p14:nvContentPartPr>
              <p14:xfrm>
                <a:off x="10538091" y="6516585"/>
                <a:ext cx="316440" cy="137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B044724-B018-4B34-9CF2-7979B9F65E1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20091" y="6498945"/>
                  <a:ext cx="352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5E13FE2-09B6-4189-94E3-DD9EE3F92268}"/>
                    </a:ext>
                  </a:extLst>
                </p14:cNvPr>
                <p14:cNvContentPartPr/>
                <p14:nvPr/>
              </p14:nvContentPartPr>
              <p14:xfrm>
                <a:off x="10981611" y="6428385"/>
                <a:ext cx="144360" cy="53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5E13FE2-09B6-4189-94E3-DD9EE3F9226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63611" y="6410745"/>
                  <a:ext cx="180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F5AA215-A8A1-47C6-B293-D82C09B1A3A8}"/>
                    </a:ext>
                  </a:extLst>
                </p14:cNvPr>
                <p14:cNvContentPartPr/>
                <p14:nvPr/>
              </p14:nvContentPartPr>
              <p14:xfrm>
                <a:off x="10990611" y="6567705"/>
                <a:ext cx="223560" cy="68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F5AA215-A8A1-47C6-B293-D82C09B1A3A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72971" y="6550065"/>
                  <a:ext cx="259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ED93F2-B844-4DA2-845D-E4183524DB65}"/>
                    </a:ext>
                  </a:extLst>
                </p14:cNvPr>
                <p14:cNvContentPartPr/>
                <p14:nvPr/>
              </p14:nvContentPartPr>
              <p14:xfrm>
                <a:off x="11271411" y="6363585"/>
                <a:ext cx="164880" cy="118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ED93F2-B844-4DA2-845D-E4183524DB6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3411" y="6345585"/>
                  <a:ext cx="200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ED540D-C185-4F66-9266-C348B3AEAF12}"/>
                    </a:ext>
                  </a:extLst>
                </p14:cNvPr>
                <p14:cNvContentPartPr/>
                <p14:nvPr/>
              </p14:nvContentPartPr>
              <p14:xfrm>
                <a:off x="11452851" y="6129945"/>
                <a:ext cx="357480" cy="192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ED540D-C185-4F66-9266-C348B3AEAF1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35211" y="6111945"/>
                  <a:ext cx="393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1C98C20-5321-45D3-9351-165F5DB1CC0B}"/>
                    </a:ext>
                  </a:extLst>
                </p14:cNvPr>
                <p14:cNvContentPartPr/>
                <p14:nvPr/>
              </p14:nvContentPartPr>
              <p14:xfrm>
                <a:off x="10318851" y="5516505"/>
                <a:ext cx="220680" cy="239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1C98C20-5321-45D3-9351-165F5DB1CC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01211" y="5498505"/>
                  <a:ext cx="256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B86086-98F7-4765-B152-14786A3D25E2}"/>
                    </a:ext>
                  </a:extLst>
                </p14:cNvPr>
                <p14:cNvContentPartPr/>
                <p14:nvPr/>
              </p14:nvContentPartPr>
              <p14:xfrm>
                <a:off x="10845531" y="5612265"/>
                <a:ext cx="547920" cy="2890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B86086-98F7-4765-B152-14786A3D25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27891" y="5594265"/>
                  <a:ext cx="583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EC6C41-773A-4287-BD19-3FD8BEAFEF19}"/>
                    </a:ext>
                  </a:extLst>
                </p14:cNvPr>
                <p14:cNvContentPartPr/>
                <p14:nvPr/>
              </p14:nvContentPartPr>
              <p14:xfrm>
                <a:off x="11198691" y="5486265"/>
                <a:ext cx="126720" cy="218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EC6C41-773A-4287-BD19-3FD8BEAFEF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80691" y="5468265"/>
                  <a:ext cx="162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017C5E2-AD9D-4268-B9A6-6E606F463900}"/>
                    </a:ext>
                  </a:extLst>
                </p14:cNvPr>
                <p14:cNvContentPartPr/>
                <p14:nvPr/>
              </p14:nvContentPartPr>
              <p14:xfrm>
                <a:off x="11271411" y="5471145"/>
                <a:ext cx="266400" cy="165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017C5E2-AD9D-4268-B9A6-6E606F46390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53411" y="5453145"/>
                  <a:ext cx="302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1DC714B-7692-43F4-A328-CBB5596969D7}"/>
                    </a:ext>
                  </a:extLst>
                </p14:cNvPr>
                <p14:cNvContentPartPr/>
                <p14:nvPr/>
              </p14:nvContentPartPr>
              <p14:xfrm>
                <a:off x="11343771" y="5350185"/>
                <a:ext cx="381240" cy="282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1DC714B-7692-43F4-A328-CBB5596969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26131" y="5332545"/>
                  <a:ext cx="4168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AEEA4B-014A-4B3C-93AE-DAAD65154F92}"/>
                    </a:ext>
                  </a:extLst>
                </p14:cNvPr>
                <p14:cNvContentPartPr/>
                <p14:nvPr/>
              </p14:nvContentPartPr>
              <p14:xfrm>
                <a:off x="11642571" y="5091345"/>
                <a:ext cx="308880" cy="241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AEEA4B-014A-4B3C-93AE-DAAD65154F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624571" y="5073705"/>
                  <a:ext cx="344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C65076E-2643-4FA1-8F0B-706AAA010435}"/>
                    </a:ext>
                  </a:extLst>
                </p14:cNvPr>
                <p14:cNvContentPartPr/>
                <p14:nvPr/>
              </p14:nvContentPartPr>
              <p14:xfrm>
                <a:off x="11461491" y="5008185"/>
                <a:ext cx="92160" cy="7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C65076E-2643-4FA1-8F0B-706AAA01043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43851" y="4990545"/>
                  <a:ext cx="127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D63C5F-08AA-4E16-9810-9DC2BC6CCDE1}"/>
                    </a:ext>
                  </a:extLst>
                </p14:cNvPr>
                <p14:cNvContentPartPr/>
                <p14:nvPr/>
              </p14:nvContentPartPr>
              <p14:xfrm>
                <a:off x="11642571" y="4750785"/>
                <a:ext cx="284760" cy="163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D63C5F-08AA-4E16-9810-9DC2BC6CCDE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24571" y="4732785"/>
                  <a:ext cx="32040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566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9</cp:revision>
  <dcterms:created xsi:type="dcterms:W3CDTF">2020-12-15T23:07:25Z</dcterms:created>
  <dcterms:modified xsi:type="dcterms:W3CDTF">2020-12-16T11:20:36Z</dcterms:modified>
</cp:coreProperties>
</file>