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0.xml" ContentType="application/inkml+xml"/>
  <Override PartName="/ppt/ink/ink2181.xml" ContentType="application/inkml+xml"/>
  <Override PartName="/ppt/ink/ink2182.xml" ContentType="application/inkml+xml"/>
  <Override PartName="/ppt/ink/ink2183.xml" ContentType="application/inkml+xml"/>
  <Override PartName="/ppt/ink/ink2184.xml" ContentType="application/inkml+xml"/>
  <Override PartName="/ppt/ink/ink2185.xml" ContentType="application/inkml+xml"/>
  <Override PartName="/ppt/ink/ink2186.xml" ContentType="application/inkml+xml"/>
  <Override PartName="/ppt/ink/ink2187.xml" ContentType="application/inkml+xml"/>
  <Override PartName="/ppt/ink/ink2188.xml" ContentType="application/inkml+xml"/>
  <Override PartName="/ppt/ink/ink2189.xml" ContentType="application/inkml+xml"/>
  <Override PartName="/ppt/ink/ink2190.xml" ContentType="application/inkml+xml"/>
  <Override PartName="/ppt/ink/ink2191.xml" ContentType="application/inkml+xml"/>
  <Override PartName="/ppt/ink/ink2192.xml" ContentType="application/inkml+xml"/>
  <Override PartName="/ppt/ink/ink2193.xml" ContentType="application/inkml+xml"/>
  <Override PartName="/ppt/ink/ink2194.xml" ContentType="application/inkml+xml"/>
  <Override PartName="/ppt/ink/ink2195.xml" ContentType="application/inkml+xml"/>
  <Override PartName="/ppt/ink/ink2196.xml" ContentType="application/inkml+xml"/>
  <Override PartName="/ppt/ink/ink2197.xml" ContentType="application/inkml+xml"/>
  <Override PartName="/ppt/ink/ink2198.xml" ContentType="application/inkml+xml"/>
  <Override PartName="/ppt/ink/ink2199.xml" ContentType="application/inkml+xml"/>
  <Override PartName="/ppt/ink/ink2200.xml" ContentType="application/inkml+xml"/>
  <Override PartName="/ppt/ink/ink2201.xml" ContentType="application/inkml+xml"/>
  <Override PartName="/ppt/ink/ink2202.xml" ContentType="application/inkml+xml"/>
  <Override PartName="/ppt/ink/ink2203.xml" ContentType="application/inkml+xml"/>
  <Override PartName="/ppt/ink/ink2204.xml" ContentType="application/inkml+xml"/>
  <Override PartName="/ppt/ink/ink2205.xml" ContentType="application/inkml+xml"/>
  <Override PartName="/ppt/ink/ink2206.xml" ContentType="application/inkml+xml"/>
  <Override PartName="/ppt/ink/ink2207.xml" ContentType="application/inkml+xml"/>
  <Override PartName="/ppt/ink/ink2208.xml" ContentType="application/inkml+xml"/>
  <Override PartName="/ppt/ink/ink2209.xml" ContentType="application/inkml+xml"/>
  <Override PartName="/ppt/ink/ink2210.xml" ContentType="application/inkml+xml"/>
  <Override PartName="/ppt/ink/ink2211.xml" ContentType="application/inkml+xml"/>
  <Override PartName="/ppt/ink/ink2212.xml" ContentType="application/inkml+xml"/>
  <Override PartName="/ppt/ink/ink2213.xml" ContentType="application/inkml+xml"/>
  <Override PartName="/ppt/ink/ink2214.xml" ContentType="application/inkml+xml"/>
  <Override PartName="/ppt/ink/ink2215.xml" ContentType="application/inkml+xml"/>
  <Override PartName="/ppt/ink/ink2216.xml" ContentType="application/inkml+xml"/>
  <Override PartName="/ppt/ink/ink2217.xml" ContentType="application/inkml+xml"/>
  <Override PartName="/ppt/ink/ink2218.xml" ContentType="application/inkml+xml"/>
  <Override PartName="/ppt/ink/ink2219.xml" ContentType="application/inkml+xml"/>
  <Override PartName="/ppt/ink/ink2220.xml" ContentType="application/inkml+xml"/>
  <Override PartName="/ppt/ink/ink2221.xml" ContentType="application/inkml+xml"/>
  <Override PartName="/ppt/ink/ink2222.xml" ContentType="application/inkml+xml"/>
  <Override PartName="/ppt/ink/ink2223.xml" ContentType="application/inkml+xml"/>
  <Override PartName="/ppt/ink/ink2224.xml" ContentType="application/inkml+xml"/>
  <Override PartName="/ppt/ink/ink2225.xml" ContentType="application/inkml+xml"/>
  <Override PartName="/ppt/ink/ink2226.xml" ContentType="application/inkml+xml"/>
  <Override PartName="/ppt/ink/ink2227.xml" ContentType="application/inkml+xml"/>
  <Override PartName="/ppt/ink/ink2228.xml" ContentType="application/inkml+xml"/>
  <Override PartName="/ppt/ink/ink2229.xml" ContentType="application/inkml+xml"/>
  <Override PartName="/ppt/ink/ink2230.xml" ContentType="application/inkml+xml"/>
  <Override PartName="/ppt/ink/ink2231.xml" ContentType="application/inkml+xml"/>
  <Override PartName="/ppt/ink/ink2232.xml" ContentType="application/inkml+xml"/>
  <Override PartName="/ppt/ink/ink2233.xml" ContentType="application/inkml+xml"/>
  <Override PartName="/ppt/ink/ink2234.xml" ContentType="application/inkml+xml"/>
  <Override PartName="/ppt/ink/ink2235.xml" ContentType="application/inkml+xml"/>
  <Override PartName="/ppt/ink/ink2236.xml" ContentType="application/inkml+xml"/>
  <Override PartName="/ppt/ink/ink2237.xml" ContentType="application/inkml+xml"/>
  <Override PartName="/ppt/ink/ink2238.xml" ContentType="application/inkml+xml"/>
  <Override PartName="/ppt/ink/ink2239.xml" ContentType="application/inkml+xml"/>
  <Override PartName="/ppt/ink/ink2240.xml" ContentType="application/inkml+xml"/>
  <Override PartName="/ppt/ink/ink2241.xml" ContentType="application/inkml+xml"/>
  <Override PartName="/ppt/ink/ink2242.xml" ContentType="application/inkml+xml"/>
  <Override PartName="/ppt/ink/ink2243.xml" ContentType="application/inkml+xml"/>
  <Override PartName="/ppt/ink/ink2244.xml" ContentType="application/inkml+xml"/>
  <Override PartName="/ppt/ink/ink2245.xml" ContentType="application/inkml+xml"/>
  <Override PartName="/ppt/ink/ink2246.xml" ContentType="application/inkml+xml"/>
  <Override PartName="/ppt/ink/ink2247.xml" ContentType="application/inkml+xml"/>
  <Override PartName="/ppt/ink/ink2248.xml" ContentType="application/inkml+xml"/>
  <Override PartName="/ppt/ink/ink2249.xml" ContentType="application/inkml+xml"/>
  <Override PartName="/ppt/ink/ink2250.xml" ContentType="application/inkml+xml"/>
  <Override PartName="/ppt/ink/ink2251.xml" ContentType="application/inkml+xml"/>
  <Override PartName="/ppt/ink/ink2252.xml" ContentType="application/inkml+xml"/>
  <Override PartName="/ppt/ink/ink2253.xml" ContentType="application/inkml+xml"/>
  <Override PartName="/ppt/ink/ink2254.xml" ContentType="application/inkml+xml"/>
  <Override PartName="/ppt/ink/ink2255.xml" ContentType="application/inkml+xml"/>
  <Override PartName="/ppt/ink/ink2256.xml" ContentType="application/inkml+xml"/>
  <Override PartName="/ppt/ink/ink2257.xml" ContentType="application/inkml+xml"/>
  <Override PartName="/ppt/ink/ink2258.xml" ContentType="application/inkml+xml"/>
  <Override PartName="/ppt/ink/ink2259.xml" ContentType="application/inkml+xml"/>
  <Override PartName="/ppt/ink/ink2260.xml" ContentType="application/inkml+xml"/>
  <Override PartName="/ppt/ink/ink2261.xml" ContentType="application/inkml+xml"/>
  <Override PartName="/ppt/ink/ink2262.xml" ContentType="application/inkml+xml"/>
  <Override PartName="/ppt/ink/ink2263.xml" ContentType="application/inkml+xml"/>
  <Override PartName="/ppt/ink/ink2264.xml" ContentType="application/inkml+xml"/>
  <Override PartName="/ppt/ink/ink2265.xml" ContentType="application/inkml+xml"/>
  <Override PartName="/ppt/ink/ink2266.xml" ContentType="application/inkml+xml"/>
  <Override PartName="/ppt/ink/ink2267.xml" ContentType="application/inkml+xml"/>
  <Override PartName="/ppt/ink/ink2268.xml" ContentType="application/inkml+xml"/>
  <Override PartName="/ppt/ink/ink2269.xml" ContentType="application/inkml+xml"/>
  <Override PartName="/ppt/ink/ink2270.xml" ContentType="application/inkml+xml"/>
  <Override PartName="/ppt/ink/ink2271.xml" ContentType="application/inkml+xml"/>
  <Override PartName="/ppt/ink/ink2272.xml" ContentType="application/inkml+xml"/>
  <Override PartName="/ppt/ink/ink2273.xml" ContentType="application/inkml+xml"/>
  <Override PartName="/ppt/ink/ink2274.xml" ContentType="application/inkml+xml"/>
  <Override PartName="/ppt/ink/ink2275.xml" ContentType="application/inkml+xml"/>
  <Override PartName="/ppt/ink/ink2276.xml" ContentType="application/inkml+xml"/>
  <Override PartName="/ppt/ink/ink2277.xml" ContentType="application/inkml+xml"/>
  <Override PartName="/ppt/ink/ink2278.xml" ContentType="application/inkml+xml"/>
  <Override PartName="/ppt/ink/ink2279.xml" ContentType="application/inkml+xml"/>
  <Override PartName="/ppt/ink/ink2280.xml" ContentType="application/inkml+xml"/>
  <Override PartName="/ppt/ink/ink2281.xml" ContentType="application/inkml+xml"/>
  <Override PartName="/ppt/ink/ink2282.xml" ContentType="application/inkml+xml"/>
  <Override PartName="/ppt/ink/ink2283.xml" ContentType="application/inkml+xml"/>
  <Override PartName="/ppt/ink/ink2284.xml" ContentType="application/inkml+xml"/>
  <Override PartName="/ppt/ink/ink2285.xml" ContentType="application/inkml+xml"/>
  <Override PartName="/ppt/ink/ink2286.xml" ContentType="application/inkml+xml"/>
  <Override PartName="/ppt/ink/ink2287.xml" ContentType="application/inkml+xml"/>
  <Override PartName="/ppt/ink/ink2288.xml" ContentType="application/inkml+xml"/>
  <Override PartName="/ppt/ink/ink2289.xml" ContentType="application/inkml+xml"/>
  <Override PartName="/ppt/ink/ink2290.xml" ContentType="application/inkml+xml"/>
  <Override PartName="/ppt/ink/ink2291.xml" ContentType="application/inkml+xml"/>
  <Override PartName="/ppt/ink/ink2292.xml" ContentType="application/inkml+xml"/>
  <Override PartName="/ppt/ink/ink2293.xml" ContentType="application/inkml+xml"/>
  <Override PartName="/ppt/ink/ink2294.xml" ContentType="application/inkml+xml"/>
  <Override PartName="/ppt/ink/ink2295.xml" ContentType="application/inkml+xml"/>
  <Override PartName="/ppt/ink/ink2296.xml" ContentType="application/inkml+xml"/>
  <Override PartName="/ppt/ink/ink2297.xml" ContentType="application/inkml+xml"/>
  <Override PartName="/ppt/ink/ink2298.xml" ContentType="application/inkml+xml"/>
  <Override PartName="/ppt/ink/ink2299.xml" ContentType="application/inkml+xml"/>
  <Override PartName="/ppt/ink/ink2300.xml" ContentType="application/inkml+xml"/>
  <Override PartName="/ppt/ink/ink2301.xml" ContentType="application/inkml+xml"/>
  <Override PartName="/ppt/ink/ink2302.xml" ContentType="application/inkml+xml"/>
  <Override PartName="/ppt/ink/ink2303.xml" ContentType="application/inkml+xml"/>
  <Override PartName="/ppt/ink/ink2304.xml" ContentType="application/inkml+xml"/>
  <Override PartName="/ppt/ink/ink2305.xml" ContentType="application/inkml+xml"/>
  <Override PartName="/ppt/ink/ink2306.xml" ContentType="application/inkml+xml"/>
  <Override PartName="/ppt/ink/ink2307.xml" ContentType="application/inkml+xml"/>
  <Override PartName="/ppt/ink/ink2308.xml" ContentType="application/inkml+xml"/>
  <Override PartName="/ppt/ink/ink2309.xml" ContentType="application/inkml+xml"/>
  <Override PartName="/ppt/ink/ink2310.xml" ContentType="application/inkml+xml"/>
  <Override PartName="/ppt/ink/ink2311.xml" ContentType="application/inkml+xml"/>
  <Override PartName="/ppt/ink/ink2312.xml" ContentType="application/inkml+xml"/>
  <Override PartName="/ppt/ink/ink2313.xml" ContentType="application/inkml+xml"/>
  <Override PartName="/ppt/ink/ink2314.xml" ContentType="application/inkml+xml"/>
  <Override PartName="/ppt/ink/ink2315.xml" ContentType="application/inkml+xml"/>
  <Override PartName="/ppt/ink/ink2316.xml" ContentType="application/inkml+xml"/>
  <Override PartName="/ppt/ink/ink2317.xml" ContentType="application/inkml+xml"/>
  <Override PartName="/ppt/ink/ink2318.xml" ContentType="application/inkml+xml"/>
  <Override PartName="/ppt/ink/ink2319.xml" ContentType="application/inkml+xml"/>
  <Override PartName="/ppt/ink/ink2320.xml" ContentType="application/inkml+xml"/>
  <Override PartName="/ppt/ink/ink2321.xml" ContentType="application/inkml+xml"/>
  <Override PartName="/ppt/ink/ink2322.xml" ContentType="application/inkml+xml"/>
  <Override PartName="/ppt/ink/ink2323.xml" ContentType="application/inkml+xml"/>
  <Override PartName="/ppt/ink/ink2324.xml" ContentType="application/inkml+xml"/>
  <Override PartName="/ppt/ink/ink2325.xml" ContentType="application/inkml+xml"/>
  <Override PartName="/ppt/ink/ink2326.xml" ContentType="application/inkml+xml"/>
  <Override PartName="/ppt/ink/ink2327.xml" ContentType="application/inkml+xml"/>
  <Override PartName="/ppt/ink/ink2328.xml" ContentType="application/inkml+xml"/>
  <Override PartName="/ppt/ink/ink2329.xml" ContentType="application/inkml+xml"/>
  <Override PartName="/ppt/ink/ink2330.xml" ContentType="application/inkml+xml"/>
  <Override PartName="/ppt/ink/ink2331.xml" ContentType="application/inkml+xml"/>
  <Override PartName="/ppt/ink/ink2332.xml" ContentType="application/inkml+xml"/>
  <Override PartName="/ppt/ink/ink2333.xml" ContentType="application/inkml+xml"/>
  <Override PartName="/ppt/ink/ink2334.xml" ContentType="application/inkml+xml"/>
  <Override PartName="/ppt/ink/ink2335.xml" ContentType="application/inkml+xml"/>
  <Override PartName="/ppt/ink/ink2336.xml" ContentType="application/inkml+xml"/>
  <Override PartName="/ppt/ink/ink2337.xml" ContentType="application/inkml+xml"/>
  <Override PartName="/ppt/ink/ink2338.xml" ContentType="application/inkml+xml"/>
  <Override PartName="/ppt/ink/ink2339.xml" ContentType="application/inkml+xml"/>
  <Override PartName="/ppt/ink/ink2340.xml" ContentType="application/inkml+xml"/>
  <Override PartName="/ppt/ink/ink2341.xml" ContentType="application/inkml+xml"/>
  <Override PartName="/ppt/ink/ink2342.xml" ContentType="application/inkml+xml"/>
  <Override PartName="/ppt/ink/ink2343.xml" ContentType="application/inkml+xml"/>
  <Override PartName="/ppt/ink/ink2344.xml" ContentType="application/inkml+xml"/>
  <Override PartName="/ppt/ink/ink2345.xml" ContentType="application/inkml+xml"/>
  <Override PartName="/ppt/ink/ink2346.xml" ContentType="application/inkml+xml"/>
  <Override PartName="/ppt/ink/ink2347.xml" ContentType="application/inkml+xml"/>
  <Override PartName="/ppt/ink/ink2348.xml" ContentType="application/inkml+xml"/>
  <Override PartName="/ppt/ink/ink2349.xml" ContentType="application/inkml+xml"/>
  <Override PartName="/ppt/ink/ink2350.xml" ContentType="application/inkml+xml"/>
  <Override PartName="/ppt/ink/ink2351.xml" ContentType="application/inkml+xml"/>
  <Override PartName="/ppt/ink/ink2352.xml" ContentType="application/inkml+xml"/>
  <Override PartName="/ppt/ink/ink2353.xml" ContentType="application/inkml+xml"/>
  <Override PartName="/ppt/ink/ink2354.xml" ContentType="application/inkml+xml"/>
  <Override PartName="/ppt/ink/ink2355.xml" ContentType="application/inkml+xml"/>
  <Override PartName="/ppt/ink/ink2356.xml" ContentType="application/inkml+xml"/>
  <Override PartName="/ppt/ink/ink2357.xml" ContentType="application/inkml+xml"/>
  <Override PartName="/ppt/ink/ink2358.xml" ContentType="application/inkml+xml"/>
  <Override PartName="/ppt/ink/ink2359.xml" ContentType="application/inkml+xml"/>
  <Override PartName="/ppt/ink/ink2360.xml" ContentType="application/inkml+xml"/>
  <Override PartName="/ppt/ink/ink2361.xml" ContentType="application/inkml+xml"/>
  <Override PartName="/ppt/ink/ink2362.xml" ContentType="application/inkml+xml"/>
  <Override PartName="/ppt/ink/ink2363.xml" ContentType="application/inkml+xml"/>
  <Override PartName="/ppt/ink/ink2364.xml" ContentType="application/inkml+xml"/>
  <Override PartName="/ppt/ink/ink2365.xml" ContentType="application/inkml+xml"/>
  <Override PartName="/ppt/ink/ink2366.xml" ContentType="application/inkml+xml"/>
  <Override PartName="/ppt/ink/ink2367.xml" ContentType="application/inkml+xml"/>
  <Override PartName="/ppt/ink/ink2368.xml" ContentType="application/inkml+xml"/>
  <Override PartName="/ppt/ink/ink2369.xml" ContentType="application/inkml+xml"/>
  <Override PartName="/ppt/ink/ink2370.xml" ContentType="application/inkml+xml"/>
  <Override PartName="/ppt/ink/ink2371.xml" ContentType="application/inkml+xml"/>
  <Override PartName="/ppt/ink/ink2372.xml" ContentType="application/inkml+xml"/>
  <Override PartName="/ppt/ink/ink2373.xml" ContentType="application/inkml+xml"/>
  <Override PartName="/ppt/ink/ink2374.xml" ContentType="application/inkml+xml"/>
  <Override PartName="/ppt/ink/ink2375.xml" ContentType="application/inkml+xml"/>
  <Override PartName="/ppt/ink/ink2376.xml" ContentType="application/inkml+xml"/>
  <Override PartName="/ppt/ink/ink2377.xml" ContentType="application/inkml+xml"/>
  <Override PartName="/ppt/ink/ink2378.xml" ContentType="application/inkml+xml"/>
  <Override PartName="/ppt/ink/ink2379.xml" ContentType="application/inkml+xml"/>
  <Override PartName="/ppt/ink/ink2380.xml" ContentType="application/inkml+xml"/>
  <Override PartName="/ppt/ink/ink2381.xml" ContentType="application/inkml+xml"/>
  <Override PartName="/ppt/ink/ink2382.xml" ContentType="application/inkml+xml"/>
  <Override PartName="/ppt/ink/ink2383.xml" ContentType="application/inkml+xml"/>
  <Override PartName="/ppt/ink/ink2384.xml" ContentType="application/inkml+xml"/>
  <Override PartName="/ppt/ink/ink2385.xml" ContentType="application/inkml+xml"/>
  <Override PartName="/ppt/ink/ink2386.xml" ContentType="application/inkml+xml"/>
  <Override PartName="/ppt/ink/ink2387.xml" ContentType="application/inkml+xml"/>
  <Override PartName="/ppt/ink/ink2388.xml" ContentType="application/inkml+xml"/>
  <Override PartName="/ppt/ink/ink2389.xml" ContentType="application/inkml+xml"/>
  <Override PartName="/ppt/ink/ink2390.xml" ContentType="application/inkml+xml"/>
  <Override PartName="/ppt/ink/ink2391.xml" ContentType="application/inkml+xml"/>
  <Override PartName="/ppt/ink/ink2392.xml" ContentType="application/inkml+xml"/>
  <Override PartName="/ppt/ink/ink2393.xml" ContentType="application/inkml+xml"/>
  <Override PartName="/ppt/ink/ink2394.xml" ContentType="application/inkml+xml"/>
  <Override PartName="/ppt/ink/ink2395.xml" ContentType="application/inkml+xml"/>
  <Override PartName="/ppt/ink/ink2396.xml" ContentType="application/inkml+xml"/>
  <Override PartName="/ppt/ink/ink2397.xml" ContentType="application/inkml+xml"/>
  <Override PartName="/ppt/ink/ink2398.xml" ContentType="application/inkml+xml"/>
  <Override PartName="/ppt/ink/ink2399.xml" ContentType="application/inkml+xml"/>
  <Override PartName="/ppt/ink/ink2400.xml" ContentType="application/inkml+xml"/>
  <Override PartName="/ppt/ink/ink2401.xml" ContentType="application/inkml+xml"/>
  <Override PartName="/ppt/ink/ink2402.xml" ContentType="application/inkml+xml"/>
  <Override PartName="/ppt/ink/ink2403.xml" ContentType="application/inkml+xml"/>
  <Override PartName="/ppt/ink/ink2404.xml" ContentType="application/inkml+xml"/>
  <Override PartName="/ppt/ink/ink2405.xml" ContentType="application/inkml+xml"/>
  <Override PartName="/ppt/ink/ink2406.xml" ContentType="application/inkml+xml"/>
  <Override PartName="/ppt/ink/ink2407.xml" ContentType="application/inkml+xml"/>
  <Override PartName="/ppt/ink/ink2408.xml" ContentType="application/inkml+xml"/>
  <Override PartName="/ppt/ink/ink2409.xml" ContentType="application/inkml+xml"/>
  <Override PartName="/ppt/ink/ink2410.xml" ContentType="application/inkml+xml"/>
  <Override PartName="/ppt/ink/ink2411.xml" ContentType="application/inkml+xml"/>
  <Override PartName="/ppt/ink/ink2412.xml" ContentType="application/inkml+xml"/>
  <Override PartName="/ppt/ink/ink2413.xml" ContentType="application/inkml+xml"/>
  <Override PartName="/ppt/ink/ink2414.xml" ContentType="application/inkml+xml"/>
  <Override PartName="/ppt/ink/ink2415.xml" ContentType="application/inkml+xml"/>
  <Override PartName="/ppt/ink/ink2416.xml" ContentType="application/inkml+xml"/>
  <Override PartName="/ppt/ink/ink2417.xml" ContentType="application/inkml+xml"/>
  <Override PartName="/ppt/ink/ink2418.xml" ContentType="application/inkml+xml"/>
  <Override PartName="/ppt/ink/ink2419.xml" ContentType="application/inkml+xml"/>
  <Override PartName="/ppt/ink/ink2420.xml" ContentType="application/inkml+xml"/>
  <Override PartName="/ppt/ink/ink2421.xml" ContentType="application/inkml+xml"/>
  <Override PartName="/ppt/ink/ink2422.xml" ContentType="application/inkml+xml"/>
  <Override PartName="/ppt/ink/ink2423.xml" ContentType="application/inkml+xml"/>
  <Override PartName="/ppt/ink/ink2424.xml" ContentType="application/inkml+xml"/>
  <Override PartName="/ppt/ink/ink2425.xml" ContentType="application/inkml+xml"/>
  <Override PartName="/ppt/ink/ink2426.xml" ContentType="application/inkml+xml"/>
  <Override PartName="/ppt/ink/ink2427.xml" ContentType="application/inkml+xml"/>
  <Override PartName="/ppt/ink/ink2428.xml" ContentType="application/inkml+xml"/>
  <Override PartName="/ppt/ink/ink2429.xml" ContentType="application/inkml+xml"/>
  <Override PartName="/ppt/ink/ink2430.xml" ContentType="application/inkml+xml"/>
  <Override PartName="/ppt/ink/ink2431.xml" ContentType="application/inkml+xml"/>
  <Override PartName="/ppt/ink/ink2432.xml" ContentType="application/inkml+xml"/>
  <Override PartName="/ppt/ink/ink2433.xml" ContentType="application/inkml+xml"/>
  <Override PartName="/ppt/ink/ink2434.xml" ContentType="application/inkml+xml"/>
  <Override PartName="/ppt/ink/ink2435.xml" ContentType="application/inkml+xml"/>
  <Override PartName="/ppt/ink/ink2436.xml" ContentType="application/inkml+xml"/>
  <Override PartName="/ppt/ink/ink2437.xml" ContentType="application/inkml+xml"/>
  <Override PartName="/ppt/ink/ink2438.xml" ContentType="application/inkml+xml"/>
  <Override PartName="/ppt/ink/ink2439.xml" ContentType="application/inkml+xml"/>
  <Override PartName="/ppt/ink/ink2440.xml" ContentType="application/inkml+xml"/>
  <Override PartName="/ppt/ink/ink2441.xml" ContentType="application/inkml+xml"/>
  <Override PartName="/ppt/ink/ink2442.xml" ContentType="application/inkml+xml"/>
  <Override PartName="/ppt/ink/ink2443.xml" ContentType="application/inkml+xml"/>
  <Override PartName="/ppt/ink/ink2444.xml" ContentType="application/inkml+xml"/>
  <Override PartName="/ppt/ink/ink2445.xml" ContentType="application/inkml+xml"/>
  <Override PartName="/ppt/ink/ink2446.xml" ContentType="application/inkml+xml"/>
  <Override PartName="/ppt/ink/ink2447.xml" ContentType="application/inkml+xml"/>
  <Override PartName="/ppt/ink/ink2448.xml" ContentType="application/inkml+xml"/>
  <Override PartName="/ppt/ink/ink2449.xml" ContentType="application/inkml+xml"/>
  <Override PartName="/ppt/ink/ink2450.xml" ContentType="application/inkml+xml"/>
  <Override PartName="/ppt/ink/ink2451.xml" ContentType="application/inkml+xml"/>
  <Override PartName="/ppt/ink/ink2452.xml" ContentType="application/inkml+xml"/>
  <Override PartName="/ppt/ink/ink2453.xml" ContentType="application/inkml+xml"/>
  <Override PartName="/ppt/ink/ink2454.xml" ContentType="application/inkml+xml"/>
  <Override PartName="/ppt/ink/ink2455.xml" ContentType="application/inkml+xml"/>
  <Override PartName="/ppt/ink/ink2456.xml" ContentType="application/inkml+xml"/>
  <Override PartName="/ppt/ink/ink2457.xml" ContentType="application/inkml+xml"/>
  <Override PartName="/ppt/ink/ink2458.xml" ContentType="application/inkml+xml"/>
  <Override PartName="/ppt/ink/ink2459.xml" ContentType="application/inkml+xml"/>
  <Override PartName="/ppt/ink/ink2460.xml" ContentType="application/inkml+xml"/>
  <Override PartName="/ppt/ink/ink2461.xml" ContentType="application/inkml+xml"/>
  <Override PartName="/ppt/ink/ink2462.xml" ContentType="application/inkml+xml"/>
  <Override PartName="/ppt/ink/ink2463.xml" ContentType="application/inkml+xml"/>
  <Override PartName="/ppt/ink/ink2464.xml" ContentType="application/inkml+xml"/>
  <Override PartName="/ppt/ink/ink2465.xml" ContentType="application/inkml+xml"/>
  <Override PartName="/ppt/ink/ink2466.xml" ContentType="application/inkml+xml"/>
  <Override PartName="/ppt/ink/ink2467.xml" ContentType="application/inkml+xml"/>
  <Override PartName="/ppt/ink/ink2468.xml" ContentType="application/inkml+xml"/>
  <Override PartName="/ppt/ink/ink2469.xml" ContentType="application/inkml+xml"/>
  <Override PartName="/ppt/ink/ink2470.xml" ContentType="application/inkml+xml"/>
  <Override PartName="/ppt/ink/ink2471.xml" ContentType="application/inkml+xml"/>
  <Override PartName="/ppt/ink/ink2472.xml" ContentType="application/inkml+xml"/>
  <Override PartName="/ppt/ink/ink2473.xml" ContentType="application/inkml+xml"/>
  <Override PartName="/ppt/ink/ink2474.xml" ContentType="application/inkml+xml"/>
  <Override PartName="/ppt/ink/ink2475.xml" ContentType="application/inkml+xml"/>
  <Override PartName="/ppt/ink/ink2476.xml" ContentType="application/inkml+xml"/>
  <Override PartName="/ppt/ink/ink2477.xml" ContentType="application/inkml+xml"/>
  <Override PartName="/ppt/ink/ink2478.xml" ContentType="application/inkml+xml"/>
  <Override PartName="/ppt/ink/ink2479.xml" ContentType="application/inkml+xml"/>
  <Override PartName="/ppt/ink/ink2480.xml" ContentType="application/inkml+xml"/>
  <Override PartName="/ppt/ink/ink2481.xml" ContentType="application/inkml+xml"/>
  <Override PartName="/ppt/ink/ink2482.xml" ContentType="application/inkml+xml"/>
  <Override PartName="/ppt/ink/ink2483.xml" ContentType="application/inkml+xml"/>
  <Override PartName="/ppt/ink/ink2484.xml" ContentType="application/inkml+xml"/>
  <Override PartName="/ppt/ink/ink2485.xml" ContentType="application/inkml+xml"/>
  <Override PartName="/ppt/ink/ink2486.xml" ContentType="application/inkml+xml"/>
  <Override PartName="/ppt/ink/ink2487.xml" ContentType="application/inkml+xml"/>
  <Override PartName="/ppt/ink/ink2488.xml" ContentType="application/inkml+xml"/>
  <Override PartName="/ppt/ink/ink2489.xml" ContentType="application/inkml+xml"/>
  <Override PartName="/ppt/ink/ink2490.xml" ContentType="application/inkml+xml"/>
  <Override PartName="/ppt/ink/ink2491.xml" ContentType="application/inkml+xml"/>
  <Override PartName="/ppt/ink/ink2492.xml" ContentType="application/inkml+xml"/>
  <Override PartName="/ppt/ink/ink2493.xml" ContentType="application/inkml+xml"/>
  <Override PartName="/ppt/ink/ink2494.xml" ContentType="application/inkml+xml"/>
  <Override PartName="/ppt/ink/ink2495.xml" ContentType="application/inkml+xml"/>
  <Override PartName="/ppt/ink/ink2496.xml" ContentType="application/inkml+xml"/>
  <Override PartName="/ppt/ink/ink2497.xml" ContentType="application/inkml+xml"/>
  <Override PartName="/ppt/ink/ink2498.xml" ContentType="application/inkml+xml"/>
  <Override PartName="/ppt/ink/ink2499.xml" ContentType="application/inkml+xml"/>
  <Override PartName="/ppt/ink/ink2500.xml" ContentType="application/inkml+xml"/>
  <Override PartName="/ppt/ink/ink2501.xml" ContentType="application/inkml+xml"/>
  <Override PartName="/ppt/ink/ink2502.xml" ContentType="application/inkml+xml"/>
  <Override PartName="/ppt/ink/ink2503.xml" ContentType="application/inkml+xml"/>
  <Override PartName="/ppt/ink/ink2504.xml" ContentType="application/inkml+xml"/>
  <Override PartName="/ppt/ink/ink2505.xml" ContentType="application/inkml+xml"/>
  <Override PartName="/ppt/ink/ink2506.xml" ContentType="application/inkml+xml"/>
  <Override PartName="/ppt/ink/ink2507.xml" ContentType="application/inkml+xml"/>
  <Override PartName="/ppt/ink/ink2508.xml" ContentType="application/inkml+xml"/>
  <Override PartName="/ppt/ink/ink2509.xml" ContentType="application/inkml+xml"/>
  <Override PartName="/ppt/ink/ink2510.xml" ContentType="application/inkml+xml"/>
  <Override PartName="/ppt/ink/ink2511.xml" ContentType="application/inkml+xml"/>
  <Override PartName="/ppt/ink/ink2512.xml" ContentType="application/inkml+xml"/>
  <Override PartName="/ppt/ink/ink2513.xml" ContentType="application/inkml+xml"/>
  <Override PartName="/ppt/ink/ink2514.xml" ContentType="application/inkml+xml"/>
  <Override PartName="/ppt/ink/ink2515.xml" ContentType="application/inkml+xml"/>
  <Override PartName="/ppt/ink/ink2516.xml" ContentType="application/inkml+xml"/>
  <Override PartName="/ppt/ink/ink2517.xml" ContentType="application/inkml+xml"/>
  <Override PartName="/ppt/ink/ink2518.xml" ContentType="application/inkml+xml"/>
  <Override PartName="/ppt/ink/ink2519.xml" ContentType="application/inkml+xml"/>
  <Override PartName="/ppt/ink/ink2520.xml" ContentType="application/inkml+xml"/>
  <Override PartName="/ppt/ink/ink2521.xml" ContentType="application/inkml+xml"/>
  <Override PartName="/ppt/ink/ink2522.xml" ContentType="application/inkml+xml"/>
  <Override PartName="/ppt/ink/ink2523.xml" ContentType="application/inkml+xml"/>
  <Override PartName="/ppt/ink/ink2524.xml" ContentType="application/inkml+xml"/>
  <Override PartName="/ppt/ink/ink2525.xml" ContentType="application/inkml+xml"/>
  <Override PartName="/ppt/ink/ink2526.xml" ContentType="application/inkml+xml"/>
  <Override PartName="/ppt/ink/ink2527.xml" ContentType="application/inkml+xml"/>
  <Override PartName="/ppt/ink/ink2528.xml" ContentType="application/inkml+xml"/>
  <Override PartName="/ppt/ink/ink2529.xml" ContentType="application/inkml+xml"/>
  <Override PartName="/ppt/ink/ink2530.xml" ContentType="application/inkml+xml"/>
  <Override PartName="/ppt/ink/ink2531.xml" ContentType="application/inkml+xml"/>
  <Override PartName="/ppt/ink/ink2532.xml" ContentType="application/inkml+xml"/>
  <Override PartName="/ppt/ink/ink2533.xml" ContentType="application/inkml+xml"/>
  <Override PartName="/ppt/ink/ink2534.xml" ContentType="application/inkml+xml"/>
  <Override PartName="/ppt/ink/ink2535.xml" ContentType="application/inkml+xml"/>
  <Override PartName="/ppt/ink/ink2536.xml" ContentType="application/inkml+xml"/>
  <Override PartName="/ppt/ink/ink2537.xml" ContentType="application/inkml+xml"/>
  <Override PartName="/ppt/ink/ink2538.xml" ContentType="application/inkml+xml"/>
  <Override PartName="/ppt/ink/ink2539.xml" ContentType="application/inkml+xml"/>
  <Override PartName="/ppt/ink/ink2540.xml" ContentType="application/inkml+xml"/>
  <Override PartName="/ppt/ink/ink2541.xml" ContentType="application/inkml+xml"/>
  <Override PartName="/ppt/ink/ink2542.xml" ContentType="application/inkml+xml"/>
  <Override PartName="/ppt/ink/ink2543.xml" ContentType="application/inkml+xml"/>
  <Override PartName="/ppt/ink/ink2544.xml" ContentType="application/inkml+xml"/>
  <Override PartName="/ppt/ink/ink2545.xml" ContentType="application/inkml+xml"/>
  <Override PartName="/ppt/ink/ink2546.xml" ContentType="application/inkml+xml"/>
  <Override PartName="/ppt/ink/ink2547.xml" ContentType="application/inkml+xml"/>
  <Override PartName="/ppt/ink/ink2548.xml" ContentType="application/inkml+xml"/>
  <Override PartName="/ppt/ink/ink2549.xml" ContentType="application/inkml+xml"/>
  <Override PartName="/ppt/ink/ink2550.xml" ContentType="application/inkml+xml"/>
  <Override PartName="/ppt/ink/ink2551.xml" ContentType="application/inkml+xml"/>
  <Override PartName="/ppt/ink/ink2552.xml" ContentType="application/inkml+xml"/>
  <Override PartName="/ppt/ink/ink2553.xml" ContentType="application/inkml+xml"/>
  <Override PartName="/ppt/ink/ink2554.xml" ContentType="application/inkml+xml"/>
  <Override PartName="/ppt/ink/ink2555.xml" ContentType="application/inkml+xml"/>
  <Override PartName="/ppt/ink/ink2556.xml" ContentType="application/inkml+xml"/>
  <Override PartName="/ppt/ink/ink2557.xml" ContentType="application/inkml+xml"/>
  <Override PartName="/ppt/ink/ink2558.xml" ContentType="application/inkml+xml"/>
  <Override PartName="/ppt/ink/ink2559.xml" ContentType="application/inkml+xml"/>
  <Override PartName="/ppt/ink/ink2560.xml" ContentType="application/inkml+xml"/>
  <Override PartName="/ppt/ink/ink2561.xml" ContentType="application/inkml+xml"/>
  <Override PartName="/ppt/ink/ink2562.xml" ContentType="application/inkml+xml"/>
  <Override PartName="/ppt/ink/ink2563.xml" ContentType="application/inkml+xml"/>
  <Override PartName="/ppt/ink/ink2564.xml" ContentType="application/inkml+xml"/>
  <Override PartName="/ppt/ink/ink2565.xml" ContentType="application/inkml+xml"/>
  <Override PartName="/ppt/ink/ink2566.xml" ContentType="application/inkml+xml"/>
  <Override PartName="/ppt/ink/ink2567.xml" ContentType="application/inkml+xml"/>
  <Override PartName="/ppt/ink/ink2568.xml" ContentType="application/inkml+xml"/>
  <Override PartName="/ppt/ink/ink2569.xml" ContentType="application/inkml+xml"/>
  <Override PartName="/ppt/ink/ink2570.xml" ContentType="application/inkml+xml"/>
  <Override PartName="/ppt/ink/ink2571.xml" ContentType="application/inkml+xml"/>
  <Override PartName="/ppt/ink/ink2572.xml" ContentType="application/inkml+xml"/>
  <Override PartName="/ppt/ink/ink2573.xml" ContentType="application/inkml+xml"/>
  <Override PartName="/ppt/ink/ink2574.xml" ContentType="application/inkml+xml"/>
  <Override PartName="/ppt/ink/ink2575.xml" ContentType="application/inkml+xml"/>
  <Override PartName="/ppt/ink/ink2576.xml" ContentType="application/inkml+xml"/>
  <Override PartName="/ppt/ink/ink2577.xml" ContentType="application/inkml+xml"/>
  <Override PartName="/ppt/ink/ink2578.xml" ContentType="application/inkml+xml"/>
  <Override PartName="/ppt/ink/ink2579.xml" ContentType="application/inkml+xml"/>
  <Override PartName="/ppt/ink/ink2580.xml" ContentType="application/inkml+xml"/>
  <Override PartName="/ppt/ink/ink2581.xml" ContentType="application/inkml+xml"/>
  <Override PartName="/ppt/ink/ink2582.xml" ContentType="application/inkml+xml"/>
  <Override PartName="/ppt/ink/ink2583.xml" ContentType="application/inkml+xml"/>
  <Override PartName="/ppt/ink/ink2584.xml" ContentType="application/inkml+xml"/>
  <Override PartName="/ppt/ink/ink2585.xml" ContentType="application/inkml+xml"/>
  <Override PartName="/ppt/ink/ink2586.xml" ContentType="application/inkml+xml"/>
  <Override PartName="/ppt/ink/ink2587.xml" ContentType="application/inkml+xml"/>
  <Override PartName="/ppt/ink/ink2588.xml" ContentType="application/inkml+xml"/>
  <Override PartName="/ppt/ink/ink2589.xml" ContentType="application/inkml+xml"/>
  <Override PartName="/ppt/ink/ink2590.xml" ContentType="application/inkml+xml"/>
  <Override PartName="/ppt/ink/ink2591.xml" ContentType="application/inkml+xml"/>
  <Override PartName="/ppt/ink/ink2592.xml" ContentType="application/inkml+xml"/>
  <Override PartName="/ppt/ink/ink2593.xml" ContentType="application/inkml+xml"/>
  <Override PartName="/ppt/ink/ink2594.xml" ContentType="application/inkml+xml"/>
  <Override PartName="/ppt/ink/ink2595.xml" ContentType="application/inkml+xml"/>
  <Override PartName="/ppt/ink/ink2596.xml" ContentType="application/inkml+xml"/>
  <Override PartName="/ppt/ink/ink2597.xml" ContentType="application/inkml+xml"/>
  <Override PartName="/ppt/ink/ink2598.xml" ContentType="application/inkml+xml"/>
  <Override PartName="/ppt/ink/ink2599.xml" ContentType="application/inkml+xml"/>
  <Override PartName="/ppt/ink/ink2600.xml" ContentType="application/inkml+xml"/>
  <Override PartName="/ppt/ink/ink2601.xml" ContentType="application/inkml+xml"/>
  <Override PartName="/ppt/ink/ink2602.xml" ContentType="application/inkml+xml"/>
  <Override PartName="/ppt/ink/ink2603.xml" ContentType="application/inkml+xml"/>
  <Override PartName="/ppt/ink/ink260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25.2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566 626,'18'20,"-2"1,26 39,-19-26,965 1582,-980-1603,12 24,-22-30,-15-18,-663-627,53-46,592 645,-44-49,-99-142,169 216,1 0,1 0,0 0,0-1,2 0,-1 0,2 0,-4-26,7 33,1 0,0 0,0-1,0 1,1 0,1 0,-1 0,1 0,1 0,-1 0,1 0,1 1,-1-1,1 1,1 0,-1 0,1 1,6-7,17-15,1 1,1 1,1 2,68-39,148-61,-231 116,63-27,86-27,-135 52,0 2,0 2,1 0,0 2,0 2,45 1,-55 4,0 0,0 2,0 0,-1 2,0 0,0 1,-1 1,0 1,29 20,13 14,76 72,-74-61,-36-32,-12-12,-1 1,0 0,-1 1,0 1,-1 0,0 0,10 20,-21-32,0 1,0-1,0 1,-1 0,1-1,-1 1,0 0,0-1,0 1,0 0,0-1,0 1,-1 0,1-1,-1 1,0 0,0-1,0 1,0-1,0 0,0 1,-1-1,-3 4,-4 6,-1-1,0 0,-15 12,8-8,-128 111,-214 142,256-195,52-34,-57 37,95-68,0-1,0 0,0-1,-1-1,0 0,-24 4,27-5,0 0,0 0,0 1,0 0,1 1,0 0,0 1,0 0,-12 12,-12 8,18-16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35.5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2122,'30'-33,"33"-48,-2 4,-44 56,-1-1,-1 0,-1-1,-1 0,-1-1,12-34,-20 46,-1 0,0 0,-1 0,0-1,0 1,-2-1,0-12,-1 19,1-1,-2 0,1 0,-1 1,0-1,0 1,-1-1,1 1,-2 0,1 0,-1 0,0 0,-6-7,7 10,1 0,-1 0,0 1,0-1,0 0,0 1,0 0,0 0,-1 0,1 0,-1 1,1-1,-1 1,0 0,0 0,1 0,-1 1,0-1,0 1,0 0,-6 0,6 1,0 1,0-1,0 1,0 0,1 0,-1 0,1 0,-1 0,1 1,0 0,0 0,0 0,0 0,1 0,-1 0,1 1,0-1,0 1,0 0,-2 5,-10 29,1 0,1 1,3 0,1 1,-4 65,7 209,6-251,-1-50,0-5,0 1,0 0,1-1,3 15,-3-21,-1 0,1-1,0 1,0 0,0 0,0 0,0-1,0 1,0 0,0-1,1 1,-1-1,1 1,-1-1,1 0,0 0,-1 0,1 0,0 0,0 0,0 0,-1 0,1-1,4 2,2-1,1-1,-1 1,1-2,-1 1,0-1,1 0,-1-1,16-4,68-31,-64 25,46-23,-1-4,-2-2,-2-4,-2-2,98-90,-79 54,-4-4,-4-3,83-125,-96 116,96-196,-134 236,-3-2,-2-1,-3 0,20-126,-35 155,-2 0,-2-1,0 1,-3 0,0 0,-2 0,-2 0,-1 1,-20-51,22 67,-1 0,-1 0,0 1,-1 0,-1 1,0 0,-1 1,0 0,-1 0,-1 1,0 1,0 0,-1 1,-1 1,0 0,0 0,0 2,-1 0,0 1,-18-5,25 9,-1 0,1 1,0 0,-1 0,1 1,-1 0,1 0,-1 1,1 1,0 0,0 0,0 1,-12 4,14-4,1 1,-1 0,1 0,0 1,0-1,0 1,1 1,0-1,0 1,0 0,1 0,-1 0,1 1,1-1,-1 1,-3 13,2-9,2-1,-1 1,2-1,-1 1,1 0,1 0,0 0,1 0,0 0,1 0,0 0,0 0,1 0,1 0,0 0,0-1,1 1,0-1,1 0,0 0,1-1,0 0,0 0,1 0,11 10,4 4,2-1,1-2,1 0,0-2,2-1,0-1,45 19,22 1,102 25,-188-58,-3-2,0 1,1 0,-1 1,0-1,0 1,0 1,0-1,10 8,-14-8,0 0,0-1,0 1,0 0,0 0,0 0,-1 0,0 1,1-1,-1 0,0 0,-1 1,1-1,-1 1,1-1,-1 1,0-1,-1 6,-3 62,0-31,1 0,3 0,1 0,2-1,1 1,14 51,-18-87,1-1,0 0,0 0,0-1,1 1,-1 0,1 0,0 0,0-1,0 1,0-1,0 0,0 1,0-1,1 0,-1 0,1-1,0 1,0 0,-1-1,1 0,0 0,0 0,0 0,0 0,0 0,1-1,-1 1,0-1,0 0,0 0,0 0,5-1,10-3,-1 0,1 0,-1-2,31-15,-12 6,-1 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41.0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297 0,'-6'2,"0"0,0 1,0-1,0 1,0 0,1 1,-1 0,1-1,0 2,-7 6,9-8,-27 23,1 2,2 1,1 1,1 2,1 0,-26 50,48-80,1 1,-1 0,1 0,-1 0,1 1,0-1,0 0,1 0,-1 1,0-1,1 0,0 1,0-1,0 0,0 1,1-1,-1 0,1 1,0-1,1 3,1-2,-1-1,1 1,0-1,0 0,0 0,1 0,-1-1,1 1,0-1,-1 0,1 0,0 0,0 0,0-1,6 2,-5-2,48 17,51 25,-85-34,-2 1,1 1,-1 0,-1 1,0 1,19 20,-17-13,-1 1,-1 1,-1 0,-1 1,-1 1,-1 0,-1 1,-2 0,0 0,-1 1,-2 0,0 1,-2-1,-1 1,-1 0,-2 0,-2 33,1-57,1-1,0 1,-1 0,0-1,1 1,-1 0,0-1,0 1,-1-1,1 1,-1-1,1 0,-1 1,0-1,1 0,-1 0,0 0,0-1,-1 1,1 0,0-1,-1 1,1-1,-1 0,1 0,-1 0,1 0,-1 0,0 0,-3 0,-9 0,0 0,0 0,0-1,-24-4,3 1,-32 2,-112 14,145-9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48.6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26,'0'-4,"0"-6,0-1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49.2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0 521,'5'0,"4"-8,7-8,12-9,10-5,12-10,6-7,6 1,5-5,0-3,-3 4,-3 7,-9 5,-8 6,-8 8,-9 8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49.6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0 367,'5'0,"5"0,1-5,7 0,5-5,7-8,7-2,15-6,6-2,7-6,0-5,3 0,-7 1,-9 4,-5 4,-6 6,-10 7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50.6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0,'0'35,"2"0,1 0,1 0,2-1,19 61,-17-75,0 1,2-1,0 0,1-1,1-1,1 0,1 0,0-1,1-1,23 19,4-1,74 49,-97-71,1-1,0-1,1-1,0-1,0 0,39 7,-58-15,0 1,0 0,0-1,0 1,0-1,1 0,-1 0,0 0,0 0,0 0,0-1,1 1,-1 0,0-1,0 0,0 1,0-1,0 0,0 0,0 0,0-1,-1 1,1 0,0-1,-1 1,1-1,0 1,1-4,-1 0,-1 1,0 0,-1 0,1 0,-1 0,0-1,0 1,0 0,-1 0,1-1,-1 1,0 0,0 0,-3-7,-14-39,-2 2,-47-83,50 103,-1 0,-2 1,0 1,-2 1,-40-36,51 51,-1 0,0 1,0 0,-1 1,0 1,-1 0,0 0,0 2,0-1,-1 2,0 0,0 1,0 0,0 2,-21-1,10 2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51.7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397 0,'-12'1,"0"1,0 0,0 0,0 1,1 1,0 0,0 0,0 1,0 0,0 1,1 1,0-1,1 2,0-1,-10 10,-6 9,1 0,1 2,-35 55,39-55,-27 43,43-66,1 0,-1 0,1 0,0 0,1 0,-1 0,1 0,0 1,0-1,1 0,0 10,1-12,0 0,0 0,0-1,1 1,-1 0,1-1,0 1,0-1,0 1,0-1,0 0,1 0,-1 0,0 0,1-1,0 1,-1-1,1 1,5 1,59 19,99 7,-41-9,203 63,-324-82,0 1,1-1,-1 1,0 0,0 0,-1 0,1 0,0 1,-1-1,1 1,-1 0,0 0,0 1,0-1,0 0,-1 1,1 0,1 4,-3-5,0 1,0-1,-1 0,0 0,1 1,-1-1,-1 0,1 0,0 1,-1-1,1 0,-1 0,0 0,0 0,0 0,-1 0,1 0,-1 0,0 0,1 0,-1-1,0 1,-1-1,-4 5,-18 16,-1-1,-2-1,-53 32,42-29,-44 36,69-48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52.2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1 265,'4'0,"6"-4,10-2,1-3,2-2,0-1,2-5,4-2,7-3,4 2,6 1,2-6,2 2,-3 1,-6-1,-5 4,-8 6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52.8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 61,'-4'0,"-2"4,5 2,11-1,8 0,5-6,3-7,1-3,1-2,-1-5,0 2,-4 3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53.3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0,'5'0,"5"0,5 0,0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54.8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0 321,'2'-4,"0"0,0 1,1-1,-1 1,1-1,-1 1,1 0,0 0,0 0,0 1,7-5,2-3,12-9,0 0,1 2,0 1,2 1,0 2,50-19,-13 5,163-74,-208 92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56.4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10 147,'35'35,"-1"1,44 63,-62-77,1 0,0-1,2-1,30 27,-35-41,-19-20,-17-22,-123-199,63 94,56 113,17 27,15 21,32 53,3-3,51 66,-32-48,98 127,-127-180,-17-25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41.61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397 1,'-9'8,"-11"16,-10 17,-14 9,-3 6,-2 1,2 0,6-11,9-3,7-10,2-10,6-5,5-5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57.0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0 227,'5'-5,"5"0,5 0,1-4,1 0,2-3,3-3,1 1,1-2,1 2,0-1,1-2,-5-3,-1 3,0-1,-3-1,-5 2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57.9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1,'9'2,"0"0,0 1,-1 0,0 1,1-1,-1 2,-1-1,1 1,-1 0,12 11,2 0,62 48,-3 4,-3 3,84 102,-150-162,0 1,-1 0,-1 0,0 1,0 1,-2-1,1 1,-2 1,0-1,-1 1,0 0,-1 0,-1 1,3 28,-5-11,-2 0,-1 0,-7 36,6-56,0 0,0 0,-1 0,-1-1,0 0,-1 0,-1 0,1-1,-2 1,-13 16,17-25,1 0,0 0,-1-1,1 1,-1-1,0 0,0 1,0-2,0 1,0 0,0-1,0 0,0 0,-1 0,1-1,0 1,-1-1,1 0,0 0,-1-1,1 1,-1-1,1 0,-8-2,-7-5,-1 0,1-1,0 0,-17-14,-3 1,16 9,-4 0,1-1,1-2,0 0,-30-27,35 22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58.7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01.1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18709 1,'-2'7,"-1"1,1-1,-1 0,-1 0,1 0,-1 0,-1-1,1 0,-1 1,-9 8,0 2,1 1,-1 0,-1-1,0 0,-2-2,0 0,0 0,-1-2,-1 0,-1-1,1-1,-28 11,-11 1,-688 257,584-230,-1-7,-289 38,42-57,155-13,-88 6,-410-32,-562-132,929 79,-592-73,-605 120,-124 115,16 161,843-51,-212 43,960-229,-215 46,231-43,-139 56,-58 45,-196 79,-1101 459,-21-24,1467-590,2 5,2 7,-152 92,228-120,37-22,0 0,0 1,1 0,0 1,1 1,-18 17,22-16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02.1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222 1,'-7'0,"-1"0,1 0,0 1,0 0,0 1,0 0,0 0,0 0,1 1,-1 0,1 0,-1 0,1 1,0 0,1 1,-1-1,1 1,-1 0,2 0,-1 1,0-1,1 1,0 0,-5 12,2-7,-39 71,44-78,0 0,0 1,1-1,-1 1,1 0,0-1,0 1,1 0,-1 0,1-1,0 1,0 0,1 0,-1 0,3 7,-2-9,1-1,-1 0,1 0,-1 0,1 0,0 0,0 0,0 0,0 0,0-1,0 1,1-1,-1 0,0 1,1-1,3 1,48 11,-30-8,271 72,-239-58,-1 2,-1 2,61 36,-85-42,-7-5,0 1,36 30,-54-39,-1-1,0 1,0 0,-1 0,1 0,-1 0,0 1,0-1,0 1,-1 0,1 0,-1 0,0 0,-1 0,1 1,-1-1,0 0,-1 1,1 7,-1-10,-1 1,0 0,0-1,0 1,-1-1,1 1,-1-1,0 0,0 1,0-1,0 0,0 0,-1 0,0-1,1 1,-1-1,0 1,0-1,0 0,-7 3,-8 4,0 0,-35 10,11-4,7 2,-50 30,70-37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02.8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0 656,'9'-8,"11"-4,11-12,8-10,16-13,10-6,12-8,5-1,2 0,-5 4,-12 2,-8 10,-15 10,-10 6,-7 4,-3 6,-11 7,-7 6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03.3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0,'20'1,"-1"1,0 0,1 2,-1 0,-1 1,1 1,35 16,2 7,59 41,-24-14,-58-37,372 228,-379-228,40 37,-30-23,-16-16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04.3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66,'5'-5,"1"0,0 0,0 1,0 0,0 0,1 0,0 1,0 0,0 1,0-1,12-1,8-1,51-1,-8 1,-61 3,0 1,1 0,-1 1,0 0,1 1,-1 0,0 0,0 1,0 0,12 4,-17-4,-1 0,0 0,0 0,1 0,-1 0,-1 1,1 0,0-1,-1 1,1 0,-1 0,0 1,0-1,0 0,0 1,-1-1,1 1,-1-1,0 1,0 0,0 0,0-1,-1 1,0 0,0 0,0 0,-1 5,-1 8,0 1,-2-1,0 0,-1-1,-13 30,9-25,2 0,-8 32,15-52,-1 0,1 0,-1 1,1-1,0 0,0 0,0 0,0 0,-1 1,1-1,1 0,-1 0,0 0,0 1,0-1,1 0,-1 0,0 0,1 0,-1 0,1 0,0 0,-1 0,1 0,0 0,-1 0,1 0,0 0,0 0,0-1,0 1,0 0,0-1,0 1,0 0,0-1,0 0,0 1,0-1,3 1,3-1,0 0,1 0,-1-1,0 0,13-3,3 0,78-13,-45 6,1 3,0 3,60 1,-113 4,1 0,-1 0,0 1,1-1,-1 1,0 0,0 0,0 1,1-1,-1 1,-1 0,1 0,0 0,0 1,-1-1,1 1,-1 0,0 0,0 0,0 0,0 1,-1-1,1 1,-1 0,0 0,0-1,0 1,-1 0,1 1,-1-1,0 0,0 0,-1 1,1-1,-1 0,0 1,0-1,0 0,-1 1,1-1,-1 0,0 1,0-1,-1 0,1 0,-1 0,-3 6,-18 35,-1-1,-52 69,-74 74,128-160,-30 32,32-40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04.8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0 497,'29'-34,"-24"26,1 0,0 1,0 0,1 1,12-10,96-63,200-148,-220 152,-58 45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05.2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1 396,'4'0,"6"0,6-4,3-6,9-6,11-3,8-9,8-6,9-8,9 1,2 2,-4-1,-9 6,-12 10,-9 4,-8 1,-5 4,-7 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05.38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178 1295,'95'-100,"115"-110,420-317,-338 286,-272 225,-9 8,-1 0,0-1,0 0,0-1,-1 0,-1 0,0-1,10-17,-17 26,-1 1,1-1,-1 0,1 0,-1 0,0 0,0 0,0 0,0 0,0 0,0 0,-1 0,1 0,0 1,-1-1,0 0,1 0,-1 0,0 1,0-1,0 0,0 1,0-1,-1 1,1-1,0 1,-1-1,1 1,-1 0,1 0,-1 0,0 0,1 0,-1 0,-2 0,-7-5,0 2,0-1,0 1,-16-3,-2 2,0 1,0 1,-1 1,1 2,-1 1,1 1,-1 2,1 1,1 1,-1 1,-50 21,-7 10,2 4,-106 71,99-54,-146 122,184-133,2 2,2 3,-69 96,110-137,0 0,0 0,1 1,1 0,1 0,-1 0,2 1,-4 16,7-22,0 1,1 0,0 0,1-1,-1 1,2 0,-1-1,1 1,0-1,1 0,0 0,0 0,1 0,6 10,3 2,0-2,1 0,0 0,2-1,0-1,1-1,0 0,21 13,-4-6,1-2,1-1,65 23,-86-37,0-1,0-1,0 0,1-1,-1-1,1 0,-1-2,1 1,-1-2,31-6,8-6,90-37,-80 26,48-23,-2-6,181-118,-175 100,-83 52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06.2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 22,'-1'56,"0"-13,1 1,3 0,8 49,-8-81,-1 0,2 0,0 0,0-1,1 1,1-1,0 0,0-1,1 1,0-1,1-1,0 1,1-1,0-1,17 14,-13-13,0-1,0 0,1 0,0-2,1 1,20 4,-32-10,-1 0,1 0,0-1,-1 1,1-1,0 0,0 0,-1 0,1 0,0 0,0 0,-1-1,1 0,0 1,-1-1,1 0,-1 0,1 0,-1-1,1 1,-1-1,0 1,0-1,1 0,-1 0,0 0,-1 0,1 0,0 0,-1 0,1-1,-1 1,0-1,1 1,-1-1,0 1,-1-1,1 0,0 1,-1-1,0 0,1-5,2-34,-1-1,-6-59,0 13,4 78,0-12,-1-1,-8-45,9 66,-1-1,1 0,-1 1,0-1,0 1,0-1,-1 1,1 0,-1-1,0 1,0 0,0 0,0 0,-1 0,1 1,-1-1,1 1,-1-1,0 1,0 0,0 0,0 0,-1 0,1 1,0-1,-1 1,-3-1,-13 2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07.7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201 1,'-7'1,"0"0,0 1,0 0,1 0,-1 0,0 1,1 0,0 0,-1 1,1 0,0 0,1 0,-1 1,1 0,0 0,0 0,1 1,-1-1,1 1,-5 9,-2 4,0 0,1 1,1 1,1-1,-8 31,14-41,0 0,0 0,1 0,0 0,1 0,0 14,1-22,-1 1,0 0,1-1,0 1,-1-1,1 1,0-1,0 1,1-1,-1 1,0-1,1 0,-1 0,1 0,0 0,0 0,0 0,0 0,0-1,0 1,0-1,1 1,-1-1,1 0,-1 0,1 0,-1 0,4 1,47 7,83 4,-73-8,-62-6,1 1,-1 0,1 0,-1 0,1 0,-1 0,0 1,1-1,-1 0,1 1,-1-1,1 1,-1-1,0 1,1 0,-1-1,0 1,0 0,1 0,-1 0,0 0,0 0,0 0,0 0,0 1,-1-1,1 0,0 1,0-1,-1 0,1 1,-1-1,1 1,-1-1,0 0,0 1,1-1,-1 1,0-1,0 1,0-1,-1 1,1-1,0 1,0-1,-1 1,1-1,-1 0,0 1,0 1,-5 10,-1-1,0 0,0 0,-13 15,13-18,-87 111,78-101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08.1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1 466,'4'0,"2"-4,4-6,8-6,11-4,8-3,11-6,5-2,3-5,1 0,-2-3,-1-3,-1-3,-1 6,-10 5,-7 9,-10 4,-9 6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08.7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1 176,'4'0,"6"0,5 0,5 0,3-5,2-5,5-5,6-1,2-1,2-2,-1-3,-3 3,-3 5,-8 0,-3 3,-2 2,-3 4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09.2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0 116,'5'0,"5"-4,5-2,1-4,1 0,2-3,3-3,1 1,1-2,2 3,-5 3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10.5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1 454,'2'-1,"0"1,0-1,0 1,0-1,0 0,0 0,0 0,0 0,0 0,0-1,0 1,-1 0,1-1,0 1,1-3,26-33,-13 17,1 2,47-54,81-68,-125 122,1 1,1 1,1 1,0 1,1 1,0 2,1 0,48-14,-61 23,1 0,0 0,0 1,0 1,-1 0,1 1,0 0,0 1,15 4,-25-5,0 0,1 0,-1 1,0-1,0 1,-1 0,1-1,0 1,0 0,-1 1,1-1,-1 0,0 1,0-1,0 1,3 4,-4-4,0 1,0-1,-1 1,1-1,-1 1,0-1,1 1,-2-1,1 1,0-1,-1 1,1-1,-1 1,0-1,0 1,-1-1,1 0,-1 0,-1 4,-12 19,-1-1,-34 41,-13 20,62-85,1 0,-1 0,1 0,0 0,-1 0,1 0,0 1,0-1,-1 0,1 0,0 0,0 0,0 0,1 0,-1 0,0 0,0 1,1-1,-1 0,0 0,1 0,-1 0,1 0,-1 0,1-1,0 1,-1 0,1 0,0 0,0 0,-1-1,1 1,0 0,0-1,0 1,0-1,0 1,0-1,0 1,0-1,0 0,0 1,0-1,2 0,59 14,-53-13,16 4,-1 1,0 1,0 1,-1 2,27 13,-37-16,0 0,-1 1,0 0,-1 1,1 0,-2 1,1 1,-2-1,1 1,10 17,-17-24,-1 1,0-1,0 0,-1 1,1-1,-1 1,0-1,0 1,0-1,0 1,-1 0,0 0,0-1,-1 1,1 0,-1-1,0 1,0 0,0-1,-1 1,1-1,-1 0,0 1,-6 6,-3 5,-2-1,0 0,0-2,-29 24,-2 1,-68 69,94-88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31.85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2252,'10'8,"1"0,-1 0,2-1,-1-1,1 0,0-1,0 0,0 0,26 5,11-1,60 4,-98-11,44 3,0-2,0-2,0-3,0-2,0-3,-1-2,0-2,-1-3,0-2,-1-2,-1-2,-1-3,-1-2,55-37,-43 18,-3-3,-1-3,-3-2,-1-2,-4-3,61-88,212-403,-289 486,68-119,7 4,252-310,-261 387,-66 69,46-53,-76 80,-3 4,1-1,0 1,-1-1,1 1,-1-1,1 0,-1 1,1-1,-1 0,1 1,-1-1,0 0,1 0,-1 1,0-1,0 0,0 0,1 0,-1 1,0-1,0 0,0-1,-5 1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30.7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0,'2'28,"1"-1,1 1,13 42,-3-7,15 74,159 724,-131-621,75 292,-101-412,-4 0,-6 2,-6 1,1 179,-17-214,2 818,71-4,-26-600,49 368,-17-209,-64-388,58 194,-11-47,82 324,22 99,-2 40,-152-627,-3 0,-2 0,-2 1,-8 109,1-16,10 34,31 186,57 183,81 286,21 114,-28-194,-115-540,30 219,-22-103,9 173,-40 6,-24-384,2 93,34 378,97 2,-121-538,24 85,29 113,-27 23,2 9,27 57,-36-164,-32-157,-2-6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38.9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494 38,'-1'13,"-1"-1,0 0,-1 0,-1 0,0-1,-7 17,-3 6,-232 602,156-411,55-111,25-80,0 0,-21 44,24-67,5-16,10-22,94-187,14-31,-107 223,72-177,60-231,-133 383,-8 39,1-1,0 1,1 0,-1 0,2-1,-1 1,1 0,1 1,6-14,-7 19,-1 0,1 0,0 0,0 0,0 0,0 1,0 0,0-1,0 1,0 0,0 0,1 1,-1-1,0 1,0 0,1-1,-1 2,0-1,1 0,-1 1,0-1,1 1,-1 0,0 0,0 0,5 3,8 2,0 2,0 0,22 15,79 63,181 173,-5-2,-277-238,-16-19,0 1,0-1,0 1,0-1,0 1,0-1,0 1,0 0,0-1,0 1,0-1,0 1,0-1,0 1,0-1,-1 1,1-1,0 0,0 1,-1-1,1 1,0-1,-1 1,1-1,0 0,-1 1,-3 2,-1-1,1 0,-1 0,1 0,-1 0,-9 1,-4 3,-308 107,-161 49,415-140,-42 12,-147 24,254-57,-1 0,1 1,0-1,0 2,-1-1,1 1,1 0,-1 0,-8 6,5-2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40.9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1573 103,'-2'30,"-1"0,-13 52,4-23,-16 101,-14 323,45 125,-3-604,0 0,0-1,0 1,-1 0,1 0,-1-1,0 1,0-1,0 1,0 0,-1-1,1 0,-5 6,5-7,-1-1,0 0,0 1,0-1,0 0,0 0,0 0,0 0,0-1,0 1,0-1,-1 1,1-1,0 0,0 1,-1-1,1-1,0 1,0 0,-1 0,1-1,0 1,0-1,0 0,-3-1,-33-11,0-3,1-1,-38-24,2 2,-93-42,-3 7,-179-51,252 97,-1 4,-147-18,244 43,-1-1,0 0,1 0,-1 0,0 0,0 0,1 0,-1 0,0 0,0 0,1 0,-1 0,0 0,1 0,-1 0,0-1,1 1,-1 0,0-1,1 1,-1 0,0-1,1 1,-1-1,1 1,-1-1,1 1,-1-1,0 0,21-10,1 2,142-88,-60 32,153-79,498-202,-614 293,783-274,-695 268,-223 58,-6 3,-1-1,-4 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06.18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10,'8'1,"-1"0,0 0,0 1,-1 0,1 0,0 0,0 1,-1 0,0 1,0-1,10 8,58 53,-67-58,11 11,-1 0,-1 2,0 0,-1 0,-2 2,0 0,-1 0,-1 1,-1 0,0 1,-2 1,-1-1,-1 1,-1 0,2 27,-7-37,0-10,0 0,0 0,0 0,0 0,1 0,0 0,0 0,0 0,0 0,4 7,-5-11,0 0,1 0,-1 0,0 0,0 0,1 0,-1 0,0 0,0 0,1 0,-1-1,0 1,1 0,-1 0,0 0,0 0,1 0,-1 0,0-1,0 1,0 0,1 0,-1 0,0-1,0 1,0 0,0 0,1-1,-1 1,0 0,0 0,0-1,0 1,0 0,0 0,0-1,0 1,0 0,0-1,0 1,0 0,0 0,0-1,0 1,0 0,0 0,0-1,0 1,3-18,2-112,3-31,-6 144,1 0,1 0,0 0,2 1,0 0,0 0,11-19,-12 29,0 0,0 0,0 0,0 1,1 0,0 0,0 0,0 1,1 0,0 0,-1 0,1 1,1 0,-1 0,0 1,1 0,-1 0,1 1,-1 0,1 0,11 1,-6 0,0 1,0 0,0 0,1 2,-1-1,-1 2,1 0,0 0,-1 1,0 0,22 15,-5 2,-1 2,-1 1,-1 0,-1 3,-1 0,22 35,108 199,-79-127,73 156,-131-263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43.2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278 481,'-2'0,"0"0,1 1,-1-1,0 1,1-1,-1 1,0 0,1 0,-1-1,1 1,-1 0,1 1,0-1,-1 0,1 0,0 1,0-1,0 0,0 1,0-1,0 1,-1 2,-17 46,14-34,-42 125,-33 183,0 151,77-456,-1 9,0 1,2 44,2-64,1 0,0-1,0 1,1-1,0 1,1-1,0 0,0 0,1 0,0-1,0 1,1-1,5 7,20 19,0-3,2 0,1-2,71 45,160 74,-161-95,2-5,3-5,121 32,-223-73,-1 1,1-1,0 0,-1-1,1 1,0-1,0 0,11-2,-16 2,0-1,1 1,-1-1,1 0,-1 0,0 1,0-1,0 0,1 0,-1 0,0-1,0 1,0 0,0 0,-1 0,1-1,0 1,0 0,-1-1,1 1,-1-1,1 1,-1-1,0 1,0-1,1 1,-1-1,0 1,0-1,-1 1,1-1,0 1,0-1,-1 1,1-1,-1 1,1 0,-2-2,-31-111,-5 1,-6 3,-63-117,-303-520,311 597,-30-51,105 163,-40-48,14 21,48 62,0 1,0-1,0 1,1-1,-1 0,1 0,-1 0,1 0,0 0,0 0,0 0,1 0,-1 0,1 0,-1-1,1 1,0 0,1-6,1 5,0 0,0 0,0 0,1 1,0-1,-1 1,1-1,0 1,1 0,-1 0,1 0,-1 1,1-1,4-1,28-19,2 2,0 2,45-15,132-37,-83 29,-41 10,-5 1,92-19,-153 45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45.0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12,'0'-1,"0"1,0 0,0-1,0 1,0-1,0 1,0 0,0-1,0 1,0-1,1 1,-1 0,0-1,0 1,0 0,0-1,1 1,-1 0,0-1,0 1,1 0,-1-1,0 1,1 0,-1 0,0-1,1 1,-1 0,0 0,1 0,-1-1,0 1,1 0,-1 0,1 0,17 4,16 15,18 25,-1 2,69 82,75 120,-137-171,95 139,-132-182,-2 1,-1 1,-2 0,19 63,-32-90,-1 0,-1 0,1 0,-1 0,-1 1,0-1,0 0,-1 1,0-1,-1 0,0 0,0 0,-1 0,-5 12,-4 2,-1-1,-1 0,-32 36,32-40,-8 11,12-15,0 0,-2-1,1 0,-2-1,-20 17,31-28,0 0,0 1,0-2,0 1,-1 0,1 0,0-1,0 1,-1-1,1 1,0-1,0 0,-1 0,1 0,0-1,-1 1,1 0,0-1,0 1,-1-1,1 0,0 0,0 0,0 0,0 0,0 0,0-1,0 1,1-1,-1 1,0-1,1 1,-1-1,-1-2,-5-8,-1 1,2-2,0 1,-7-17,9 20,-208-445,196 421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45.6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0,'0'4,"0"2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46.9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1 318,'1'0,"0"0,1 1,-1-1,1 1,-1 0,0-1,1 1,-1 0,0 0,0 0,1 0,-1 0,0 0,0 0,0 0,0 0,0 1,-1-1,2 3,17 33,-13-24,115 205,-54-103,-65-111,-1-1,1 0,0 0,0 0,1 0,-1 0,1-1,-1 1,1-1,0 1,0-1,0 0,0 0,0 0,0-1,5 3,-6-4,1 0,-1 0,1 0,-1 0,1 0,-1 0,1-1,-1 1,1-1,-1 1,0-1,1 0,-1 0,0 0,0-1,0 1,0 0,0-1,0 1,0-1,0 0,0 0,2-4,8-9,-1-2,0 0,-2 0,0-1,0 0,-2 0,7-27,-6 19,1 1,2 0,14-26,-23 48,0 0,1 1,-1-1,1 1,-1-1,1 1,0 0,0 0,0 0,0 0,0 0,0 1,1-1,-1 1,0 0,1 0,-1 0,1 1,-1-1,1 1,-1 0,1 0,0 0,-1 0,5 2,11 1,0 1,-1 1,29 11,-22-7,34 8,0-3,66 7,-75-14,-47-6,-1 0,1-1,-1 1,1-1,0 0,-1 0,1 0,-1 0,1 0,0-1,-1 1,1-1,-1 1,1-1,-1 0,1 0,-1 0,0-1,1 1,-1 0,3-3,-3 1,-1 0,1 0,-1 0,0 0,0 0,0 0,0 0,-1-1,1 1,-1 0,0-1,0 1,0 0,0 0,0-1,-2-5,-3-16,-2 0,0 0,-19-42,-4-13,21 53,-52-143,51 150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48.7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1 189,'4'-4,"6"-6,5-5,10-1,-1-1,1 2,4 3,1 0,5 2,0-2,-1-3,1 2,0 1,3 5,-2 2,-2 3,-7-4,-8 1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50.1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12,'0'0,"0"-1,0 1,0-1,0 1,0-1,0 1,0-1,1 1,-1-1,0 1,0 0,0-1,1 1,-1-1,0 1,1 0,-1-1,0 1,1 0,-1-1,0 1,1 0,-1-1,1 1,-1 0,0 0,1 0,-1-1,1 1,-1 0,1 0,-1 0,1 0,-1 0,1 0,-1 0,1 0,-1 0,0 0,1 0,-1 0,1 0,-1 0,1 1,-1-1,1 0,24 11,15 18,-2 1,38 39,-19-17,318 326,-337-336,-33-37,0 1,0-1,-1 1,0 0,0 0,-1 1,0-1,0 1,3 8,-6-11,1 0,0 0,-1 0,1 0,-1 0,0 0,-1 0,1 0,-1 0,1 0,-1 0,-1 0,1 0,0 0,-1-1,0 1,-3 5,4-7,-96 161,95-159,0-1,0 1,0-1,0 1,0-1,0 0,-1 0,0 0,0 0,0 0,0-1,0 1,0-1,0 0,-1 0,-5 3,6-5,0 0,0 0,0 0,0 0,1 0,-1-1,0 1,0-1,0 0,1 0,-1 0,0 0,1 0,-1 0,1-1,0 1,-1-1,1 0,0 0,0 0,0 0,0 0,0 0,-1-3,-91-116,78 103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50.7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11,'0'-4,"0"-2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53.3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58 1,'-2'0,"1"1,-1-1,0 1,0-1,0 1,1 0,-1-1,0 1,1 0,-1 0,1 1,-1-1,1 0,-1 0,1 1,0-1,0 1,0-1,0 1,0-1,0 1,0 0,0-1,1 1,-1 0,0 0,0 3,-9 56,10-55,-6 56,2 1,4 0,2 0,2-1,21 95,-24-151,1-1,-1 1,2-1,-1 1,0-1,1 0,0 0,1 0,-1 0,1 0,-1-1,2 0,-1 0,0 0,10 7,-7-8,0 1,0-1,0 0,0-1,1 0,-1 0,1-1,0 0,-1 0,1 0,13-2,-17 1,1 0,0-1,0 0,0 0,0 0,-1-1,1 1,-1-1,1 0,-1-1,0 1,1-1,-1 1,-1-1,1-1,0 1,-1 0,1-1,-1 0,0 0,2-4,4-8,-1 0,0 0,-2-1,7-25,7-15,-20 56,1 0,-1 0,1 0,-1 0,1 0,-1 0,1 0,0 0,-1 0,1 0,0 0,0 1,0-1,0 0,0 1,0-1,0 0,0 1,0-1,0 1,0 0,0-1,0 1,0 0,1-1,-1 1,0 0,0 0,0 0,0 0,1 0,-1 1,0-1,0 0,0 0,0 1,0-1,1 1,-1-1,0 1,2 1,6 3,-1 1,1 0,-1 0,8 9,2 0,65 52,-44-34,69 44,-105-74,1-1,-1 0,0-1,1 1,-1 0,1-1,-1 0,1 0,0 0,-1 0,1-1,0 1,-1-1,1 0,0 0,0 0,6-2,-7 1,-1-1,0 1,0-1,0 0,0 1,0-1,0 0,0 0,-1-1,1 1,-1 0,1 0,-1-1,0 1,0-1,0 1,0-1,-1 1,1-1,-1 0,1 1,-1-1,0 0,0 1,0-5,2-39,-2 0,-11-90,9 129,1 1,-1-1,0 1,0-1,-1 1,0 0,0 0,0 0,-8-10,0 4,0 1,0 1,-16-12,18 14,1 0,0-1,0 0,1 0,-9-15,-3-5,6 13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34.5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1964,'805'72,"-554"-40,3051 222,-1709-238,-611-98,-26 1,24 79,185-9,-215-75,-295 22,128-17,571-34,249 126,-5 81,-603-36,2-55,-427-53,-6-35,-271 39,-215 36,962-146,-231 94,-527 50,911-25,5 41,-690 1,1895-23,-1206-33,-697 18,82-4,-425 28,-1-8,197-49,-261 47,403-104,-379 89,-2-5,131-67,-169 69,2 4,103-33,-177 67,65-23,-65 22,1 0,-1 0,0 0,0 0,0-1,0 0,0 0,-1 0,1 0,-1-1,0 1,4-7,-6 9,-1-1,0 0,1 1,-1-1,0 0,0 1,0-1,0 0,0 0,-1 1,1-1,0 0,-1 1,0-1,1 1,-1-1,0 0,1 1,-1-1,0 1,0 0,0-1,-1 1,1 0,0 0,0 0,-1-1,-2 0,-47-32,48 32,-47-24,-2 2,-80-26,-123-23,199 58,-1104-260,1133 269,17 4,-695-125,703 127,-1 0,1 0,-1 0,1 0,-1-1,1 1,0-1,-1 0,1 0,-1 0,-2-2,5 3,0-1,0 1,1-1,-1 1,0-1,1 1,-1-1,0 1,1-1,-1 1,1-1,-1 1,1-1,-1 1,1 0,-1-1,1 1,-1 0,1 0,0 0,-1-1,1 1,-1 0,1 0,0 0,-1 0,2 0,68-14,86 5,0 6,0 8,156 24,461 105,-83-10,-608-117,-60-6,0 0,0 2,0 1,0 0,24 9,-44-12,-1-1,1 1,-1 0,1-1,-1 1,1 0,-1 0,0 0,0 0,1 0,-1 1,0-1,0 0,0 0,0 1,0-1,0 1,-1-1,1 1,0-1,-1 1,1-1,-1 1,0 0,1-1,-1 1,0-1,0 1,0 0,0-1,0 1,-1 0,1-1,0 1,-1 0,1-1,-1 1,1-1,-1 1,-1 1,-4 9,-1 0,-1 0,0-1,-10 12,0 0,-308 502,37 24,250-476,4 3,3 0,-42 154,65-178,-2 61,1-2,9-101,-75 476,76-486,-4 18,3-18,1 0,0 0,0 0,0 0,0-1,0 1,0 0,0 0,0 0,0 0,-1 0,1 0,0 0,0 0,0 0,0 0,0 0,0 0,-1 0,1 0,0 0,0 0,0 0,0 0,0 0,0 0,-1 0,1 0,0 0,0 0,0 0,0 0,0 0,-1-12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36.67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946 0,'-1'7,"0"0,-1 0,0 0,-1-1,1 1,-1-1,-1 1,1-1,-1 0,-8 10,-6 12,-809 1277,767-1233,59-71,1-1,0 1,-1-1,1 1,0-1,0 1,-1-1,1 1,0-1,0 1,0-1,0 1,0 0,0-1,0 1,0-1,0 1,0-1,0 1,0 0,0-1,0 1,0-1,1 1,-1-1,0 1,0-1,1 1,-1-1,0 1,1-1,-1 1,1-1,-1 0,0 1,1 0,23 14,-19-12,138 78,239 147,-145-57,384 361,-591-505,53 56,-73-71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06.75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97 0,'-2'1,"0"-1,0 0,1 1,-1-1,1 1,-1-1,0 1,1 0,-1 0,1 0,0 0,-1 0,1 0,0 0,-1 0,1 1,0-1,0 0,0 1,0-1,0 1,0-1,1 1,-2 2,-13 48,11-36,-8 26,2 1,2-1,2 1,1 1,3-1,3 59,1-83,1 0,1-1,0 1,2-1,0 0,1-1,12 24,-12-29,1 0,1 0,0-1,0 0,1-1,0 0,1 0,0-1,0 0,24 12,-11-10,0-1,1-1,0-1,0-1,1-2,32 4,7 2,-44-7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55.4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0 319,'1'-1,"0"-1,-1 0,1 0,0 0,0 0,0 1,0-1,0 0,1 1,-1-1,0 1,1-1,-1 1,1 0,0 0,-1 0,1 0,3-2,39-18,-38 18,210-95,110-61,-309 152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56.6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710 294,'-127'112,"81"-75,2 2,-74 85,62-52,3 3,4 2,3 2,3 1,-46 125,81-180,0 0,1 1,2 0,1 0,0 0,2 49,3-61,0 0,1 0,1 0,0-1,1 1,0-1,1 0,1 0,0-1,0 1,1-1,1-1,0 0,16 17,-7-12,0-2,1 0,1 0,0-2,0-1,2 0,-1-1,1-2,1 0,-1-1,36 7,21-1,154 6,84-18,-314-1,1-1,0 1,-1-1,1 1,0-1,-1 0,1 0,-1 0,1 0,-1 0,0 0,1-1,-1 0,0 1,0-1,0 0,0 0,0 0,1-2,0 0,-1-1,0 1,0 0,-1-1,1 1,-1-1,0 1,0-1,0 0,-1-6,0-12,-2 0,0 0,-10-40,7 39,-12-60,-3 2,-45-116,46 151,-2 1,-3 2,-1 0,-2 1,-50-59,23 45,-100-82,54 53,-88-71,186 156,1 0,0-1,-1 1,1 0,0 0,0-1,0 1,0-1,0 1,0-1,0 0,0 1,1-1,-1 0,1 1,-1-1,1 0,0 0,-1 1,1-1,0 0,0 0,1-2,0 2,0-1,0 1,0-1,0 1,1 0,-1-1,1 1,-1 0,1 0,0 0,0 0,0 0,4-2,4-3,1 1,-1 0,1 1,0 0,0 1,13-3,72-21,143-62,81-60,-304 142,74-31,-75 31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15.6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0,'1'16,"1"1,0-1,0 0,2-1,0 1,7 16,45 91,-14-35,-15-24,-2-9,-2 2,27 108,-47-142,-1 1,-1 0,-3 40,0-45,1 0,0 0,2 1,0-1,2 0,5 23,-3-26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16.2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1,'0'4,"4"6,1 6,1 3,2 4,5 7,1 1,1 5,3 0,2 3,-2-1,1 1,0 3,-2-1,0-4,-3-3,-4-4,-3-7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17.7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1,'4'4,"1"11,5 10,4 6,5 10,2 16,8 14,6 9,2 12,-1 15,6 4,0-6,-3-11,-3-9,-4-11,-3-9,-3-15,-4-17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18.6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1 383,'0'-2,"1"-1,-1 1,1-1,0 1,0-1,0 1,0-1,1 1,-1 0,0 0,1 0,0 0,-1 0,5-3,34-30,-23 21,36-32,1 2,3 3,81-47,-114 76,0 0,0 2,1 1,0 0,0 2,1 1,0 1,0 2,0 0,1 2,-1 0,31 5,-47-3,-1 0,0 1,0 0,0 1,0 0,0 1,0 0,-1 0,0 0,1 1,-2 1,1-1,-1 1,0 0,0 1,7 8,-4-1,-1 1,0 0,-1 0,0 1,-2 0,1 0,6 33,7 49,-5 2,-4 0,-4 0,-11 175,-12-159,15-115,1 0,0 0,0 0,0 0,0 0,-1 0,1 0,0 0,1 0,-1 0,0 0,0 0,0 0,1 0,-1 0,0 0,1 0,-1 0,1 0,-1 0,1 0,0-1,-1 1,1 0,0 0,-1-1,1 1,0 0,0-1,0 1,0-1,0 1,-1-1,1 1,0-1,0 0,0 1,0-1,0 0,0 0,0 0,0 0,0 0,0 0,1 0,-1 0,0 0,0 0,0 0,1-1,8-1,0-1,-1 0,1 0,9-6,-13 7,130-71,-106 54,0 2,1 1,0 2,56-18,-61 26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19.4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1,'13'15,"0"0,-2 1,0 1,10 20,8 11,97 144,120 195,-208-323,-5-11,-2 1,43 108,-67-140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20.3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1 450,'0'-4,"1"0,0 0,0 0,0 1,0-1,0 0,1 0,0 1,0-1,0 1,4-6,33-38,-22 28,9-11,23-28,71-65,-105 109,2 1,0 0,0 1,1 0,0 2,1 0,0 1,1 1,29-8,-43 14,-1 1,0 0,1 1,-1-1,0 1,1 0,-1 0,0 1,1 0,-1 0,0 0,0 0,0 1,1 0,-2 0,1 0,5 4,-4-2,0 1,-1 0,1 0,-1 1,0-1,-1 1,1 0,-1 1,-1-1,7 14,-1 6,-1-1,-1 1,-1 1,-1-1,1 47,-3-37,-2 1,-1 0,-2 0,-1-1,-3 1,-10 42,15-77,0 1,0-1,0 1,1-1,-1 1,1-1,0 1,0 0,0-1,0 1,0 0,0-1,1 1,-1-1,1 1,0-1,0 1,0-1,0 1,0-1,1 0,-1 0,1 1,-1-1,1 0,0 0,0-1,0 1,0 0,0-1,0 1,3 1,8 3,0-1,0-1,0 0,0 0,19 2,30 9,-55-13,0 0,-1 1,1 0,0 1,-1-1,0 1,0 0,0 1,0-1,-1 1,0 1,0-1,0 1,0-1,-1 1,0 1,0-1,-1 0,0 1,0 0,0 0,-1 0,0 0,-1 0,1 0,-1 1,-1-1,1 0,-2 11,1 8,1 23,-9 66,7-103,-1 0,0 0,-1 0,0 0,-1-1,-1 1,0-1,0 0,-1-1,0 1,-8 9,1-8,1-3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21.6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0,'0'5,"0"5,5 9,0 11,1 12,7 13,6 9,3 7,-1 4,4 2,2 5,1 2,-4-2,-3-9,-4-9,-1-7,-3-8,-4-14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23.4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12 205,'-10'-167,"9"137,4 22,5 19,13 36,2-2,2-1,48 63,-60-90,2 0,0-1,1-1,1 0,0-1,0-1,2-1,0 0,0-1,38 14,-47-21,1 0,0-1,0-1,16 2,-25-4,-1 1,1-1,0 0,-1 0,1 0,0 0,-1 0,1 0,0 0,-1-1,1 1,0-1,-1 1,1-1,-1 0,1 1,-1-1,1 0,-1 0,1 0,-1 0,0 0,1 0,-1-1,0 1,0 0,0-1,0 1,0-1,-1 1,1-1,0 1,-1-1,1 1,-1-1,1 0,-1-2,1-53,-2 47,1-1,0 1,0-1,1 1,1-1,-1 1,2 0,4-14,-7 24,0 0,0-1,0 1,0 0,0 0,0-1,0 1,0 0,0 0,1-1,-1 1,0 0,0 0,0-1,0 1,0 0,1 0,-1 0,0-1,0 1,0 0,1 0,-1 0,0 0,0 0,1 0,-1-1,0 1,0 0,1 0,-1 0,0 0,1 0,-1 0,0 0,0 0,1 0,-1 0,0 0,0 0,1 0,-1 0,0 0,0 1,1-1,-1 0,0 0,0 0,1 0,-1 0,0 1,0-1,0 0,1 0,-1 0,0 1,0-1,0 0,0 0,0 0,1 1,-1-1,0 1,9 18,-9-18,241 706,-223-633,-14-48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07.59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0,'12'16,"0"-1,-1 2,-1 0,0 0,12 32,-19-40,3 5,-2 0,0 1,0-1,1 20,-3-19,0 0,1-1,1 1,9 23,67 128,-71-150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25.0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0 189,'4'0,"10"-4,12-6,4-1,12-3,10-4,14 2,8-1,5 3,-3-2,-5 4,-7-2,-5-3,-9 3,-13 2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25.8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0,'4'0,"2"9,4 7,0 5,2 3,5 2,-2 1,1 0,3-1,-3 0,1-4,-3-2,1-5,-2 0,-4 2,-3 2,-2-2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26.8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1 119,'45'-10,"-7"0,82 0,69-12,-113 8,111-27,-166 35,-5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28.2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53,'0'-2,"1"0,-1 0,1 0,0 0,0 0,-1 0,1 0,0 0,1 0,-1 0,0 1,1-1,-1 1,0-1,1 1,0-1,-1 1,1 0,0 0,0 0,0 0,0 0,0 0,0 0,0 1,0-1,0 1,2-1,63-9,-65 10,21-1,0 0,1 2,-1 1,0 0,0 2,0 1,0 0,29 12,-43-13,0 0,1 1,-2 0,1 0,-1 1,1 0,-2 1,1-1,-1 2,0-1,0 1,-1 0,0 0,0 1,-1-1,0 1,-1 1,0-1,0 1,-1-1,3 16,-1 8,-2 0,-1 0,-2 0,-1 1,-2-1,-1 0,-1-1,-12 41,-16 31,-51 114,60-159,-29 55,66-127,1 0,0 1,0 0,25-14,-19 15,1 2,0 1,1 0,-1 2,1 1,1 0,-1 1,36 0,-36 2,-16 1,-1 0,1 0,-1 0,0-1,1 0,-1 0,5-3,7-5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29.2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1 112,'4'-5,"6"0,6-1,3 2,9 0,6-2,8 0,8-4,9 0,3 2,-1 2,-2 2,-6-3,-9 1,-7 0,-5 2,-9-3,-8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30.2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32,'3'-3,"1"0,0 0,0 1,0 0,0 0,0 0,0 0,0 1,1-1,-1 1,1 0,-1 1,6-1,67-1,-53 2,56-2,-35-1,0 3,0 2,45 7,-87-9,0 0,-1 0,1 1,-1-1,1 1,-1 0,1 0,-1 0,0 0,1 0,-1 1,0-1,0 1,0-1,0 1,0 0,0 0,0-1,-1 2,1-1,-1 0,1 0,-1 0,0 1,0-1,0 0,1 5,-2-2,0 0,0 0,0-1,-1 1,0 0,0 0,0-1,-1 1,0-1,1 1,-1-1,-1 0,1 0,-5 6,-73 98,46-64,-42 70,75-114,1 1,-1 0,0 0,1 0,-1 0,1 0,-1 0,1 0,0 1,-1-1,1 0,0 0,0 0,0 0,0 0,0 1,0-1,0 0,0 0,0 0,0 0,1 0,-1 0,0 1,1-1,-1 0,1 0,-1 0,1 0,0 0,-1 0,1-1,0 1,0 0,-1 0,1 0,0-1,0 1,0 0,0-1,0 1,0-1,0 1,0-1,0 0,1 1,-1-1,0 0,0 0,0 0,0 0,2 0,10 2,0-1,0-1,24-1,-23 0,23-1,21 0,97 8,-139-4,-1 0,1 1,-1 1,1 1,-1 0,0 0,-1 2,1 0,-1 0,-1 2,14 9,-24-15,0-1,0 1,-1 0,1-1,-1 1,0 0,1 0,-1 1,-1-1,1 0,0 1,-1-1,0 1,0 0,0-1,0 1,-1 0,1-1,-1 1,0 0,0 0,0-1,-1 1,1 0,-1 0,0-1,0 1,0-1,0 1,-1-1,0 1,-1 2,-9 13,0-1,0 0,-2-1,-23 23,10-10,-36 39,48-56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31.7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1 110,'8'0,"8"0,5-4,3-1,6-1,7 2,5-4,4 1,-1 0,5 2,-3-2,-4 0,-6-4,-4 1,-5 1,-5-1,-8 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32.9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1,'2'12,"0"1,0-1,1 1,1-1,0 0,1 0,7 13,6 19,20 55,72 138,-107-231,0 0,1-1,0 1,0-1,0 0,0 0,7 5,-10-9,0 0,0 0,1-1,-1 1,0 0,1-1,-1 1,0-1,1 1,-1-1,1 0,-1 1,1-1,-1 0,0 0,1 0,-1 0,1 0,-1-1,1 1,-1 0,1-1,-1 1,0-1,1 1,-1-1,0 0,1 1,-1-1,0 0,0 0,0 0,0 0,1 0,-2 0,1 0,2-2,5-9,1 0,-2 0,0 0,0-1,-1 0,-1-1,4-13,24-106,-24 92,-6 18,-3 19,1 0,-1-1,1 1,-1 0,1 0,0 0,1 0,-1 0,1 0,0 0,4-6,-6 9,1 1,-1 0,1 0,-1 0,1-1,0 1,-1 0,1 0,-1 0,1 0,-1 0,1 0,0 0,-1 0,1 0,-1 0,1 1,-1-1,1 0,0 0,-1 0,1 1,-1-1,1 0,-1 1,1-1,-1 0,0 1,1-1,-1 1,1-1,-1 1,0-1,1 1,-1-1,0 1,0-1,1 1,14 25,-13-22,83 171,53 92,-67-159,-61-93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34.4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1 180,'4'-3,"1"0,0 0,0 1,0-1,0 1,0 0,0 1,1-1,-1 1,0 0,1 0,8 1,13-4,126-26,225-52,-347 74,-3 0,1 1,0 1,56-4,-87 10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35.2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86,'59'-10,"-15"1,131-16,-95 12,0 3,84 1,-115 5,-33-1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07.91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35.8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0,'4'0,"6"4,1 6,-1 6,2 3,3 9,3 11,3 8,2 4,6 7,2 1,0-4,0-3,-7-3,-2-8,-5-4,-6-3,-4-8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36.9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1 300,'10'-2,"1"0,-1 0,1-1,-1-1,0 1,0-2,0 1,0-1,15-12,21-9,170-77,-161 74,1 2,108-35,-142 57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37.6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1 178,'2'-3,"0"-1,1 1,0 1,0-1,0 0,0 1,0-1,0 1,1 0,-1 0,1 0,0 0,-1 1,5-2,9-4,13-11,1 2,1 1,1 2,0 1,59-13,-35 13,82-8,-109 18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38.9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28,'4'-3,"-1"0,1 1,0 0,0 0,-1 0,1 0,0 0,1 1,-1-1,0 1,0 0,9 0,57-2,-51 3,-15 0,-1 0,1 0,-1 0,1 0,-1 1,1-1,-1 1,1 0,-1 0,0 0,0 1,1-1,-1 1,0 0,0 0,-1 0,1 0,0 0,3 4,-4-3,0 0,-1 1,1-1,-1 1,1-1,-1 1,0 0,-1-1,1 1,-1 0,1 0,-1-1,0 1,0 0,-1 0,1 0,-1-1,-1 5,-39 131,41-138,0 0,0 0,0-1,0 1,0 0,0 0,0 0,0-1,0 1,0 0,0 0,0 0,0-1,1 1,-1 0,0 0,1-1,-1 1,1 0,-1 0,0-1,1 1,-1-1,1 1,0 0,-1-1,1 1,0-1,-1 1,1-1,0 0,0 1,3 0,-1 0,0 0,1 0,-1-1,1 1,-1-1,1 0,4 0,69-13,-74 12,23-4,167-48,-173 45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40.5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46,'4'0,"6"0,5 0,5 0,3 0,2 0,1 0,0 0,0 0,-4-4,-2-2,0 1,1 1,1-4,2 0,0 2,-4 1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41.3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27,'15'-1,"1"-1,-1 0,18-6,37-4,154 11,-122 2,-77-1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42.5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1 102,'36'-22,"-10"7,-9 6,0 0,0 0,1 2,0 0,1 1,-1 1,1 1,0 1,0 0,0 1,36 2,-53 0,1 0,-1 0,1 0,-1 0,1 1,-1-1,1 1,-1 0,1 0,-1 0,1 0,-1 0,0 0,0 1,0-1,0 1,0-1,0 1,0 0,0 0,-1-1,3 5,-2-3,-1 1,0 0,0-1,0 1,0 0,-1-1,1 1,-1 0,0 0,0 0,-1-1,1 1,-1 0,-1 4,2-5,0-1,-1 1,1-1,0 1,1 0,-1-1,0 1,1-1,-1 1,1 0,0-1,0 1,0-1,0 0,0 1,1-1,-1 0,4 4,41 38,-39-39,0 1,-1 0,1 0,-1 1,10 13,-13-13,0 0,0 0,-1 0,1 1,-2-1,1 0,-1 1,0-1,-1 1,0-1,0 1,0 0,-1-1,0 1,-1-1,1 0,-2 1,1-1,-1 0,0 0,0 0,-1-1,0 1,0-1,0 0,-1 0,0 0,0-1,-1 0,0 0,-7 6,-6 4,4-1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44.0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1 123,'457'0,"-440"-1,1-1,0 0,-1-1,0-1,29-10,81-41,-61 25,-51 23,-6 2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45.0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0 212,'6'-1,"-1"-1,0 1,0-1,0 0,0-1,0 1,0-1,0 0,-1 0,7-7,20-10,17 0,0 2,56-12,-49 14,43-1,-70 13,45-11,67-17,-116 24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46.6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1,'2'78,"3"0,3 0,4 0,3-1,3-1,46 120,-60-186,-1-1,0 0,1 0,0-1,1 0,-1 0,8 9,-12-16,1-1,0 1,0 0,0 0,0 0,0-1,0 1,0 0,0-1,0 1,0-1,1 1,-1-1,0 0,0 1,0-1,1 0,-1 0,0 0,0 0,2 0,-1-1,1 0,-1 0,0 0,0 0,1 0,-1 0,0-1,0 1,0-1,-1 0,1 1,0-1,-1 0,3-4,20-29,-3-1,-1-1,17-43,-33 72,5-20,-7 20,1-1,0 1,0 0,1 0,5-9,-9 16,1 0,0 0,-1 0,1 0,0 0,0 0,0 0,0 1,0-1,0 0,0 1,0-1,0 1,0-1,0 1,1-1,-1 1,0 0,0 0,0-1,1 1,-1 0,0 0,0 0,0 0,1 1,-1-1,0 0,0 0,0 1,0-1,1 1,-1-1,0 1,0-1,0 1,0 0,0-1,0 1,0 0,0 0,1 1,12 10,-1 0,0 1,-1 0,0 1,-1 0,-1 1,0 1,-1-1,0 1,-2 1,0-1,-1 1,8 33,-11-29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09.85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128 962,'-10'-48,"7"42,1 0,1 0,-1-1,1 1,0 0,0-10,2 10,0 0,0 1,0-1,1 0,0 1,0 0,1-1,-1 1,1 0,0 0,1 0,-1 1,1-1,0 1,7-7,8-5,0 2,34-20,-4 2,-15 8,-1-2,-1-1,-1-2,-2-1,38-49,-58 66,0-1,-1 0,-1-1,0 1,-1-1,0-1,4-22,-8 27,-1 0,1 0,-2 0,0 0,0-1,-1 1,-1 0,0 0,0 0,-1 0,-8-19,10 27,0 1,-1-1,1 1,-1-1,1 1,-1-1,0 1,0 0,0 0,-1 0,1 0,0 0,-1 1,1-1,-1 1,0-1,-5-1,3 1,-1 1,0 0,0 0,1 1,-1-1,0 1,0 0,-11 2,8 0,-1 0,1 0,0 1,0 0,0 1,0 0,0 0,1 1,0 0,0 0,-10 9,-12 22,0 1,3 2,-43 78,27-43,9-16,-28 64,53-100,0 0,2 1,0 0,1 0,2 1,-3 34,6-56,1 0,0 1,0-1,0 0,1 1,-1-1,1 0,-1 1,1-1,0 0,-1 0,1 0,0 1,1-1,-1 0,0 0,1-1,-1 1,1 0,-1 0,1-1,0 1,0-1,-1 1,1-1,0 0,1 0,-1 0,0 0,0 0,0 0,0 0,5 0,7 1,-1-1,1-1,-1 0,27-3,-9 0,19-1,1-2,-1-3,0-1,49-18,186-87,-272 109,-1 0,0-1,0-1,-1 0,0-1,0 0,-1-1,0 0,0 0,-2-1,15-21,-14 16,-1-1,-1 0,0 0,-1-1,-1 0,0 0,-1 0,1-28,1-47,-10-162,3 249,0 0,0 0,-1 1,0-1,0 0,0 0,-1 1,0 0,-6-10,8 14,1-1,-1 1,0 0,0 0,0 0,0 0,0 0,0 0,-1 0,1 0,0 0,0 1,-1-1,1 0,0 1,-1-1,1 1,0 0,-1-1,1 1,-1 0,1 0,-1 0,1 0,0 0,-1 0,1 0,-1 0,1 1,-1-1,1 0,0 1,-1 0,1-1,0 1,-1 0,1-1,0 1,0 0,0 0,0 0,0 0,0 0,0 0,-1 2,0-1,0 0,1 0,-1 1,1-1,0 0,0 0,0 1,0-1,0 1,0-1,0 1,1-1,0 1,-1-1,1 1,0 0,0-1,0 1,1-1,-1 1,1-1,-1 1,1-1,0 1,0-1,0 1,0-1,0 0,1 1,-1-1,1 0,-1 0,1 0,0 0,3 2,8 9,1-1,0 0,30 19,-32-23,269 156,-154-94,-55-33,-49-27,0 1,-1 1,-1 1,0 1,24 21,-43-34,-1 0,1 1,-1-1,1 1,-1 0,0-1,0 1,1 0,-1 0,0 0,-1 0,1 0,0 0,-1 0,1 0,-1 0,1 0,-1 0,0 0,0 0,0 0,0 0,0 1,-1-1,1 0,-1 0,1 0,-1 0,0 0,0 0,1 0,-2 0,1-1,0 1,0 0,0-1,-1 1,1 0,-3 1,-6 6,-2 1,0-2,0 1,-23 11,11-7,-254 140,107-82,106-47,35-12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47.9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0,'32'384,"-17"-264,-3-32,5 55,-16-121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49.1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46,'4'0,"6"0,9-4,7-2,2 0,1-2,0-1,-1 2,-5 1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49.9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1,'0'4,"0"6,0 5,0 5,0 3,4 6,6 2,1 5,3 1,4 2,-2-2,1 3,2-7,-2-4,-1-2,-1-3,-5 0,-3-4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50.8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0,'0'5,"0"5,0 13,4 9,2 10,3 7,10 8,1 7,1 6,2-1,1-4,1-3,0-5,-4-7,-1-8,-4-7,-5-10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51.7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42,'4'0,"6"0,1-5,4 0,2 0,3 0,3 2,1 1,2 1,-1-3,1-2,-5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53.1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78,'-1'-3,"1"0,0 0,0 0,0 0,0 1,1-1,-1 0,1 0,0 0,-1 0,1 1,0-1,1 0,-1 1,0-1,1 1,0-1,-1 1,1 0,0 0,0-1,0 1,1 1,-1-1,0 0,1 0,-1 1,1 0,-1-1,1 1,0 0,0 0,-1 1,1-1,0 0,0 1,0 0,0 0,5 0,7-1,0 1,0 1,-1 0,1 1,0 1,-1 0,0 1,0 0,0 1,0 1,0 0,-1 1,0 0,-1 1,0 1,0 0,-1 0,0 1,12 14,-15-15,-1 0,1 0,-1 0,-1 1,0 0,-1 1,1-1,-2 1,0 0,0 0,-1 1,0-1,-1 1,0-1,-1 1,-1 0,0-1,0 1,-1 0,0 0,-1-1,-1 1,0-1,-6 17,1-12,-2 0,1 0,-2-1,0 0,-1-1,-18 18,-5 6,33-37,0 1,1 0,-1-1,1 1,-1 0,1 0,0 0,0 0,0 0,0 0,0 0,0 1,0-1,1 0,-1 0,1 4,0-5,1 0,0 0,0 0,0 0,0-1,0 1,0 0,0 0,0-1,0 1,1-1,-1 1,0-1,0 1,1-1,-1 0,0 0,0 1,1-1,-1 0,0 0,0 0,1-1,-1 1,0 0,1 0,-1-1,0 1,2-1,6 0,48-6,95-24,-129 24,0 2,44-5,-45 9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54.3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1,'0'4,"4"10,2 7,-1 9,4 11,4 13,4 8,0 8,4 5,0-3,0-4,-3-2,-1-6,-3-11,0-8,-2-8,-3-8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55.4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1 144,'4'0,"2"-4,3-2,2-3,-3-6,3-3,3 1,-1-2,2 4,3 3,-2 0,1 3,-3 1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56.7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0 196,'18'-29,"1"0,1 1,1 1,26-25,-44 50,-1-1,0 0,1 1,-1 0,1 0,0 0,-1 0,1 0,0 0,1 1,-1-1,0 1,0 0,0 0,1 0,-1 0,0 1,1-1,-1 1,1 0,3 0,-3 2,1-1,0 0,-1 1,1 0,-1 0,1 1,-1-1,0 1,0 0,0 0,0 0,-1 0,4 5,8 10,-1 0,-1 2,0 0,17 39,-10-16,-2 1,-2 1,17 75,-32-117,-1 0,1-1,0 1,0-1,1 1,-1-1,0 1,1-1,0 0,-1 0,1 0,0 0,0 0,0 0,0 0,1 0,-1-1,0 0,4 2,55 19,-15-8,-40-11,0 0,-1 0,0 1,1 0,-1 0,0 0,-1 0,1 1,-1 0,0 0,0 0,-1 0,1 0,-1 1,0 0,-1 0,1 0,-1 0,0 0,-1 0,1 0,0 9,-2-4,1 0,-1-1,-1 1,1 0,-2 0,0-1,0 1,-1-1,0 1,-1-1,0 0,-9 16,4-11,-6 12,-1-1,-1-1,-1-1,-30 31,36-43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58.3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51 0,'0'4,"0"6,0 6,0 4,0 2,-4 3,-2 5,1 2,0 0,2-2,-3-1,-1-1,1-2,2 0,1-1,1-4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42.72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402 572,'-4'0,"-1"1,1 0,-1 0,1 1,-1-1,1 1,0 0,0 0,0 0,0 1,0-1,1 1,-6 4,-42 46,49-50,-15 18,1 1,2 1,0 1,2 0,0 0,2 1,1 1,0 0,2 0,1 0,2 1,0 0,0 48,4-69,1 1,-1-1,1 0,0 0,0 0,1 0,0 0,0 0,0 0,1 0,-1-1,1 1,1-1,-1 0,1 0,0 0,0 0,7 5,-4-5,0 0,1 0,0-1,-1-1,1 1,0-1,1 0,-1-1,0 0,1 0,-1-1,18 0,7-2,0-2,0-1,-1-2,0-1,0-1,0-2,49-23,-75 31,-1-1,0 1,0-1,0 0,0-1,-1 1,1-1,-1 0,6-7,-9 10,0-1,0 1,0-1,0 1,0-1,-1 0,1 1,-1-1,1 0,-1 1,0-1,0 0,0 0,0 1,0-1,0 0,0 0,0 1,-1-1,1 0,-1 0,1 1,-1-1,0 0,1 1,-1-1,0 1,0-1,0 1,0 0,-1-1,1 1,0 0,-2-2,-18-16,-1 2,0 0,-1 1,-47-24,-107-39,-102-16,275 94,-40-17,43 17,1 1,-1-1,0 1,1 0,-1-1,1 1,-1-1,0 1,1-1,-1 0,1 1,0-1,-1 1,1-1,-1 0,1 0,0 1,-1-1,1 0,0 1,0-1,0 0,0 0,0 1,0-1,0 0,0 0,0 0,0 1,0-1,0 0,0 0,1 1,-1-1,0 0,0 1,1-1,-1 0,1 1,-1-1,0 0,1 1,-1-1,1 1,0-1,-1 1,1-1,-1 1,1-1,0 1,-1 0,2-1,31-23,49-25,7-4,50-44,218-196,-345 281,-1 1,0-1,-1-1,14-24,-22 35,0-1,0 1,-1-1,1 0,-1 0,0 1,0-1,0 0,0 0,0-1,-1 1,0 0,1 0,-1 0,0 0,0 0,-1 0,1 0,-1-1,1 1,-1 0,0 0,0 0,0 1,-1-1,1 0,-1 0,1 1,-1-1,-4-4,6 7,-1-1,0 0,1 1,-1-1,0 1,1-1,-1 1,0-1,0 1,1 0,-1-1,0 1,0 0,0-1,0 1,1 0,-1 0,0 0,0 0,0 0,0 0,0 0,0 0,1 0,-1 1,0-1,0 0,0 0,0 1,1-1,-1 1,0-1,0 0,1 1,-1-1,0 1,1 0,-1-1,1 1,-1 0,0-1,1 1,-1 0,1-1,0 1,-1 0,1 0,0 0,-1 0,1-1,0 2,-12 47,10 53,3 0,23 152,-22-237,16 100,39 142,53 113,-49-173,-10-44,30 118,-79-264,0 0,-1 0,0 0,0 0,-1 0,0 0,-2 12,1-18,0 1,0-1,-1 1,1-1,-1 0,0 0,0 1,0-1,0 0,0-1,-1 1,1 0,-1-1,0 1,0-1,0 0,0 0,0 0,-7 2,-42 18,-2-3,0-2,-74 12,82-18,-102 18,112-21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59.3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53,'56'-3,"100"-18,2 0,-54 14,147 8,-224 3,-7 2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8:00.8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1,'1'6,"1"1,-1-1,1 1,0-1,1 0,0 0,-1 0,5 6,4 9,104 287,-51-126,-64-180,1 1,0 0,0-1,0 1,0-1,1 1,-1-1,1 1,-1-1,1 0,0 0,0 0,0 0,0 0,0-1,3 3,-3-4,-1 0,1 0,-1 0,1 0,-1-1,1 1,-1 0,1-1,-1 1,0-1,1 1,-1-1,1 0,-1 0,0 0,0 1,1-1,-1 0,0 0,0-1,0 1,0 0,0 0,-1 0,1-1,0 1,0 0,-1-1,2-2,51-104,-38 74,2 0,23-35,-29 51,-7 12,-1-1,2 1,-1-1,1 1,7-7,-11 12,0 0,0 0,0 1,0-1,0 0,0 1,0-1,0 1,0 0,0-1,0 1,1 0,-1-1,0 1,0 0,0 0,1 0,-1 0,0 0,0 0,0 1,0-1,1 0,-1 0,0 1,0-1,0 1,0-1,0 1,0 0,0-1,0 1,0 0,0-1,0 1,-1 0,1 0,0 0,0 0,0 1,17 25,0 0,-3 0,0 2,18 49,-4-11,65 133,70 159,-135-297,-18-44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8:20.5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900 229,'0'-5,"0"-1,0 1,-1 0,0 0,0-1,-1 1,1 0,-1 0,0 0,-1 1,1-1,-1 0,0 1,-4-6,1 4,-1-1,1 1,-1 0,0 1,-1 0,1 0,-16-7,-9 0,0 0,-1 3,-52-10,59 14,-51-10,-1 4,0 3,-89 3,159 5,0 0,0 1,-1 0,2 0,-1 1,0 0,0 0,-13 7,17-6,-1-1,1 1,1 0,-1 0,0 0,1 1,-1-1,1 1,0 0,0 0,1 0,-1 0,1 1,0-1,0 1,-2 6,-10 34,3 1,1 0,-5 64,13-79,1 0,2-1,2 1,0 0,2-1,11 36,-1-14,44 97,-49-128,2 0,0-1,1 0,1-1,1-1,34 34,-44-48,1 0,0 0,1-1,-1 1,1-2,-1 1,1 0,13 2,63 8,-52-9,-16-2,48 6,-1 3,83 26,-135-35,1 0,-1 0,1-1,-1 0,1-1,-1-1,1 1,-1-2,1 1,-1-1,0-1,16-6,15-6,61-34,-99 47,77-35,-55 28,-1-2,0-1,-1-1,36-26,-54 35,-1 0,0-1,0 1,0-1,0 0,-1 0,0 0,0 0,0 0,-1-1,0 1,0-1,0 0,-1 0,2-8,-2 3,-1 1,0-1,-1 0,0 0,0 1,-1-1,-7-20,-3-2,-2 1,-2 0,-1 2,-25-36,30 47,0 0,-2 1,0 1,-1 0,-1 1,0 1,-1 0,-1 1,0 1,-1 1,0 0,-1 1,-32-11,28 12,0-1,1-2,-40-27,46 28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8:24.7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1140 358,'-1'-6,"0"0,0 0,0 0,-1 0,0 1,0-1,-1 1,0-1,-6-9,-34-42,24 36,-1 0,-1 1,-1 2,0 0,-2 1,0 1,0 1,-2 2,1 0,-2 2,0 1,0 1,-1 1,0 1,0 2,0 1,-1 1,1 1,-35 3,11-1,20 0,1 1,-47 7,68-6,-1 1,1 0,0 0,0 1,0 0,1 1,-1 0,1 1,0 0,1 0,-11 10,3 1,0 1,1 1,1 0,1 0,1 2,-12 27,3 0,-26 90,35-85,2 1,3 0,2 0,3 0,9 105,-6-152,0 0,0 0,1 1,0-1,1 0,0 0,0-1,0 1,1-1,0 1,0-1,0 0,1 0,10 9,4 1,1 0,43 26,-53-36,39 22,0-3,2-2,1-2,1-3,0-1,74 11,-43-17,1-4,-1-4,124-11,-184 4,0 0,-1-2,1-1,-1-1,-1 0,35-19,5-2,-58 27,1 0,-1 0,0-1,0 0,0 0,0 0,0 0,0-1,-1 1,0-1,0 0,0 0,0 0,-1-1,1 1,-1-1,0 1,0-1,-1 0,1 1,-1-1,0 0,-1 0,1 0,-1 0,0 0,-1-9,-2-12,-1-1,-1 1,-1 0,-10-28,3 13,-16-63,-4 1,-5 2,-77-146,82 181,27 50,-1 1,0 0,-2 0,1 1,-2-1,0 2,-1 0,0 0,-13-11,15 20,1 0,-1 0,0 1,0 0,0 1,0 0,-1 0,1 1,0 0,-1 1,1 0,-1 1,-9 1,-2-1,-1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8:44.21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1043 0,'-7'1,"0"-1,1 1,-1 1,1-1,-1 1,1 0,-1 1,1 0,0 0,0 0,1 0,-1 1,1 0,-1 0,1 1,0 0,1-1,-1 1,1 1,-4 5,-9 16,0 0,2 1,-12 34,-1-2,-155 265,164-292,-60 102,-158 202,151-218,40-66,-103 127,134-158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8:45.38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0,'7'1,"0"0,1 0,-1 1,0 0,0 0,0 0,0 1,0 0,-1 0,13 9,63 53,-42-31,144 112,270 280,-141-132,-210-215,-75-60,-1 1,0 2,-2 0,33 38,-47-46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16.65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26 1,'-4'0,"-6"0,-1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17.24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359 27,'-4'0,"-6"0,-6 0,-3 0,-4 0,-2 0,-1 0,0 0,4-4,-3-2,-1 1,-1 0,1 2,0 1,-5 1,4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17.67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195 1,'-4'0,"-6"0,-6 0,-4 0,-7 0,-3 0,-2 0,2 0,5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18.15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43.25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1 187,'1'-2,"0"-1,1 1,-1-1,1 1,0-1,0 1,0 0,0 0,0 0,0 0,1 0,-1 1,0-1,1 1,0-1,3 0,6-5,7-6,0 1,1 2,1 0,0 0,0 2,1 1,37-7,-34 8,0 0,0-1,-1-2,27-13,-30 12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19.01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11,'0'-4,"0"-2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19.41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23 121,'0'-4,"0"-10,-4-3,-2-3,1-2,0-1,2 2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19.75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23 123,'0'-5,"0"-5,0-5,-4 0,-2-2,1-3,1-1,1 2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20.10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21.17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169 1,'-11'45,"1"-13,-5 45,-10 49,-15 198,32-182,-34 172,30-272,6-27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22.40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0,'14'12,"1"0,0-1,1-1,0-1,22 9,27 17,419 297,-297-198,-63-52,-87-63,-20-14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42.74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44.14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44.81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45.45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36.6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378 694,'-19'-1,"0"2,0 0,0 1,-30 8,42-8,-1 1,0 0,1 0,0 1,0 0,0 0,0 1,1 0,0 0,0 1,0 0,0 0,-6 9,-5 12,0-1,2 2,2 0,0 1,-10 34,7-7,-18 108,32-155,1 1,0-1,1 1,0-1,0 0,1 1,0-1,1 1,4 12,-4-16,1-1,0 1,0-1,0 1,1-1,0 0,0-1,0 1,1-1,-1 1,1-1,0-1,0 1,1-1,6 4,12 4,1-1,0 0,1-2,0-1,0-1,44 3,163-1,-194-9,0-1,0-2,-1-1,0-2,52-17,-85 22,0 0,0-1,0 1,0-1,0 0,-1-1,1 1,-1-1,0 0,0 0,-1-1,1 1,-1-1,0 1,0-1,0 0,-1 0,1-1,-1 1,0 0,1-10,1-7,-1-1,-1 0,-1 0,-3-24,2 21,-6-115,-7 1,-5 1,-6 0,-58-184,71 286,-2 0,-19-36,28 64,-1 0,0 1,0-1,-1 1,0 1,0-1,-1 1,0 0,0 1,0-1,-1 1,0 1,-16-9,21 13,-1-1,1 1,-1 0,0 0,1 0,-1 1,0-1,0 1,0 0,1 0,-1 0,0 1,0-1,0 1,1 0,-1 0,0 0,1 1,-1-1,1 1,-4 2,-4 4,1 0,0 1,0 0,-14 18,-13 11,32-33,0 0,0 0,1 1,-1 0,1 0,0 0,1 1,0-1,-4 12,-14 65,19-70,0 0,0 0,-2 0,0-1,0 1,-1-1,0 0,-1-1,-12 18,-55 62,63-81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44.19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452 70,'-1'-3,"0"0,1 0,-1 0,0 0,0 1,0-1,-1 0,1 1,-1-1,1 1,-1 0,0-1,0 1,0 0,0 0,-1 0,1 0,0 1,-1-1,1 1,-1-1,1 1,-1 0,0 0,-5-2,-1 0,1 1,-1 0,0 0,0 0,0 1,0 1,-13 0,5 3,-1 1,1 0,-1 1,1 1,1 1,-1 0,1 2,0 0,1 0,0 1,1 1,0 1,1 0,0 0,0 1,2 1,0 0,0 1,-10 20,19-32,1-1,-1 1,1 0,0 0,0 0,0 0,0 0,1 0,-1 0,1 1,0-1,0 0,0 0,0 0,0 0,1 0,-1 0,1 0,2 6,-1-7,-1 0,1 0,0 0,0 0,0 0,0-1,0 1,0-1,1 1,-1-1,0 0,1 0,-1 0,1 0,0 0,-1-1,1 1,-1-1,1 0,0 0,-1 0,1 0,0 0,2-1,15-1,-1 0,1-2,-1-1,0 0,0-1,28-13,104-64,-89 47,-60 35,1-1,-1 1,1 0,-1 0,1 1,0-1,-1 0,1 1,0 0,-1 0,1 0,0 0,0 0,-1 0,1 0,0 1,-1 0,1-1,0 1,-1 0,1 0,-1 1,1-1,-1 0,0 1,0 0,1-1,-1 1,2 2,7 8,-1-1,-1 1,1 1,8 16,-4-8,48 86,-51-90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46.03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11,'4'-5,"2"0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46.50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50 201,'0'-4,"0"-6,0-6,-5-3,0-4,-1-2,-2 3,-1 2,1-1,3-1,1 4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47.61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820 0,'-2'1,"0"-1,0 1,0-1,0 1,0 0,0 0,0 0,0 0,0 0,1 0,-1 1,0-1,1 1,-1-1,1 1,-3 2,-21 32,23-33,-295 570,145-258,-63 127,139-281,65-141,2-7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48.94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0,'6'1,"1"0,-1 0,1 1,-1 0,0 0,0 0,0 1,6 3,10 5,338 165,-343-169,1 0,0-1,0 0,0-2,0 0,33 2,-25-3,1 1,32 10,2 9,-1 3,75 46,-20-11,-89-48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0:41.93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1,'74'992,"-70"-963,-3-10,1 0,1-1,1 0,0 1,1-2,2 1,9 20,-14-35,0 0,1-1,-1 1,1-1,-1 1,1-1,0 0,0 0,0-1,0 1,0-1,1 1,-1-1,0 0,1 0,-1 0,1-1,-1 1,1-1,6 0,8 0,0-1,32-7,-38 6,345-79,60-9,-373 85,59 0,-79 6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0:42.78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738 1,'-9'1,"1"0,0 0,0 1,0 0,0 1,0 0,1 0,-1 0,1 1,-7 5,-72 53,68-48,-37 32,2 2,2 3,2 1,3 3,2 2,2 1,3 3,-59 124,85-155,1 0,1 1,-8 42,16-60,1-1,0 0,1 1,1-1,0 1,1-1,0 1,0-1,2 1,0-1,7 20,-7-26,1 0,0-1,0 0,0 0,1 0,-1 0,1-1,0 0,1 0,-1 0,1-1,-1 1,1-1,0-1,0 1,1-1,-1 0,0 0,1-1,-1 0,12 1,9 0,1-1,-1 0,51-8,-34 0,-1-1,0-3,0-2,-1-1,-1-2,-1-2,0-2,-1-2,-1-1,-1-2,54-47,-77 57,0 0,-1-1,-1 0,0-1,-1 0,-1-1,-1 0,0-1,-1 0,-1-1,-1 1,-1-1,-1 0,2-22,-2 4,-2 0,-2 0,-1 1,-2-1,-2 0,-16-64,17 87,-1-1,0 1,-1 0,-1 0,-8-14,11 23,0 0,0 0,-1 1,0 0,0 0,0 0,0 0,-1 1,0 0,0 0,0 1,0 0,-13-5,-1 1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0:43.60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354 1,'-6'0,"0"1,0 0,0 1,0-1,1 1,-1 0,0 0,1 1,0 0,-1 0,1 0,0 0,-8 8,-6 6,2 1,-16 20,23-26,-14 18,2 1,1 0,1 2,2 0,2 1,1 1,1 0,2 1,-11 58,22-90,0 0,0 0,1 0,-1 0,1 0,0 0,0 0,1 0,-1 0,1 0,0 0,0 0,1 0,-1 0,1 0,-1-1,1 1,0-1,4 5,-2-4,0-1,0 1,1-1,-1 0,1-1,0 1,-1-1,1 0,1 0,-1 0,0-1,0 0,1 0,7 0,40 4,1-3,-1-2,104-13,-54-4,106-33,-137 30,-1-3,70-33,-114 42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0:45.07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608 746,'-16'-1,"0"0,0-2,-18-4,25 4,-1 1,0 0,1 0,-1 1,0 0,0 1,0 0,0 0,0 1,1 0,-15 5,10-1,1 2,-1 0,1 1,1 0,-1 1,1 0,1 1,0 0,0 1,1 0,-14 21,-6 12,-46 92,52-89,1 1,3 1,2 1,2 1,-10 57,25-103,0 0,0 0,1 0,0 0,0 0,0 0,0 1,1-1,0 0,0-1,0 1,1 0,0 0,4 8,-3-10,-1 0,1 0,0 0,0 0,0-1,1 1,-1-1,1 0,-1 0,1-1,0 1,0-1,-1 1,1-1,0 0,0-1,0 1,0-1,5 0,14 1,0-2,0 0,0-2,0 0,-1-2,1 0,-1-1,-1-2,1 0,32-18,-47 21,1 0,-2-1,1 0,-1 0,0 0,0-1,-1 1,1-2,-2 1,1 0,-1-1,0 0,-1 0,1 0,-2 0,1-1,-1 1,1-14,2-15,-3 0,-1 0,-4-41,0 25,0-24,0 30,5-76,2 117,3 13,7 15,-14-20,30 55,-8-11,2-1,3-1,1-1,35 41,-46-64,2-1,0-1,1-1,0 0,1-2,39 22,-46-31,1 0,-1 0,1-1,1-1,-1-1,0 0,1-1,-1 0,1-2,0 0,-1 0,25-5,-2-2,0-3,-1 0,0-3,0-1,-2-1,0-2,-1-2,40-28,-45 26,0-1,-1-2,-2-1,0 0,-2-2,-1-1,-1-1,34-61,-48 74,-2-1,0 0,-1-1,0 1,-1-1,-2 0,1 0,-2 0,-1 0,0-1,-1 1,-1 0,-1 0,0 1,-9-26,-9-19,-2 0,-58-105,52 111,-1 2,-3 2,-43-53,75 104,0 0,0 0,1-1,-1 1,0 0,0 0,0 0,0 1,0-1,0 0,-1 0,1 0,0 1,0-1,0 1,-1-1,1 1,0-1,-1 1,1 0,0 0,-3-1,3 2,0 0,0-1,1 1,-1 0,0-1,0 1,0 0,1 0,-1 0,0 0,1-1,-1 1,1 0,-1 0,1 0,0 0,-1 1,1-1,0 0,-1 0,1 1,-2 12,1 0,0-1,2 18,-1-29,4 55,3-1,2 0,2-1,26 75,-4-39,76 151,-83-195,2-1,2-1,1-1,3-2,66 65,-69-73,-29-30,1 0,1 0,-1 0,1 0,-1 0,1-1,0 0,0 0,1 0,-1 0,1 0,-1-1,1 0,0 0,0 0,0-1,0 1,0-1,0-1,8 2,1-3,-1 0,1 0,-1-1,0-1,1 0,23-9,78-41,-74 33,180-99,-194 107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0:46.04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0 271,'29'-2,"0"-2,-1-2,0 0,0-2,-1-1,53-25,5 0,332-128,-402 156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0:46.69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1,'4'0,"6"4,6 6,4 5,-2 5,6 7,2 3,1 1,1 4,-1 0,-1 3,1 3,-2-5,-3-4,-3-4,-3-2,-6-6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44.9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1,'1'4,"0"1,0-1,0 0,0 1,1-1,0 0,0 0,4 6,4 11,651 1328,-601-1234,-52-95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0:47.06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11,'0'-5,"0"0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0:48.7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225 308,'-19'13,"2"1,0 0,0 1,1 1,1 1,-25 35,22-29,-21 39,35-56,0 0,1 1,0 0,1-1,-1 1,1 0,1 0,-1 1,1-1,0 0,1 14,0-19,0-1,1 1,-1 0,1-1,-1 1,1-1,0 1,-1 0,1-1,0 0,0 1,0-1,0 0,0 1,1-1,-1 0,0 0,1 0,-1 0,0 0,3 1,-1 0,1-1,0 0,1 0,-1 0,0 0,0 0,0-1,7 0,7-1,1 0,-1-2,19-5,-29 6,18-3,141-37,-145 35,0-1,-1-1,0-1,-1-1,26-17,-44 27,-1 0,1-1,0 1,0 0,-1-1,1 0,-1 1,1-1,-1 0,0 0,0 0,0 0,0 0,0 0,0 0,0 0,-1 0,1 0,-1 0,0-1,1 1,-1-3,-1 2,0-1,1 0,-2 1,1-1,0 1,-1-1,1 1,-1 0,0-1,0 1,0 0,-4-3,-6-6,0 0,-2 0,1 1,-24-14,11 9,-52-36,72 49,1-2,0 1,0 0,1-1,-1 0,1 0,0-1,1 1,-1-1,-4-11,7 17,1-1,0 0,0 0,0 1,0-1,-1 0,1 0,0 1,0-1,0 0,1 0,-1 1,0-1,0 0,0 1,0-1,1 0,-1 0,0 1,1-1,-1 1,1-1,-1 0,0 1,1-1,-1 1,1-1,0 1,0-2,27-7,34 7,5 10,-1 3,0 2,82 29,-13-4,-44-17,-31-8,0 3,91 36,-146-49,0 0,0 0,0 0,0 0,-1 1,9 8,-12-11,-1 0,1-1,0 1,0 0,0 0,0 0,-1 0,1 1,0-1,-1 0,1 0,-1 0,1 0,-1 1,0-1,0 0,1 0,-1 1,0-1,0 0,0 1,0-1,0 0,-1 0,1 1,0-1,-1 0,1 0,-1 1,1-1,-1 0,1 0,-1 0,-1 2,1-2,1-1,-1 0,1 1,-1-1,0 1,1-1,-1 0,0 1,1-1,-1 0,0 0,1 0,-1 1,0-1,1 0,-1 0,0 0,0 0,1 0,-1 0,0-1,1 1,-1 0,0 0,1 0,-1-1,0 1,1 0,-1-1,0 1,1 0,-1-1,1 1,-1-1,1 1,-1-1,1 1,-1-1,1 1,-1-1,1 0,0 1,-1-1,1 0,-1-1,-16-33,16 34,-6-21,0 0,2-1,0 0,2 1,-1-31,7-118,-3 167,1-1,-1 0,1 0,0 1,0-1,0 1,1-1,0 1,0 0,0-1,0 1,1 0,-1 0,1 1,0-1,1 0,-1 1,0 0,1 0,0 0,-1 0,1 0,1 1,5-3,-2 2,1 0,0 1,0 0,0 1,0 0,1 0,-1 1,0 0,0 0,0 1,18 4,4 3,-2 1,1 2,-1 0,-1 2,0 1,37 26,-25-12,-1 2,-1 2,46 50,-75-72,-2 1,1 0,-1 0,-1 1,0 0,0 0,-2 1,1-1,-2 1,1 0,-2 0,2 20,-2-12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0:50.35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280 514,'-3'1,"0"1,0 0,0 0,0 0,1 1,-1-1,0 1,1-1,0 1,0 0,0 0,0 0,0 0,0 0,-1 4,-1 1,-31 51,3 2,2 1,3 1,3 2,3 0,3 2,2 0,4 0,2 1,0 102,10-157,1 0,0 1,1-1,0 0,1 0,1 0,0 0,1 0,9 16,-10-21,1 0,1-1,-1 0,1 0,1 0,-1-1,1 1,0-2,1 1,-1-1,1 0,0-1,0 0,15 6,8 0,0-1,1-1,38 4,-51-10,1-1,-1 0,1-1,-1-1,0-1,32-8,-46 9,0-1,0 0,-1 0,1 0,-1-1,0 0,1 0,-1 0,-1 0,1 0,0-1,-1 0,1 0,-1 0,0 0,-1 0,1-1,-1 1,0-1,0 1,0-1,0 0,-1 0,0 0,1-9,0-11,0-1,-2 1,-1 0,-5-26,4 22,1 20,0 1,-1-1,1 0,-1 1,-1 0,0-1,0 1,-1 0,1 0,-2 1,1-1,-12-12,4 7,-1 1,-1 1,1 1,-2 0,-23-13,-41-19,-89-35,166 77,1 0,-1-1,0 1,1-1,-1 1,1-1,0 0,-1 0,1 1,-1-1,1 0,0 0,0 0,0 0,0-1,-1 1,1 0,1 0,-1-1,0 1,0-1,0 1,1 0,-1-1,1 1,-1-1,1 0,0 1,-1-1,1 1,0-1,0 0,0 1,0-1,1 1,-1-1,0 1,0-1,1 0,-1 1,1-1,0 1,-1 0,1-1,1-1,6-7,-1 0,1 1,1 0,18-15,-25 22,139-110,182-109,-102 74,-206 137,478-350,-486 355,-1-1,1-1,-1 1,0-1,9-13,-15 20,1-1,-1 0,0 1,1-1,-1 0,0 0,1 1,-1-1,0 0,0 0,0 0,1 1,-1-1,0 0,0 0,0 0,0 1,-1-1,1 0,0 0,0 0,0 1,-1-1,1 0,0 0,-1 0,-1 0,1 0,-1 0,1 0,-1 1,0-1,1 0,-1 1,0 0,0-1,1 1,-1 0,0 0,0 0,0 0,1 0,-1 0,-2 1,-1-1,1 0,0 1,0 0,0 0,-1 0,1 0,0 1,0-1,1 1,-1 0,0 0,1 0,-1 1,1 0,0-1,-1 1,1 0,1 0,-1 1,0-1,1 1,0-1,0 1,0 0,0-1,0 1,1 0,0 1,-2 4,0 12,0 0,2-1,0 1,4 38,-2-28,5 49,4-1,2 0,5-1,2-1,36 88,178 360,-43-113,-160-339,113 309,-139-369,14 58,-16-65,-2-1,1 1,-1-1,1 1,-1 0,-1-1,1 1,-1-1,0 1,-2 6,1-9,0-1,0 1,0 0,-1 0,1-1,-1 0,1 1,-1-1,0 0,0 0,0 0,0-1,0 1,0-1,-1 0,1 1,-5-1,-64 14,60-13,11-2,-106 18,-150 4,226-21,-1-2,0-1,0-1,1-2,0-1,0-2,0-1,1-1,-41-20,67 28,0 0,0-1,0 1,0-1,0 0,0 0,1 0,0 0,0-1,-1 1,2-1,-1 0,0 0,1 0,-3-6,0-9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0:50.93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0 111,'4'0,"6"0,5-5,9 0,9-1,7-3,10 1,5 0,1-1,-4 0,-2-3,-6 1,-6 2,-5-1,-8 1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0:52.04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84 764,'2'1,"0"0,0 0,0 0,0 1,0-1,0 1,0-1,-1 1,1 0,0-1,-1 1,0 0,1 0,-1 0,0 1,2 3,2 3,83 132,-6 4,67 167,-147-307,17 49,-19-53,1 1,0-1,-1 1,1-1,-1 1,0-1,1 1,-1 0,0-1,0 1,0 0,0-1,0 1,-1 0,1-1,0 1,-1-1,1 1,-1-1,0 1,1-1,-1 1,0-1,0 1,0-1,-2 2,2-2,0-1,-1 0,1 0,0 0,0 0,0 0,-1-1,1 1,0 0,0 0,0-1,0 1,0-1,0 1,0-1,0 0,0 1,0-1,0 0,0 1,0-1,0 0,0 0,0-1,-24-28,21 25,-28-43,2-2,-42-94,49 96,-32-71,-48-153,83 204,2-1,3-1,-11-136,25 190,1 0,0 0,1 1,1-1,0 0,2 0,8-27,-8 34,0 0,1 1,0-1,1 1,-1 0,2 1,-1-1,1 1,0 0,0 1,1 0,0 0,15-8,5-1,2 1,0 1,0 2,1 1,0 2,49-8,-31 10,0 3,1 1,79 8,-126-6,0 0,-1 0,1 1,0-1,0 1,-1-1,1 1,0 0,-1 0,1 1,-1-1,1 0,-1 1,1-1,-1 1,0 0,0 0,0 0,2 2,-3-1,0-1,0 1,0-1,0 1,-1-1,1 1,0 0,-1-1,0 1,0 0,0-1,0 1,0 0,-1-1,1 1,-2 3,-3 9,0 0,-2-1,0 1,0-1,-11 15,-16 24,10-11,-2-1,-1-2,-2 0,-2-2,-64 59,44-53,-52 41,90-75,0 0,-1-1,0 0,-1-1,-29 9,20-10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0:54.01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806 0,'-16'1,"0"1,0 0,0 1,1 0,-1 2,-27 11,-84 48,105-52,-24 14,1 2,2 1,1 2,1 3,-36 37,55-47,1 1,1 0,1 2,1 0,2 1,0 1,2 0,1 1,-11 41,20-55,-8 25,-9 63,19-95,1 1,0 0,1 0,0 0,0 0,1 0,1 0,0 0,0-1,1 1,0-1,5 13,-5-18,0 0,1 0,-1-1,1 1,-1-1,1 1,0-1,0-1,1 1,-1 0,1-1,-1 0,1 0,0 0,-1-1,1 0,0 0,0 0,10 0,12 1,-1-2,44-5,-30 2,54-3,1-4,-2-4,0-4,-1-5,150-56,-233 75,0 0,0 0,-1 0,0-1,0-1,0 1,11-12,-16 14,0-1,0 0,0 0,-1 0,0 0,0 0,0-1,0 1,-1 0,1-1,-1 0,0 1,-1-1,1 0,-1 1,0-1,-1-6,0-27,0 9,-1-1,-10-45,11 70,0 0,-1 0,0 0,0 0,-1 0,1 1,-1-1,0 1,0 0,-1-1,1 2,-1-1,-6-5,-1 1,1 2,-2-1,1 2,-13-6,-30-15,46 19,0-1,0 0,1-1,0 0,1 0,-1 0,2-1,-1 1,2-2,-5-10,-11-20,-3-6,15 26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0:54.98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19 23,'-12'-20,"6"17,6 13,34 80,89 165,-82-177,35 66,-3-8,61 163,-107-190,-22-94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0:56.53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380 985,'11'-9,"0"0,0 1,0 0,19-8,13-9,-26 14,24-16,-1-1,-1-2,51-50,-85 74,-1 0,1 0,-1 0,-1 0,1-1,-1 1,0-1,0 0,-1 0,0 0,0 0,-1-1,0 1,0 0,0-1,-1 1,0 0,-1-1,0 1,0 0,0-1,-5-11,3 10,0 1,-1 0,-1-1,1 1,-1 0,-1 1,1 0,-1-1,0 2,-1-1,0 1,0 0,0 0,-1 1,1 0,-1 0,-14-5,-3 1,0 2,0 1,-1 1,0 1,0 1,0 1,0 2,0 0,0 2,0 1,-39 9,54-8,0 0,1 0,-1 1,1 1,0 0,0 0,1 1,0 0,0 1,1 0,0 0,0 1,0 0,2 0,-1 1,1 0,-9 19,-1 9,1-1,2 2,-14 69,23-88,-38 212,38-202,2 0,1 0,2 0,0 0,11 51,-10-72,0 0,1 0,0 0,0-1,1 1,0-1,1 0,0 0,0-1,0 1,11 9,-5-7,2 0,0-1,0 0,0-1,29 12,-7-6,0-1,0-3,1 0,0-2,1-2,0-2,0-1,0-2,0-1,48-7,-2-5,0-4,-1-3,113-43,-165 51,-1 0,0-3,-1 0,-1-2,42-30,-57 36,-1 0,0 0,0-1,-1-1,0 1,-1-2,-1 1,0-2,-1 1,0-1,-1 0,0 0,6-25,-1-26,-3-1,-3 0,-3 1,-2-1,-3 0,-4 0,-16-76,14 96,-2-1,-2 2,-2-1,-2 2,-2 0,-2 2,-2 0,-29-41,49 79,1 1,-1-1,0 1,0 0,-1-1,1 1,-1 1,1-1,-1 0,0 1,0 0,0 0,0 0,0 0,-1 1,1 0,0 0,-1 0,1 0,-1 1,1-1,-10 2,9 0,0 0,0 1,0 0,1 0,-1 0,1 0,-1 1,1-1,0 1,0 0,0 1,0-1,1 1,-1 0,1 0,0 0,0 0,1 0,-1 0,-2 7,-5 9,2 1,0 0,1 0,1 0,1 1,-3 35,7-46,0 0,1 0,1 0,0 0,0 1,1-1,0-1,1 1,0 0,1-1,0 1,1-1,0 0,0-1,9 11,2-1,1-1,1 0,1-2,0 0,35 21,117 57,-123-70,186 88,153 87,-378-194,-1 0,0 1,-1 0,0 1,0-1,0 1,-1 1,6 8,-11-15,0 1,0 0,0 0,0 0,0 0,-1 0,1 0,-1 0,1 0,-1 0,0 0,0 0,0 0,0 0,0 0,0 0,-1 3,0-3,0 1,-1-1,1 0,-1 1,1-1,-1 0,0 0,1 0,-1-1,0 1,-1 0,1-1,0 1,0-1,-1 0,1 1,-3 0,-16 6,-44 12,-18 6,-185 103,211-102,39-16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0:59.15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1143 172,'66'-139,"-65"138,0 0,0 0,-1-1,1 1,0 0,-1 0,0 0,1-1,-1 1,0 0,1 0,-1-1,0 1,0 0,0-1,0 1,0 0,0-1,-1-1,0 2,1 1,-1-1,1 1,-1 0,0-1,1 1,-1-1,0 1,1 0,-1 0,0-1,1 1,-1 0,0 0,0 0,1 0,-1 0,0 0,0 0,1 0,-1 0,0 0,-1 1,-52 18,-326 141,127-59,116-43,-207 93,342-150,1-1,-1 1,1 0,-1 0,0 0,1 0,-1 0,1 0,0 0,-1 0,1 1,0-1,0 0,0 1,0-1,0 1,0-1,0 1,0 0,1-1,-1 1,1 0,-1 0,1-1,0 1,-1 0,1 0,0 0,0-1,0 1,1 3,1 3,1 0,0-1,0 1,1-1,8 14,0-2,972 1838,-906-1701,-66-131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00.69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1814,'362'-339,"116"-10,2-2,-410 290,108-84,-172 142,-1-1,1 1,0 0,0 1,0-1,9-2,-14 5,0 0,-1 0,1 0,-1 0,1 0,0 0,-1 0,1 0,-1 0,1 0,-1 0,1 0,0 0,-1 0,1 0,-1 1,1-1,-1 0,1 0,0 1,-1-1,0 0,1 1,-1-1,1 1,-1-1,1 1,0 1,-1-1,0 1,0-1,0 1,0-1,0 1,0 0,0-1,-1 1,1-1,-1 1,1-1,-1 0,1 1,-1-1,-1 3,-99 168,75-118,2 1,3 0,2 2,2 0,3 1,-9 85,23-137,-1 1,1-1,1 1,-1-1,1 1,0-1,0 1,1-1,0 0,0 0,0 0,1 0,0 0,0 0,0-1,1 0,7 8,-5-6,1-2,1 1,-1-1,1 0,0 0,0-1,1 0,-1-1,1 1,0-2,15 4,12 0,0-2,-1-1,1-2,0-1,64-10,-34-1,1-3,72-25,-115 31,-1 2,0-2,0 0,-1-1,0-2,-1 0,28-20,-46 29,-1 0,0-1,0 1,0-1,0 1,-1-1,1 0,-1 0,1 0,-1 0,0 0,0 0,0 0,-1 0,1 0,-1 0,1-1,-1 1,0 0,0 0,-1 0,1-1,-1 1,0 0,1 0,-1 0,-1 0,0-3,-6-10,1 0,-2 1,-20-28,18 27,-44-64,4-2,3-1,-41-103,87 181,-1 0,2 0,-1 0,1-1,0 1,0 0,0-1,1 1,-1-1,2-6,0 10,-1 0,1 0,0 1,0-1,0 0,0 0,0 1,0-1,0 1,1-1,-1 1,1-1,-1 1,1 0,-1 0,1-1,0 1,-1 1,1-1,0 0,0 0,0 1,0-1,0 1,0-1,0 1,0 0,0 0,4 0,90-4,122 10,-180-4,52 6,0 4,-2 4,0 3,-1 5,-1 3,113 53,-156-59,-1 2,0 3,-2 0,-2 3,0 1,-2 2,-1 2,-2 1,41 56,-42-46,-2 1,-2 2,-2 1,-2 1,-2 1,-3 1,24 105,-37-129,-1 1,-1 0,-2 0,-1 0,-3 34,2-61,0-1,0 1,0-1,0 1,0 0,-1-1,1 1,0-1,-1 1,0-1,1 1,-1-1,0 0,0 1,0-1,0 0,0 0,0 1,0-1,0 0,0 0,0 0,-1 0,-1 1,1-2,0 0,-1 0,1 0,0 0,0 0,0 0,0 0,0-1,0 1,0-1,0 0,0 1,0-1,1 0,-1 0,-2-2,-11-8,0 0,2-1,-19-19,22 21,-40-45,2-2,3-2,-59-101,73 106,2-1,3-2,2 0,2-2,-17-81,29 95,3 0,1 0,2-1,3 0,1 1,3-1,1 0,11-44,29-84,14-62,-58 229,1 0,0 0,1 0,0 0,0 0,0 1,1-1,0 1,0-1,1 1,8-11,3 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45.7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0 455,'120'-73,"-89"51,1 2,1 1,37-14,0 11,-47 16,-1-1,29-13,17-8,0 3,109-25,-42 14,-125 33,257-82,-252 80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01.46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971 1,'-9'0,"0"0,0 1,1 0,-1 1,0 0,1 0,-1 1,1 0,0 0,-12 8,4-1,1 1,1 0,0 1,-14 17,-20 21,2 4,2 0,3 3,2 2,3 1,2 2,-38 101,70-159,-4 12,1 0,0 1,-3 27,7-40,1-1,-1 1,1-1,0 1,0-1,1 1,-1-1,1 1,0-1,0 0,0 1,0-1,0 0,1 1,-1-1,1 0,0 0,0 0,0-1,1 1,-1 0,1-1,5 5,3-1,0 0,1-1,-1 0,1-1,1-1,-1 1,0-2,18 2,110 2,-96-5,64 1,322 17,-415-17,1-1,-1 2,0 0,0 1,0 0,27 13,-38-15,0 0,0 1,0 0,0 0,0 0,-1 0,0 1,1 0,-1-1,-1 1,1 0,0 0,-1 1,0-1,0 0,0 1,-1-1,1 1,-1 0,0-1,-1 1,1 0,-1 0,0-1,0 1,-1 5,-1 5,0 0,-2 0,1 0,-2-1,0 0,-1 0,-14 26,-66 90,72-110,-219 274,181-237,-3-2,-114 87,136-118,-2-2,0-1,-1-2,-46 18,64-31,0 0,0-1,-1 0,0-2,0 0,0-1,0-1,0-1,0-1,0 0,-21-5,28 3,0-1,1-1,0 0,-1 0,2-1,-1 0,1-1,0 0,0-1,1 0,-15-16,-6-12,-46-70,29 39,23 33,6 8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02.15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0,'1'19,"1"-1,0 0,2 1,0-2,1 1,13 32,57 99,-67-133,409 630,-407-631,0-1,2-1,-1 0,27 22,-32-31,0 0,1 0,0 0,-1-1,1 0,0-1,0 1,1-1,-1 0,0-1,1 0,-1 0,1-1,7 0,49-2,12 1,1-3,117-22,-74-13,-95 30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02.61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1 221,'4'0,"6"-4,10-2,10-4,16-4,28-1,16-5,16-4,11-2,-3-1,-6 4,-14 6,-14 6,-17 4,-14 5,-16-3,-9 0,-9 1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03.53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374 47,'0'-2,"-1"0,1 0,-1 0,0 0,1 0,-1 0,0 1,0-1,0 0,0 0,-1 1,1-1,0 1,-1-1,1 1,-1-1,1 1,-1 0,0 0,1 0,-1 0,0 0,0 0,0 0,0 1,0-1,-4 0,0-1,-1 1,1 0,-1 0,0 0,0 1,1 0,-9 1,5 1,1 1,-1 1,1 0,0 0,0 0,1 1,-1 1,1-1,0 1,1 1,-1 0,1 0,-9 12,-11 14,-38 64,60-89,-2 3,0 1,1 0,0 0,1 1,0 0,-4 20,8-31,1 1,-1-1,1 1,0-1,0 1,0 0,0-1,0 1,1-1,-1 1,1-1,-1 1,1-1,0 1,0-1,0 1,0-1,1 0,-1 0,1 0,-1 0,1 0,0 0,0 0,0 0,0-1,0 1,0-1,0 1,0-1,1 0,-1 0,0 0,1 0,-1 0,1-1,-1 1,1-1,0 1,3-1,-2 1,1-1,-1 1,1-1,-1 0,1-1,0 1,-1-1,1 0,-1 0,0 0,1 0,-1-1,0 0,0 0,0 0,0 0,0-1,0 1,-1-1,1 0,-1 0,0 0,0-1,0 1,5-8,2-7,-1-1,0 0,-2 0,9-34,11-24,-26 74,0 0,1 0,-1 0,1 0,0 1,0-1,0 0,0 1,0-1,0 1,1 0,-1-1,1 1,5-2,-6 3,0 1,0-1,0 1,0 0,1 0,-1 0,0 0,0 0,0 1,0-1,1 0,-1 1,0 0,0 0,0-1,0 1,0 0,0 1,-1-1,1 0,0 0,2 4,99 83,116 130,-198-195,38 42,-48-49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04.87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1,'4'1,"1"1,-1-1,0 1,0 1,0-1,-1 1,1-1,-1 1,1 0,-1 0,0 0,0 1,0-1,0 1,2 6,6 3,176 238,-74-94,387 507,-499-664,-1 1,0-1,0 0,0 0,0 1,1-1,-1 0,0 1,0-1,0 0,1 0,-1 0,0 1,0-1,1 0,-1 0,0 0,1 1,-1-1,0 0,1 0,-1 0,0 0,1 0,-1 0,0 0,1 0,-1 0,0 0,1 0,-1 0,0 0,1 0,-1 0,0 0,0 0,1 0,-1-1,0 1,1 0,-1 0,0 0,1 0,-1-1,9-18,-1-33,-8 49,5-51,-3 23,1 0,1 0,2 0,14-46,-17 69,0 1,1-1,-1 1,1 0,1 0,0 0,0 1,0-1,0 1,1 0,0 1,0-1,1 1,0 1,0-1,0 1,0 0,0 1,1 0,0 0,0 0,11-1,6 0,1 2,0 0,0 2,0 1,0 1,0 1,-1 2,1 0,34 13,5 5,-1 2,80 47,-90-43,90 69,-118-77,0 0,-2 2,-1 1,-1 1,20 29,-39-50,0-1,-1 1,0-1,0 1,0 0,0 0,0 0,-1 0,1 0,-1 0,-1 1,1-1,0 0,-1 1,0 6,-1-8,0 1,-1-1,1 0,-1 0,0 1,0-1,0-1,0 1,-1 0,1-1,-1 1,0-1,1 1,-1-1,0 0,0 0,0-1,-1 1,-2 1,-19 8,0-1,0 0,-53 11,-86 6,43-9,95-13,-32 7,-111 6,151-17,0-2,0 0,0-1,1 0,-1-2,0 0,1-1,0-1,0 0,-25-15,38 19,1 0,-1 0,1 0,0-1,0 0,0 0,1 1,-1-1,1-1,-1 1,1 0,0-1,0 1,-3-8,0-7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05.47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0,'9'1,"0"0,-1 0,1 1,0 0,0 1,-1-1,1 2,-1-1,0 1,0 1,10 6,9 9,42 39,-41-34,82 64,-67-57,-1 3,38 40,-67-61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05.80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43 48,'-4'-4,"-6"-2,-1-3,1-6,3 1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06.55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62 176,'0'-4,"-1"0,-1-1,1 1,-1 0,1 0,-1 0,0 0,-1 1,-2-6,-11-18,9 7,3 13,1-1,0 0,1 0,-1-1,2 1,-1 0,0-12,2 20,0-1,0 1,1-1,-1 1,0 0,0-1,0 1,1 0,-1-1,0 1,0 0,1-1,-1 1,0 0,0-1,1 1,-1 0,0 0,1-1,-1 1,1 0,-1 0,0 0,1 0,-1-1,1 1,-1 0,0 0,1 0,-1 0,1 0,-1 0,0 0,1 0,-1 0,1 0,-1 0,0 1,1-1,-1 0,1 0,-1 0,0 0,1 1,-1-1,0 0,1 0,-1 1,0-1,1 0,-1 1,0-1,0 0,1 1,-1-1,0 1,23 18,255 265,255 245,-432-427,-96-99,0 0,0 0,0 0,1-1,-1 1,1-1,0-1,-1 1,1-1,0 0,0 0,0-1,11 0,6-1,0-1,29-6,414-95,-421 93,-9 3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07.01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1,'5'0,"5"0,5 4,1 6,1 6,2-1,-2 7,5-2,-2 2,0 0,2 1,0-4,-3 0,-4-4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07.49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16,'0'-5,"-4"0,-2-1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46.58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560 1,'-24'1,"-1"1,1 1,0 1,0 2,-43 15,-111 57,129-54,38-19,-3 1,0 1,0 0,0 1,-20 16,30-20,0 0,0 1,0-1,1 1,0 0,0-1,0 1,0 1,1-1,0 0,0 1,0-1,1 1,-1-1,2 1,-2 8,3 18,0-1,3 1,0-1,2 0,15 45,-9-28,210 718,-218-754,8 21,13 60,-21-69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08.27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1,'23'22,"43"30,2 2,8 22,-4 4,-3 2,64 103,-25-36,-105-146,-1 1,1-2,0 1,0 0,0-1,1 1,-1-1,1 0,-1 0,1 0,0 0,0-1,-1 0,1 0,0 0,7 1,4-1,1 0,-1-1,18-2,1-1,352-29,-369 29,9 1,0-2,0-1,-1-1,0-1,0-2,33-15,-38 10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08.75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1 331,'9'-1,"0"-1,0 0,-1 0,1 0,-1-1,1 0,13-8,13-4,408-141,-129 48,-248 87,-43 17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09.85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1 662,'16'1,"0"1,0 1,0 1,0 0,18 8,-23-8,-1 0,1 0,0-1,1 0,-1-1,0 0,1-1,-1 0,1-1,-1 0,22-4,-29 3,-1-1,1 0,-1 0,0-1,1 1,-1 0,0-1,-1 0,1 0,0 0,-1 0,1 0,-1-1,0 1,0-1,-1 1,1-1,-1 0,2-6,3-10,-2 1,4-30,-7 43,9-100,-4-1,-13-166,1 238,2 7,18 50,66 127,178 249,-237-367,251 344,265 418,-509-743,66 127,-84-155,-1 1,-1 0,-1 0,-1 1,-1 0,1 25,-5-44,-1-1,0 1,0 0,0-1,-1 1,1 0,-1-1,0 1,-1-1,1 1,-1-1,0 1,0-1,0 0,-1 0,1 0,-1 0,-4 4,2-4,1-1,0 0,-1 0,0 0,0-1,0 0,0 0,0 0,0 0,0-1,-1 0,1 0,-1 0,1-1,-8 0,-31 1,0-2,1-2,0-2,0-2,0-2,1-1,0-3,1-1,0-2,2-2,-53-31,44 17,1-3,1-2,2-1,2-3,-54-65,54 53,3-1,2-3,2-1,-38-89,67 136,2 0,0-1,0 0,1 0,0 0,-1-20,4 29,0 0,0-1,1 1,-1 0,1 0,-1-1,1 1,0 0,0 0,0 0,1 0,-1 0,1 0,0 0,0 1,0-1,0 1,0-1,0 1,1 0,-1 0,1 0,-1 0,1 0,0 0,0 1,0-1,0 1,3-1,14-4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10.61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17335 0,'0'1,"-1"0,1 0,-1 0,1 0,-1 0,0-1,1 1,-1 0,0 0,0-1,0 1,1 0,-1-1,0 1,0-1,0 1,0-1,0 0,0 1,0-1,0 0,-2 1,-32 7,24-6,-421 122,217-59,-2953 796,-1018 161,3291-822,-1212 290,-723 255,1361-270,36 86,954-387,424-159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11.65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4274,'1'-5,"-1"0,1 1,1-1,-1 1,1-1,-1 1,1 0,0-1,1 1,-1 0,1 0,0 1,0-1,6-5,59-50,-46 41,106-78,5 5,197-102,-166 110,4 7,3 7,268-70,-183 80,491-51,-13 61,458-52,32-85,-314-22,-10-58,-341 96,-367 114,903-257,17 62,-699 179,372-69,-459 86,212-47,-442 78,-1-5,-1-4,136-69,385-263,-229 126,13 28,25 46,-415 162,11-3,-1-1,0-1,-1 0,0-2,23-15,-33 18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23.03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7964 1,'-24'1,"1"1,0 1,1 2,-1 0,1 1,-39 17,-124 68,170-82,-216 126,-321 246,416-269,-223 234,-81 168,-27 13,3-4,212-225,-173 221,262-313,-209 205,-218 156,387-376,2-8,-152 151,-174 265,341-381,-518 501,93-105,428-432,82-85,75-68,6-6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25.07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0,'18'1,"0"1,0 0,-1 1,1 1,28 11,86 41,-81-33,1104 479,-1071-464,944 409,23-46,912 297,-1783-628,510 193,11-36,-290-112,2101 600,-2507-714,1016 271,-944-254,-1 4,-1 3,96 46,-101-45,-52-20,0 1,-1 0,0 1,22 13,-3 0,0-1,1-2,70 23,45 20,-63-15,141 64,-2-7,-15-5,-178-87,0-1,0-2,55 7,-15-4,-31 0,0 1,56 25,-48-17,29 10,433 182,-508-209,1 1,-1 0,0 0,0 1,-1 0,0 0,6 6,-6-5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27.09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0,'4'61,"3"-1,2 0,3-1,30 90,-1 1,3 17,6-1,112 243,7-81,27 57,-95-166,50 116,26 152,-91-241,-23-70,153 408,74 136,-194-500,-23-56,-35-84,-24-55,-2 0,14 43,8 27,68 139,-24-63,-48-101,-20-45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33.11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0,'3'2,"0"0,1 1,-1-1,-1 1,1 0,0-1,-1 1,1 0,-1 1,0-1,4 7,1 0,469 735,-459-717,-8-12,0-1,0 0,0-1,20 22,-26-32,1-1,-1 0,0 0,1 0,0-1,0 1,0-1,0 0,0 0,0-1,1 1,-1-1,1 0,-1 0,1 0,-1 0,1-1,6 0,9-2,-1-2,0 0,0 0,0-2,34-15,89-53,-111 57,25-15,231-118,-280 147,0 0,0-1,-1 0,1 0,8-7,-3-3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34.03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383 726,'2'-13,"1"-1,1 1,0 0,1 0,0 0,1 1,0-1,1 2,12-16,-7 7,84-120,9-15,-91 131,0-1,-2-1,-1 0,12-40,-22 63,0 1,-1-1,1 0,0 1,-1-1,1 0,-1 0,0 0,0 0,0 1,0-1,-1 0,1 0,-1 0,1 1,-1-1,0 0,0 1,0-1,-1 0,1 1,-1 0,1-1,-1 1,-2-2,-1 0,-1 1,1 0,-1 0,0 0,0 1,0 0,-1 0,1 1,0 0,-9-1,-4 0,0 0,0 2,-1 0,1 1,0 1,0 0,0 2,0 0,-30 12,24-7,2 2,-1 1,2 1,-1 1,2 1,-35 31,34-25,1 1,0 0,2 2,1 0,0 2,2-1,1 2,2 0,0 1,2 1,1-1,-13 61,20-70,0 1,1 0,2-1,0 1,0 0,2-1,6 30,-4-38,-1 0,1 0,1 0,0-1,1 0,0 0,0 0,1 0,1-1,-1 0,1-1,1 0,17 14,4-1,1-2,0-1,2-1,0-2,0-1,2-2,-1-1,72 12,-22-3,-58-12,-1-2,0-1,35 2,-52-6,-1-1,0 0,0-1,0 0,0 0,0-1,0 1,0-2,0 1,-1-1,1 0,-1 0,0 0,0-1,0 0,9-8,177-179,-180 179,-1 0,17-24,-13 11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47.46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0 323,'2'-3,"0"0,1 0,-1 0,1 0,-1 1,1-1,0 1,0-1,0 1,1 0,-1 0,0 0,4-1,7-5,152-91,-33 22,-97 57,39-18,3 0,-67 31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34.81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81 1,'-4'-1,"1"1,0 0,0 0,-1 1,1-1,0 1,0 0,0-1,-1 1,1 1,0-1,0 0,1 1,-1-1,0 1,-4 4,4-3,1 0,0 1,0-1,0 1,0 0,1-1,-1 1,1 0,0 0,0 0,1 0,-1 0,1 7,-3 24,2-1,2 1,1 0,1-1,2 1,13 44,-12-59,1-1,0 1,2-2,0 1,1-1,1-1,1 0,0 0,1-1,1-1,0 0,19 14,58 37,106 58,50 35,-205-129,-1 3,46 47,-77-70,-1 1,1 0,-2 1,1 0,-2 1,1-1,-2 1,0 1,0-1,-2 1,1 0,-2 0,3 16,-6-23,-1-1,1 1,-1 0,0-1,0 1,-1 0,0-1,0 0,-1 1,0-1,0 0,0 0,-1-1,0 1,0-1,0 0,-6 6,-12 11,-1-1,-38 27,33-27,-22 20,-2-2,-2-3,-2-2,-90 42,114-65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35.41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0 400,'0'-4,"5"-2,4-4,11-4,5-9,4-9,8-3,4 0,2-2,-1-4,-4 5,0 0,-2 7,-2 8,-8 3,-4 4,-5 5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36.42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1,'2'0,"0"1,1-1,-1 1,0 0,0 0,0 0,0 0,0 0,0 0,0 1,0-1,0 0,-1 1,4 3,25 30,-21-23,158 195,88 104,84 99,-336-407,0 0,0 1,1-1,-1 0,1-1,0 1,0-1,0 1,0-1,0-1,0 1,1 0,-1-1,1 0,-1 0,1 0,-1-1,1 1,0-1,-1 0,1-1,-1 1,1-1,0 0,5-1,10-5,0 0,-1-2,0 0,24-15,-19 11,135-81,83-43,-209 122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37.10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365 1,'-5'0,"-9"0,-7 0,-4 0,-3 0,0 0,5 4,1 1,5 5,-3 0,-3-1,-1-3,-1 2,-1 0,0-1,4 2,7-1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38.52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1,'14'13,"1"-1,1 0,24 14,-4-3,64 49,155 147,65 112,-280-290,27 34,-67-75,0 1,1-1,-1 1,0-1,0 0,0 1,1-1,-1 0,0 1,0-1,1 0,-1 1,0-1,1 0,-1 0,0 1,1-1,-1 0,0 0,1 0,-1 0,0 1,1-1,-1 0,1 0,-1 0,0 0,1 0,-1 0,1 0,-1 0,0 0,1 0,-1 0,1 0,-1 0,0-1,1 1,-1 0,1 0,-1 0,0 0,1-1,-1 1,0 0,1 0,-1-1,0 1,0 0,1-1,-1 1,0 0,0-1,1 1,-1 0,0-1,0 1,0-1,0 1,0 0,1-1,-1 1,0-1,0 0,7-33,-6 27,3-29,-3 23,0 1,0-1,2 0,-1 0,2 1,0-1,0 1,1 0,12-21,-14 30,0 1,0-1,0 1,1 0,-1 0,1 0,-1 0,1 0,-1 1,1 0,0 0,0 0,0 0,0 0,6 1,69 1,-50 1,23 2,0 2,-1 3,0 2,-1 2,0 3,-1 1,-1 3,0 2,80 51,-109-60,-1 1,0 0,22 25,-25-24,-3-4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39.67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304 1,'-5'2,"1"0,0 0,0 1,0-1,0 1,1 0,-1 1,1-1,0 0,-4 7,-6 3,-15 17,2 0,1 2,2 0,1 2,2 0,1 2,1 0,3 1,0 0,-9 43,21-69,1 0,0 0,0 0,1 0,0 0,1 0,3 22,-2-29,0 0,0 1,0-1,1 0,0-1,0 1,0 0,0 0,0-1,1 0,0 1,0-1,0 0,0 0,0 0,0-1,1 1,-1-1,1 0,0 0,0 0,0 0,5 1,3 2,0-1,0 0,1-1,0-1,20 2,-30-4,1 0,-1 0,0-1,1 1,-1-1,0 0,0 0,0 0,0 0,0-1,0 1,0-1,0 1,0-1,-1 0,1 0,-1-1,1 1,-1 0,0-1,0 0,0 1,0-1,-1 0,1 0,2-5,18-44,-3-1,-1 0,-3-1,-2-1,-3-1,-2 1,2-95,-11 145,1 1,0 0,0-1,1 1,0 0,-1 0,1-1,1 1,1-5,-3 9,1-1,-1 1,0-1,1 0,-1 1,1-1,-1 1,1-1,0 1,-1-1,1 1,-1 0,1-1,0 1,-1 0,1-1,0 1,0 0,-1 0,1 0,0 0,0-1,1 2,0-1,0 0,0 1,0-1,0 1,0 0,0-1,0 1,0 0,-1 0,4 3,17 13,-2 2,0 0,-1 1,31 44,15 16,268 305,-321-371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40.34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1,'0'4,"1"0,0 0,1 0,-1 0,1 0,-1 0,1-1,0 1,1 0,-1-1,5 6,4 6,535 807,-406-632,-121-168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41.3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150 0,'-4'0,"-1"1,1-1,0 1,0-1,0 1,1 1,-1-1,0 0,0 1,1 0,-1 0,0 0,1 0,0 0,0 1,-5 4,2-1,1 1,0-1,0 1,1 1,-1-1,2 1,-6 12,0 9,1 1,1 1,-3 41,7-55,2-1,-1 1,2-1,1 1,0-1,1 1,0-1,2 1,0-1,0 0,2-1,0 1,1-1,0 0,1-1,1 0,0 0,1-1,0 0,1 0,1-1,15 12,18 11,2-3,98 51,-28-19,69 55,-155-96,-1 1,-1 2,43 47,-67-67,3 3,0-1,-1 2,-1-1,1 1,7 17,-13-24,0 0,0 0,0 0,-1 0,1 0,-1 0,0 0,0 0,0 0,0 0,-1 0,1 0,-1 0,0 0,0 0,0 0,0 0,0 0,0-1,-1 1,0 0,1-1,-1 1,0-1,0 0,-3 3,-14 12,-1-1,0-1,-1-1,-25 13,6-3,-14 3,30-18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41.95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1 114,'0'-5,"4"0,6 0,5 0,5 2,3 1,2-3,1-1,0 0,0 2,5-3,0-5,0 0,-1 2,-2 3,-1 2,-5-2,-6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43.13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244 1,'-49'52,"2"3,-67 102,109-151,1 0,0 1,1 0,0 0,0 0,0 1,1-1,0 0,1 1,-1 0,1-1,1 15,0-17,2-1,-1 1,0-1,1 1,0-1,0 1,0-1,0 0,1 0,-1 0,1 0,0 0,0-1,1 0,-1 1,1-1,0 0,0-1,0 1,0-1,8 4,212 92,-3-3,-215-92,1 0,-1 1,0 0,0 0,0 1,0 0,-1 0,1 0,-2 1,1-1,5 9,-8-11,-1 0,0 0,0 0,0 0,0 1,0-1,-1 0,1 0,-1 1,0-1,0 0,0 1,0-1,-1 0,1 0,-1 1,0-1,0 0,0 0,-1 0,1 0,0 0,-1 0,0-1,0 1,0 0,-2 2,-5 3,1 1,-1-1,-1-1,1 0,-1 0,0-1,-1 0,1-1,-1 0,0-1,-1 0,-20 4,-6 0,0-2,-62 1,76-6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14.48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1 118,'1'9,"0"-1,0 1,1 0,0 0,1-1,0 0,0 1,1-1,5 9,48 70,-49-77,61 79,3-3,103 93,184 128,-335-288,62 48,98 59,-179-122,1-1,-1 0,1-1,0 1,0-1,7 2,-12-4,0 0,0 0,1 0,-1 0,0 0,0 0,0 0,0 0,0-1,0 1,0 0,0-1,0 1,0-1,0 1,0-1,0 1,0-1,0 0,0 1,0-1,0 0,-1 0,1 1,0-1,-1 0,1 0,-1 0,1 0,-1 0,1 0,-1 0,1 0,-1 0,0-1,0 1,0 0,1 0,-1 0,0-2,3-37,-2-1,-6-67,0 15,-44-711,48 796,0 1,0 0,0-1,1 1,0-1,0 1,3-15,2 7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43.66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1 164,'4'0,"6"0,5-5,5 0,3-5,2 0,1-3,-4-3,2 1,3-2,-1-1,1 2,0 3,-1 5,-5-1,-5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44.70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8 362,'6'10,"0"-1,1 1,0-1,13 12,5 9,521 603,-385-453,-147-164,-7-10,-2 0,1 0,-1 1,0 0,0 0,0 0,-1 1,4 8,-8-15,0-1,0 0,0 1,1-1,-1 0,0 1,0-1,0 1,0-1,0 0,0 1,0-1,0 1,0-1,0 0,0 1,0-1,0 1,0-1,0 0,0 1,0-1,-1 1,1-1,0 0,0 1,0-1,-1 0,1 1,0-1,0 0,-1 1,1-1,0 0,-1 0,1 1,0-1,-1 0,1 0,0 0,-1 1,-20-5,-21-19,3-8,1-2,2-1,-63-77,-74-135,69 85,7-5,-75-179,168 335,0-1,0 1,1-1,0 0,1 0,0 0,1 0,0-18,2 26,-1-1,1 0,-1 1,1-1,0 0,1 1,-1-1,0 1,1 0,0-1,0 1,0 0,0 0,0 0,1 0,-1 1,1-1,0 1,0-1,0 1,0 0,0 0,0 1,1-1,-1 0,1 1,-1 0,4-1,24-4,0 2,0 0,0 2,0 2,43 4,6 0,-75-5,0 1,-1 0,1 1,0-1,-1 1,1 0,-1 0,1 0,-1 1,1 0,-1-1,0 2,7 3,-9-3,0-1,0 0,0 1,-1 0,1-1,-1 1,1 0,-1 0,0 0,0 0,-1-1,1 1,-1 1,1-1,-1 0,0 0,0 0,0 0,0 0,-1 0,1 0,-2 4,-11 45,-1-1,-3 0,-3-1,-1-1,-39 64,42-74,14-28,0-1,-1 0,0 0,-1 0,-8 9,4-9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45.29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0,'7'2,"0"-1,-1 2,1-1,-1 1,0 0,0 0,0 0,0 1,0 0,-1 0,1 1,-1-1,7 10,-1-4,55 54,-3 3,86 118,82 166,-124-174,-99-163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46.56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424 46,'-11'-1,"-1"2,1-1,-1 1,1 1,-1 0,1 1,0 0,0 1,0 0,1 0,-1 1,1 1,0 0,1 0,-1 1,1 0,0 1,1 0,0 0,-8 11,-11 12,2 2,1 0,-30 60,41-68,2 0,0 1,2 1,1 0,1 0,-4 33,11-57,-1 0,1 0,0 0,0 0,0 0,1 1,-1-1,1 0,-1 0,1 0,0 0,0 0,0 0,1-1,-1 1,1 0,3 4,-5-7,1 1,0 0,0-1,0 1,0 0,0-1,0 1,0-1,0 0,0 1,0-1,0 0,0 0,0 1,0-1,0 0,0 0,0 0,0 0,1-1,1 1,-1-1,1 0,-1 0,0 0,1 0,-1 0,0-1,0 1,0-1,0 1,3-5,11-11,0-2,-2 0,0-1,-2 0,17-36,42-117,-57 137,-1-2,-1 0,-2 0,6-52,-16 89,0-1,0 0,0 0,1 0,-1 0,1 1,-1-1,1 0,-1 1,1-1,0 0,0 1,0-1,0 1,0-1,0 1,0-1,1 1,-1 0,0 0,3-2,-2 3,-1-1,1 1,-1 0,1-1,0 1,-1 0,1 0,0 1,0-1,-1 0,1 0,-1 1,1-1,0 1,-1 0,1-1,-1 1,3 1,8 6,-1 0,0 1,-1 0,13 14,-19-18,218 257,-120-134,-21-46,-71-69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47.82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1 155,'18'2,"1"0,-1 0,0 2,0 0,0 2,-1 0,1 0,-1 2,19 11,23 16,59 47,-89-61,6 4,23 17,80 73,-105-70,-18-23,-25-48,-35-72,5-1,-35-132,73 225,0-1,0 0,1 0,1 0,-1 0,1 0,0 0,0 0,1 0,0 1,2-10,-1 12,-1 1,1 0,0 0,0 0,0 0,0 0,0 1,1-1,-1 1,1-1,0 1,0 0,0 0,0 0,0 0,0 1,0-1,0 1,1 0,-1 0,0 0,1 0,-1 1,5-1,14-1,0 0,0 2,1 0,-1 2,0 0,0 1,0 2,0 0,-1 1,0 1,30 15,14 11,-2 3,67 52,-80-52,-1 2,-3 2,-1 3,-2 1,-2 2,50 75,-80-105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48.97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1 659,'60'-65,"56"-80,-106 130,0 0,0-1,-2 0,0 0,-1-1,0 1,-2-2,0 1,-1-1,0 0,-2 0,0 0,-1 0,-1 0,0 0,-6-32,3 41,1 1,-1 1,-1-1,0 0,0 1,0-1,-1 1,0 0,0 1,-1-1,0 1,-7-6,10 9,1 1,-1 0,1-1,-1 1,0 0,0 0,0 1,0-1,0 1,0-1,-1 1,1 0,0 0,-1 1,1-1,-1 0,1 1,-1 0,1 0,-1 0,1 1,0-1,-1 1,1-1,-1 1,1 0,0 1,0-1,-1 0,1 1,0 0,-3 2,2 0,1 0,0-1,0 1,1 1,-1-1,1 0,0 1,0-1,0 1,0-1,1 1,0 0,0 0,0 6,-3 76,4-67,0 14,6 241,-6-267,1 0,0 0,0 0,1 0,0-1,0 1,1-1,0 1,0-1,1 0,0 0,0-1,0 1,1-1,0 0,0 0,9 7,-2-4,0-1,1 0,0-1,0-1,1 0,0 0,0-2,20 5,38 4,0-2,0-5,139-3,-210-3,22-1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08.65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125 0,'2'6,"-1"-1,1 0,0 0,1 0,-1 0,1-1,0 1,0-1,0 0,1 1,5 4,4 7,206 261,-128-152,364 527,-433-618,24 36,-3 2,-3 1,41 106,-79-172,0 0,0 0,0 0,-1 0,0 0,-1 0,0 0,0 0,0 0,-1 0,0 0,0 0,0 0,-4 9,1-7,-1-1,0 1,0-1,0 1,-1-2,-1 1,1-1,-1 1,-13 9,-31 19,-1-2,-1-2,-2-2,-79 29,97-42,-6 2,-14 8,-1-2,-122 32,169-56,0 0,0-1,0 0,0-1,0 0,0 0,1-2,-1 1,0-1,1-1,0 0,-1 0,2-1,-1 0,0-1,-9-8,-6-4,0-2,2-1,1 0,-29-37,45 52,1 0,0 0,1-1,0 0,0 0,0 0,1 0,0-1,0 1,1-1,0 0,-1-11,3 12,0 0,1 0,0 0,0 0,1 0,0 0,0 0,0 0,1 0,0 1,1 0,-1-1,10-10,2-5,117-172,-124 178,-3 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09.23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10.54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2 231,'-1'41,"2"-1,2 1,1-1,3 0,1 0,14 43,-2-31,2-2,2 0,2-1,3-2,1-1,3-1,1-2,69 68,-87-97,2 0,28 18,-39-27,-1-1,1-1,0 0,1 0,-1 0,1 0,-1-1,1-1,0 1,12 0,-18-3,0 1,1-1,-1 1,0-1,0 0,-1 0,1 1,0-1,0-1,0 1,-1 0,1 0,0-1,-1 1,1-1,-1 1,0-1,1 0,-1 1,0-1,0 0,0 0,0 0,-1 0,1 0,0 0,-1 0,1 0,-1 0,0 0,0-3,2-11,-1 0,0-1,-3-17,1 14,0-63,-16-311,15 385,1-1,0 1,1-1,-1 1,3-18,-2 26,0 0,1 0,-1-1,0 1,1 0,-1 0,0 0,1-1,-1 1,1 0,0 0,-1 0,1 0,0 0,0 0,0 0,0 0,0 1,0-1,0 0,0 0,0 1,0-1,0 1,0-1,0 1,0-1,1 1,-1 0,0-1,0 1,1 0,-1 0,0 0,0 0,1 0,-1 0,0 0,0 1,1-1,-1 0,0 1,0-1,1 1,59 21,76 39,-15-5,129 28,-89-34,-161-50,-1 1,1-1,0 0,0 1,-1-1,1 0,0 0,-1 1,1-1,0 0,0 0,0 0,-1 0,1 0,0 0,0 0,-1 0,1 0,0 0,0 0,0-1,-1 1,1 0,0 0,-1-1,1 1,0-1,-1 1,1 0,0-1,-1 1,1-1,-1 0,1 1,-1-1,2-1,-2 0,0-1,1 1,-1-1,0 1,0-1,-1 1,1-1,0 1,-1-1,0 1,-1-4,-29-64,-67-87,-168-207,242 325,17 22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11.91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809 55,'-5'-6,"0"2,0-1,0 0,-1 1,0 0,0 0,0 1,0 0,0 0,-1 0,0 1,1 0,-1 0,0 0,0 1,0 0,0 1,0 0,0 0,0 0,0 1,0 0,0 0,0 0,0 1,1 0,-1 1,1 0,-1 0,1 0,0 0,0 1,-6 6,-27 22,1 3,-52 62,-56 90,95-116,-69 125,103-162,0 1,3 0,1 2,1-1,2 2,-6 43,15-76,0 0,1 1,0-1,0 0,0 0,0 1,1-1,0 0,0 1,0-1,0 0,1 0,0 0,0 0,1-1,-1 1,1 0,0-1,0 0,1 0,-1 0,1 0,0 0,0-1,0 1,0-1,1 0,-1-1,1 1,0-1,-1 0,1 0,0 0,1-1,5 2,31 8,1-3,0-1,50 2,-65-8,0-1,0-1,0-2,0-1,53-14,-75 16,0 0,0-1,0 0,-1 0,1-1,-1 1,0-1,0 0,0 0,0-1,-1 0,1 0,-1 0,0 0,-1 0,0-1,1 0,-2 0,5-11,0-7,-1-1,-1 0,4-46,-1 4,16-138,-16 117,29-130,-37 215,1 0,-1 0,1 0,0 0,0 0,1 0,-1 1,0-1,1 1,0-1,0 1,-1-1,1 1,1 0,-1 0,0 0,4-2,-4 3,0 1,0-1,0 1,0 0,0 0,0 0,0 0,0 0,0 0,0 1,0-1,0 1,0-1,0 1,0 0,0 0,0 0,0 0,0 0,-1 0,1 0,0 1,-1-1,1 0,-1 1,2 2,24 24,-2 2,34 51,-6-7,-32-46,-13-16,1 0,0-1,17 15,-23-22,1-1,1 0,-1-1,0 1,1-1,-1 0,1 0,0 0,0 0,-1-1,1 0,0 0,0 0,6-1,256-6,-239 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16.47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204 846,'-3'1,"0"0,1 1,-1 0,1 0,-1 0,1 0,0 0,0 0,0 0,0 1,0-1,0 1,1 0,-1-1,1 1,0 0,-2 4,-2 3,-92 190,83-165,3 0,1 1,-11 73,17-82,2 1,0 1,2-1,1 0,7 39,-7-60,1 0,0-1,0 0,0 1,1-1,0 0,1 0,-1 0,1-1,0 1,0-1,6 5,-6-6,1-1,-1 0,1 0,0-1,0 1,0-1,0 0,0 0,0-1,1 0,-1 0,0 0,1 0,-1-1,1 0,-1 0,7-1,-7 0,-1 0,0 0,1 0,-1 0,0-1,0 1,0-1,0 0,0-1,0 1,0-1,-1 1,1-1,-1 0,0 0,0-1,0 1,0-1,0 1,-1-1,0 0,3-6,3-8,-1-2,0 1,6-34,-6 24,65-324,-56 266,-14 78,10-40,-11 48,-1 1,0-1,0 0,1 0,-1 1,0-1,1 1,-1-1,1 0,-1 1,1-1,-1 1,1-1,-1 1,1-1,0 1,-1 0,1-1,-1 1,1 0,0-1,0 1,-1 0,1 0,0-1,-1 1,1 0,0 0,0 0,-1 0,1 0,0 0,0 0,-1 1,1-1,0 0,-1 0,1 0,0 1,-1-1,1 0,0 1,-1-1,1 1,0-1,-1 1,1-1,-1 1,1-1,-1 1,1-1,-1 1,0 0,1-1,-1 1,1 0,12 16,-1 1,-1-1,15 33,5 8,14 15,3-1,4-3,2-2,117 112,-141-153,2-2,37 23,-56-39,1 0,0-1,1 0,0-2,-1 1,2-2,-1 0,21 2,-31-6,0 1,0-2,0 1,0 0,0-1,0 0,0 0,0-1,0 1,0-1,-1 0,1 0,-1-1,1 0,6-5,-4 2,0 0,-1-1,0 0,0-1,0 1,-1-1,-1 0,5-9,4-14,-1-1,-2 0,10-56,-6 9,-3-1,-4 1,-4-1,-2-1,-5 1,-3 1,-3-1,-4 1,-3 1,-4 0,-33-82,41 127,-1 2,-1 0,-1 0,-2 2,-1 0,-1 1,-2 1,0 1,-2 1,-1 1,-50-38,74 61,-1 0,1 0,0 0,-1 0,1 0,-1 0,1 1,-1-1,1 0,-1 1,0 0,1-1,-1 1,1 0,-1 0,0-1,1 1,-1 1,-1-1,2 0,0 1,0 0,0-1,1 1,-1 0,0-1,1 1,-1 0,1 0,-1-1,1 1,-1 0,1 0,-1 0,1 0,0 0,-1 0,1 0,0 0,0 0,0-1,0 1,0 2,0 7,0 0,1 0,1-1,0 1,3 10,19 61,4-2,4-1,45 81,-16-52,111 149,-119-186,4-3,2-3,86 73,-113-110,1-2,1-1,1-2,1-1,1-1,1-3,0-1,81 21,-89-30,1-3,40 2,-59-5,0-1,0-1,0 0,0-1,-1 0,1 0,0-1,19-9,-25 8,0 0,0 0,0-1,-1 0,0 0,0 0,0-1,-1 1,1-1,-1 0,-1-1,6-11,1-7,-1 1,7-30,-5 5,-2 0,-3-1,-2 0,-2 0,-2 0,-10-75,9 117,1 3,0 0,0 0,-1 1,0-1,0 0,0 1,-1-1,1 0,-1 1,0 0,0-1,-1 1,0 0,-4-5,7 8,0 1,0 0,-1 0,1 0,0 0,0-1,-1 1,1 0,0 0,-1 0,1 0,0 0,-1 0,1 0,0 0,0 0,-1 0,1 0,0 0,-1 0,1 0,0 0,-1 0,1 0,0 0,0 1,-1-1,1 0,0 0,-1 0,1 0,0 1,0-1,0 0,-1 0,1 0,0 1,0-1,0 0,-1 1,-5 17,2 20,6-8,2-1,1 1,2-1,1-1,1 1,1-1,1-1,2 0,0 0,2-1,24 31,-33-50,-1 0,1-1,1 0,-1 0,1 0,0-1,0 0,1 0,-1-1,14 5,-16-7,0 0,1 0,-1-1,1 0,-1 0,1-1,-1 1,1-1,0-1,-1 1,1-1,-1 0,1 0,-1 0,1-1,-1 0,8-3,-10 3,0 0,0 0,0-1,-1 1,1-1,-1 0,1 1,-1-1,0 0,0-1,0 1,0 0,-1 0,1-1,-1 1,1-5,12-64,-11 52,14-95,-5 0,-5 0,-5-1,-20-178,25 389,146 398,-141-462,2 13,-3-9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12.41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395 1,'-1'7,"0"1,-1 0,0-1,0 1,-1-1,1 0,-2 0,1 0,-5 7,-8 18,-285 600,265-564,23-45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12.95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0,'57'2,"0"3,0 2,0 3,-1 2,61 21,265 119,-104-38,-182-80,-72-28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13.45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0,'0'4,"0"6,0 5,5 9,4 5,7 5,-1 11,7 5,-2 3,2 2,0-1,1-1,0-5,-2-6,-2-6,-4-5,-4-4,-4-6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13.86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14.86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0 676,'11'-55,"-1"16,12-85,10-72,-28 164,-2 0,-2-1,-1 1,-5-34,-16-1,88 97,1 1,121 56,211 131,-393-214,0-1,-1 1,1 1,-1-1,0 1,0 0,-1 0,1 1,4 7,-8-11,0 0,0 0,-1 0,1 0,-1 0,1 0,-1 1,0-1,1 0,-1 0,-1 0,1 1,0-1,0 0,-1 0,1 0,-1 0,0 0,0 1,1-1,-1-1,-1 1,1 0,0 0,0 0,-1 0,1-1,-1 1,1-1,-1 1,0-1,-1 2,-60 41,44-33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18.59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0,'16'2,"1"0,-1 1,0 0,0 2,0-1,17 10,16 3,72 28,174 92,-212-96,7 3,485 228,-568-269,1 0,0 0,-1 1,1 0,11 9,-18-13,-1 1,1-1,0 1,0 0,-1-1,1 1,0 0,-1 0,1-1,-1 1,1 0,-1 0,0 0,1 0,-1-1,0 1,1 0,-1 0,0 0,0 0,0 0,0 0,0 0,0 0,0 0,0 0,0 0,-1 0,1 0,0 0,-1-1,1 1,0 0,-1 0,1 0,-1 0,1-1,-1 1,0 0,1 0,-1-1,0 1,1-1,-1 1,0 0,0-1,0 1,1-1,-3 1,-21 14,-1 0,-44 17,-12 7,-734 492,698-439,101-81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20.76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2018 75,'-3'0,"0"1,0 0,0 0,1 0,-1 0,0 1,1-1,-1 1,1 0,-1-1,1 1,0 0,-4 4,-28 34,29-33,-308 429,172-230,98-139,28-42,-1 0,-24 28,39-52,0 0,0 1,0-1,0 0,-1 0,1 1,0-1,-1 0,1 0,-1-1,1 1,-1 0,1 0,-1-1,0 1,1-1,-1 1,0-1,1 0,-1 1,0-1,0 0,1 0,-1-1,0 1,1 0,-1 0,-2-1,-1-2,0 0,0 0,0-1,0 1,1-1,-9-9,-16-13,-26-9,-1 3,-2 3,0 1,-68-20,-257-62,205 63,70 21,68 18,-1-2,1-1,-49-23,88 34,-1 0,1-1,0 1,0-1,0 1,0-1,0 1,0-1,0 0,0 0,0 1,0-1,0 0,1 0,-1 0,0 0,0 0,1 0,-1 0,1 0,-1 0,1 0,-1-1,1 1,0-1,0 0,0 1,1 0,-1-1,1 1,0 0,0 0,-1-1,1 1,0 0,0 0,0 0,0 0,0 0,0 0,0 1,0-1,3-1,7-4,1 0,-1 1,21-5,713-191,-344 96,-208 58,73-20,-248 62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23.19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78 1,'-20'618,"14"-483,-13 122,4-159,4 0,4 1,9 133,-2-229,1 1,0-1,0 0,0 0,0 1,0-1,0 0,1 0,0 0,0 0,0 0,0-1,0 1,0 0,0-1,1 0,0 1,-1-1,1 0,5 2,5 3,1-1,0 0,23 6,-7-3,741 280,-654-239,-31-13,178 52,-264-89,1 1,-1-1,1 0,-1 0,1 0,-1 1,1-1,0 0,-1 0,1 0,-1 0,1 0,-1 0,1 0,-1 0,1 0,-1 0,1-1,-1 1,1 0,-1 0,1 0,-1-1,1 1,-1 0,1 0,-1-1,0 1,1 0,-1-1,1 1,-1-1,1 0,-5-19,-28-30,26 41,-188-306,29 46,-403-587,514 766,4-3,-63-163,99 209,10 27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27.31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201 1597,'7'2,"-1"1,1 0,-1 1,0-1,0 1,-1 1,1-1,-1 1,0-1,7 10,-5-7,79 75,-24-25,-3 2,103 133,-141-169,-37-38,-42-34,1-3,-67-81,49 51,33 37,2-3,2-1,2-1,-54-104,74 120,1 0,2-1,1-1,2 0,2 0,1-1,2 0,1-1,2-52,6 32,3 1,2 0,3 0,31-87,-13 63,3 2,63-107,-71 145,39-52,-52 78,0 1,1 0,0 1,2 1,-1 0,25-15,-35 25,-1 0,1 0,0 0,0 0,0 1,0-1,0 1,0 0,0 0,1 1,-1-1,0 1,0 0,0 0,1 0,-1 1,0 0,0-1,0 1,5 3,-3-1,0 0,-1 0,1 1,-1 0,0 0,0 1,-1 0,1-1,-1 1,0 1,6 10,2 6,-2 1,0 1,-1 0,-1 0,7 41,-6-12,-3 0,-1 1,-4-1,-1 1,-3 0,-2-1,-2 0,-3 0,-2-1,-24 67,-86 164,122-283,0 1,0-1,0 1,-1-1,1 1,0-1,0 1,0-1,0 1,0 0,0-1,0 1,0-1,0 1,0-1,0 1,1 0,-1-1,0 1,0-1,0 1,1-1,-1 1,0-1,1 1,-1-1,0 0,1 1,-1-1,1 1,-1-1,1 0,-1 1,0-1,1 0,-1 0,1 1,0-1,-1 0,1 0,-1 0,1 0,-1 0,1 0,-1 1,1-1,0 0,-1-1,1 1,0 0,46 1,-16-1,16 7,1 2,-1 3,-1 1,79 35,-44-10,126 80,-192-108,-7-6,0 1,0-1,-1 2,0-1,0 1,0 0,-1 0,1 1,-2 0,10 13,-10-6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27.75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1,'5'0,"9"8,3 8,2 5,3 3,1 7,7 5,-4 2,4 3,0-2,0 2,-6-2,-2-8,-5-9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17.61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104 732,'6'-1,"0"-1,-1 1,1-2,-1 1,0 0,0-1,1 0,6-6,1 0,42-23,-2-2,-1-3,78-71,-126 104,0 0,-1 0,0-1,1 1,-1-1,-1 0,1 0,-1 0,0 0,0 0,0 0,-1-1,0 1,1-10,-2 13,0 0,0 0,0 0,-1 0,1 0,-1 0,1 0,-1 0,0 0,1 0,-1 1,0-1,0 0,-1 1,1-1,0 0,-2-1,0 1,0 0,1 1,-1-1,0 1,0-1,0 1,-1 0,1 0,0 0,0 0,0 1,-1-1,-4 1,0 1,0-1,1 1,-1 1,0 0,1 0,-1 0,1 1,0 0,0 1,0-1,0 1,0 1,1-1,-7 7,-12 11,-42 47,39-36,1 1,2 1,1 2,-29 60,39-67,2 0,1 1,2 0,0 1,2 0,-4 56,10-80,1 0,0 0,0 0,1 0,0 0,1-1,-1 1,1 0,1-1,0 1,0-1,0 0,7 11,-5-13,-1 1,1-1,0-1,0 1,1-1,-1 0,1 0,0 0,0-1,0 0,0 0,1-1,-1 1,1-1,13 2,28 3,1-2,0-2,1-3,-1-1,0-3,0-2,84-20,-51 3,-1-4,-1-3,121-64,-175 81,-1-2,-1 0,-1-1,0-1,32-33,-47 42,0-1,-1-1,0 0,0 0,-1 0,0 0,-1-1,-1 0,1 0,-2-1,1 1,-2-1,1 0,-2 1,1-24,-4 6,0 1,-3-1,0 1,-2 1,0-1,-2 1,-2 0,-20-39,9 25,-2 2,-2 0,-2 2,-47-52,61 74,1 1,-2 0,0 1,-1 0,0 2,0 0,-1 0,-31-13,46 24,1-1,-1 0,0 1,1-1,-1 1,0-1,1 1,-1 0,0 0,0 0,1 0,-1 0,0 0,0 0,1 1,-1-1,0 1,1-1,-1 1,0 0,1-1,-1 1,1 0,-2 1,1 0,1 0,0 0,0 0,0-1,0 1,1 0,-1 1,0-1,1 0,0 0,-1 0,1 0,0 0,0 0,0 1,1 2,0 7,2 1,0-1,0 0,1 0,7 16,-1-11,-1 0,2-1,0 0,1 0,22 20,79 66,-71-67,453 321,-335-250,-132-87,-2-3,-1 1,-1 2,0 0,23 26,-41-39,-2 0,1 0,0 1,-1-1,0 1,-1 0,1 0,-1 0,-1 0,1 1,-1-1,-1 1,1-1,-1 1,-1 0,1-1,-1 1,-1 0,1 0,-1-1,-3 11,1-8,-1 0,0 0,0 0,-1 0,0 0,-1-1,0 0,0-1,-1 1,-13 11,-8 5,-55 38,3-2,-19 29,75-66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28.09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89,'0'-4,"0"-11,0-6,0-4,0 2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31.12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240 1293,'-5'2,"1"0,-1 0,0 0,1 0,-1 1,1 0,0 0,0 0,0 0,0 1,1 0,0-1,-1 1,-4 9,2-6,-19 22,2 1,1 1,1 1,2 1,1 1,-14 35,31-65,-1 0,1 0,0 0,0 0,0 1,1-1,-1 0,1 1,0-1,0 0,1 0,-1 1,1-1,0 0,0 0,0 0,1 0,-1 0,1 0,0 0,5 7,-3-7,0 0,0-1,1 1,-1-1,1 0,-1 0,1-1,0 1,0-1,0 0,1-1,-1 1,0-1,1 0,-1 0,10 0,-14-1,9 1,1 0,-1-1,0 0,1-1,13-2,-22 2,1 0,0 0,-1 0,1 0,0-1,-1 1,0 0,1-1,-1 0,0 0,0 1,0-1,0-1,0 1,0 0,0 0,-1-1,1 1,-1-1,0 1,0-1,0 0,0 1,1-5,4-28,-2 0,-1-1,-2 0,-6-64,1 11,2-31,2 119,0 1,0-1,-1 1,1-1,0 0,0 0,0 1,0-1,0 0,0 1,0-1,0 0,0 1,1-1,-1 0,0 1,0-1,1 0,-1 1,0-1,1 1,-1-1,0 1,1-1,-1 1,1-1,-1 1,1-1,-1 1,1-1,-1 1,2-1,16 15,19 41,-34-51,16 27,279 438,-90-162,123 172,-308-448,-2 1,-1 2,-1 0,-2 1,-1 0,-2 1,11 43,-24-73,-1 1,1-1,-1 1,0 0,0-1,-1 1,0 0,0-1,-1 1,0-1,0 0,0 0,-1 1,0-1,0-1,0 1,-1 0,0-1,0 0,0 0,-1 0,0 0,0-1,-10 8,-12 7,0-1,-2-2,-51 23,65-32,13-6,-19 9,-1 0,0-2,0 0,-28 4,46-10,-1-2,1 1,-1 0,1-1,-1 0,1 0,0 0,-1 0,1-1,-1 0,1 0,0 0,-1 0,1-1,0 0,0 0,0 0,0 0,0-1,1 1,-1-1,1 0,0 0,-1 0,1 0,1-1,-1 1,0-1,-1-4,-6-12,2-1,1 1,1-1,0-1,-2-23,-8-115,13 125,-3-152,8 0,36-268,13-336,-51 724,-4 0,-3 0,-2 1,-3 0,-4 0,-41-112,52 168,0-1,0 1,-1 0,-1 0,0 1,0 0,0 0,-2 1,1 0,-1 0,-11-7,45 77,226 343,-59-98,22 86,-214-393,0 0,0 0,0 0,0 0,0-1,0 1,0 0,0 0,0 0,0 0,0 0,0 0,0 0,0-1,0 1,0 0,0 0,0 0,0 0,0 0,0 0,0 0,0 0,0-1,1 1,-1 0,0 0,0 0,0 0,0 0,0 0,0 0,0 0,0 0,0 0,1 0,-1 0,0 0,0 0,0 0,0 0,0 0,0 0,0 0,0 0,1 0,-1 0,0 0,0 0,0 0,0 0,0 0,0 0,0 0,1 0,-1 0,0 0,2-21,-1-27,-2-53,1 28,-12-110,11 182,0-6,0 0,0-1,1 1,-1-1,2 1,0-11,0 17,-1-1,1 1,-1-1,1 1,0-1,0 1,0-1,0 1,0-1,0 1,0 0,0 0,0 0,0 0,1-1,-1 2,0-1,1 0,-1 0,1 0,-1 1,1-1,0 0,-1 1,1 0,0-1,-1 1,1 0,0 0,-1 0,1 0,0 0,-1 0,3 1,8 0,0 1,0 0,-1 1,1 1,-1 0,1 0,14 9,76 50,-42-25,51 33,-2 4,123 112,-231-186,-1 0,1 0,0 0,0 0,-1-1,1 1,0 0,0-1,0 1,0-1,0 1,0-1,0 1,0-1,0 0,0 0,0 1,0-1,0 0,0 0,0 0,2 0,-3-1,1 1,-1-1,1 1,-1-1,1 0,-1 1,0-1,1 0,-1 0,0 1,1-1,-1 0,0 0,0 0,0 1,0-1,1 0,-1 0,0 0,-1 1,1-3,-10-50,-87-219,22 71,-81-240,130 367,-4 1,-3 1,-3 2,-50-75,62 116,-2 0,0 1,-2 2,0 0,-43-27,71 52,-1 1,1-1,-1 0,0 1,1-1,-1 1,1-1,-1 1,0-1,0 1,1 0,-1-1,0 1,0 0,1-1,-1 1,0 0,0 0,0 0,0 0,1 0,-1 0,0 0,0 0,0 0,0 0,1 0,-1 1,0-1,-1 1,2 0,-1 0,1 0,0 1,-1-1,1 0,0 1,0-1,0 0,-1 1,2-1,-1 1,0-1,0 0,0 1,1 1,19 55,22 30,4-2,70 97,-77-127,1-2,69 69,-87-100,2-2,0-1,1 0,1-2,1-1,1-2,42 19,-40-24,0-1,1-2,-1-1,34 2,125 1,-180-9,-4 0,4 1,0 0,-1-1,1 0,0-1,-1 0,1 0,-1-1,1 0,-1 0,0-1,13-6,-8-2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31.65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722 1,'-4'0,"-6"0,-10 4,-5 1,-3 9,-10 2,-2 2,-8 7,-4-1,-5 4,-3 2,-3 4,4 0,5-5,6-3,3-2,5-6,9-4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33.46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1887,'2'-18,"1"0,0 0,2 0,0 0,1 1,1 0,10-19,0-2,145-306,-7 17,-132 273,30-68,-4-2,38-159,-80 253,-2 0,0 0,-2 0,-2-57,-2 78,0 0,0 0,0 1,-1-1,-1 1,1-1,-1 1,-1 0,1 0,-1 0,-1 1,0-1,0 1,0 0,-1 1,0-1,0 1,0 0,-1 1,0-1,-9-4,-2 0,-1 1,0 1,0 1,-1 1,-39-8,45 11,0 2,0 0,0 0,1 1,-1 1,0 0,0 1,0 1,-23 7,34-10,1 1,-1 0,1 0,-1 0,0 1,1-1,0 1,-1-1,1 1,0 0,0 0,0-1,0 2,0-1,0 0,1 0,-1 1,1-1,-3 5,4-4,-1 0,1-1,0 1,0 0,0-1,1 1,-1 0,1-1,-1 1,1 0,0-1,0 1,0-1,0 1,0-1,4 5,6 8,2 0,0-1,1 0,25 19,-23-20,406 365,-307-264,150 191,-207-224,70 130,-128-210,1 0,-1 0,1 0,-1 0,1 0,-1 0,1 0,0 0,0 0,-1 0,1 0,0 0,0-1,0 1,0 0,0-1,0 1,0 0,1 0,-1-2,-1 1,1 0,-1-1,1 1,-1-1,1 1,-1-1,1 0,-1 1,0-1,0 1,1-1,-1 0,0 1,0-1,1 0,-1 1,0-1,0 0,0 1,0-1,0 0,0 0,-3-51,-16-50,4-2,-1-109,14 163,0 31,1 0,0 1,2-1,0 0,1 0,6-23,-6 39,-1 0,1 0,0 0,0 0,0 0,1 0,-1 0,1 1,0-1,-1 1,1 0,0 0,0 0,0 0,1 0,-1 1,0 0,1-1,-1 1,1 0,-1 1,1-1,5 0,12-1,1 1,40 3,-31-1,32 0,81 12,-117-8,0 1,-1 1,0 1,0 1,39 20,-28-9,-1 2,-1 1,-1 2,-1 1,-1 1,-1 2,46 58,-60-64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35.20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222 42,'-3'-4,"-1"1,0-1,0 1,0-1,0 1,0 0,-1 1,0-1,1 1,-1 0,0 0,0 1,0-1,0 1,-1 0,1 0,0 1,0 0,0 0,-10 1,10 0,1 0,-1 1,1-1,-1 1,1 0,0 0,0 1,0-1,0 1,1 0,-1 0,1 0,-1 1,1-1,0 1,1 0,-1 0,1 0,-1 0,1 0,0 0,1 1,-2 4,-5 10,2 1,1 0,0 0,1 0,1 1,1-1,1 1,2 27,0-45,-1 0,1 0,0 0,0 0,0 0,0-1,0 1,1 0,-1-1,1 1,2 2,-3-4,0 0,0 0,0-1,0 1,0 0,0-1,0 1,0 0,0-1,0 0,1 1,-1-1,0 0,0 1,0-1,1 0,-1 0,0 0,2 0,1-1,-1 0,0-1,0 1,1 0,-1-1,0 0,0 0,-1 0,1 0,0 0,-1-1,1 1,-1-1,0 1,0-1,0 0,3-4,-5 6,6-10,0 0,1 1,1-1,0 2,0-1,14-11,-19 19,0 0,0 0,0 0,0 1,0-1,1 1,-1 0,0 0,1 0,-1 1,1-1,-1 1,1 0,-1 0,1 0,0 0,-1 1,1-1,-1 1,0 0,1 0,-1 0,0 0,1 1,-1 0,0-1,0 1,3 3,9 5,0 2,-1 0,-1 0,0 2,11 14,30 29,-38-42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35.95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1,'0'5,"1"1,0-1,0 1,0-1,1 0,0 0,0 1,0-1,1-1,3 7,37 48,-18-27,46 59,90 90,-111-127,-36-37,-3-3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36.85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301 12,'-1'0,"1"-1,0 0,0 1,0-1,0 1,-1-1,1 1,0-1,-1 1,1-1,0 1,-1-1,1 1,-1-1,1 1,0-1,-1 1,1 0,-1-1,0 1,1 0,-1-1,1 1,-1 0,1 0,-1-1,0 1,1 0,-1 0,1 0,-1 0,0 0,1 0,-1 0,0 0,1 0,-1 0,1 1,-1-1,0 0,1 0,-1 0,1 1,-1-1,1 0,-1 1,1-1,-1 1,-32 15,20-5,0 0,1 1,0 0,0 1,2 0,-16 23,-45 96,50-89,12-26,1 0,0 0,2 1,0 0,1 1,1-1,-3 23,7-32,0 0,0 0,1 1,0-1,0 0,1 0,0-1,1 1,0 0,0-1,1 0,0 1,0-1,1-1,0 1,11 12,-5-9,1 0,0-1,0 0,1-1,0 0,23 11,94 33,-47-20,-26-7,0 2,-2 3,-1 2,-1 3,48 43,-74-53,-1 0,-2 2,0 1,-2 1,-1 0,-2 2,-1 0,-1 1,-2 1,17 56,-31-86,0 0,-1 0,1 1,-1-1,0 0,0 0,-1 0,1 1,-1-1,0 0,0 0,0 0,0 0,-1 0,0-1,1 1,-1 0,-1-1,1 1,-1-1,1 0,-1 1,0-1,0-1,-6 6,-8 4,0-1,-1-1,0 0,-23 8,-1 1,-9 6,-78 24,93-37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37.74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1 586,'0'-7,"1"-1,1 0,-1 0,1 1,0-1,1 1,0-1,0 1,1 0,0 0,0 1,0-1,1 1,0 0,6-6,13-12,2 1,34-24,-18 15,184-133,-212 154,0 0,-1-1,0 0,-1-1,14-19,-12 14,2 0,19-17,-19 22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38.95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811 1,'-14'1,"0"0,0 2,1-1,-1 2,1 0,-1 1,1 0,1 1,-1 0,1 1,-13 9,-11 10,0 2,-34 36,3 1,4 3,2 3,-51 79,83-106,1 2,2 2,3 0,1 1,3 1,-22 89,39-133,1 0,0 0,0 0,0 0,1 0,-1 0,2 1,-1-1,1 0,0 0,0 0,0 0,1 0,0-1,0 1,1 0,-1-1,1 0,1 1,-1-1,1 0,-1-1,1 1,1-1,-1 1,1-1,-1 0,1-1,1 1,-1-1,9 4,24 11,0-2,1-2,73 16,125 8,-136-30,120-8,5 0,-201 2,0 1,0 1,-1 1,0 1,0 1,0 1,31 16,-49-21,1 1,-1 0,-1 0,1 0,-1 1,0 0,0 0,0 1,0-1,-1 1,0 0,-1 0,1 1,-1-1,0 1,0-1,-1 1,0 0,0 0,-1 0,0 0,0 0,-1 0,0 0,0 1,0-1,-3 9,-2 13,-1 0,-1 0,-2 0,-1-1,-17 32,-8 14,-3-1,-3-3,-3-1,-4-2,-72 79,-1 2,119-146,0 0,0 0,1 0,-1-1,0 1,0 0,-1-1,1 0,0 1,-1-1,1 0,0 0,-1 0,1 0,-1-1,1 1,-1-1,0 0,1 1,-1-1,1 0,-1-1,0 1,1 0,-1-1,1 1,-1-1,1 0,-1 0,1 0,-1 0,1 0,0-1,0 1,0 0,0-1,0 0,-2-2,-9-8,0 0,1-2,1 1,-15-23,21 28,-34-56,25 35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39.38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1 185,'0'-4,"0"-6,8-6,8-3,5-8,7-4,8-9,-2 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19.0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746 977,'-44'0,"0"2,-62 11,84-9,0 2,1 0,-1 2,1 1,0 0,-30 19,10-1,0 2,2 2,-54 54,74-65,0 1,2 1,0 0,1 1,2 1,0 1,-19 48,31-68,1 0,-1 0,1 0,0 0,0 0,1 0,0 0,-1 1,2-1,-1 0,1 0,-1 0,2 0,0 6,0-9,-1 1,1 0,0-1,-1 1,1-1,0 1,0-1,1 0,-1 0,0 0,1 0,-1 0,1-1,0 1,-1-1,1 1,0-1,0 0,0 0,0-1,0 1,0 0,0-1,0 0,4 0,17-1,0-1,0-2,-1 0,0-2,0 0,0-1,23-12,0 3,-45 15,16-4,-1-1,1-1,-1-1,0 0,17-12,-31 18,1 0,-1 1,0-1,1 0,-1 0,0-1,0 1,-1 0,1-1,0 1,-1-1,1 1,-1-1,0 0,0 1,0-1,0 0,-1 0,1 0,-1 0,1 0,-1 0,0 0,0 0,-1 0,1 0,-1 1,1-1,-1 0,0 0,0 0,0 0,0 1,-1-1,1 1,-1-1,1 1,-1-1,0 1,-3-3,-2-2,1 1,-1 0,-1 0,1 1,-1 0,0 1,0-1,0 1,-1 1,1 0,-11-3,7 3,0-2,1 1,-1-2,1 1,-11-9,19 12,1 1,0-1,0 0,0 0,0 0,1-1,-1 1,0 0,1-1,0 1,-1-1,1 1,0-1,0 0,1 0,-1 1,0-1,1 0,0 0,0 0,-1 1,2-1,-1 0,0 0,1 0,-1 1,1-1,0 0,0 0,0 1,0-1,0 1,0-1,3-2,6-11,1 1,0 0,1 1,16-16,-7 8,37-43,-2-3,91-149,-129 184,-1 0,-2-1,-1-1,-2 0,-1-1,-2 0,-1 0,-2-1,2-64,-8 68,-1 1,-9-51,9 74,-2-1,1 0,-1 0,-1 1,1 0,-2 0,1 0,-1 0,-1 1,1-1,-1 1,-11-10,16 16,-1 1,1-1,-1 1,1 0,-1-1,0 1,0 0,1 0,-1 0,0 0,0 0,0 1,0-1,0 1,0-1,0 1,-1 0,1-1,0 1,-3 1,3-1,0 1,1 0,-1 0,0 0,1 0,-1 0,0 0,1 0,-1 1,1-1,0 0,0 1,-1-1,1 1,0 0,0-1,-1 4,-2 4,1 0,0 0,1 0,-1 0,2 1,-1-1,1 17,6 34,3 0,2-1,3 0,25 70,-7-22,93 255,30-10,-74-173,-67-150,80 209,-91-234,-1 0,0 1,0 0,0-1,0 1,-1 0,0-1,0 1,0 0,0-1,-1 1,0 0,0-1,0 1,-1-1,1 1,-1-1,-2 5,0-4,-1 0,1 0,-1 0,1-1,-1 1,-1-1,1-1,-1 1,1-1,-1 1,0-2,-9 4,-211 81,199-77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40.52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0 557,'7'2,"0"1,0-1,-1 1,1 0,-1 1,0-1,0 1,0 1,-1-1,1 1,-1 0,7 8,4 3,254 265,-161-161,-76-85,-13-16,-1 1,-1 0,-1 2,0 0,21 40,-38-62,1 1,-1-1,0 1,1-1,-1 1,1-1,-1 0,0 1,0 0,1-1,-1 1,0-1,0 1,0-1,1 1,-1-1,0 1,0 0,0-1,0 1,0-1,0 1,0 0,-1-1,1 1,0-1,0 1,0-1,0 1,-1-1,1 1,0-1,-1 1,1-1,0 1,-1-1,1 1,-1-1,1 1,0-1,-1 0,1 1,-1-1,1 0,-1 1,1-1,-1 0,0 0,1 0,-1 0,1 1,-1-1,1 0,-1 0,0 0,1 0,-1 0,1 0,-1 0,-1-1,-2 1,0-1,0 0,0-1,0 1,0-1,0 0,-6-3,-48-36,3-3,1-2,2-3,3-1,2-3,-56-80,84 105,1 0,2-1,1 0,1-1,-17-53,26 63,0-1,1 0,1 0,2 0,0-1,1 1,0 0,2 0,9-42,2 15,1 0,3 1,2 0,34-59,-51 102,-1 1,1 0,0 0,0 0,0 0,1 1,-1-1,1 1,-1-1,1 1,0 0,0 0,0 0,0 0,0 1,1-1,-1 1,0 0,1 0,-1 0,6-1,-4 2,0 1,0-1,0 1,0 0,0 0,0 1,0 0,0 0,0 0,0 0,-1 1,1-1,3 5,12 9,-1 1,0 0,-2 2,28 36,-36-41,-1 0,0 0,-1 1,0 0,-1 0,-1 1,5 23,-4-9,-2 1,0-1,-2 35,-3-47,-1-1,-1 1,0-1,-1 0,-1 0,-1 0,-1-1,0 0,-1 0,0-1,-1 0,-1 0,-1-1,-18 20,12-17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41.32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90 120,'-14'-12,"1"-2,1 1,0-1,0-1,-15-27,28 42,-1 1,0-1,1 0,-1 0,0 0,0 0,1 0,-1 0,0 0,1 0,-1 0,0 0,1 0,-1 0,0 0,1 0,-1 0,0 0,1 0,-1-1,0 1,0 0,1 0,-1 0,0 0,0-1,1 1,-1 0,0 0,0 0,1-1,-1 1,0 0,0 0,0-1,0 1,0 0,1-1,-1 1,0 0,0 0,0-1,0 1,0 0,0-1,0 1,0 0,0-1,0 1,0 0,0-1,0 1,0 0,-1-1,27 20,103 122,-3-2,-112-126,34 34,2-2,105 73,-152-116,-1 0,1 0,0-1,-1 1,1-1,0 1,0-1,0 0,0 0,1-1,-1 1,0 0,0-1,0 0,0 0,1 0,-1 0,0 0,0-1,0 0,1 1,-1-1,3-2,9-6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42.51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224 1,'-5'2,"0"0,0 0,0 1,1-1,-1 1,1 0,0 0,0 1,0-1,0 1,-3 5,-7 4,-2 2,0 1,1 1,1 1,0 0,1 0,1 2,1-1,1 1,0 1,-9 32,18-50,0 0,1-1,-1 1,1 0,0-1,0 1,0 0,0 0,0-1,1 1,-1 0,1 0,0-1,0 1,0-1,0 1,0-1,0 1,1-1,-1 0,1 1,-1-1,1 0,0 0,0 0,0 0,4 2,6 4,0-1,0 0,0-1,20 7,6 3,-33-14,0 1,0 0,1-1,-1 0,0 0,1-1,0 0,-1 0,1 0,0 0,9-1,-12-1,0 0,0 0,0 0,0 0,0-1,-1 1,1-1,0 0,0 0,-1 0,0 0,1 0,-1-1,0 1,0-1,0 1,0-1,-1 0,1 0,-1 1,1-1,0-5,4-8,-1-1,-1 0,0 0,-2 0,0 0,-1 0,-1-22,7-56,-7 93,0-1,1 1,-1 0,1-1,-1 1,1-1,0 1,0 0,0 0,0 0,1-1,-1 1,1 0,-1 0,1 1,0-1,1-2,-1 3,0 1,-1-1,1 0,0 1,-1-1,1 1,0 0,0-1,-1 1,1 0,0 0,0 0,-1 0,1 0,0 1,0-1,-1 0,3 2,5 1,-1 1,0 0,-1 1,1 0,-1 0,1 1,10 11,99 94,-30-31,81 97,-132-140,-20-27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43.59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0 433,'0'-1,"0"1,0-1,0 1,0-1,0 0,0 1,0-1,1 1,-1-1,0 1,0-1,1 0,-1 1,0-1,0 1,1-1,-1 1,1 0,-1-1,0 1,1-1,-1 1,1 0,-1-1,1 1,-1 0,1-1,-1 1,1 0,0 0,22 0,21 15,2 11,-1 1,-1 2,55 48,-54-42,-31-24,-3-4,-1 0,0 1,0 0,-1 1,0 0,-1 0,0 1,0 0,8 15,-17-18,-9-12,-8-13,-31-47,-2-1,2-3,4-1,-49-102,88 160,1-1,0 0,1 0,1 0,0 0,1 0,-1-19,3 28,0-1,0 1,1-1,0 0,0 1,0-1,0 1,1 0,-1-1,1 1,0 0,1 0,-1 0,1 0,0 0,-1 1,2-1,-1 1,0 0,1 0,-1 0,1 0,0 1,5-3,12-6,1 2,0 1,0 0,1 2,-1 0,37-3,-16 5,-1 2,75 7,-106-3,0 0,0 1,-1 0,1 1,-1 0,0 1,0 0,0 0,-1 1,0 1,0-1,0 2,-1-1,0 1,0 0,-1 1,0-1,9 18,-7-14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44.92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175 389,'2'-7,"-1"0,1 0,0 1,0-1,0 1,1-1,0 1,1 0,3-6,7-13,2-8,5-8,-1 0,19-66,-38 105,0 0,0 0,-1 0,0-1,1 1,-1 0,0 0,0-1,0 1,0 0,0 0,-1-1,1 1,-1 0,1 0,-1-1,0 1,0 0,0 0,0 0,0 0,0 0,-2-1,0 1,1 0,-1 0,0 0,0 1,0-1,1 1,-1 0,0 0,-1 0,1 0,0 1,0-1,0 1,-6 0,0 0,-1 0,1 1,-1 0,1 1,0 0,0 1,0 0,0 0,0 1,-13 7,12-3,0 0,1 1,0 1,0-1,1 1,0 1,1 0,0 0,1 0,0 1,-5 15,2-1,0 1,2 0,1 0,-3 34,8-56,1 1,0-1,0 0,1 0,-1 0,1 0,0 0,0 0,1 0,-1 0,1 0,1 0,-1-1,6 9,-3-6,0-1,1 0,0 0,1 0,-1 0,1-1,0-1,10 6,12 4,1-2,0-1,56 13,-75-22,323 65,-331-66,0 0,0 0,0 0,0-1,0 1,0-1,0 0,0 0,0 0,0 0,0-1,0 1,0-1,0 0,0 0,0 0,0 0,0 0,-1-1,1 1,0-1,-1 0,1 0,-1 0,0 0,0 0,0 0,0-1,0 1,0-1,0 1,-1-1,1 0,-1 1,0-1,0 0,0 0,0 0,-1 0,1 0,-1 0,1-5,4-20,14-44,-11 45,9-47,-15 52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06.4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1727 209,'-1'-1,"1"0,0 0,-1 0,1 0,-1 0,1 0,-1 0,1 0,-1 0,0 0,1 0,-1 0,0 1,0-1,0 0,1 0,-1 1,0-1,0 1,0-1,0 1,0-1,0 1,-1-1,1 1,0 0,0 0,0 0,0-1,0 1,0 0,0 0,-1 1,1-1,0 0,-2 1,-2-1,0 1,-1-1,1 1,0 1,-1-1,-7 4,-6 7,0 2,1 0,1 1,0 1,1 0,-17 23,-7 6,-335 335,-649 508,957-842,67-46,0 0,0 0,0 0,0 0,0 0,0 0,0 0,0-1,0 1,0 0,0 0,0 0,0 0,0 0,0 0,0 0,0 0,0 0,0 0,0 0,-1 0,1 0,0 0,0 0,0 0,0 0,0-1,0 1,0 0,0 0,0 0,0 0,0 0,0 0,-1 0,1 0,0 0,0 0,0 0,0 0,0 0,0 0,0 0,0 1,0-1,0 0,0 0,0 0,-1 0,1 0,0 0,0 0,8-11,22-22,-21 24,531-644,-302 351,-102 132,244-288,-376 453,-1 1,1 0,1 0,-1 0,0 0,1 1,0-1,0 1,0 0,0 1,11-5,-12 7,0 0,0 0,1 0,-1 0,0 0,0 1,0 0,0 0,0 0,0 0,0 1,0-1,0 1,-1 0,1 0,-1 1,4 2,86 64,161 156,-118-98,31 15,7-8,6-7,4-8,362 170,-543-288,0 0,0 1,0-1,-1 1,1 0,-1-1,1 1,-1 0,1 0,-1 1,0-1,0 0,0 1,-1-1,3 5,-4-7,0 1,1 0,-1-1,0 1,0 0,0-1,0 1,0-1,0 1,-1 0,1-1,0 1,0-1,0 1,0 0,-1-1,1 1,0-1,-1 1,1-1,0 1,-1-1,1 1,-1-1,1 1,-1-1,0 1,-1 0,0 1,-1-1,1 0,-1 0,0 0,1 0,-1-1,0 1,-5 0,-56 5,2 1,-73 16,-289 72,-713 67,811-154,75-5,124 8,-207 47,57-8,237-48,40-2,0 0,0 0,0 0,-1 0,1 0,0 0,0 0,0 0,0 0,-1 0,1 0,0 0,0 0,0 0,0-1,-1 1,1 0,0 0,0 0,0 0,0 0,0-1,0 1,-1 0,1 0,0 0,0 0,0-1,0 1,0 0,0 0,0 0,0-1,0 1,0 0,0 0,0 0,0 0,0-1,0 1,0 0,0 0,0 0,0-1,15-13,17-7,1 2,1 1,58-21,6-4,367-190,-338 168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09.2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1281 1,'-1'0,"-1"1,1-1,0 1,0 0,-1-1,1 1,0 0,0 0,0 0,0 0,0 0,0 0,1 0,-1 1,0-1,1 0,-1 0,0 0,1 1,-1-1,1 3,-13 36,11-32,-6 30,2 0,2 1,1-1,2 1,4 43,-1-2,-1 14,14 456,-2-227,-1 12,42 434,22 265,9 543,-62 456,-22-1935,27 888,-5-708,87 419,-16-308,53 262,-125-516,-6 1,-3 262,-7 110,5-390,5-1,39 145,-39-213,-11-37,-1 0,0 0,-1 0,-1 1,3 22,1 59,3-1,26 105,62 180,121 323,-192-609,61 171,-86-261,0 1,0 0,0 0,1-1,-1 1,1-1,0 1,-1-1,1 0,0 0,1 0,-1 0,0 0,1 0,-1 0,1-1,4 3,-6-4,-1 0,1 0,0 0,0 0,0 0,-1 0,1 0,0 0,0 0,0 0,-1-1,1 1,0 0,0 0,-1-1,1 1,0-1,-1 1,1-1,0 1,-1-1,1 1,0-2,1 0,-1 0,1-1,-1 1,0-1,0 1,0-1,0 0,0 1,-1-1,1-4,3-23,-1-49,-2 31,20-2250,-21 2263,2-61,-1 88,0 1,0-1,1 0,0 1,1 0,-1 0,1-1,1 2,5-11,-7 15,-1-1,1 1,0 0,0 0,0 1,0-1,0 0,1 1,-1-1,0 1,1 0,-1 0,1 0,-1 0,1 0,-1 0,1 1,0-1,4 0,-1 2,-1-1,1 1,0-1,0 2,-1-1,1 0,-1 1,1 0,4 3,2 2,0 0,0 0,0 1,-1 0,-1 1,0 1,11 12,-10-7,-1 1,0 0,-1 1,-1 0,-1 0,0 1,-2 0,6 26,0 18,5 74,-10-13,-17 236,-59 116,-12-158,5-29,77-286,-1 8,-1-1,-1 1,1-1,-2 1,1-1,-9 15,10-22,0 0,0 1,0-1,-1 0,1 0,0 0,-1 0,0 0,0-1,1 1,-1-1,0 0,0 0,0 0,0 0,0 0,-1-1,1 1,0-1,0 0,0 0,0 0,-1 0,-5-2,-27-4,1-1,0-2,-52-20,-105-54,175 75,-909-476,332 163,-18 36,574 271,26 10,0-1,0 1,0-2,1 0,-1 0,-14-12,26 18,-1-1,1 1,0-1,0 1,-1-1,1 1,0-1,0 1,-1 0,1-1,0 1,0-1,0 1,0-1,0 0,0 1,0-1,0 1,0-1,0 1,0-1,0 1,0-1,0 1,1-1,-1 1,0-1,0 1,0 0,1-1,-1 1,0-1,1 1,-1-1,0 1,1 0,-1-1,1 1,-1 0,0-1,1 1,-1 0,1 0,-1 0,1-1,-1 1,1 0,-1 0,1 0,-1 0,2 0,35-13,-29 10,526-145,8 36,50 30,-438 73,287 21,-436-12,223 13,-196-13,1-2,-1-1,0-1,0-2,31-11,-40 10,-9 3,-1 0,0-1,16-8,-10 1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11.2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2756,'63'-3,"-1"-3,65-15,-1 1,1038-105,4 41,1177-28,-1806 91,1880-28,-449 16,443 4,-1777 27,806-71,-828-4,1043-269,-776 46,-321 99,10 39,-514 152,0 2,103-1,-151 8,1 0,0-1,-1 0,1-1,-1 0,0 0,0 0,0-1,0 0,8-7,15-6,-31 17,1 0,-1-1,1 1,-1 0,1 0,-1 0,1-1,-1 1,1 0,-1-1,1 1,-1 0,0-1,1 1,-1-1,0 1,1 0,-1-1,0 1,1-1,-1 1,0-1,0 1,1-1,-1 0,0 1,0-1,0 1,0-2,-13-8,-35-4,44 13,-880-213,15-50,323 59,19-39,485 218,42 26,0 0,-1 0,1 0,0-1,-1 1,1 0,-1 0,1-1,0 1,-1 0,1 0,0-1,0 1,-1 0,1-1,0 1,0-1,0 1,-1 0,1-1,0 1,0-1,0 1,0 0,0-1,0 1,0-1,0 1,0-1,0 1,0 0,0-1,0 1,0-1,15-5,33 5,-43 1,340 16,-2 15,603 134,-740-110,-3 9,-2 9,327 168,-492-225,-24-11,0 0,-1 1,20 13,-29-18,1 1,-1 0,0 0,0 1,0-1,0 0,0 1,0-1,-1 1,1-1,-1 1,1 0,-1 0,0 0,0 0,-1 0,1 0,-1 0,1 0,-1 4,-1 7,0-1,-1 1,-1-1,0 1,-1-1,-9 23,-45 76,33-65,-381 625,-50-32,432-608,-127 160,123-160,-1-1,-2-1,-55 40,82-67,-1 1,1-1,-1 0,1 0,-1-1,0 0,0 1,0-2,0 1,0 0,0-1,-1 0,1 0,0-1,-1 0,1 0,-1 0,1 0,0-1,-1 0,1 0,0 0,0-1,0 0,0 0,0 0,0 0,0-1,1 0,-1 0,1 0,0 0,0-1,0 0,0 0,1 0,-6-8,-7-10,0-1,2-1,1 0,0-1,2 0,-12-41,-33-167,49 199,-32-189,-16-329,49-231,31 409,-25 369,1 0,-1-1,1 1,1 0,-1 0,1 0,0 0,0 0,0 0,4-5,7-2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13.3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1354 1,'-1'0,"-1"1,1 0,0 0,0 0,0 0,0 0,0 0,0 0,0 0,0 0,0 0,0 0,1 1,-1-1,0 0,1 1,-1-1,0 3,-2 4,-291 514,62-175,-372 428,527-682,-38 40,105-121,16-13,25-8,-8 9,-1 1,1 1,-1 1,34 9,87 33,-88-26,274 99,322 168,-598-258,-1 2,-2 2,-1 2,-1 3,-3 2,50 53,-60-55,-20-19,1-1,0 0,1-1,1-1,1-1,0 0,25 13,-43-27,0 1,1-1,-1 1,0-1,0 0,0 1,1-1,-1 0,0 0,0 0,1 0,-1 0,0 0,0 0,1-1,-1 1,0 0,0 0,0-1,0 1,1-1,-1 1,0-1,0 0,0 0,0 1,0-1,0 0,0 0,-1 0,1 0,0 0,0 0,-1 0,1 0,0 0,-1 0,1 0,-1 0,1-3,2-4,-1-1,0 0,-1 0,1-14,-1 19,6-200,-27-277,10 318,-45-598,-47 2,87 690,-26-73,36 127,-1-6,2 4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18.5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4540 1023,'33'-1,"45"-9,-9 1,193-26,-140 16,-339 18,-344 22,-134 3,542-21,-2478 24,2608-26,0-1,0-1,0-1,0-1,0-2,1 0,-1-1,-24-11,29 12,0 1,0 0,0 1,0 1,0 1,-1 1,1 0,-20 4,-16-2,4-1,-68-2,117 1,0 0,0 0,1 0,-1 0,0 0,1 0,-1 0,0 0,1 0,-1 0,0 0,1-1,-1 1,0 0,1-1,-1 1,1 0,-1-1,0 1,1-1,-1 1,1 0,-1-1,1 0,-1 1,1-1,0 1,-1-1,1 1,0-1,-1 0,1 1,0-2,0 0,0 1,1-1,-1 0,1 1,0-1,-1 1,1-1,0 1,0-1,0 1,0-1,0 1,2-2,49-44,-46 42,478-369,-111 89,-278 208,75-56,-143 118,-27 15,0 0,0 0,1 0,-1-1,0 1,0 0,0 0,0 0,1 0,-1 0,0 0,0 0,0 0,1 0,-1 0,0 0,0 1,0-1,0 0,0 0,1 0,-1 0,0 0,0 0,0 0,0 0,0 0,1 0,-1 1,0-1,0 0,0 0,0 0,0 0,0 0,0 1,0-1,1 0,-1 0,0 0,0 0,0 1,0-1,0 0,0 0,0 0,0 0,0 1,0-1,0 0,0 0,0 0,0 0,0 1,-1-1,1 0,0 0,0 0,0 0,0 0,0 1,0-1,-3 6,-1 0,1 0,-1 0,-1 0,-7 8,-204 194,79-81,-626 557,683-616,45-36,-2-1,-77 48,114-79,0 0,0 0,0 0,0 0,0 0,0 0,0-1,0 1,0 0,0 0,0 0,0 0,0 0,0 0,0 0,0 0,0 0,0-1,0 1,0 0,0 0,0 0,0 0,-1 0,1 0,0 0,0 0,0 0,0 0,0 0,0 0,0 0,0 0,-1 0,1 0,0 0,0 0,0 0,0 0,0 0,0 0,0 0,0 0,-1 0,1 0,0 0,0 0,0 0,0 0,0 0,0 0,0 0,0 0,0 0,0 0,-1 0,1 0,0 0,0 1,0-1,0 0,8-13,15-14,-16 22,1 0,-1 1,1 0,0 0,1 0,-1 1,1 1,-1 0,1 0,0 0,0 1,0 0,0 1,0 0,10 1,17 4,0 1,52 16,-22-5,169 33,480 131,-624-144,-65-22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19.78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0 121,'4'0,"2"-4,4-2,4-4,4 0,4-2,2-1,1 4,1-2,-4-3,-2 0,0 4,-3 2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20.0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3791 87,'27'-1,"-18"0,0 1,0 0,0 0,0 1,0 0,10 3,-18-4,-1 0,0 0,0 0,0 1,0-1,0 0,0 0,0 0,1 0,-1 0,0 0,0 0,0 0,0 0,0 0,0 0,0 0,0 0,0 0,1 1,-1-1,0 0,0 0,0 0,0 0,0 0,0 0,0 0,0 0,0 1,0-1,0 0,0 0,0 0,0 0,0 0,0 0,0 1,0-1,0 0,0 0,0 0,0 0,0 0,0 0,0 0,0 0,0 1,-1-1,1 0,0 0,0 0,0 0,0 0,0 0,0 0,0 0,0 0,0 0,0 0,-1 1,1-1,0 0,0 0,-14 7,-21 4,-541 96,479-93,-977 104,-8-49,117-76,962 7,-1 0,0 0,1-1,-1 1,1-1,-1 0,1 0,-1 0,1 0,-6-3,9 3,-1 1,1-1,0 1,-1 0,1-1,0 1,-1-1,1 1,0-1,0 1,0-1,-1 0,1 1,0-1,0 1,0-1,0 1,0-1,0 0,0 1,0-1,0 1,0-1,1 0,13-23,51-49,111-95,-57 59,-92 92,-21 20,-13 14,-9 9,-1-1,-2-1,-34 36,26-31,-29 40,55-67,0-1,0 1,1-1,-1 1,0-1,1 1,-1 0,0-1,1 1,0 0,-1 0,1-1,0 1,0 0,0-1,0 1,1 0,-1 0,0-1,1 1,-1 0,1 1,1 1,0-1,0 1,1-1,-1 1,1-1,-1 0,1 0,0 0,5 3,9 6,1-1,0 0,20 8,-23-12,74 35,75 40,-138-67,-1 1,0 1,43 39,-49-35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21.3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4007 42,'-50'5,"-1"2,1 1,-56 19,9-4,-1741 366,1200-280,437-86,-243-3,412-22,0 0,0-3,0 0,0-3,-33-11,10 9,46 9,0 0,0 0,0-1,0 0,-11-5,19 6,0 1,0-1,0 1,1-1,-1 0,0 0,1 1,-1-1,1 0,-1 0,1 0,-1 1,1-1,-1 0,1 0,0 0,0 0,-1 0,1 0,0 0,0 0,0 0,0 0,0 0,0 0,0 0,0 0,1 0,-1 0,0 0,1 0,-1 0,0 0,1 1,-1-1,1 0,-1 0,1 0,0 1,0-2,31-38,-27 35,372-369,-260 263,-87 90,-30 21,0 0,0 0,0 0,0 0,0-1,0 1,1 0,-1 0,0 0,0 0,0 0,0 0,0 0,0 0,0 0,0 0,0 0,1 0,-1 0,0 0,0 0,0 0,0 0,0 0,0 0,0 0,0 0,0 1,1-1,-1 0,0 0,0 0,0 0,0 0,0 0,0 0,0 0,0 0,0 0,0 0,0 0,0 1,0-1,0 0,0 0,1 0,-1 0,0 0,0 0,0 0,0 0,0 0,0 1,0-1,0 0,0 0,0 0,0 0,-1 0,1 0,0 0,0 0,0 1,0-1,0 0,0 0,0 0,0 0,0 0,-12 18,-546 672,502-624,31-38,0 2,-32 53,55-81,1 0,-1 0,1 0,0 0,0 0,0 0,0 0,0 1,1-1,-1 0,1 0,-1 1,1-1,0 0,0 1,0-1,0 1,0-1,1 0,-1 1,2 2,-1-3,1 0,0-1,-1 1,1-1,0 0,0 0,0 1,0-1,0-1,1 1,-1 0,0 0,0-1,0 1,1-1,-1 0,0 0,1 0,-1 0,4 0,448-17,-301 16,241 4,-355 1,-9 1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22.3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103 117,'-2'-7,"0"1,0-1,-1 1,1-1,-2 1,1 0,-1 0,1 1,-2-1,-7-8,-1-2,-10-7,23 23,-1-1,1 1,0 0,-1 0,1 0,-1 0,1-1,-1 1,1 0,-1 0,1 0,-1 0,1 0,-1 0,1 0,-1 0,1 1,-1-1,1 0,0 0,-1 0,1 0,-1 1,1-1,-1 0,1 0,0 1,-1-1,1 0,0 1,-1-1,0 1,0 3,-1 0,0 1,1-1,0 0,0 1,0-1,1 1,0-1,-1 1,2 8,11 162,49 249,-29-234,-30-179,148 747,-148-749,0-1,1 1,0-1,0 0,1 0,8 13,-10-19,0 0,0 0,0 0,0 0,1-1,-1 1,0-1,1 1,-1-1,1 0,0 0,-1 0,1 0,0-1,-1 1,1-1,0 1,0-1,0 0,-1 0,1 0,0-1,0 1,4-2,28-7,-1-1,0-2,-1-2,63-34,16-7,-86 42,-6 2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23.1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330 801,'0'-16,"2"0,0 1,1-1,0 1,1-1,1 1,0 1,10-19,10-14,35-48,-9 14,-10 10,4-9,4 2,68-84,-115 161,-1-1,0 1,0 0,0 0,0-1,0 1,0-1,0 1,-1 0,1-1,0 0,-1 1,1-1,-1-2,0 3,0 1,0-1,0 1,-1 0,1-1,0 1,0 0,-1-1,1 1,0 0,-1-1,1 1,0 0,-1 0,1-1,-1 1,1 0,0 0,-1 0,1 0,-1 0,1-1,-1 1,1 0,-1 0,1 0,0 0,-1 0,1 0,-1 0,1 1,-1-1,-5 1,0 0,0 0,0 1,0 0,0 0,-8 5,-49 30,1 4,2 2,2 2,2 3,2 2,2 3,3 2,2 2,-58 92,90-124,0-1,2 2,1 0,1 0,1 1,-11 51,19-71,1 1,0-1,0 1,1 0,0-1,1 1,-1 0,1-1,1 1,-1-1,1 1,1-1,-1 1,1-1,1 0,-1-1,1 1,0 0,1-1,-1 0,1 0,0 0,1-1,0 0,0 0,0 0,0-1,0 0,13 6,12 2,0-2,0-1,1-1,0-2,0-1,38 0,19 5,-67-7,1-1,0 0,0-2,28-3,-22-2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23.8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259 23,'-2'-2,"0"0,0 0,-1 0,1 0,-1 0,0 1,1-1,-1 1,0 0,0-1,0 1,0 1,0-1,0 0,0 1,0-1,0 1,-6 0,4 1,-1 0,1 1,0-1,0 1,0 0,0 0,0 0,0 1,0 0,-4 3,-3 4,1-1,1 1,-1 1,2 0,-1 1,1-1,-7 14,7-7,1 0,1 1,0-1,2 1,0 1,1-1,1 0,0 1,2 0,0 0,3 27,0-25,1 0,1-1,1 1,0-1,2 1,1-2,0 1,1-1,24 36,-14-30,1-2,1 0,2-1,30 23,109 74,-75-58,-36-25,-2 3,65 67,-94-85,-2 1,0 0,-1 2,-2 0,0 0,-2 1,16 43,-20-43,-1 0,-2 0,0 0,3 40,-9-57,1-1,-1 1,-1-1,0 1,0-1,-1 1,0-1,0 0,-1 0,0 0,0 0,-1 0,0-1,0 1,-1-1,0 0,-10 11,-15 7,-1-1,-1-2,-1-1,-39 18,43-25,5-4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24.3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1 423,'0'-4,"0"-6,4-5,6-5,10-3,5-2,7-5,12-6,2-2,-3-2,1-3,-8 1,-6 8,-3 6,-2 7,-6 7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24.8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1,'2'11,"0"0,1 0,1 0,0 0,0 0,1-1,0 0,1 0,0 0,9 10,4 9,46 76,180 300,-223-366,300 480,-315-509,0-1,0 0,1 0,0-1,0 0,1 0,11 7,-15-13,-1 0,0 0,1 0,0 0,-1-1,1 0,0 0,0 0,-1-1,1 0,0 1,0-2,0 1,0 0,-1-1,1 0,0 0,0-1,5-2,61-26,123-72,-82 39,-68 40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25.4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721 0,'-9'1,"0"0,0 0,0 1,0 0,0 0,1 1,-1 0,1 1,0 0,-8 5,-12 9,-36 31,28-21,-349 256,293-215,79-58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26.5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1,'21'36,"3"0,0-2,41 43,-12-14,136 168,340 438,-413-503,-116-165,0-1,0 0,0 1,1-1,-1 1,0-1,0 0,1 0,-1 1,0-1,1 0,-1 1,0-1,1 0,-1 0,0 1,1-1,-1 0,0 0,1 0,-1 0,1 0,-1 0,0 1,1-1,-1 0,1 0,-1 0,0 0,1 0,0-1,4-11,-4-29,-2 35,-4-131,0 40,4 0,16-146,-15 238,1 1,0-1,-1 0,2 0,-1 0,0 1,1-1,0 1,0-1,0 1,1 0,0 0,-1 0,1 0,1 0,-1 0,0 1,1 0,0 0,0 0,0 0,0 0,0 1,1 0,-1 0,1 0,-1 0,1 1,0 0,-1 0,1 0,0 0,8 1,0-1,1 1,-1 1,0 0,0 1,0 0,0 1,-1 1,1 0,-1 0,0 1,0 1,0 0,11 9,17 13,-2 1,44 43,-37-30,165 158,-125-116,-58-60,-6-7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27.7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133 18,'-41'-9,"36"7,1 0,-1 1,0 0,0 0,1 0,-1 1,-8-1,12 1,-1 1,0-1,0 1,1 0,-1-1,1 1,-1 0,0 0,1 0,0 0,-1 0,1 0,0 1,-1-1,1 0,0 1,0-1,0 1,0-1,0 1,1-1,-1 1,0 0,1-1,-2 4,-1 8,0 0,0 0,1 0,1 0,0 0,1 0,0 0,1 0,1 0,3 14,-4-22,0 0,0 0,0 0,1 0,0 0,0 0,0 0,1-1,0 1,0-1,0 0,0 0,1 0,-1 0,1 0,0-1,0 0,0 0,1 0,-1 0,1-1,-1 1,1-1,0 0,0-1,0 1,10 1,-12-3,1 0,-1 0,0 0,1 0,-1-1,0 1,0-1,0 0,0 0,0 0,0 0,0-1,0 1,0-1,0 0,0 0,-1 0,1 0,-1 0,0 0,0-1,1 1,-1-1,-1 0,1 0,0 1,-1-1,1 0,-1 0,0 0,1-4,3-12,-1 1,0 0,-2-1,1-23,-1 18,-2 23,0 0,0 1,0-1,0 0,0 0,0 0,0 1,0-1,1 0,-1 0,0 1,0-1,1 0,-1 0,0 1,1-1,-1 0,1 1,-1-1,1 1,-1-1,1 0,0 1,-1-1,1 1,-1 0,1-1,0 1,0-1,-1 1,1 0,1-1,0 1,0 1,0-1,0 0,0 1,0 0,-1-1,1 1,0 0,0 0,0 0,-1 0,4 2,51 50,-49-46,213 226,-183-186,-26-27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37.5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1113 0,'-17'1,"0"1,1 0,0 1,-1 1,1 0,0 1,1 1,-1 1,-21 12,-12 11,-63 50,98-69,-104 86,3 6,-181 210,165-143,116-148,0 2,2 0,1 1,1 0,-13 42,23-62,0-1,0 0,0 1,1-1,-1 1,1-1,0 1,1-1,-1 1,1-1,-1 1,1-1,1 1,-1-1,1 0,-1 0,6 8,-4-8,1 1,0-1,0 0,1 0,-1 0,1-1,0 1,0-1,0 0,0-1,0 1,7 1,16 4,1-1,-1-2,1-1,46 0,-50-2,835 2,-224-8,-624 4,1 0,-1 1,1 0,-1 1,0 1,13 4,-22-6,1 1,-1 0,0 0,1 0,-1 0,0 0,0 1,-1-1,1 1,0 0,-1 0,0 0,0 0,1 0,-2 0,1 1,0-1,-1 1,0-1,1 1,-1 0,-1-1,2 6,3 43,-2 1,-7 85,1-46,2-22,2-13,-2 0,-4 0,-20 106,18-143,-1-1,-1-1,0 1,-1-2,-1 1,-1-1,0-1,-1 0,-1-1,-1 0,0-1,-20 14,-13 7,-1-1,-103 50,109-63,-1-2,-1-2,0-2,-2-2,-66 10,82-19,1-2,-1-1,0-1,1-1,-1-2,0-1,1-2,0-1,-43-15,57 15,0 0,1-1,0-1,1 0,-1-1,2 0,0-1,0-1,1 0,0-1,1 0,-15-23,20 16,5 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35.52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1 386,'6'-4,"0"1,0 0,1 1,-1-1,1 1,-1 0,1 1,0 0,0 0,-1 0,1 1,12 0,-3 0,49-2,-1 3,0 2,0 4,73 16,-95-13,0 1,-1 3,-1 1,0 2,-1 1,0 2,39 29,-67-41,-1-1,-1 2,1-1,-2 1,1 1,-1-1,0 1,-1 1,7 13,-21-107,-6-19,4-1,6-147,3 244,0 1,0-1,1 0,0 1,0-1,0 1,1-1,0 1,0 0,0 0,1 0,0 0,0 0,0 0,7-7,-7 9,1 0,0 1,1 0,-1-1,0 2,1-1,-1 0,1 1,-1 0,1 0,0 0,-1 0,1 1,0 0,0 0,-1 0,1 1,0-1,5 2,19 5,0 1,0 0,-1 3,0 0,0 2,-2 1,38 24,7 13,83 74,-116-92,-1 1,-2 1,-1 2,-2 2,-2 1,36 62,-52-75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28.3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 22,'-7'-17,"4"12,9 10,189 216,-2-1,101 39,-88-82,-188-159,0 0,-2 1,0 1,-1 1,-1 0,19 40,-24-43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29.3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176 130,'-8'-11,"0"0,0 0,-1 0,-1 1,0 1,0-1,-1 2,-12-9,1 0,21 16,0 0,-1-1,1 1,-1 0,1 0,-1 0,1 0,-1 0,0 0,1 1,-1-1,0 1,0-1,1 1,-1-1,0 1,0 0,0 0,0 0,1 0,-4 0,4 1,0 0,0 0,0 0,0 0,0 0,0 0,0 0,0 0,0 0,0 0,1 1,-1-1,0 0,1 1,-1-1,1 0,-1 1,1-1,0 0,-1 3,0 8,1 0,0 0,0 0,1 0,3 14,11 29,1-2,3 0,3 0,1-2,47 74,-40-79,1-2,52 57,86 74,-37-42,-131-132,187 207,-139-148,67 106,-109-155,-1 0,-1 0,0 0,0 1,-1 0,4 23,-7-33,0 1,-1-1,0 1,0 0,0-1,0 1,0-1,0 1,-1 0,1-1,-1 1,0-1,0 1,0-1,0 0,0 1,0-1,-1 0,1 0,-1 1,1-1,-1 0,0-1,0 1,0 0,0-1,0 1,0-1,0 1,-1-1,1 0,0 0,-1 0,1 0,-1 0,1-1,-1 1,-4-1,-149 30,77-13,-127 9,176-24,1 1,0-2,0-1,0-2,0 0,-29-7,38 3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30.3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1 469,'0'-3,"1"1,0-1,0 1,0-1,1 1,-1 0,0 0,1-1,0 1,-1 0,1 0,0 1,4-4,28-22,17-2,1 1,57-20,20-10,-98 40,0-2,-1-1,35-31,-30 23,55-36,-46 34,-31 22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33.1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1152,'786'23,"-20"1,-223-38,731-112,246-75,7 113,-1433 91,-57 0,1-2,0-2,-1-1,40-8,-76 10,-1 0,1 0,0 0,-1-1,1 1,0 0,0 0,-1 0,1-1,0 1,-1 0,1-1,0 1,-1-1,1 1,-1-1,1 1,0-1,-1 1,0-1,1 1,-1-1,1-1,-9-10,-39-12,35 18,-158-90,-200-151,263 173,-272-196,338 246,38 23,6 3,23 11,23 5,0-1,0-3,85 13,-11-2,-44-8,-2 4,0 4,125 57,-198-80,-1-1,1 1,-1 0,0 0,1 0,-1 1,0-1,-1 1,1-1,0 1,-1 0,1 0,-1 0,0 0,0 1,0-1,0 1,1 3,-3-2,0 0,0 0,0 0,-1 0,1 0,-1 0,0 0,-1 0,1-1,-1 1,0 0,0-1,-4 6,-201 452,130-285,65-147,4-7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35.0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1387,'3'-15,"0"0,0 1,2-1,8-20,-12 32,2-4,1 1,0-1,0 1,0-1,1 1,0 0,0 1,0-1,1 1,0 0,0 1,0-1,1 1,-1 0,1 1,0 0,10-4,15-4,1 2,57-9,-48 11,376-75,808-146,495-14,-1012 148,204-64,-14-38,-745 162,-116 25,-1 2,0-1,-1-3,0 0,42-21,-77 32,0 0,-1-1,1 1,0 0,0-1,0 1,0-1,0 1,-1-1,1 1,0-1,0 0,-1 1,1-1,0 0,-1 0,1 1,-1-1,1 0,-1 0,1 0,-1 0,0 0,1 0,-1 1,0-3,0 2,-1 0,0 0,0 0,0 0,0 1,0-1,0 0,0 1,0-1,0 1,0-1,0 1,0-1,0 1,0 0,0-1,-3 1,-55-6,-358 21,44 0,277-16,193-19,18 14,217 18,112 44,-378-46,1-2,-26-4,-1 2,-1 2,51 16,-87-23,-1-1,-1 1,1 0,0 0,0 0,0 0,0 0,-1 0,1 0,0 1,-1-1,1 1,1 2,-2-3,-1 0,0-1,0 1,1 0,-1 0,0-1,0 1,0 0,0 0,0-1,0 1,0 0,0 0,-1-1,1 1,0 0,0 0,-1-1,1 1,0 0,-1-1,1 1,0-1,-1 1,0 0,-5 5,0-1,0 0,0 0,-1-1,-12 7,-2 1,-7 9,1 1,1 1,-39 45,-60 90,64-77,-98 114,148-182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36.7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1337,'76'-15,"1898"-185,-1057 85,-4-41,-564 95,130-44,-478 105,9-3,0 0,-1 0,1-1,14-8,-23 12,0-1,0 0,0 0,0 1,0-1,0 0,0 0,0 0,0 0,0 0,-1 0,1 0,0 0,-1 0,1-1,-1 1,1 0,-1 0,1-2,-1 1,-1 1,1-1,0 1,-1-1,0 1,1-1,-1 1,0-1,1 1,-1 0,0-1,0 1,0 0,0 0,0 0,-1 0,1 0,0 0,0 0,-3-1,-13-9,0 2,0 0,-1 1,-37-12,5 3,-1371-465,1401 476,-29-13,49 19,-1 0,1 0,0 0,-1 0,1 0,0-1,0 1,-1 0,1 0,0 0,0-1,-1 1,1 0,0-1,0 1,0 0,-1 0,1-1,0 1,0 0,0-1,0 1,0 0,0-1,0 1,0 0,-1-1,1 1,1 0,-1-1,0 1,0 0,0-1,0 1,0 0,0-1,0 1,0 0,0-1,1 1,-1 0,0 0,0-1,0 1,1 0,-1 0,0-1,0 1,1 0,-1 0,0-1,0 1,1 0,-1 0,0 0,1 0,-1 0,0 0,1-1,-1 1,0 0,1 0,-1 0,0 0,1 0,24-6,18 1,0 3,0 1,-1 2,71 11,166 47,-188-35,163 66,-206-68,0 2,-1 1,-2 3,77 62,-106-74,0 0,-1 1,-1 1,-1 0,0 1,-1 1,-1 0,-1 0,-1 1,-1 1,0-1,4 27,-3-4,-1 0,-3 1,-2 0,-2 0,-5 55,2-70,-2 1,-2-1,0-1,-2 1,-2-1,0 0,-2-1,-1-1,-1 0,-28 40,29-50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38.2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0 776,'12'7,"-1"1,-1 1,1-1,-1 2,-1-1,0 1,0 1,9 14,9 10,616 834,-407-533,191 270,-423-602,0 1,-1 1,1-1,-1 0,0 1,4 11,-7-16,0-1,0 1,0-1,0 0,0 1,0-1,0 1,0-1,0 1,-1-1,1 1,0-1,0 0,0 1,0-1,-1 0,1 1,0-1,0 1,-1-1,1 0,0 1,-1-1,1 0,0 0,-1 1,1-1,-1 0,1 0,0 0,-1 1,1-1,-1 0,-31 0,5-6,0-1,0-1,1-1,0-2,0 0,1-2,1-1,0-1,1 0,-26-24,-13-16,3-2,-61-75,52 48,4-2,3-2,5-4,-88-191,111 201,3-1,4-2,3-1,5-1,3-1,-5-125,20 158,2 0,2 0,3 0,3 1,1 0,4 1,35-90,-23 83,2 1,3 1,2 2,3 2,2 1,53-55,-88 102,1 1,1 0,-1 0,1 0,-1 1,1 0,1 0,-1 0,1 1,-1 0,1 0,0 1,7-2,-10 3,1 1,-1 0,0 0,0 1,0-1,1 1,-1 0,0 0,0 1,0-1,0 1,0-1,-1 1,1 1,0-1,-1 0,0 1,1 0,-1-1,0 1,-1 1,1-1,4 7,3 5,-1 0,0 1,-1 0,-1 0,0 1,-2 0,0 0,6 35,-3 11,0 71,-8-118,2 59,-3-1,-4 1,-3-1,-31 125,25-146,-3-1,-2-1,-3 0,-1-2,-3 0,-2-2,-39 50,38-56,16-22,-2 0,1-1,-30 28,34-40,10-8,18-10,-2 7,0 1,0 0,1 2,0 0,0 0,30 3,103 15,-34 5,218 69,98 81,-408-160,101 51,-113-56,0 2,-1 0,-1 0,1 1,-1 0,-1 1,17 21,-14-10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38.7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0,'4'0,"6"9,2 7,2 4,3 9,3 7,7 2,-1 3,3 3,2 2,-5-1,-7-10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39.0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16 143,'0'-5,"0"-9,-4-3,-2-3,1-2,5 3,2 0,6 4,1 3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41.1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1299 1670,'-128'-1,"0"6,0 5,-136 29,215-27,1 2,0 2,1 2,-61 33,77-34,2 2,0 1,1 1,1 2,1 0,1 2,-26 32,38-39,0 1,1 0,0 0,2 1,0 1,2-1,0 2,-5 22,11-34,1-1,-1 0,2 1,-1 0,1-1,1 1,0-1,0 1,4 12,-3-16,1 1,-1-1,1 0,1 0,-1 0,1 0,0-1,0 0,0 1,1-2,0 1,0 0,0-1,9 6,3-1,0 0,0-1,1-1,0-1,0 0,1-1,-1-1,22 2,157 3,-162-9,13 0,-11 2,0-2,-1-2,1-1,39-9,-66 10,-1 0,0-1,1-1,-1 0,-1 0,1 0,-1-1,1-1,-1 1,-1-1,1-1,-1 1,0-1,-1-1,1 1,-1-1,-1 0,0 0,0-1,5-11,82-243,-45 118,-46 143,0-1,-1 0,1 1,0-1,0 1,1-1,-1 1,0-1,1 1,-1 0,1 0,0 0,0 0,0 0,0 0,0 0,0 1,0-1,1 1,-1-1,1 1,-1 0,1 0,2-1,-1 2,0 1,-1-1,1 1,0 0,-1 0,1 0,-1 1,0-1,1 1,-1 0,0-1,0 2,0-1,0 0,0 0,-1 1,1 0,3 4,27 31,-2 1,44 71,43 102,-97-172,547 1200,-557-1215,-5-15,-2 1,0 0,0 0,4 21,-8-28,1 0,-1 0,0 0,-1 0,1 0,-1 0,1 0,-1 0,-1 0,1 0,0 0,-1-1,0 1,0 0,0-1,0 0,0 1,-4 2,-28 31,-2-1,-2-1,-42 29,-133 81,160-111,-27 19,-459 276,529-323,-1 0,0-1,0 0,0 0,0-1,-15 4,24-8,-1 1,1-1,0 0,0 0,0 0,-1 0,1 0,0 0,0-1,-1 1,1-1,0 1,0-1,0 0,0 0,0 0,0 0,0 0,0 0,0-1,1 1,-1-1,0 1,1-1,-1 1,1-1,0 0,-1 0,1 0,0 0,0 0,0 0,1 0,-2-4,-1-4,1 0,0 0,1 0,0 0,1 0,0-1,0 1,2-11,21-92,36-89,122-278,-175 464,393-833,62 28,-417 747,81-147,-107 184,-1-2,-2 0,19-79,-30 93,-2 0,0-1,-2 0,0 1,-2-1,-1 1,-1-1,-2 1,0 1,-1-1,-12-25,-18-34,-83-138,65 126,-6-9,5 9,-77-184,173 390,257 734,-231-626,-10 4,27 228,-79-417,3 13,-1 0,-3 0,-2 0,-6 57,3-199,13-57,7 0,67-267,-85 418,0 0,1 0,-1 0,1 0,0 0,0 0,0 0,0 0,0 0,0 0,0 0,0 1,1-1,-1 0,1 1,-1-1,1 1,0 0,0-1,-1 1,1 0,0 0,0 0,0 0,0 1,0-1,0 0,4 0,-1 2,1-1,-1 1,-1 0,1 1,0-1,0 1,0 0,-1 0,1 0,-1 1,7 4,32 26,-2 1,-1 2,59 72,-24-27,458 524,-427-469,14 21,162 162,-274-311,50 44,-53-48,0 0,0-1,1 0,-1 0,1 0,-1-1,1 0,0 0,11 2,-15-4,0 0,0 0,0 0,0 0,0 0,0-1,0 1,0-1,0 0,0 1,0-1,0 0,0 0,0 0,-1 0,1-1,0 1,-1 0,1-1,-1 1,0-1,1 0,-1 1,2-4,21-48,-24 52,16-53,-1 0,9-78,2-122,-22 208,22-293,-30-596,-4 850,-4 1,-4 0,-3 1,-5 1,-2 1,-4 1,-4 2,-3 1,-3 2,-3 1,-69-86,110 157,-88-100,81 94,0 0,-1 1,0 0,-1 0,0 1,0 1,0 0,-18-7,27 13,0-1,0 0,0 1,0-1,0 1,0 0,0-1,0 1,-1 0,1 0,0 1,0-1,0 0,0 1,0-1,0 1,0 0,0-1,0 1,0 0,0 0,0 1,1-1,-1 0,0 0,1 1,-1-1,1 1,0 0,-1-1,1 1,0 0,0 0,0 0,0-1,0 1,1 0,-2 3,-2 8,1 1,0 0,1 0,-1 24,3-28,-2 74,3-1,5 1,2-1,5 0,43 153,-10-95,6-1,101 193,20-37,-149-261,2-1,1-1,2-2,1 0,2-3,36 28,-23-26,0-2,2-1,67 26,-81-40,2-2,-1-1,1-2,0-1,70 4,-66-9,0-3,69-8,-91 6,0-1,-1-1,1 0,-1-1,-1-1,1 0,-1-1,26-19,-33 21,0 0,0-1,-1 0,0 0,0-1,0 0,9-15,-5 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36.26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0,'2'12,"1"1,0-1,1 0,0 0,0-1,1 1,1-1,13 20,-8-11,14 24,2-2,2 0,2-2,36 38,-54-64,1-1,0 0,0-1,1 0,1-2,0 0,0 0,1-2,0 0,1 0,0-2,0 0,0-2,21 4,-36-8,0 1,1-1,-1 0,0 0,1 0,-1-1,0 1,1-1,-1 1,0-1,0 0,1-1,-1 1,0 0,0-1,0 0,-1 0,1 0,0 0,3-3,-2-1,-1 1,1-1,-1 1,0-1,-1 0,0 0,0 0,0-1,2-11,7-57,4-134,-10 107,-5 100,-1 1,1-1,0 1,0-1,0 1,1-1,-1 1,0-1,0 1,1-1,-1 1,1-1,-1 1,1-1,0 1,0 0,-1 0,1-1,0 1,0 0,0 0,2-2,-1 3,-1 0,0 0,0 0,0 1,1-1,-1 0,0 0,0 1,0-1,0 1,0-1,1 1,-1 0,0-1,0 1,0 0,-1 0,1-1,0 1,0 0,1 1,9 12,0 1,16 25,-24-34,176 322,-175-320,12 22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41.5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490 1,'-4'0,"-10"0,-11 0,-10 0,-8 0,-9 0,0 0,0 0,5 4,6 2,5 0,6-2,6 3,5 1,4-2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42.9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97 78,'-4'-1,"-1"1,0-1,0 0,1-1,-1 1,0-1,1 0,0 0,-1 0,1-1,0 0,0 0,0 0,1 0,-1 0,1-1,0 1,0-1,0 0,0 0,1 0,-1 0,1-1,0 1,-1-6,706 2049,-687-1993,-4-12,-17-73,-23-80,-11-62,35 157,2 0,0-1,2 1,0 0,7-35,-5 48,1 0,0 1,0 0,1-1,1 1,0 1,0-1,1 1,0 0,1 0,0 0,0 1,1 0,13-10,-16 14,1-1,0 1,1 1,-1-1,1 1,-1 0,1 1,0-1,0 1,0 1,0-1,0 1,1 1,-1-1,0 1,0 0,1 1,-1 0,0 0,0 1,0-1,10 5,11 7,0 2,-2 0,0 2,-1 0,0 2,-2 1,0 1,-1 1,36 48,4 16,75 141,-126-209,229 478,-222-455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43.7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915 1,'-20'1,"0"1,1 0,-1 2,1 0,0 2,0 0,1 1,0 0,0 2,-23 14,-15 14,-85 74,123-96,-37 33,2 1,2 4,-69 92,93-107,1 1,2 2,2 0,2 2,2 0,-22 75,37-106,0 0,0 0,2 0,-1 0,1 17,1-25,1-1,-1 0,1 1,0-1,0 0,0 0,0 1,0-1,1 0,0 0,-1 0,1 0,0-1,0 1,1 0,-1-1,0 0,1 1,0-1,-1 0,1 0,0 0,0-1,5 3,8 2,0-1,0 0,1-1,0-1,0 0,21 0,110-5,-53-3,1-5,-2-5,0-3,159-52,-228 60,0 0,-1-1,0-1,0-2,-2 0,0-1,24-22,-35 26,0 0,-1-1,0 0,-1 0,-1-1,0 0,-1-1,0 1,-1-2,-1 1,0 0,-1-1,0 0,1-16,-2-7,-1-1,-2 0,-2 0,-1 0,-2 0,-2 1,-2 0,-24-67,17 67,15 37,0-1,1 1,-1-1,0 1,0 0,0 0,0-1,0 1,-1 0,1 0,0 0,0 0,-1 0,1 0,-1 1,1-1,-1 0,1 1,-1-1,-2 0,3 1,1 1,-1-1,0 1,1-1,-1 1,1-1,0 1,-1-1,1 1,-1-1,1 1,0 0,-1-1,1 1,0-1,0 1,0 0,-1-1,1 1,0 0,0 0,0-1,0 1,0 0,0-1,0 1,0 0,1-1,-1 1,0 0,0-1,0 1,1-1,-1 1,0 0,1-1,-1 1,1 0,14 35,-13-32,228 403,-170-310,2 6,121 182,-162-259,-3-7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44.2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0,'1'23,"1"-1,1 0,0 0,14 40,38 84,-32-91,550 1168,-494-1086,-47-85,-3 0,-2 2,26 72,-42-76,-10-30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45.0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466 10,'-16'-5,"16"5,-1-1,0 1,1-1,-1 1,1-1,-1 1,0 0,1 0,-1-1,0 1,1 0,-1 0,0 0,0 0,1 0,-1-1,0 1,1 1,-1-1,0 0,0 0,1 0,-1 0,0 0,1 1,-1-1,0 0,1 1,-1-1,1 0,-1 1,0-1,1 1,-1-1,1 1,-1-1,1 1,-1-1,1 1,0-1,-1 1,1 0,0-1,-1 1,1 0,0-1,0 1,0 0,-1-1,1 1,0 0,0 0,0 1,-5 28,1 1,2-1,1 1,4 52,-1-35,3 25,4-1,2-1,4 1,2-2,50 125,3-33,112 188,307 413,-364-579,-82-119,-4 1,37 83,-58-106,-2 0,-2 2,-2 0,12 84,-22-113,1 7,-1 0,0 1,-2-1,-3 31,2-50,1 1,-1-1,0 1,0-1,0 1,-1-1,1 0,-1 0,0 0,-1 0,1 0,-1 0,1 0,-1-1,0 0,0 1,-1-1,1 0,-1 0,0-1,1 1,-1-1,0 0,0 0,-1 0,1 0,0-1,-8 2,-30 1,-1-2,1-2,-1-2,1-1,-52-12,27 6,-1 0,1-3,0-3,1-2,1-4,0-2,-118-62,122 49,2-2,2-4,2-1,1-3,3-3,2-1,2-3,-53-76,89 114,2-1,0 0,0 0,1-1,2 0,-1-1,2 1,0-1,2 0,-1 0,2-1,0-35,4 23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46.1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1 366,'39'-2,"67"-12,-53 5,250-55,-284 59,1 0,-1-2,0 0,0-1,-1-1,0-1,25-18,13-9,119-60,-42 45,-97 41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04.46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376 102,'-2'-6,"0"0,0 0,0 1,-1-1,1 1,-1 0,-1-1,1 2,-1-1,0 0,0 1,0-1,-1 1,-9-7,9 9,0-1,0 1,0-1,-1 2,1-1,-1 0,1 1,-1 0,0 1,1-1,-1 1,0 0,1 0,-1 1,0 0,1 0,-1 0,1 0,-1 1,1 0,0 0,-1 1,1 0,0-1,1 2,-1-1,0 0,1 1,0 0,-5 5,-4 5,1 0,0 1,1 0,0 1,2 0,-1 1,-12 34,11-23,2 1,1 1,1-1,1 1,-3 54,9-73,0 0,0 0,2 0,-1 0,1-1,1 1,0 0,0-1,1 0,1 0,0 0,0 0,1-1,0 1,0-1,1-1,0 0,1 0,12 11,30 18,1-3,101 52,122 35,-71-45,63 25,-204-74,-2 3,65 42,-115-65,1 0,-1 1,17 17,-25-23,0 1,0-1,0 1,0-1,0 1,-1 0,1 0,-1 0,0 0,0 0,0 0,0 0,0 0,-1 0,1 1,-1-1,0 0,0 0,0 0,-1 6,-3 5,-1 0,0 0,-1-1,-1 1,0-1,-1-1,-11 16,-75 80,77-89,-71 75,-4-4,-145 108,181-157,-2-2,-2-4,-1-1,-2-4,-1-2,-79 22,141-48,-1-2,1 1,-1 0,0 0,1-1,-1 0,0 1,1-1,-1 0,0 0,0-1,1 1,-1 0,0-1,1 0,-1 1,1-1,-1 0,1 0,-1-1,-2-1,1-2,0 1,0-1,1 1,0-1,0 0,0-1,1 1,0 0,-3-8,-176-469,167 443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05.16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1,'1'4,"-1"0,1 0,0 0,0 0,1 0,-1-1,1 1,3 5,6 16,218 663,-214-645,-4-11,23 73,5-3,80 153,-117-251,0-1,0 0,0 0,0 0,0 0,1 0,-1-1,1 1,0-1,-1 1,1-1,1 0,-1 0,0 0,0-1,1 1,-1-1,0 0,1 0,0 0,-1 0,1-1,-1 1,5-1,0-1,0 0,0-1,0 0,0-1,0 0,-1 0,1 0,-1-1,0 0,7-5,26-18,183-109,-186 116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05.69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1 152,'4'0,"6"0,5-4,5-2,3-3,10-2,8-1,6 0,4-2,1 1,1-1,-5 2,-6-1,-6 1,-5 2,-3 4,-7 2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06.56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846 0,'-84'46,"2"4,2 3,3 3,-99 94,125-103,-79 98,105-113,1 1,3 1,0 1,-24 57,39-78,1 1,0-1,1 1,1 1,-3 21,6-34,-1-1,1 1,0-1,0 1,0-1,1 1,-1-1,1 1,-1-1,1 0,0 1,0-1,0 0,0 1,0-1,0 0,1 0,-1 0,1 0,-1 0,1 0,0-1,0 1,0 0,0-1,0 0,0 1,0-1,0 0,0 0,1 0,-1 0,1-1,-1 1,0 0,1-1,-1 0,1 0,-1 0,1 0,2 0,17-2,-1-1,1-1,-1 0,0-2,0 0,-1-2,0 0,31-18,-46 23,0-1,-1 1,1-1,-1 0,1 0,-1-1,0 1,-1-1,1 0,-1 0,0 0,5-11,-1-4,0-1,5-27,-6 24,4-25,4-59,-9 57,14-60,-14 91,1-7,17-45,-21 66,1 0,-1 1,1-1,0 1,0 0,1 0,0 0,0 0,0 1,0-1,0 1,1 0,9-6,-11 9,-1 0,1 0,-1 1,0-1,1 1,-1 0,1 0,-1-1,1 1,-1 1,1-1,-1 0,1 1,-1-1,0 1,1 0,-1 0,0 0,1 0,-1 0,0 0,0 1,0-1,0 1,0-1,0 1,-1 0,1 0,2 3,7 8,-1 1,0 0,10 21,-8-14,26 40,156 278,-169-266,-18-58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37.37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20,'166'303,"28"55,-185-336,-1-5,-5-41,-5-109,2-299,0 428,0-1,0 1,1 0,-1-1,1 1,0 0,0 0,0 0,1 0,-1 0,1 0,0 0,0 0,0 1,1-1,-1 1,1 0,4-4,-4 5,0 1,0-1,1 1,-1 0,1 0,-1 0,1 1,-1-1,1 1,0 0,-1 0,1 0,-1 1,1-1,-1 1,1 0,-1 0,1 0,-1 0,0 0,1 1,3 2,29 14,-1 1,-1 2,0 2,46 40,-25-13,75 89,-114-114,-15-21,1-1,0 1,0-1,0 0,0 1,0-1,1 0,-1 0,1-1,3 4,-5-6,0 0,-1-1,1 1,0 0,-1 0,1 0,0 0,-1-1,1 1,-1 0,1-1,0 1,-1 0,1-1,-1 1,1-1,-1 1,1-1,-1 1,0-1,1 1,-1-1,0 0,1 1,-1-1,0 1,0-1,1 0,-1 0,9-25,-7 22,69-241,-45 148,-25 92,0-1,1 1,0-1,1 1,-1 0,1 0,0 0,5-7,-7 11,1 0,-1 0,0 0,1 0,-1 0,1 0,-1 0,1 0,-1 1,1-1,-1 0,1 1,0 0,-1-1,1 1,0 0,0 0,-1 0,1 0,0 0,-1 0,1 0,0 1,-1-1,1 1,0-1,-1 1,1 0,-1-1,1 1,-1 0,3 2,5 2,0 0,-1 1,0 0,0 1,0 0,-1 0,12 15,-8-4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07.69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0,'8'11,"0"0,-1 0,0 1,-1 0,0 0,0 1,3 13,7 15,80 185,140 306,-113-261,-122-297,2 0,1-1,8-30,-6 33,1 0,1 1,2 0,0 0,1 1,1 0,24-33,-26 43,1 0,-1 1,2 0,-1 0,2 1,-1 1,1 0,1 1,0 0,0 1,0 1,1 0,17-4,-2 3,-1 1,1 2,0 1,0 1,31 3,-39 0,0 2,0 0,-1 1,1 1,-1 1,0 2,31 13,-46-17,0 0,0 0,0 0,-1 1,0 0,1 0,6 10,-11-14,0 0,0 0,0 0,-1 0,1 0,0 0,0 0,-1 0,1 1,-1-1,1 0,-1 1,1-1,-1 0,0 1,1-1,-1 0,0 1,0-1,0 0,0 1,-1-1,1 1,0-1,0 0,-1 1,1-1,-1 0,1 0,-1 1,0-1,1 0,-1 0,0 0,0 0,0 0,0 0,0 0,0 0,0 0,0 0,0 0,0-1,-3 2,-43 18,-60 18,77-30,0 1,1 2,1 1,0 1,1 2,-51 35,75-48,0 0,0 0,-1 0,1 0,-1 0,1-1,-1 1,1-1,-1 0,0 0,0 0,1-1,-8 1,-51-8,10-1,-9 7,35 1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08.46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1,'3'40,"1"-1,3 1,19 70,-3-18,168 569,-175-613,-15-45,0 1,0-1,0 0,1 0,-1 0,1 0,0 0,0 0,0 0,0-1,0 1,1-1,-1 1,1-1,0 0,0 0,0 0,0 0,0-1,0 1,0-1,0 0,0 0,1 0,-1 0,0-1,6 1,6-1,-1-1,1 0,0-1,-1-1,19-5,26-4,50-1,-86 8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09.44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341 717,'1'-4,"1"0,0-1,1 1,-1 0,1 0,0 1,-1-1,2 1,-1-1,5-3,0-1,52-51,89-69,-67 60,27-21,-34 29,84-86,-158 145,1 0,-1 0,0 0,1-1,-1 1,0-1,0 1,0-1,0 1,0-1,0 1,-1-1,1 0,0 0,-1 1,1-1,-1 0,0 0,0 0,1 1,-1-1,0 0,0 0,-1 0,0-2,0 1,-1 1,0 0,0-1,0 1,-1 0,1 0,-1 0,1 0,-1 1,1-1,-1 1,0-1,0 1,-5-1,-15-7,0 2,0 0,-1 2,0 0,0 2,0 1,0 0,0 2,-1 1,1 1,0 1,0 1,0 1,1 1,0 1,0 1,-42 21,30-8,0 1,1 2,1 2,1 0,2 2,0 2,-39 51,24-20,2 3,3 2,-37 82,74-142,0 0,0 1,1-1,0 1,0-1,0 1,1 0,-1 7,2-11,1-1,-1 0,1 0,-1 0,1 0,0 0,-1 0,1 0,0 0,0 0,1 0,-1 0,0 0,1-1,-1 1,1-1,-1 1,1-1,0 1,-1-1,1 0,0 0,0 0,0 0,0 0,0 0,0-1,4 2,63 18,0-3,82 10,141 2,-205-22,80 5,183 20,-308-28,-11-2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09.82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10.27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0,'0'4,"0"2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11.43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1440,'1'-3,"1"-1,0 1,0 0,0 0,1 0,-1 0,1 0,0 0,-1 1,1-1,0 1,1 0,-1 0,4-2,1-2,52-34,2 2,1 2,97-38,214-60,-294 108,333-97,479-77,952-60,-1527 236,338-29,-5-42,80-47,-491 89,-196 40,0-1,-1-2,53-29,-85 40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12.45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1017,'21'-1,"-1"-1,0 0,24-7,19-3,230-30,797-106,-545 86,267-34,375-142,-495 84,-591 130,-48 11,76-9,-42 15,122-15,-172 16,1-2,-2-2,54-21,-47 15,-26 10,0-1,-1 0,0-1,0 0,0-2,16-12,-3 1,-20 19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18.92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100 338,'0'166,"-29"219,1-223,10-70,-7 129,28-191,7-46,8-51,31-415,-31-4,-13 268,-5 208,0 1,1-1,0 1,1-1,0 1,0 0,5-13,-6 20,1-1,0 1,-1-1,1 1,0 0,0 0,0 0,0 0,1 0,-1 0,1 0,-1 1,1-1,-1 1,1 0,0 0,0 0,-1 0,1 0,0 1,0-1,0 1,0 0,0 0,0 0,0 0,4 1,12 1,0 1,-1 1,1 0,-1 1,0 2,22 9,103 61,-99-52,37 24,-3 4,-2 3,-3 3,-2 4,-3 2,-3 3,109 150,-150-182,-1 1,-2 1,-1 0,19 57,-30-69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19.36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0 358,'2'-2,"0"0,0 0,0 1,0-1,0 0,0 1,0-1,1 1,-1 0,1 0,-1 0,1 0,-1 0,1 1,-1-1,6 0,4-2,385-160,10 22,-374 126,-8 1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20.09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377 1,'-1'2,"-1"1,0-1,0 0,0 0,0 1,0-1,0 0,-1-1,1 1,-1 0,1-1,-1 1,0-1,-4 2,-6 4,-12 11,1 2,0 0,1 1,2 2,0 0,1 1,1 1,2 1,1 1,-21 44,22-38,2-1,1 2,2-1,1 1,2 1,2 0,0 0,3 0,1 39,2-63,0 0,0 0,2 0,-1 0,1 0,0-1,1 0,1 1,0-1,0-1,0 1,1-1,1 0,0 0,12 12,-4-9,-1 0,2-1,-1-1,1 0,1-1,0-1,0-1,26 8,33 5,2-3,80 7,-97-15,-53-8,-1 0,1 1,-1-1,0 2,1-1,-1 1,0 0,11 7,-16-8,-1-1,0 0,1 1,-1-1,0 0,1 1,-1 0,0-1,0 1,0 0,-1-1,1 1,0 0,-1 0,1 0,-1 0,1 0,-1 0,0 0,0-1,0 1,0 0,0 0,0 0,-1 0,1 0,-1 0,1 0,-1 0,0-1,1 1,-1 0,0 0,0-1,0 1,-1-1,1 1,-3 2,-30 38,-66 65,23-27,36-34,6-4,-2-2,-2-1,-2-2,-50 35,55-50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38.55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579 1241,'3'-141,"-10"-192,6 325,1 0,-2 0,1 0,-1 0,-1 1,1-1,-1 0,-1 1,-3-8,5 13,0 0,0-1,0 1,0 0,-1 0,1 0,0 1,-1-1,1 1,-1-1,0 1,0 0,1 0,-1 0,0 0,0 0,0 1,0-1,0 1,0 0,0 0,0 0,0 0,0 1,0-1,0 1,0-1,-3 2,-9 4,-1-1,1 2,1 0,-1 1,1 0,1 1,-1 0,-11 12,-94 95,90-86,1 1,1 0,2 2,1 1,2 1,-20 44,40-75,0 1,0 0,1 0,-1-1,1 1,0 0,1 1,-1-1,1 0,0 0,0 0,2 8,-1-11,0 1,0 0,0-1,1 1,-1-1,1 0,0 1,0-1,0 0,0 0,0 0,0 0,0 0,0-1,1 1,-1-1,1 1,-1-1,1 0,0 0,0 0,-1 0,6 0,49 10,1-3,89 3,-72-8,-58-1,320 9,-283-12,0-3,-1-2,0-2,66-20,-100 22,0-1,-1 0,0-1,0-2,-1 0,0 0,-1-2,0 0,-1 0,15-17,-14 10,0 0,-2-1,0-1,-1-1,-1 0,-1 0,13-39,-5 5,-3-2,-2 1,-3-2,-2 0,2-74,-10 101,-2 0,-1 1,-1-1,-2 1,-1-1,-1 1,-2 1,-1-1,-1 2,-2 0,-23-41,30 61,1 0,-2 1,1 0,-1 1,0-1,0 1,-11-7,16 13,0-1,0 1,0 0,0 0,0 0,0 1,0-1,-1 0,1 1,0-1,0 1,-1 0,1 0,0 0,-1 0,1 0,0 0,-1 0,1 1,0 0,0-1,0 1,-1 0,1 0,0 0,0 0,0 0,0 1,0-1,1 0,-1 1,0 0,1-1,-1 1,1 0,-2 3,-3 4,0 0,1 0,0 1,0 0,1 0,1 0,0 1,0-1,-1 14,-7 102,10-104,1 16,1-1,2 0,1 0,2-1,2 1,1-1,2-1,1 0,2 0,33 60,-8-32,2-2,3-1,2-2,80 76,-114-123,16 16,-1 1,-1 1,33 49,-53-69,-1 1,0-1,0 1,-1 0,-1 0,1 0,-2 1,1-1,-1 1,-1-1,0 1,0 0,-1 0,-1-1,0 1,0 0,-5 16,4-20,0 0,0 0,1 1,0-1,0 1,0-1,1 1,0-1,1 1,0-1,0 1,1-1,-1 1,2-1,-1 0,1 0,0 0,0 0,1-1,0 1,0-1,1 0,0 0,0-1,0 1,0-1,10 7,2 1,0-1,1-1,0-1,0 0,1-1,1-2,-1 1,1-2,0-1,1 0,-1-2,1 0,28-1,-16-1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21.6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84,'1'5,"0"0,0 0,0-1,0 1,1 0,0-1,0 1,0-1,1 0,-1 1,1-1,0-1,0 1,1 0,-1-1,1 1,0-1,8 5,3 3,1-1,1 0,27 10,-16-10,-1-1,1-2,0-1,1-1,40 2,150-6,-163-2,-47 1,0 0,0-1,-1 0,1 0,0-1,15-5,-22 6,0 0,0 0,0 0,0-1,0 1,0-1,0 1,-1-1,1 0,0 0,-1 0,1 0,-1 0,0 0,0 0,0 0,0-1,0 1,0 0,-1 0,1-1,-1 1,0-1,1 1,-1 0,0-1,-1 1,1-1,-1-3,0-2,0 1,0-1,-1 1,0 0,-1-1,1 1,-1 0,-1 0,1 1,-1-1,-6-6,3 9,10 17,9 21,320 804,-71 25,-256-843,1 4,-1-1,-1 1,-1 0,0 33,-3-51,-1 0,1 1,-1-1,-1 0,1 1,-1-1,0 0,0 0,-1 0,0 0,0-1,0 1,-1-1,0 0,0 0,0 0,0-1,-1 1,0-1,0 0,-7 4,0 0,0-1,-1-1,0 0,0-1,0 0,0-1,-1-1,0 0,1 0,-1-2,0 0,0 0,-21-3,17 0,0-2,0 0,1-1,0 0,0-2,0 0,1-1,0 0,0-1,-15-13,8 5,0-2,2 0,0-1,1-2,1 0,1-1,1 0,1-2,1 0,1 0,1-2,2 1,0-2,2 1,1-1,2-1,0 1,2-1,1 0,1 0,2 0,1 0,1 0,11-54,0 33,3 1,1 1,3 0,1 2,55-86,164-200,-230 319,34-43,394-468,-401 488,59-45,-110 80,-12 8,24-6,0 0,0 0,1 0,-1 0,0 1,1-1,-1 1,1-1,-1 1,1-1,0 1,0 0,0 0,0-1,0 1,0 0,0 0,0 0,1 0,-1 0,1 0,0 0,-1 3,2 0,-1-1,1 1,0 0,0-1,0 1,1-1,-1 1,1-1,0 0,3 5,8 10,0-1,1 0,23 22,-32-35,159 141,-121-112,-1 2,-2 1,63 78,-99-110,0 2,-1-1,0 0,0 0,-1 1,0 0,0-1,0 1,-1 0,0 0,0 0,-1 0,1 0,-2 0,1 0,-1 0,0 0,0 0,-1 0,0-1,-4 9,-5 13,-3-1,0 0,-29 41,17-29,-19 36,-45 68,68-114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22.40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63,'0'-62,"30"115,42 133,87 195,-129-316,-19-37,1-1,2 0,1-1,1-1,24 30,-37-52,0-1,0 1,1-1,-1 0,0-1,1 1,0 0,-1-1,1 0,0 0,0 0,0 0,0-1,0 0,-1 1,1-1,0-1,6 0,12-2,-1-1,26-8,-15 4,329-93,-262 72,-56 17,-9 4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23.64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410 254,'-43'-2,"-53"-10,52 6,-49-1,72 8,0 1,0 1,-37 9,46-9,12-3,0 0,0 0,0-1,0 1,0 0,0 0,0 0,0 0,0 0,0 0,0 0,0 0,0-1,0 1,0 0,0 0,0 0,0 0,0 0,0 0,0 0,-1 0,1-1,0 1,0 0,0 0,25-12,38-13,-29 14,0-2,42-21,-13 5,-17 11,83-19,-70 22,3-5,-43 12,0 2,0 1,22-4,-20 7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24.96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309 814,'-1'1,"0"-1,0 0,0 0,0 0,0 0,0 0,0 0,0 0,0-1,0 1,0 0,0 0,0-1,0 1,0-1,1 1,-1-1,0 1,0-1,0 1,0-1,1 0,-1 0,0 1,1-1,-1 0,1 0,-1 0,1 0,-1 1,0-3,1 0,0 1,0-1,0 0,0 1,1-1,-1 0,1 1,0-1,0 0,-1 1,2-1,0-1,7-13,1 1,19-24,-27 38,259-293,-4 6,-253 285,2-4,1-1,-1 0,0 0,5-13,-10 21,0 0,-1 0,1-1,-1 1,0 0,1 0,-1 0,0 0,0 0,0 0,1-1,-1 1,-1 0,1 0,0 0,0 0,0-1,0 1,-1 0,1 0,-1 0,1 0,-1 0,1 0,-1 0,1 0,-1 0,0 0,0 0,1 0,-1 1,0-1,0 0,0 1,0-1,0 0,0 1,0-1,0 1,0-1,0 1,0 0,-1-1,1 1,0 0,0 0,0 0,0 0,-3 0,-36-2,-1 2,1 2,-69 12,44-5,25-4,0 2,0 2,1 1,0 2,-40 19,57-20,0 0,1 1,1 1,0 1,1 0,1 2,0 0,1 1,-28 36,35-38,0 1,1 0,1 0,1 1,0 0,1 0,1 0,0 1,1 0,2 0,-1 0,2 0,0 1,2-1,0 0,1 0,0 0,2 0,0 0,1 0,0-1,2 0,8 16,-5-16,1 0,1-1,0-1,1 0,1-1,0 0,1-1,30 21,-36-30,-1 1,1-1,1 0,-1-1,0 0,1 0,0-1,-1-1,13 2,94-3,-70-1,490-4,-523 5,0-1,0 0,-1-1,15-4,-7 1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26.49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31,'9'0,"1"0,-1 0,0 1,0 1,0-1,0 1,0 1,-1 0,1 0,-1 0,1 1,-1 1,0-1,-1 1,1 1,-1-1,8 9,148 150,-156-157,-1 1,0 0,0 1,-1-1,0 1,0 0,-1 1,-1-1,1 1,3 18,-9-24,-4-14,-5-18,6 1,1-1,2 0,1 0,0 0,3-1,0 1,2 1,7-32,-10 56,-1 1,1-1,0 1,0 0,0 0,0-1,0 1,1 0,-1 0,1 0,-1 0,1 0,0 0,-1 1,1-1,0 1,0-1,0 1,1-1,-1 1,0 0,0 0,1 0,-1 1,0-1,1 0,-1 1,1 0,-1-1,1 1,-1 0,1 0,-1 0,1 1,-1-1,1 1,-1-1,0 1,5 2,9 3,1 1,-1 1,-1 0,23 16,-21-13,8 6,-1 1,-1 1,-1 0,-1 2,-1 1,0 0,-2 1,0 1,-2 1,-1 1,-1 0,14 35,-28-166,-1 90,0-22,5-55,-2 81,-1 0,2 0,-1 1,1-1,1 1,0 0,0 0,1 0,11-16,-15 24,1-1,0 1,1-1,-1 1,0 0,0 0,1 0,0 0,-1 1,1-1,0 1,0-1,-1 1,1 0,0 0,0 0,1 1,3-1,-2 1,1 0,0 0,-1 1,1 0,-1 0,0 0,1 1,-1 0,9 4,7 6,0 0,-1 2,34 29,-41-32,18 19,-1 2,-1 1,-2 2,-1 0,-2 2,-2 1,21 46,-37-72,-1 0,0 1,-1-1,4 21,-5-12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27.37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0,'0'4,"0"11,0 6,4 4,6 11,6 7,4 6,3-2,1 4,-2-2,-1-6,-1 0,-2-5,-5-3,-1-9,-2-8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28.14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650 1,'-15'2,"-1"1,1 0,0 1,0 1,1 0,-22 12,23-11,-41 22,1 2,1 3,2 2,1 2,-84 83,128-115,-13 12,1 0,1 1,1 1,-16 25,28-40,1 1,0-1,0 1,0-1,0 1,1 0,0 0,0 0,0-1,1 1,-1 9,2-11,-1 0,1 0,0 0,0 1,0-2,1 1,-1 0,1 0,-1 0,1-1,0 1,0-1,0 1,0-1,1 0,-1 0,0 0,1 0,0 0,2 1,26 13,-1-1,2-1,36 9,13 6,-35-10,-2 1,81 51,-106-58,-1 0,-1 1,0 1,-1 1,0 0,-1 1,-1 1,21 34,-34-49,1 1,-1-1,1 1,-1-1,0 1,0 0,-1-1,1 1,-1 0,0 0,0-1,0 1,0 0,-1 0,1-1,-1 1,0 0,0-1,0 1,-1-1,1 1,-1-1,0 1,0-1,0 0,-1 0,1 0,-4 3,-8 8,0-2,-1 1,0-2,-22 13,28-18,-9 5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28.98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501 0,'-5'2,"1"1,0-1,0 1,0 0,0 0,0 0,1 0,-1 1,1-1,0 1,-4 7,-2 0,-302 383,219-271,62-79,21-26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29.78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34.84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491 1,'-10'1,"1"0,-1 1,1 0,0 1,0 0,0 0,0 1,1 0,-1 1,1 0,0 0,0 0,1 1,0 1,-12 12,-4 5,2 2,1 0,-21 37,26-41,1 2,2-1,0 2,2 0,1 0,1 1,1 0,1 0,1 1,1 0,1 27,3-49,0-1,0 1,1-1,-1 1,1-1,0 0,1 1,-1-1,1 0,0 0,0 0,0 0,0 0,1-1,-1 1,1-1,0 1,0-1,0 0,1 0,-1 0,1-1,0 1,0-1,5 3,8 1,0-1,0 0,1-1,-1-1,22 2,29 5,-64-9,5 1,1 0,-1 0,0 1,0 0,0 1,8 5,-14-7,-1 0,1 0,-1 1,1-1,-1 1,0 0,0-1,0 1,0 0,-1 0,1 1,-1-1,0 0,0 0,0 1,0-1,0 0,-1 1,1 5,1 34,-3 0,-1-1,-1 1,-3-1,-2 0,-1 0,-2-1,-29 70,35-100,1 0,-2 0,1-1,-1 0,-1 0,0 0,-10 10,14-17,-1 0,1-1,-1 0,0 1,0-1,0 0,0-1,0 1,0-1,-1 0,1 0,0 0,-1 0,1-1,0 0,-1 0,1 0,-1 0,1-1,-1 1,1-1,-5-2,-36-11,-72-33,66 25,24 9,7 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39.83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348 1278,'-8'2,"0"0,0 1,0-1,1 2,-1-1,1 1,-1 0,1 0,0 1,-11 10,9-8,-13 11,1 1,0 0,1 2,2 1,0 0,1 1,1 1,-23 47,30-53,1 2,0-1,2 1,0 0,1 0,1 1,1-1,1 1,1 0,0 0,2 0,5 37,-2-45,0 0,1 0,0 0,1-1,1 1,0-2,0 1,1-1,1 0,0 0,0-1,20 16,-28-26,-1 1,1-1,0 1,0-1,0 1,-1-1,1 0,0 1,0-1,0 0,0 0,0 1,0-1,-1 0,1 0,0 0,0 0,0 0,0-1,0 1,0 0,0 0,0-1,-1 1,1 0,0-1,0 1,1-2,0 1,0-1,0-1,0 1,0 0,0 0,-1-1,1 1,-1-1,2-4,15-59,22-208,-12 70,-16 110,7-38,-9 109,-9 23,-1 0,0 0,1 0,-1 0,0 0,1 0,-1-1,0 1,1 0,-1 0,0 0,1 0,-1 0,0 0,1 1,-1-1,0 0,1 0,-1 0,0 0,1 0,-1 0,0 1,1-1,-1 0,0 0,0 0,1 1,-1-1,0 0,0 0,1 1,-1-1,0 0,0 1,23 45,-15-26,23 37,3-1,1-2,4-2,1-1,3-2,1-2,3-2,2-2,54 37,-92-71,1-1,0-1,0 0,1 0,0-1,27 8,-36-13,1 1,-1-2,1 1,0 0,-1-1,1 0,-1 0,1 0,0-1,-1 1,1-1,-1 0,1-1,-1 1,0-1,1 0,-1 0,0 0,0 0,0-1,0 0,-1 1,1-2,-1 1,4-5,21-30,-3-2,-1-1,-2-1,22-59,-24 56,46-113,88-314,-128 365,-6 0,-4-2,-5 0,-3-116,-9 191,-8-57,8 83,-1 0,1 0,-2 0,1 0,-1 0,-1 0,1 1,-1 0,0 0,-1 0,0 0,-7-8,10 13,-1 0,1 0,0 0,-1 0,1 0,-1 0,0 1,1-1,-1 1,0 0,0 0,0 0,0 0,0 1,0-1,0 1,0 0,0-1,0 1,-5 1,3 0,1 1,0-1,0 1,0 0,0 0,0 1,1-1,-1 1,1 0,-1 0,1 0,-5 6,-3 5,0 1,2 1,0-1,0 2,-10 29,9-11,0 0,3 0,1 1,1 0,3 0,0 0,3 1,0-1,3 0,15 68,5-13,4-1,77 169,-40-124,7-2,101 140,-168-265,1 0,0 0,0-1,1 0,0 0,0-1,10 7,-14-11,-1-1,1 1,0-1,0 0,0 0,0 0,0-1,0 1,0 0,0-1,0 0,1 0,-1 0,0 0,0-1,0 1,0-1,0 0,0 1,0-1,0-1,0 1,0 0,-1-1,5-2,27-16,-18 13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35.5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1,'5'87,"21"123,-19-161,158 659,-127-571,-33-116,0-2,0 0,1 0,17 34,-21-49,1 1,0-1,-1 0,2 0,-1 0,0 0,1-1,0 1,0-1,0 0,0 0,1 0,-1-1,1 1,-1-1,1 0,0-1,0 1,10 1,10-1,-2-1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36.08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0 276,'6'-5,"1"1,-1 1,1-1,0 1,0 0,0 1,0 0,1 0,12-1,16-6,206-71,186-58,-390 127,-7 4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36.97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270 1,'-4'0,"-1"1,0 0,0 0,1 1,-1-1,1 1,-1 0,1 0,0 0,0 1,0-1,0 1,0 0,-3 4,-51 55,42-43,16-19,-73 89,64-77,1 0,1 0,0 0,1 1,-10 27,16-39,-1 1,1 0,0 0,-1 0,1-1,0 1,0 0,0 0,0 0,1 0,-1-1,0 1,1 0,0 0,-1-1,1 1,0 0,0-1,0 1,0 0,0-1,0 0,2 3,1-1,-1 0,1 0,0-1,0 1,0-1,0 0,1 0,-1-1,7 2,0 0,-1-1,0 0,1-1,-1-1,1 1,-1-2,1 1,11-3,-16 1,-1-1,0 1,0-1,0 0,0 0,-1 0,1-1,-1 0,0 0,0 0,4-5,-4 4,0 0,0 1,1 0,-1 0,1 1,0-1,6-3,-9 6,1 1,0-1,-1 0,1 1,0-1,0 1,-1 0,1 0,0 0,0 0,-1 1,1-1,0 1,-1-1,1 1,0 0,-1 0,1 0,-1 1,4 1,28 20,-1 1,-1 1,-1 2,-1 1,32 40,-4-7,7 3,-34-36,-1 2,-1 1,44 63,-59-69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38.07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0,'5'2,"0"-1,0 1,-1 0,1 0,-1 1,0-1,0 1,0 0,0 0,0 1,-1-1,1 1,-1 0,0 0,5 8,6 4,29 36,-2 1,57 98,49 128,-95-175,-32-75,-10-27,-3-17,1-23,1 0,2 1,26-59,-30 81,0 0,2 0,-1 1,2 1,0-1,0 1,1 1,1 0,0 1,1 0,17-12,-25 20,1 1,-1-1,0 1,1 0,-1 0,1 0,0 1,0 0,-1 0,1 0,0 1,0 0,0 0,0 1,0-1,-1 1,1 1,0-1,0 1,-1 0,1 0,-1 0,0 1,0 0,0 0,0 0,0 1,0 0,-1-1,0 2,0-1,0 0,4 7,-3-5,-1 0,0 0,0 1,0-1,-1 1,0 0,0 0,0 0,-1 0,0 0,-1 1,0-1,0 1,0-1,-1 1,0-1,0 1,-1-1,0 1,-1-1,1 0,-1 1,-1-1,0 0,-6 12,-2-4,0-1,-2 1,1-2,-2 0,0-1,-1 0,-24 15,-121 61,129-72,13-7,1-1,-1-1,0-1,0 0,-1-1,0-1,0-1,0-1,0 0,0-1,0-2,0 0,-1 0,1-2,-29-8,32 6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38.97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0,'0'8,"1"0,0 0,1 0,-1 0,2-1,-1 1,1-1,7 14,40 57,-25-40,-19-29,247 376,31-20,-278-360,-1-1,1 1,0-1,0 0,0 0,0-1,0 1,1-2,0 1,0-1,0 0,0 0,0-1,7 1,16 1,1-2,30-2,-23 0,14 0,-10 0,-1 1,74 11,-88-6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39.88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201 236,'3'-1,"-1"1,1-1,0 0,-1 0,1 0,-1 0,1 0,-1-1,1 1,-1-1,0 1,0-1,0 0,0 0,3-4,28-36,-28 35,1-2,0 1,-1-1,1 0,-2-1,1 1,4-18,-8 25,-1 0,0 0,1-1,-1 1,0 0,0-1,0 1,0 0,-1-1,1 1,-1 0,1 0,-1-1,0 1,0 0,0 0,0 0,0 0,0 0,0 0,-1 0,1 0,-1 1,0-1,1 1,-1-1,0 1,0-1,0 1,0 0,0 0,0 0,0 0,0 0,0 0,-3 0,-6-2,0 0,0 0,0 1,-1 1,1 0,0 0,-1 1,1 1,0 0,-1 0,-11 4,17-4,-1 1,1 0,-1 1,1 0,0 0,0 0,0 0,0 1,0 0,1 1,0-1,0 1,0 0,1 0,-1 0,1 1,0 0,1-1,-4 8,2 2,0 0,1 0,1 0,0 1,1-1,1 1,1 0,0-1,1 1,0 0,1-1,1 1,1-1,0 0,9 22,-4-15,0 0,2 0,1-2,0 1,1-1,1-1,1 0,1-1,28 25,-31-34,0-1,1 0,-1-1,1 0,1-1,-1-1,1 0,0-1,0 0,23 1,2-1,0-1,73-6,-94 1,-1 0,1-1,-1-1,0-1,-1-1,1 0,-1-1,0-1,-1 0,0-2,0 0,-1 0,0-1,-1-1,23-25,-24 19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40.86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1,'7'1,"1"1,-1 0,1 1,-1 0,0 0,0 1,-1-1,1 2,-1-1,1 1,-1 0,-1 0,6 6,11 8,28 22,-3 3,63 75,71 112,-140-176,-9-13,-13-19,-1 1,-1 0,23 46,-33-53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41.61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453 394,'1'-29,"-2"1,-1 0,-1 0,-8-31,8 48,0 1,-1 0,0 0,-1 0,0 1,-1-1,0 1,0 1,-1-1,0 1,-1 0,0 0,-16-11,5 7,0 1,0 1,-2 0,1 2,-1 0,0 2,-1 0,-29-4,47 10,1-1,-1 1,1 0,-1 0,1 0,-1 1,1-1,-1 1,1 0,-1 0,1 0,0 0,-1 0,1 1,0 0,0 0,0-1,0 2,0-1,1 0,-1 1,1-1,-1 1,1 0,0-1,0 1,0 0,0 1,1-1,-1 0,-1 5,-3 10,0 1,1 0,1 0,-2 28,5-43,-2 26,1 0,1 0,1 0,2-1,1 1,1 0,2-1,1 0,18 49,-12-47,2-1,1-1,1-1,2 0,0-1,2-1,1-1,40 35,276 211,28 25,-347-278,0 1,-2 1,0 1,-1 0,-1 1,-1 1,-1 0,-1 1,-1 0,-1 1,-2 0,0 1,-2 0,0 0,-2 0,1 50,-5-68,-1 0,0 0,0 0,-1 0,0 0,0-1,-1 1,0-1,-8 14,9-17,-1 1,0-1,1 0,-2 0,1 0,0-1,-1 1,0-1,0 0,0 0,0 0,0 0,-1-1,1 0,-1 1,-5 0,-17 2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42.11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0 565,'9'-4,"7"-6,4-5,9-5,7-7,6-4,8-4,14-10,13-1,5-6,3 2,-6 1,-7 4,-7 6,-11 5,-9 8,-14 5,-11 5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42.61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40.31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1 343,'14'-2,"1"0,-1-1,0-1,0 0,18-8,-15 5,72-31,-1-4,108-69,-19 10,-147 85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45.56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761 1,'-19'0,"1"0,0 2,-1 0,1 1,0 1,1 0,-1 1,1 1,0 1,0 1,-30 18,8 1,1 2,1 2,2 1,2 1,1 2,1 2,2 0,2 2,-37 70,38-59,3 1,2 2,2 0,2 1,3 0,2 2,-8 102,19-141,1-1,1 0,0 0,1 0,0 0,8 25,-8-34,1-1,0 1,0-1,0 0,0 0,1 0,0 0,1-1,-1 1,1-1,0 0,0-1,1 1,-1-1,1 0,0 0,10 4,4-1,0-1,1 0,-1-2,1 0,0-1,0-1,0-2,39-2,-4-4,-1-2,63-18,-52 8,74-31,-110 36,-2 0,1-2,-2-1,44-34,-60 40,0-1,-1 0,-1-1,0 0,0-1,-1 1,-1-2,0 1,-1-1,-1 0,0 0,0-1,-2 1,4-29,-1-14,-3 1,-7-89,4 131,-13-118,0-24,13 151,1 0,-1-1,0 1,1 0,0 0,1 0,-1 0,4-8,-4 11,-1 1,1 0,-1 0,1 0,0 0,0 0,0 0,-1 1,1-1,0 0,0 0,0 1,0-1,0 0,0 1,0-1,0 1,1-1,-1 1,0 0,0-1,0 1,1 0,-1 0,0 0,0 0,0 0,1 0,-1 0,0 0,0 1,0-1,0 0,1 1,-1-1,0 1,0-1,0 1,0-1,0 1,0 0,1 1,9 5,-1 1,0 1,-1 0,0 0,0 1,13 19,42 76,-39-63,250 477,-7-14,-193-376,-52-88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46.26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98,'7'0,"0"1,0 0,-1 0,1 1,0 0,-1 0,1 0,-1 1,0 0,0 1,0-1,0 1,0 0,-1 0,0 1,7 6,6 10,-1 0,27 42,-35-48,80 124,-7 4,-6 4,98 269,-163-394,-10-40,-7-40,-54-183,10 49,33 112,4 0,4-1,3 0,8-133,-2 210,0-1,1 1,-1 0,1 0,0 0,1-1,-1 1,1 0,-1 0,1 1,0-1,1 0,-1 1,1-1,-1 1,1-1,0 1,0 0,4-2,-2 3,-1 0,0 0,0 0,1 1,-1 0,1 0,0 0,-1 0,1 1,0-1,-1 1,1 1,0-1,-1 1,1-1,-1 1,7 3,31 10,-2 1,0 3,-1 1,-1 2,-1 1,-1 2,41 36,-31-18,-1 2,-3 1,-2 3,-2 1,-2 1,-2 3,-3 0,26 62,-44-83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47.07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868 555,'-97'-3,"54"0,1 3,-1 1,1 1,-56 12,80-8,1 0,1 1,-1 1,1 0,0 1,1 1,0 0,1 1,0 1,1 0,0 1,-19 25,3 1,2 1,1 1,-29 67,27-46,3 0,3 2,3 0,2 1,4 1,2 1,3 0,2 104,6-155,0 1,2-1,0 1,8 27,-9-39,1-1,0 0,0 1,0-1,0 0,1 0,-1-1,1 1,0 0,0-1,1 0,-1 0,1 0,-1 0,1 0,0-1,0 0,0 1,1-2,-1 1,6 1,22 6,1-3,0 0,1-3,-1 0,0-2,40-5,-17-1,-1-3,101-28,-136 30,-1 0,0-1,34-19,-48 23,0 0,0 0,0-1,0 0,-1 0,0 0,0 0,0-1,0 1,-1-1,0 0,0 0,0 0,-1-1,1 1,-1-1,0 0,0-5,5-36,-2 0,-3-1,-4-71,-27-138,28 248,-13-92,-5 2,-61-188,58 231,-1 1,-3 1,-3 1,-1 2,-3 1,-52-61,-16 0,85 96,0 0,-1 1,0 1,-31-18,46 30,0 0,1 0,-1 0,0 0,0 0,1 1,-1-1,0 1,0-1,0 1,0 0,0-1,0 1,0 0,0 0,0 1,-3-1,5 1,-1-1,0 1,1 0,-1-1,0 1,1 0,-1-1,1 1,-1 0,1 0,-1 0,1-1,-1 1,1 0,0 0,-1 0,1 0,0 0,0 0,0 0,0-1,0 1,0 0,0 2,1 7,1-1,0 1,1-1,0 0,4 11,34 66,4-3,105 148,-24-41,15 53,67 104,-190-321,2 0,38 38,-39-45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50.91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534 175,'-18'0,"-11"0,-52-6,70 4,0 0,0-1,0-1,0 1,1-2,0 0,-19-11,12 5,5 4,1 0,0-1,0 0,1-1,0 0,0 0,-10-15,18 21,0 1,1-1,-1 1,0-1,-1 1,1 0,0 0,-1 0,1 0,-1 0,1 0,-1 1,0-1,0 1,0 0,1 0,-1 0,-1 0,1 0,0 1,0-1,0 1,0 0,0 0,0 0,-7 1,6 1,0-1,0 1,0-1,0 1,1 1,-1-1,0 0,1 1,0 0,-1-1,1 1,0 1,1-1,-1 0,0 1,1-1,0 1,0 0,-2 5,-7 22,2 0,1 1,1 0,2 1,2-1,0 1,2 0,6 55,-4-79,0 0,1 0,0 0,1 0,-1-1,1 0,1 1,0-1,0 0,1 0,0-1,0 0,0 1,1-2,0 1,1-1,-1 0,1 0,1-1,-1 0,1 0,-1 0,13 4,-8-4,1-1,-1 0,1-1,0 0,0-1,0-1,0 0,0-1,0 0,0-1,1 0,-1-1,-1 0,1-1,20-8,-11 3,-1-1,0-1,0-1,-1-1,-1-1,0 0,-1-1,28-28,6-10,-32 35,-2-2,0 0,-1-1,24-36,-29 36,-7 14,-1 0,0-1,0 0,0 0,-1 0,0 0,0-1,0 1,-1-1,-1 0,1 0,-1 1,0-1,-1-14,-5 6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52.11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0,'11'1,"1"0,-1 1,0 0,0 1,0 0,0 1,-1 0,1 0,-1 1,0 1,11 7,13 11,52 49,-55-45,1-1,-2 1,-2 2,0 1,23 35,-43-51,-9-10,-16-23,8 2,2-1,0 0,0 0,2-1,0 0,1 0,1 0,1-1,0 1,2 0,0-1,2-18,-2 34,0 0,1 1,-1-1,1 0,-1 1,1-1,0 0,0 1,0-1,0 1,0 0,1-1,-1 1,1 0,-1 0,1 0,0 0,0 0,0 0,4-2,-3 2,1 1,-1-1,1 1,0 0,0 0,0 0,-1 0,1 1,0 0,0-1,0 2,7 0,3 1,-1 1,1 0,-1 1,0 1,0 0,0 1,13 8,8 9,-2 0,-1 2,-1 1,-1 2,48 60,-24-18,70 124,-111-172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52.7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20,'3'-16,"4"13,18 25,18 43,30 64,-35-57,77 106,-83-137,1-1,67 59,-81-82,0-2,1-1,1-1,0 0,1-1,0-2,47 16,-64-24,1-1,-1 0,0-1,1 1,-1-1,0 0,7-1,9-2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53.88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1 514,'18'1,"0"1,1 1,-1 1,31 10,-30-8,1-1,-1-1,32 4,-47-8,1 0,-1 0,1 0,-1-1,1 1,-1-1,0 0,1 0,-1-1,0 0,0 1,0-1,0 0,0-1,0 1,0-1,-1 0,1 0,-1 0,0 0,0 0,0-1,0 1,-1-1,0 0,1 0,-1 0,-1 0,1 0,0-1,-1 1,1-5,3-16,-1 0,-1 0,-1 0,-2-41,-1 38,-20-216,16 211,5 29,0 7,2 17,9 36,31 52,5-1,103 170,-22-44,-41-67,14 26,80 217,-167-369,-1-1,-3 2,-1-1,-2 2,-2-1,-1 0,-3 1,-5 64,3-100,0 0,0 0,-1-1,1 1,-1 0,-1-1,1 0,-1 1,0-1,0 0,0 0,-1-1,1 1,-8 6,4-5,0-1,-1 0,1 0,-1 0,0-1,-1-1,1 1,-15 3,-6-1,0-1,-1-1,1-2,-52-2,56 0,1-2,-1-1,0-1,1-1,0-1,0-1,-25-12,34 12,-1-1,2 0,-1-2,1 1,1-2,0 0,0 0,1-1,1-1,0 0,-11-19,7 7,2 0,0-1,2-1,1 0,1 0,2-1,0 0,2-1,1 1,2-1,1-41,5-18,4 1,29-123,-35 198,-1 3,0 1,1 0,0 0,1 0,-1 0,2 0,-1 0,1 1,0-1,7-8,3 2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54.36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16,'0'-4,"5"-2,5 1,5 9,4 9,4 6,6 8,3 9,4 6,0 9,-1 0,-8-5,-2 0,-3-9,-4-11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54.68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46,'0'-5,"0"-5,0-5,0-1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55.42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507 379,'19'-73,"-19"60,0 0,-1 0,-1 0,0 0,-1 0,0 1,-1 0,0-1,-1 1,-1 1,0-1,0 1,-1 0,0 0,-1 1,0 0,-1 0,0 1,-1 0,0 1,0 0,0 1,-1 0,0 0,-1 1,0 1,0 0,0 0,0 1,0 1,-1 0,0 1,0 0,-16 0,23 3,0 0,0 0,1 0,-1 1,1 0,-1 0,1 0,0 1,0 0,0 0,0 0,0 1,1-1,-1 1,1 0,0 0,0 1,1-1,-1 1,-2 6,-8 12,1 0,-19 48,30-66,-12 30,1 0,3 0,0 1,3 1,1-1,-3 62,9-77,1-1,0 1,2-1,0 0,1 0,1 0,1 0,1-1,0 0,2 0,0-1,1 0,20 27,9-2,2-1,1-2,3-3,65 44,50 42,-133-99,-1 1,-1 1,34 48,-43-51,-2 1,-1 1,-1 0,-1 1,-1 0,-2 1,0-1,7 56,-10-35,-2 0,-3 1,-1-1,-11 69,10-102,-1 0,-1 1,0-1,-11 25,13-35,0 0,0 0,0 0,-1 0,1 0,-1-1,0 1,0-1,0 0,-1 0,1 0,-1 0,0-1,1 1,-1-1,0 0,0 0,-1 0,-5 1,-12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41.61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57 313,'-1'10,"0"1,-1-1,0 0,-1 1,-7 18,-6 22,8-15,3 1,0 0,3 0,0 0,3 0,1 0,2 0,1 0,15 50,-17-80,0 1,0-1,0 0,1 0,1-1,-1 1,1-1,0 0,0 0,1-1,-1 1,13 7,-15-11,0 0,0 0,1 0,-1-1,1 1,-1-1,1 0,0 0,0 0,-1-1,1 1,0-1,0 0,0 0,-1 0,1-1,0 1,0-1,-1 0,1 0,0 0,-1-1,1 1,-1-1,1 0,-1 0,0 0,4-3,3-4,-1-1,0 0,0 0,-1-1,0 0,-1 0,0-1,-1 1,0-2,6-19,3-17,13-67,-28 114,4-8,-1-1,-1 0,0 0,-1 0,0 0,-1 0,0 0,0 0,-1 0,-1 0,0 1,0-1,-1 0,-5-12,1 8,1-1,1 1,1-1,0 0,1 0,1 0,0 0,1-1,2-19,-1 24,1-1,0 0,1 0,1 0,0 1,1 0,0-1,1 1,0 1,1-1,0 1,9-11,-13 19,1 0,-1 0,1 1,0-1,-1 1,1 0,0 0,1 0,-1 0,0 1,0-1,1 1,-1 0,1 0,-1 0,1 0,0 1,-1 0,1-1,0 1,-1 0,1 1,0-1,-1 1,1-1,-1 1,1 0,-1 1,7 2,8 5,-1 0,0 2,0 0,21 18,-18-13,-15-12,318 249,-220-166,93 104,-191-185,0 0,0 0,0 0,0 0,-1 1,6 13,-9-17,0-1,-1 0,1 1,-1-1,1 1,-1-1,0 0,0 1,0-1,-1 1,1-1,0 0,-1 1,0-1,1 1,-1-1,0 0,0 0,0 0,0 0,-1 1,1-2,-1 1,1 0,-4 3,-11 11,-1-1,-1-1,0 0,0-2,-2 0,-27 13,46-24,-1 0,1-1,0 1,-1-1,1 1,0-1,-1 0,1 1,-1-1,1 0,-1 0,1 0,0 0,-1 0,1 0,-1-1,1 1,-1 0,1-1,0 1,-1-1,1 1,0-1,-1 0,1 1,0-1,0 0,0 0,0 0,0 0,0 0,0 0,0 0,0-1,0 1,0 0,1 0,-1-1,1 1,-2-2,-1-7,0 0,1-1,0 1,-1-19,2 15,-34-346,29 244,10-131,-3 237,0-1,1 1,0 0,1 0,0 0,0 0,1 0,7-12,-2 7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56.07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0 396,'9'-5,"0"0,-1 0,2 0,-1 1,0 1,1 0,0 0,11-2,-9 2,16-4,8-2,71-28,-49 15,68-17,-26 8,533-166,-595 185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59.32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1224,'84'-94,"-5"-4,-4-3,109-197,-149 236,-3-1,26-77,-50 119,-1-1,-1-1,-1 1,-2-1,0 1,-1-1,-1 0,-1 0,-1 0,-6-36,5 53,0-1,0 1,0 0,-1 0,0 1,0-1,-1 0,0 1,0 0,0 0,-5-5,8 9,-1 0,1 0,0 0,0 0,-1 0,1 1,0-1,-1 0,1 1,0-1,-1 1,1-1,-1 1,1 0,-1 0,1 0,-1 0,1 0,-1 0,-2 0,2 1,0 0,0 1,0-1,0 0,0 1,0-1,1 1,-1-1,0 1,1 0,-1 0,1 0,0 0,-1 0,1 0,0 0,-1 4,-4 14,1 1,0 0,2 0,0 1,2-1,0 0,3 34,-1-32,0 16,2 0,1 0,2 0,16 50,-17-71,1-1,0-1,2 1,0-1,1-1,0 0,1 0,1 0,0-1,1-1,25 22,-15-20,0 0,1-1,0-2,1 0,1-2,-1 0,2-2,-1-1,33 5,-54-11,0-1,0 1,0 0,0 0,0 0,0 1,0-1,-1 1,1 0,-1 0,1 0,-1 1,0-1,0 1,0-1,3 5,-3-3,-2 0,1 1,0-1,-1 0,0 1,0-1,0 0,0 1,-1-1,0 1,0-1,0 1,-1 0,0 5,-27 133,17-95,-7 74,16-103,0-7,1 1,0 0,1-1,2 16,-2-26,1 0,-1 0,0 0,1 0,-1 0,1 0,-1 0,1-1,0 1,0 0,0-1,0 1,0 0,0-1,1 1,-1-1,0 0,1 1,-1-1,1 0,-1 0,1 0,0 0,-1 0,1 0,0-1,0 1,0 0,-1-1,1 1,0-1,0 0,0 0,2 0,38-3,0-2,0-2,-1-2,51-18,-7 3,357-91,-395 102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01.05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0 707,'2'-9,"1"1,0 0,0 0,0 0,1 1,0-1,1 1,0 0,0 0,0 0,8-7,3-6,371-436,-377 446,33-37,-41 45,0-1,0 0,0 1,-1-1,1 0,-1 0,0 0,0 0,0 0,0 0,0 0,-1 0,1 0,-1-1,0-4,0 7,-1 0,1-1,-1 1,1 0,-1-1,0 1,0 0,0 0,0 0,0 0,0 0,0 0,0 0,0 0,0 0,0 0,0 0,-1 1,1-1,0 1,-1-1,1 1,0-1,-1 1,1 0,-1-1,1 1,-1 0,1 0,0 0,-1 0,1 1,-1-1,1 0,-1 0,0 1,-54 15,34-6,0 1,1 0,0 2,1 1,1 0,0 1,1 1,1 1,0 1,1 0,1 1,1 0,-13 25,13-18,0 0,2 1,2 0,0 1,2 0,1 0,1 1,1 0,2 0,0 42,3-64,0 1,0-1,1 0,0 0,1 1,0-1,0 0,0 0,1-1,0 1,0 0,1-1,8 11,-7-11,2 0,-1 0,1-1,0 0,0 0,0-1,0 1,1-2,0 1,0-1,11 3,48 12,1-3,91 9,143-3,-266-19,52 3,0-4,129-14,-208 12,-1-1,0 1,0-1,-1-1,1 1,0-2,-1 1,1-1,-1 0,0 0,-1-1,1 0,-1 0,10-10,-9 6,-1 0,0-1,0 1,-1-1,0-1,-1 1,0-1,-1 1,4-23,6-27,-3-1,-3 0,-2 0,-5-81,1 140,-1 0,0 0,0 0,-1 0,1 0,0 0,-1 0,1 0,-1 0,1 0,-1 0,0 0,0 1,0-1,0 0,0 1,0-1,0 1,-1-1,1 1,-1-1,1 1,-1 0,1 0,-1 0,0 0,1 0,-1 0,0 0,0 0,0 1,0-1,0 1,0-1,0 1,0 0,0 0,0 0,0 0,0 0,1 0,-4 1,0 0,0 1,0 0,0 0,0 0,0 0,0 1,1 0,-1 0,1 0,0 0,0 1,0-1,0 1,-6 8,-5 16,1 0,1 1,1 1,2 0,1 0,1 1,2 0,0 0,0 62,5-89,1 1,0 0,0-1,1 1,-1 0,1-1,0 1,0-1,1 1,-1-1,1 0,0 1,0-1,0 0,1 0,0 0,3 4,-1-4,-1-1,1 1,0-1,1 1,-1-2,1 1,-1 0,1-1,0 0,0-1,0 1,10 0,17 2,1-1,-1-2,64-6,-93 4,1 0,0 0,-1 0,1-1,-1 0,1 0,-1 0,0 0,0-1,0 1,0-1,0 0,-1-1,1 1,-1 0,5-7,3-6,-1 0,16-34,0 3,-15 26,-9 16,0 1,0 0,0 1,1-1,-1 0,1 1,5-6,-7 8,1 0,-1 1,0-1,0 1,1-1,-1 1,0 0,0-1,1 1,-1 0,0 0,1 0,-1 0,0 0,1 0,-1 0,0 1,1-1,-1 0,0 1,1-1,-1 1,0-1,0 1,0 0,0 0,0-1,1 1,-1 0,1 2,17 13,-1 1,-1 0,16 22,27 27,-47-52,-2-2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01.69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1,'8'9,"-1"1,-1 0,1 0,-2 1,8 19,2 1,294 565,-292-565,17 44,-28-55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02.75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1 533,'167'152,"-65"-44,-4 3,-5 5,-5 4,104 188,-185-296,-3-6,-1 0,0-1,0 1,0 0,0 0,-1 1,0-1,-1 1,1-1,0 12,-2-17,0-1,0 0,0 1,0-1,0 1,-1-1,1 0,0 1,0-1,0 1,0-1,0 0,-1 1,1-1,0 0,0 1,-1-1,1 0,0 0,-1 1,1-1,0 0,-1 0,1 1,0-1,-1 0,1 0,0 0,-1 0,1 0,-1 1,1-1,0 0,-1 0,1 0,-1 0,1 0,0 0,-1 0,1 0,-1-1,1 1,0 0,-1 0,1 0,0 0,-1 0,1-1,-1 1,1 0,0 0,0-1,-1 1,1 0,-1-1,-19-16,-24-42,2-3,-43-82,-53-142,81 147,5-3,-44-204,88 317,2-1,2 1,0-1,2 0,1-30,2 52,0 1,0-1,1 1,0-1,0 1,0 0,1 0,0 0,1 0,7-11,-8 14,1 0,0 0,0 0,1 0,-1 1,1-1,0 1,0 0,0 1,0-1,0 1,0 0,1 0,-1 1,1 0,5-1,8 0,-1 2,1 0,-1 1,1 1,-1 1,0 0,0 2,0 0,0 1,-1 0,0 1,0 2,-1-1,0 2,21 16,-34-23,1 0,-1 0,0 0,0 0,-1 1,1-1,-1 1,1 0,-1-1,0 1,-1 0,1 1,-1-1,0 0,0 0,0 0,0 1,-1-1,1 0,-1 1,-1-1,1 1,0-1,-1 0,0 0,0 1,0-1,-1 0,1 0,-1 0,-4 7,-6 10,-1-1,-1 0,-1-1,-25 26,27-30,-107 112,-54 62,151-159,8-6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03.78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435 0,'-10'0,"0"1,0-1,0 2,0-1,0 1,0 1,0 0,1 0,-1 1,1 0,0 1,0 0,0 0,1 1,0 0,0 1,-12 12,-7 9,1 2,1 1,1 1,2 1,2 1,1 0,1 2,2 0,2 1,-14 54,28-89,-5 19,0-1,2 1,-1 38,4-54,1 1,-1-1,1 0,0 0,0 0,0 0,1-1,0 1,3 7,-3-10,-1 0,1 0,0 1,0-1,0-1,0 1,0 0,0 0,0-1,0 1,1-1,-1 0,1 1,-1-1,1 0,-1-1,1 1,5 0,8 2,0-1,1-1,-1-1,1 0,-1-1,0-1,1 0,-1-1,20-7,-28 7,-2 0,1 0,0 0,-1-1,1 0,-1 0,0-1,0 0,-1 0,1 0,-1 0,0-1,-1 0,1 0,-1 0,0-1,-1 1,0-1,0 0,0 0,-1 0,2-10,6-42,3-73,-7 57,-6 74,-1-1,1 0,1 1,-1-1,0 1,0-1,1 0,-1 1,1-1,-1 1,1-1,0 1,-1-1,1 1,0-1,0 1,0 0,0 0,0-1,0 1,1 0,-1 0,0 0,3-1,-2 1,0 1,0 0,0 0,0 0,0 0,0 0,0 0,0 1,0-1,0 1,0-1,0 1,0 0,0 0,0 0,2 2,8 5,-1 0,-1 1,0 0,16 18,242 339,-261-356,10 14,-1 1,-2 0,0 1,17 48,-25-53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04.66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1 575,'0'-2,"0"0,1 1,-1-1,1 0,0 0,-1 1,1-1,0 0,0 1,0-1,0 1,0-1,0 1,1 0,-1-1,0 1,1 0,-1 0,1 0,-1 0,1 0,0 0,-1 0,1 1,0-1,0 1,2-1,54-10,-53 11,33-4,0 3,1 1,-1 1,0 3,67 14,-80-12,0 1,-1 1,1 1,-2 2,1 0,-2 1,1 2,-2 0,30 26,-41-31,0 1,-2 0,1 0,-1 1,0 0,-1 0,-1 0,0 1,0 1,-1-1,-1 1,0-1,0 1,-2 0,1 0,-2 1,0-1,0 0,-1 1,-1-1,0 0,-1 1,-1-1,-6 21,9-32,-1 0,1-1,-1 1,1 0,-1-1,0 1,0-1,0 1,1-1,-2 0,1 1,0-1,0 0,0 0,0 1,-1-1,1 0,-1 0,1 0,0-1,-1 1,-2 1,2-2,0 0,0 0,1-1,-1 1,0 0,0-1,1 1,-1-1,0 1,1-1,-1 0,1 0,-1 0,1 0,-1 0,1 0,-3-3,-3-3,0-1,1 0,0-1,0 1,1-1,-6-12,-15-43,3-1,2-1,4-1,-14-103,19 49,4-208,14 277,0 37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05.38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1,'1'37,"2"-1,2 0,1 1,1-2,16 43,76 169,-52-139,37 91,139 236,-212-416,0 0,2-1,0-1,1 0,20 18,-26-28,0-1,1 0,0 0,0-1,0 0,1 0,0-1,-1-1,1 0,1 0,-1 0,19 1,32 0,0-3,63-6,-104 1,-4-2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06.10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402 1,'-4'0,"-6"0,-5 0,-9 0,-9 0,-3 0,-4 0,1 0,-3 0,3 0,4 0,2 0,4 4,6 1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07.56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450 1198,'-15'1,"-1"1,1 0,0 2,0-1,1 2,-1 0,1 1,0 0,0 1,1 1,0 0,0 0,-20 19,-5 8,1 2,-53 68,81-95,1 1,0 0,0 0,2 1,-1 0,1 0,-4 15,9-24,0 0,1 1,-1-1,1 0,0 0,0 0,0 0,0 0,0 0,1 1,-1-1,1 0,0 0,0 0,0 0,0-1,0 1,1 0,0 0,-1-1,1 1,0-1,0 1,0-1,1 0,-1 0,0 0,1 0,-1 0,1 0,0-1,0 0,0 1,-1-1,1 0,4 1,18 6,0-1,0-1,1-1,40 2,106-5,-152-4,0 0,0-1,0-1,0-1,-1-1,0-1,0 0,0-2,-1 0,18-12,-26 15,0-1,-1 0,0-1,0 1,-1-2,0 1,0-1,-1 0,0-1,-1 0,0 0,-1 0,0-1,0 0,-1 0,0 0,-1 0,3-22,-6 25,-1 1,1-1,-1 0,-1 1,0-1,0 1,0-1,-1 1,0 0,0 0,-1 0,0 0,0 1,0-1,-1 1,0 0,0 1,-1-1,0 1,0 0,-10-6,-7-5,0 1,-1 2,-1 0,-45-16,26 15,27 9,0 0,0-2,0 0,-22-13,39 20,-1-1,1 1,-1 0,1-1,-1 1,1-1,-1 1,1-1,0 1,-1-1,1 0,0 1,0-1,-1 1,1-1,0 0,0 1,0-1,0 0,0 1,0-1,0 0,0 1,0-1,0 0,0 1,0-1,0 1,0-1,1 0,-1 1,0-1,0 1,1-1,-1 0,0 1,1-1,-1 1,1-1,-1 1,1 0,-1-1,1 1,-1-1,1 1,-1 0,1-1,0 1,35-23,-30 20,108-64,166-127,-212 139,-2-4,-3-2,76-96,-115 127,-3-1,33-60,-48 80,-1-1,0 1,0-1,-2 0,1 0,-1 0,-1 0,-1-1,1 1,-2-1,0 1,-2-19,-3 16,0 1,-1-1,-1 1,-1 0,0 1,0-1,-2 2,-17-21,26 32,0 0,0 0,0 0,1 0,-1 0,-1 0,1 0,0 0,0 0,0 1,0-1,-1 0,1 1,0-1,-1 1,1-1,0 1,-1 0,1 0,-2-1,2 2,0-1,0 0,0 1,0-1,0 1,1-1,-1 1,0 0,0-1,0 1,1 0,-1-1,0 1,1 0,-1 0,1 0,-1 0,1 0,-1 0,0 1,-1 6,0 0,0 1,0-1,1 0,0 11,1 79,4 0,4-1,4 0,31 116,132 375,-66-243,104 380,-199-678,0-5,-2 0,-2 1,-1 0,3 67,-12-108,0 0,0 1,0-1,0 0,0 0,-1 0,1 0,-1 0,0 0,1 0,-1 0,0 0,0 0,0 0,0 0,-1-1,1 1,0 0,-1-1,1 1,-1-1,0 1,1-1,-1 0,0 0,0 0,0 0,0 0,0 0,0 0,0-1,0 1,0-1,-4 1,-3-1,1 1,-1-2,1 1,-1-1,1 0,-1-1,-11-4,-3-1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49.95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380 2,'8'-1,"-24"18,-15 27,1 1,3 1,-36 85,-46 159,94-245,-70 185,78-208,3-3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08.45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0 157,'37'0,"0"-2,0-1,-1-2,67-17,-51 8,-29 8,0 0,0-2,36-17,41-28,-79 40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12.70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794 361,'2'-27,"9"-54,-7 64,-1-1,0 1,-1-1,-2 0,1 1,-2-1,-4-26,4 41,0-1,0 0,-1 1,1-1,-1 0,0 1,0 0,-1 0,1-1,-1 1,1 1,-1-1,0 0,0 1,-4-4,0 2,0 0,0 1,0 0,0 0,-1 1,1 0,-11-2,-12 1,1 1,0 1,-36 4,51-2,-5 0,0 2,1 0,-1 1,1 0,0 2,1 0,-1 1,1 1,-25 16,20-10,1 2,0 0,1 2,1 0,1 1,-21 29,17-18,2 1,1 1,1 1,2 1,2 0,1 1,1 0,2 1,-9 66,16-77,-6 65,9-84,0 1,0-1,1 0,-1 1,1-1,1 0,-1 0,1 0,0 0,6 11,-5-14,-1 0,1 0,0-1,1 1,-1 0,0-1,1 0,-1 0,1 0,0 0,0-1,0 0,0 1,0-1,0-1,0 1,8 0,10 0,0-1,24-2,-22 0,2 1,0-1,0-1,45-11,-63 12,0-1,-1 0,1 0,-1-1,0 0,0 0,0-1,-1 1,0-2,0 1,0-1,0 0,-1 0,0 0,0-1,5-10,122-253,-20 75,-111 194,-1 0,1-1,0 1,0 0,0 0,0 0,0 0,0 0,0 0,0 0,0 1,1-1,-1 0,0 0,0 1,1-1,-1 1,0-1,1 1,-1 0,1 0,-1-1,0 1,1 0,-1 0,1 0,-1 1,0-1,1 0,-1 0,1 1,-1-1,0 1,1-1,-1 1,0 0,0-1,1 1,-1 0,0 0,0 0,0 0,0 0,1 1,10 8,-1 1,0 0,13 17,-10-11,72 76,-4-8,-5 4,101 148,-140-169,-25-42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13.16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1,'4'0,"2"4,4 10,4 7,5 13,7 9,3 10,10 17,3 10,2 13,3 7,1 4,-2-3,-2-14,-3-14,-4-10,-5-8,-7-12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14.00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7,'1'0,"-1"1,0-1,0 0,0 0,1 1,-1-1,0 0,0 0,0 0,1 0,-1 1,0-1,0 0,1 0,-1 0,0 0,1 0,-1 0,0 0,0 0,1 1,-1-1,0 0,1 0,-1 0,0-1,1 1,-1 0,0 0,0 0,1 0,-1 0,0 0,1 0,-1 0,0-1,0 1,1 0,-1 0,0 0,0 0,0-1,1 1,-1 0,0 0,0-1,0 1,0 0,1 0,-1-1,0 1,0 0,0 0,0-1,0 1,0 0,0-1,0 1,0 0,0-1,0 1,0 0,0 0,0-1,0 1,0 0,0-1,0 1,16 19,286 436,-224-340,-63-94,23 33,-3 1,33 72,-59-103,-3-5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14.99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0 580,'4'1,"0"0,0 0,-1 0,1 1,0 0,-1-1,1 1,-1 0,0 1,1-1,-1 1,3 3,5 3,109 85,-4 6,-5 5,-4 4,128 172,-221-264,34 51,-46-65,0 0,0 0,0 1,-1-1,1 1,-1-1,0 1,0-1,0 1,0 0,-1-1,0 1,1 0,-1 0,-1-1,0 7,1-9,-1 0,1 0,0 0,-1-1,1 1,-1 0,1-1,-1 1,0 0,1-1,-1 1,0-1,1 1,-1-1,0 1,0-1,1 1,-1-1,0 0,0 1,0-1,0 0,1 0,-1 0,0 0,0 0,0 0,0 0,0 0,0 0,1 0,-1 0,0 0,0-1,0 1,0 0,1-1,-1 1,-1-1,-31-18,-11-20,0-2,-53-67,39 43,-198-244,210 244,4-1,2-2,-34-80,68 133,0 0,1 0,0 0,2-1,-1 0,2 1,0-1,1 0,1-22,2 25,0 0,1 1,0-1,1 1,0 0,1 0,1 0,0 0,0 1,1 0,15-18,-5 10,0 2,1 0,1 0,0 2,2 1,-1 0,2 1,0 2,0 0,1 1,0 1,1 2,0 0,0 1,45-4,-52 9,0 0,-1 1,1 1,0 1,-1 0,0 2,1-1,-1 2,0 0,25 13,-28-11,-2 0,1 1,-1 0,0 1,-1 0,0 0,-1 1,0 1,0 0,-1 0,0 1,-1-1,-1 2,7 15,-9-17,0 0,-1 0,-1 1,0 0,0-1,-1 1,0 0,-1 0,-1 0,0 0,0-1,-1 1,-1 0,0-1,0 0,-1 1,-1-1,-8 15,-6 7,-1-1,-2-1,-1-1,-40 40,40-45,0-1,-2-1,0-1,-2-1,0-2,-1-1,-1-1,-1-1,-41 15,41-22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15.84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356 41,'-4'0,"0"1,0-1,0 1,0 0,0 0,0 1,1-1,-1 1,0 0,1 0,-1 0,1 1,0-1,-1 1,-2 3,-43 51,36-40,-22 31,2 0,2 2,3 2,2 0,2 2,-20 65,42-113,0 1,0-1,1 1,-1 0,1-1,1 1,-1 0,2 9,-1-13,1-1,0 0,-1 0,1 0,0 0,0 0,0 0,1-1,-1 1,0 0,1-1,-1 1,1 0,-1-1,1 0,0 1,0-1,-1 0,1 0,0 0,0 0,0 0,0-1,0 1,0 0,1-1,-1 0,0 1,0-1,3 0,36 3,1-1,-1-2,1-1,-1-3,75-16,-96 15,0-1,-1-1,1-1,-1 0,-1-2,0 0,0-1,-1 0,-1-2,22-20,-31 27,-1-1,0 1,-1-1,1-1,-2 1,1-1,-1 0,0 0,0 0,-1 0,0-1,-1 0,0 1,0-1,0 0,-2 0,1 0,-1 0,0 0,-1 0,0 0,0 0,-1 1,0-1,-1 0,-4-11,-12-17,-1 1,-2 0,-1 2,-1 0,-3 2,-45-45,57 63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16.41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 16,'-1'-1,"1"0,0 1,0-1,0 0,0 1,0-1,0 0,0 1,0-1,0 1,0-1,0 0,1 1,-1-1,0 0,0 1,1-1,-1 1,0-1,1 1,-1-1,0 1,1-1,0 0,10 9,17 38,-21-32,273 482,-76-129,-10-25,-179-315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17.93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0 888,'5'-1,"0"0,-1-1,1 0,-1 1,1-2,-1 1,0 0,6-6,20-9,18-1,251-109,-282 118,-1-1,-1-1,0 0,0-1,-1-1,-1 0,0-1,-1 0,0-1,-1 0,-1-1,0 0,-1-1,-1 0,8-25,-8 18,-1-1,-1 0,-1 0,-2 0,0-1,-2 1,-1-1,-1 0,-1 1,-9-47,8 62,1 1,-1 0,-1 0,0 0,0 1,0-1,-1 1,-1 0,1 0,-1 1,-14-13,18 18,-1-1,1 1,-1 1,0-1,0 0,0 1,0-1,0 1,0 0,0 0,0 0,-1 1,1-1,0 1,0 0,-1 0,1 0,0 0,-1 0,1 1,0-1,0 1,-1 0,1 0,0 0,0 0,0 1,0 0,0-1,1 1,-1 0,0 0,1 0,0 1,-1-1,-3 6,-6 6,0 1,1 1,1 0,0 0,1 1,1 1,1-1,-9 31,4-1,1 2,-4 54,9-45,2 1,6 87,0-121,1-1,1 0,2 0,0 0,1-1,1 0,2 0,20 37,-26-55,-1 0,1-1,0 1,0 0,0-1,0 0,1 0,-1-1,1 1,0-1,1 0,-1 0,0 0,1-1,-1 0,1 0,0-1,0 1,0-1,-1 0,1-1,0 0,9 0,11-2,-1-2,0-1,-1 0,33-13,2 0,136-33,349-144,-527 188,-1-1,1-1,-1-1,-1 0,24-21,-33 26,0-1,-1 0,0-1,0 1,0-1,-1 0,0 0,-1-1,1 1,-1-1,-1 1,0-1,0 0,0 0,0-12,1-28,-2-1,-3 0,-1 1,-3-1,-18-73,22 117,0-1,0 1,0 0,-1 0,1 0,-1 1,0-1,-1 0,1 1,-1 0,-7-6,10 9,0 0,-1-1,1 1,-1 1,0-1,1 0,-1 0,0 1,0-1,1 1,-1-1,0 1,0 0,0-1,1 1,-1 0,0 0,0 1,0-1,0 0,1 1,-1-1,0 1,0-1,1 1,-1 0,0-1,1 1,-1 0,1 0,-1 1,1-1,0 0,-1 0,1 1,0-1,0 0,-2 3,2-2,0 0,0 0,0 0,0 1,0-1,0 0,0 1,1-1,-1 0,1 1,0-1,0 0,0 1,0-1,0 1,0-1,1 0,-1 1,1-1,-1 0,1 1,0-1,0 0,0 0,0 0,1 0,-1 0,0 0,3 2,5 8,1 0,0-1,17 14,-20-19,195 151,-136-111,103 97,-164-138,0 0,0 0,-1 0,0 1,0 0,0 0,-1 0,0 0,0 1,-1-1,0 1,0-1,0 1,1 8,-3-10,0-1,-1 0,1 1,-1-1,0 1,0-1,0 0,0 1,-1-1,1 0,-1 0,-1 0,1 0,0-1,-1 1,0-1,0 1,0-1,0 0,0 0,-1 0,-6 4,-95 77,68-52,-45 29,65-52,2-3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21.56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1137 482,'-76'-70,"-167"-120,184 151,-2 4,-1 1,-121-45,163 72,-2 0,1 1,-1 2,1 0,-1 1,-36 0,49 3,0 1,1 0,-1 0,1 1,0 0,-1 1,1 0,0 0,0 0,1 1,-1 1,1-1,0 1,0 0,0 1,1 0,0 0,0 0,-9 13,0 4,1 1,2 1,0 0,2 0,0 1,2 1,1-1,1 1,1 1,2-1,-1 33,3-32,2 1,1-1,0 0,3-1,0 1,1-1,2 0,1 0,1-1,1 0,15 24,-13-30,2-1,-1 0,2-1,1-1,0-1,1 0,1-1,0-1,1-1,0-1,1 0,0-2,25 9,-16-8,1-2,0-1,1-1,0-2,0-1,0-2,0-1,0-1,39-6,-65 5,0-1,-1 1,1-1,-1 0,1-1,-1 1,0-1,1 0,-1-1,-1 1,1-1,-1 0,1 0,-1 0,0-1,0 1,-1-1,0 0,0 0,0 0,0-1,3-10,4-10,-2-1,-2 0,7-44,-10 51,16-146,4-26,-23 188,1 0,-1 1,1-1,0 0,0 1,1-1,-1 1,1-1,0 1,2-4,-3 6,-1 1,1 0,-1-1,1 1,-1 0,1-1,-1 1,1 0,-1 0,1-1,0 1,-1 0,1 0,-1 0,1 0,0 0,-1 0,1 0,-1 0,1 0,0 0,-1 0,2 0,20 16,132 151,58 55,-127-144,3-3,181 116,-262-187,56 29,-59-31,-1-1,1 1,0-1,0 0,0 0,0 0,0-1,0 1,0-1,0 0,1 0,-1-1,7 0,-9 0,-1 0,1 0,-1 0,1 0,-1 0,0 0,1 0,-1 0,0-1,0 1,0 0,0-1,0 1,0-1,0 1,0-1,0 0,-1 1,1-1,-1 0,1 1,-1-4,3-44,-4 38,1-58,-3-1,-3 1,-3 1,-3 0,-3 0,-3 1,-3 1,-3 1,-32-62,55 125,-26-44,25 43,0 1,0 0,0-1,0 1,0 0,-1 0,1 0,0 0,-1 1,0-1,1 1,-1-1,0 1,-3-1,5 2,0 0,0-1,0 1,1 0,-1 0,0 0,0 0,0 0,0 0,1 1,-1-1,0 0,0 0,1 1,-1-1,0 0,0 1,1-1,-1 1,0-1,1 1,-1-1,0 1,1-1,-1 1,1 0,-2 0,-6 28,11 28,-1-47,0 0,2-1,-1 1,1-1,0 0,1 0,0 0,1 0,0-1,0 0,0 0,1-1,1 1,-1-2,1 1,0-1,0 0,1-1,10 6,18 7,1-2,0-1,53 13,-88-27,177 45,2-8,263 22,-439-59,-1-1,1 1,-1 0,0 0,1 0,-1 1,0 0,0 0,7 3,-11-3,1-1,-1 0,0 0,0 1,0-1,0 1,0-1,0 1,0-1,0 1,0-1,-1 1,1 0,-1-1,1 1,-1 0,0 0,0-1,0 1,0 0,0 0,0 0,0-1,0 1,-1 0,1-1,-1 1,1 0,-1-1,0 1,-1 2,-23 60,2 1,-19 97,18-56,11-52,-9 76,21-128,1 0,0-1,0 1,0 0,-1-1,1 1,1-1,-1 1,0 0,0-1,1 1,-1 0,1-1,-1 1,1-1,-1 1,1-1,0 1,0-1,0 0,0 1,0-1,0 0,0 0,1 0,-1 0,0 0,3 2,-1-3,0 1,1 0,-1-1,0 0,1 1,-1-1,0-1,1 1,-1 0,0-1,1 0,-1 1,4-3,12-4,1-2,-2 0,28-17,-20 7,-1-1,0-2,25-28,-42 42,22-23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22.38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157 688,'1'-4,"1"0,0 1,0-1,0 0,0 1,1-1,-1 1,1 0,0 0,0 0,0 0,0 1,7-5,-2 0,42-36,68-57,209-230,-323 326,38-54,-40 54,0 1,0-1,0 1,0-1,-1 0,0 0,0 1,0-1,0 0,0 0,-1 0,1 0,-1 0,-1-7,0 9,0 0,0 0,0 0,-1 0,1 1,0-1,-1 0,1 0,-1 1,0-1,0 1,0 0,1-1,-1 1,0 0,0 0,-1 0,1 0,0 1,0-1,0 1,0-1,-1 1,1 0,0-1,-1 1,1 0,0 1,0-1,-1 0,-2 1,-5 0,-1 1,1 0,-1 0,1 1,-15 6,-2 5,1 1,1 1,-44 36,-61 67,129-118,-170 174,140-138,1 0,1 2,-24 46,49-77,-1 0,1 0,1 1,0-1,0 1,1 0,0 0,0 0,1 0,0 0,1 13,0-16,1 0,1 0,-1-1,1 1,0 0,0-1,0 0,1 1,0-1,0 0,1-1,-1 1,1 0,0-1,0 0,0 0,1 0,8 5,3 2,0-2,1 0,1 0,-1-2,1 0,34 7,118 13,-2-1,-109-18,-36-9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50.69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180 1,'1'0,"0"0,0 1,0-1,0 0,0 1,-1-1,1 1,0-1,0 1,0-1,-1 1,1-1,0 1,-1 0,1 0,-1-1,1 1,-1 0,1 0,-1-1,1 1,-1 0,0 0,1 0,-1 0,0 0,1 1,3 30,-3-28,-1 16,0 1,-1-1,0 0,-2 1,-7 26,-36 102,13-49,1 4,11-39,2 1,-15 105,32-142,1-7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22.87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1 195,'195'-13,"-70"3,54-9,300-72,-299 52,-116 22,-43 11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23.61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0 287,'2'3,"-1"0,1 0,-1 0,1 0,0 0,0-1,0 1,1-1,-1 1,1-1,-1 0,1 0,0 0,5 3,5 5,333 276,116 103,-422-352,1-3,48 32,-89-66,1 1,-1-1,1 1,0-1,-1 1,1-1,0 0,0 0,-1 1,1-1,0 0,0 0,-1 0,1 1,0-1,0 0,0 0,-1 0,1-1,0 1,0 0,-1 0,1 0,0 0,0-1,-1 1,1 0,1-1,-1 0,0-1,0 1,-1 0,1 0,0-1,0 1,-1-1,1 1,0-1,-1 1,0-1,1 1,-1-3,1-61,-2 53,0-220,10 1,43-264,-37 425,-7 46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24.67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336 587,'1'-5,"1"0,0 1,0-1,0 1,1-1,-1 1,1 0,0 0,0 0,6-5,4-6,144-172,-102 126,89-126,-142 185,-1 1,0-1,0 0,0 1,0-1,0 0,0 0,0 0,0 0,-1 0,1 0,-1 0,1 0,-1 0,0 0,0 0,0 0,0 0,0 0,0 0,-1 0,1 0,-1 0,1 0,-1 0,0 0,0 1,-1-3,-1 1,0 1,0 0,0 0,0 0,0 0,-1 0,1 1,-1-1,1 1,-1 0,0 0,1 1,-1-1,0 1,-3-1,-37-2,1 2,-1 2,0 1,1 3,0 1,-43 13,61-13,1 2,0 0,0 2,1 1,0 0,1 2,0 1,1 0,1 2,0 0,-27 29,42-39,0 0,1 1,0-1,0 1,1 0,0 0,0 0,1 0,-1 0,1 1,1-1,-1 10,1-4,1 1,0-1,1 1,1-1,0 1,5 16,6 9,2-2,1 0,33 54,-16-34,3-1,3-3,2-1,2-2,2-1,72 57,-86-83,2-2,0-1,1-2,1-2,1-1,0-1,1-2,0-2,1-1,0-2,1-2,54 1,-79-6,1 0,0-2,-1 0,1 0,-1-1,0-1,0 0,0-1,-1-1,17-8,-6 0,-1-1,-1-2,0 0,28-29,-28 24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29.74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0,'0'5,"4"5,6 5,6 13,8 11,9 11,7 5,6 16,7 7,0 5,3 0,-4-1,-2-11,-5-8,-10-10,-7-11,-8-8,-8-9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30.28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139 0,'-2'29,"-1"0,-1 0,-2-1,-13 40,-1 6,-4 18,-26 141,45-210,0-6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30.85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1 546,'0'-4,"8"-2,8-4,17-4,13-9,19-8,20-13,8-2,11-3,-1-5,-4 2,-7 2,-14 8,-17 8,-9 6,-14 2,-10 6,-8 7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31.34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1,'0'8,"9"8,7 5,9 16,9 10,8 11,4 11,8 8,8 7,-4-1,-6-12,1-4,-5-9,-6-11,-6-4,-5-6,-3-8,-7-10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32.28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1 817,'150'-170,"206"-156,-294 277,3 3,1 3,2 2,82-34,-120 62,2 2,0 1,0 1,1 1,0 2,0 2,56-2,-75 6,0 1,0 0,0 1,0 1,-1 0,1 0,-1 2,0-1,0 2,-1 0,1 0,-1 1,0 1,-1 0,0 0,0 1,-1 1,0 0,-1 0,15 21,-11-9,-1 1,-2 1,0-1,-1 1,-2 1,0 0,-2 0,5 51,-6-16,-4 1,-10 103,-5-60,-5-1,-48 147,17-104,-72 143,114-271,-2 4,2 0,-9 25,19-48,-1 1,0 0,1 0,-1 0,0-1,1 1,-1 0,1 0,-1 0,0 0,1 0,-1 0,1 0,-1-1,0 1,1 0,-1 0,0 1,1-1,-1 0,1 0,-1 0,0 0,1 0,-1 0,1 0,-1 1,0-1,1 0,-1 0,0 1,0-1,1 0,-1 0,0 1,1-1,-1 0,0 1,0-1,0 0,1 1,-1-1,0 0,0 1,0-1,0 0,0 1,0-1,0 1,0-1,0 0,0 1,0-1,0 1,0-1,0 0,0 1,0-1,0 1,0-1,0 0,0 1,-1 0,36-27,-30 22,175-157,-11 9,61-30,254-151,-437 302,2 3,1 2,1 2,0 2,81-21,-115 38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32.69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0,'8'4,"12"6,11 10,8 5,2 4,-1 0,-4 0,-3-1,-8-1,-7 0,-12-2,-11 1,-13-1,-8 0,1 0,4-4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33.11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0 193,'5'0,"5"0,5 0,9 0,14-4,12-1,19-1,11-7,10-5,5-5,4 2,-1 1,-14-2,-12 4,-11 0,-10 4,-14 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52.2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0,'5'1,"-1"0,1-1,-1 1,0 1,0-1,1 1,-1 0,0 0,0 0,-1 0,1 0,0 1,-1 0,6 6,44 52,-45-51,438 615,-364-496,-67-108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34.06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0 124,'7'-5,"-1"0,1 1,0-1,0 1,0 1,1-1,-1 1,14-3,8-5,9-4,0 1,0 2,1 1,55-6,-73 14,0 2,0 1,-1 0,1 1,0 2,-1 0,1 1,-1 1,0 1,27 12,-24-8,0 1,-1 2,-1 0,0 1,-1 1,0 1,17 19,-27-25,-1 1,0 0,-1 1,0 0,-1 0,0 0,-1 1,-1 0,0 1,0-1,-1 1,-1 0,3 27,-5-14,-1-1,-2 1,0-1,-2 1,-8 31,-46 121,36-117,-20 86,41-144,0 0,0 0,0 0,1 0,-1 0,1 0,0 0,1 1,-1-1,1 0,1 5,-2-8,1 0,-1 0,1-1,-1 1,1 0,-1-1,1 1,-1-1,1 1,0-1,-1 1,1-1,0 1,-1-1,1 0,0 1,0-1,0 0,-1 0,1 1,1-1,30-6,167-86,-139 61,2 2,98-31,85-2,-225 58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35.96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0 614,'2'-7,"0"1,0-1,0 1,1 0,0 0,0 0,0 0,5-5,0-2,55-89,5 3,125-141,-184 230,-1 1,2 0,-1 1,1 0,1 0,-1 1,1 1,1-1,-1 2,1 0,15-5,-19 8,0 0,0 1,0 0,0 1,0 0,0 0,0 0,0 1,0 0,0 1,0 0,0 0,0 1,-1 0,0 0,1 1,-1 0,0 0,6 5,-2-1,-1 0,0 0,0 1,-1 0,0 0,8 13,-14-19,-1 1,0 0,1 0,-2 1,1-1,-1 0,1 1,-1-1,0 1,-1-1,1 1,-1-1,0 1,0 0,0-1,-1 1,1-1,-1 1,0-1,-4 9,-14 31,-45 74,17-36,-1 8,-6 9,-48 121,101-215,-1-1,0 1,1 0,0-1,0 1,1 0,-1-1,1 9,0-13,0 1,0-1,0 1,1 0,-1-1,0 1,0-1,1 1,-1-1,0 1,0 0,1-1,-1 1,1-1,-1 0,0 1,1-1,-1 1,1-1,-1 0,1 1,-1-1,1 0,0 1,0-1,1 0,0 0,0 1,0-2,-1 1,1 0,0 0,0-1,0 1,-1-1,1 1,0-1,0 0,1-1,455-233,-339 183,76-39,-170 77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36.35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1 679,'4'-5,"10"-9,12-7,13-8,18-4,11-9,17-10,14-5,8-5,3-6,-1 1,-5 12,-13 6,-16 8,-14 10,-16 7,-12 6,-12 8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36.88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1,'4'0,"0"1,-1-1,1 1,-1 0,1 0,-1 1,0-1,1 1,-1 0,0-1,0 1,0 1,0-1,2 3,39 42,-32-34,120 142,-7 6,123 208,-240-356,-1 0,0 0,-1 1,8 26,-10-18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37.88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1 186,'2'-5,"0"0,0 1,0-1,1 1,-1-1,1 1,0 0,1 0,-1 1,1-1,0 1,6-5,3-4,0-2,1 2,0 0,1 1,0 0,1 1,0 1,27-12,-37 18,0 1,0-1,0 2,0-1,1 0,-1 1,1 1,-1-1,1 1,-1 0,0 0,1 1,-1 0,1 0,-1 0,0 1,0 0,1 0,-1 0,-1 1,1 0,0 1,-1-1,0 1,6 4,-5-1,0 1,-1 0,1 0,-2 0,1 0,-1 1,-1-1,1 1,-1 0,-1 0,0 1,0-1,0 10,1 12,-1 0,-5 51,-6-5,-4 0,-4-1,-43 124,59-199,1-1,0 1,-1 0,1-1,0 1,-1 0,1-1,0 1,0 0,-1-1,1 1,0 0,0-1,0 1,0 0,0 0,0-1,0 1,0 0,0-1,1 1,-1 0,0 0,0-1,1 1,-1-1,0 1,1 0,-1-1,0 1,1-1,-1 1,1 0,-1-1,1 1,-1-1,1 0,0 1,-1-1,1 1,0-1,-1 0,1 0,0 1,-1-1,1 0,0 0,-1 0,1 0,0 0,0 0,-1 0,1 0,0 0,-1 0,1 0,0 0,-1 0,1-1,0 1,-1 0,2-1,57-21,-41 14,56-16,0 3,1 4,1 3,96-6,-161 19,16-2,0 2,0 1,-1 0,45 8,-65-6,1-1,-1 1,0 0,0 0,0 1,0 0,0 0,-1 0,1 1,-1 0,0 0,0 0,0 0,0 1,-1 0,0 0,0 0,0 1,-1-1,0 1,0 0,0 0,-1 0,3 10,-1-2,-1 0,-1 0,0 1,-1-1,0 0,-1 1,-1-1,0 1,-1-1,-1 0,0 0,0 0,-2 0,0-1,0 1,-2-1,1 0,-2-1,-12 18,-26 26,-61 56,25-27,54-54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38.68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1,'14'0,"1"1,0 1,-1 0,0 1,1 0,-1 2,0-1,-1 2,1 0,-1 0,-1 1,1 1,19 15,63 54,100 105,-76-69,-60-59,8 6,106 123,-169-177,1 0,-1 0,0 0,-1 1,1 0,-1-1,0 1,-1 0,3 9,-5-12,0-1,1 1,-1-1,0 1,-1-1,1 1,-1 0,1-1,-1 0,0 1,-1-1,1 1,0-1,-1 0,0 0,0 0,0 0,0 0,0 0,-5 4,-123 106,-7 9,133-118,0 1,-1-1,0 1,0-1,0-1,-10 7,13-9,0-1,0 1,0-1,0 1,-1-1,1 0,0 0,0 0,0 0,0 0,0 0,0 0,0-1,-1 1,1-1,0 0,0 0,1 1,-1-1,0 0,0-1,0 1,0 0,-1-2,-70-61,2-3,-94-115,118 126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39.18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36,'0'-4,"0"-6,8-1,4 1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39.53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0,'5'4,"1"11,3 1,1 4,3-3,-1 1,-3 1,-6 2,-5-3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40.82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1 547,'1'-5,"0"0,0 1,0-1,1 0,-1 1,1 0,0-1,4-5,4-9,15-36,3 1,57-84,-61 105,2 0,2 1,0 2,60-49,-85 76,1 0,0 1,-1-1,1 1,0 0,0 0,1 0,-1 1,0-1,0 1,1 0,-1 0,8 0,-9 1,0 1,-1-1,1 1,-1 0,1 0,-1 0,1 0,-1 0,0 1,1-1,-1 1,0-1,0 1,0 0,0 0,0 0,-1 0,1 0,-1 0,1 1,-1-1,0 1,0-1,1 4,5 12,0 1,-2 0,0 0,-2 0,0 0,-1 1,-1 0,-2 29,-3 12,-19 87,2-62,-46 119,19-64,47-140,1 0,-1 1,1-1,-1 0,1 0,0 1,0-1,-1 0,1 1,0-1,0 0,0 1,0-1,1 0,-1 1,0-1,0 0,1 0,-1 1,1-1,-1 0,1 0,0 0,-1 1,1-1,1 1,0-1,0 0,0 0,0 0,0 0,0-1,0 1,0-1,0 1,0-1,0 0,0 0,0 0,1 0,-1 0,2-1,11-2,1 0,-1-2,20-7,-33 11,65-30,-3-2,-1-3,89-66,37-23,-159 107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41.38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0 625,'4'-2,"-1"1,0-1,0 0,1 0,-2 0,1 0,0 0,0-1,-1 0,1 1,-1-1,4-6,4-2,58-57,148-113,94-32,-206 144,-52 33,-34 24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38.4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7044,'3'-1,"0"1,0-1,0-1,0 1,0 0,0-1,0 1,0-1,3-2,13-8,162-87,-78 42,1707-933,52-44,-5-41,378-214,-1024 586,-45-44,112-152,-1082 775,-268 166,41-27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52.94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57,'96'-19,"0"3,0 5,2 3,-1 5,0 5,0 3,0 5,0 4,160 45,-195-40,-1 2,-1 3,0 3,71 44,-93-48,-2 2,0 2,-2 2,-1 0,-2 3,-1 0,32 45,-50-59,-1 0,0 0,-1 1,-2 0,0 1,0 0,-2 0,-1 1,0 0,-2 0,0 0,-1 0,-2 1,-3 39,-1-31,-2-2,-1 1,-1-1,-1 0,-2 0,0-1,-2-1,-1 0,-2-1,-22 29,-13 10,-3-3,-3-2,-95 77,-213 127,324-236,-2-2,-48 21,71-37,-1-1,-1-2,1 0,-1-1,0-2,-44 3,-94-6,128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42.30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0 192,'22'-21,"1"1,1 1,0 1,2 1,0 1,0 1,2 2,-1 0,2 2,45-12,-67 22,0-1,1 1,-1 1,1-1,-1 1,0 0,1 1,-1 0,0 0,1 0,-1 1,0 0,8 4,-11-4,-1 0,0 1,0-1,0 1,0 0,0 0,0 0,-1 0,0 0,1 0,-1 1,0-1,-1 1,1 0,-1-1,1 1,-1 0,0 0,-1 0,1 0,-1 0,1 0,-1 0,0 0,-1 6,-1 2,0 0,0 0,-2 0,1 0,-1 0,-7 11,7-12,-1 0,1 0,0 1,1-1,1 1,-2 13,4-22,1 0,-1 0,1 1,-1-1,1 0,0 0,0 0,1-1,-1 1,0 0,1 0,0-1,0 1,0-1,0 1,0-1,0 0,4 4,55 34,-36-25,141 90,-47-33,203 165,-315-232,-1 1,0 0,0 0,-1 1,0-1,0 1,-1 1,6 11,-9-17,0 0,-1 0,1 0,-1 0,1 0,-1 0,0 1,0-1,0 0,0 0,0 0,0 1,-1-1,1 0,-1 0,0 0,1 0,-1 0,0 0,0 0,0 0,-1 0,1 0,0-1,-1 1,1 0,-1-1,1 1,-1-1,0 0,0 1,1-1,-1 0,0 0,0 0,-4 1,-13 5,1-2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43.21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205 0,'3'1,"1"-1,-1 1,1-1,-1 1,0 1,0-1,1 0,-1 1,0-1,0 1,0 0,0 0,-1 0,1 1,4 3,34 46,-34-42,60 93,-5 2,-4 3,-5 3,66 199,-70-152,-7 2,34 270,-56-225,-10 354,-11-535,0 0,-2 1,-1-2,0 1,-13 37,14-54,0 0,0 0,-1 0,0 0,0-1,-1 1,0-1,0 0,0 0,-1-1,0 0,0 0,0 0,0-1,-1 0,0 0,0 0,0-1,0 0,-16 4,-8-1,-1-1,0-1,0-2,-47-2,11-5,-72-15,129 18,0-1,1 0,0 0,0-1,0 0,0-1,1 0,-1-1,1 0,1 0,-12-12,8 7,1-1,1-1,0 0,1 0,1-1,-14-29,7 4,2-1,1-1,2 0,2-1,-3-44,2-65,8 82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44.22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53.50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2115 1186,'0'-55,"-3"0,-2 0,-3 1,-1-1,-4 2,-1 0,-38-90,25 80,-3 1,-2 2,-3 1,-77-98,93 134,-1 0,-2 2,0 1,-1 0,0 2,-2 0,0 2,-1 1,-1 1,0 1,-1 1,0 2,-43-11,30 14,1 2,-1 1,0 2,0 2,0 2,0 1,0 3,1 1,0 1,0 3,1 1,0 2,1 2,1 1,1 2,0 1,1 2,2 2,0 1,-56 56,43-31,1 2,3 3,2 1,3 2,3 1,-52 120,45-71,4 1,6 2,-24 151,40-167,4 1,5-1,8 149,2-198,1 0,3 0,2-1,1 0,3-1,1 0,2-2,2 0,35 57,-35-73,1-1,1-1,2 0,0-2,1-1,1-1,1 0,1-3,0 0,1-1,1-2,1-1,55 17,-7-9,1-4,0-2,1-5,105 2,-106-10,-1-3,1-3,128-24,-196 26,0-1,0 0,0-1,-1 0,0-1,16-9,-21 11,0-1,-1 0,0 0,0 0,0 0,0-1,-1 1,1-1,-1 0,-1 0,1 0,-1 0,1-1,-1 1,1-6,45-231,-24 108,32-136,38-215,-75 357,3-234,-22 338,-1 1,-1 0,0 0,-2 0,-1 0,-1 0,-1 1,-1 0,0 1,-2-1,-1 2,0-1,-2 2,0-1,-1 2,-26-27,32 36,-34-36,-38-52,70 84,1-1,0 0,1 0,1-1,0 1,1-2,1 1,0-1,-3-20,6 15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54.79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2700 515,'-2'-7,"0"1,0-1,0 1,0-1,-1 1,0 0,-7-9,-4-13,-83-241,67 177,28 88,1 1,-1-1,0 0,0 1,0 0,0-1,0 1,-1 0,1 0,-1 0,0 0,0 1,0-1,0 1,0 0,-1 0,1 0,-1 0,0 1,1-1,-1 1,0 0,0 0,-5-1,-8 1,-1 0,0 0,0 2,-23 3,-2 0,-23 3,0 3,1 2,0 4,-69 25,-242 115,-79 76,328-157,-181 140,239-159,2 4,3 2,-97 123,123-134,3 2,2 2,3 1,2 1,2 1,-19 66,33-84,3 1,1 0,2 0,1 0,3 1,1-1,2 1,2-1,9 44,-1-36,1 0,3-1,2 0,2-2,2 0,2-1,33 46,-11-25,3-3,3-2,2-2,3-2,3-3,1-3,3-2,2-3,109 58,-85-59,3-5,1-3,1-4,2-5,1-4,1-4,121 9,-78-17,0-7,1-6,-1-7,-1-5,0-7,149-40,-264 54,-1-1,0-1,0-2,0 0,-2-1,1-2,-1 0,-1-1,-1-1,0-1,0-1,-2-1,18-21,-4-5,-2-2,-2-1,-2-1,-2-1,-2-1,-3-1,-1-1,-3 0,-2-2,-3 1,6-83,-12 52,-3 0,-4-1,-4 1,-3 1,-4 0,-44-146,6 79,-6 3,-7 2,-6 3,-6 4,-122-166,122 192,57 83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56.1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2595 733,'-38'-53,"-3"0,-2 3,-70-65,38 50,-131-89,154 120,-2 2,-1 3,-2 2,-1 3,0 2,-2 3,-61-11,66 20,-1 2,0 3,0 3,0 2,0 2,0 3,0 2,-57 16,55-7,1 3,1 3,1 2,1 2,1 3,1 2,2 2,1 2,2 2,2 3,1 1,2 2,3 2,1 2,2 1,-40 72,53-73,1 1,3 1,2 0,2 2,-13 77,15-38,4 1,3 122,8-146,2 0,4-1,3 0,34 116,-32-143,1 0,3-1,1-1,1-1,3 0,0-2,2 0,2-2,31 31,-11-21,2-3,2-1,1-2,2-3,1-2,2-3,74 28,5-10,1-5,153 25,-68-27,2-10,0-9,388-15,-429-25,-165 17,1-1,-1 0,1-2,-2 0,1-1,-1-1,27-16,-35 17,-1 0,1 0,-1 0,-1-1,1 0,-2-1,1 1,-1-1,0 0,-1 0,0-1,0 0,-1 1,0-1,1-10,2-21,-1 0,0-57,-5 76,-1-95,-5 0,-5 1,-37-163,-127-330,143 519,-87-168,92 212,-1 1,-2 2,-2 1,-2 2,-42-40,43 49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57.39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2940 509,'-20'-32,"-1"0,-2 2,-1 0,-1 2,-51-45,44 42,4 5,-2 1,0 2,-2 1,0 1,-2 2,0 2,-1 1,0 1,-39-10,28 13,0 1,-2 3,1 2,-1 1,1 3,-92 7,120-2,0 1,0 1,0 0,1 2,0 0,0 1,1 0,-20 13,-126 99,125-90,-1188 1046,1194-1047,-12 11,2 1,1 3,-52 71,84-101,0 0,1 0,1 1,0 0,1 0,0 1,1 0,1 0,1 0,0 0,1 1,1-1,0 1,1-1,1 1,1-1,4 22,5 3,2-1,2 0,2 0,1-2,29 46,133 167,-175-245,-1 0,2 0,-1 0,1-1,-1 0,2 0,-1 0,0-1,1 0,13 6,-9-7,0-1,0 1,0-2,0 0,0 0,0-1,13-1,1054-88,-799 49,499-141,-679 150,-1-5,-1-4,-3-5,153-96,-240 137,-1-1,0 1,0-1,0-1,0 1,-1-1,0 0,0 0,-1 0,1-1,-2 0,1 0,3-9,-3 3,-1 0,-1 0,0 0,-1 0,-1-1,-2-25,-25-1019,23 978,-1 59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58.91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1997 1454,'8'-106,"-5"76,0-1,-3-49,-5 39,-3 1,-1-1,-2 1,-1 1,-2 0,-2 1,-2 0,-37-58,-10-1,-138-158,160 204,-3 2,-2 3,-2 1,-2 3,-2 1,-1 4,-97-50,125 74,17 7,0 1,-1 0,0 1,0 0,-16-3,23 7,-1-1,1 1,-1 0,1 1,0-1,-1 1,1 0,0 0,-1 0,1 0,0 1,0 0,0 0,0 0,0 0,1 1,-1-1,-3 4,-22 22,0 2,3 0,0 2,-39 65,45-65,-89 143,8 5,7 4,9 4,9 4,-76 288,82-165,59-249,4 0,1 126,6-181,1 1,1-1,0 0,0 1,1-1,0 0,1-1,0 1,1 0,0-1,10 15,-7-15,0-1,1 0,0 0,1-1,0 0,0-1,1 0,0 0,0-1,16 6,254 91,-75-30,-55-13,328 111,-400-153,156 14,-228-32,0 0,0 0,1 0,-1-1,0 0,0 0,0-1,0 0,0 0,0-1,0 0,-1 0,1 0,5-5,-1 0,-1 0,0-1,-1 0,0 0,-1-1,0 0,10-15,-2-5,0 0,-2 0,-1-2,-2 0,10-40,-4-4,-3 0,-4-1,-2 0,-5-1,-2 0,-4 1,-4 0,-16-80,-53-198,21 110,38 182,11 44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01.02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1834 2145,'-1'-5,"0"-1,-1 1,1 0,-1 0,-1 0,1 0,-1 0,1 0,-2 0,-6-7,-8-16,-28-58,-178-346,32-16,146 320,-99-264,95 274,-81-140,117 235,-1 0,-1 0,-31-33,41 49,0 1,0 1,-1-1,1 1,-1 0,0 1,-1-1,1 1,-1 1,0-1,0 1,0 1,0 0,0 0,-1 0,-8 0,9 3,1 0,0 0,-1 1,1 0,0 0,0 1,0-1,0 2,0-1,-9 7,-63 50,69-52,-50 43,2 3,3 2,2 3,-54 78,79-95,1 1,3 1,1 1,3 2,1 0,3 1,-18 85,24-73,3 0,2 0,3 0,3 0,2 0,3 0,3 0,19 73,-13-81,2-2,3-1,1 0,3-1,1-1,3-2,1-1,3-1,59 63,245 204,-63-63,-255-230,-1-1,2-1,0 0,1-1,1-2,-1 0,2-1,0-1,0-1,1-1,0-1,0-1,1 0,44 2,-39-6,-1-1,0-2,1-1,43-8,-56 6,0 0,-1-1,0 0,0-2,0 1,-1-2,0 0,-1-1,21-16,-16 10,-10 9,0-1,-1 0,0 0,6-8,-11 12,1-1,-2 1,1-1,0 1,-1-1,0 1,1-1,-2 0,1 0,0 1,-1-1,1 0,-1 0,-1-5,-23-192,12 115,9 59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26.06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0,'2'27,"1"0,2 0,0 0,16 41,-2 0,169 732,-86-345,522 1863,-494-1860,107 366,34 280,-115-402,-143-643,-5-25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54.17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416 1701,'17'-16,"1"1,35-23,-3 3,18-18,-3-3,-1-2,-4-3,-2-3,55-81,-79 97,-3-2,-2-1,-3-1,-1-1,-3-1,-3-1,-2-1,16-87,-30 121,-1 0,0 0,-1 0,-2 0,0 0,-1 0,-10-38,9 50,0 0,-1 0,0 1,0 0,-1-1,0 2,-1-1,0 0,0 1,-1 0,0 1,-1 0,1 0,-1 0,-1 1,1 0,-1 1,-16-8,13 8,0 0,-1 1,1 1,-1 0,0 1,0 0,0 1,0 0,0 1,0 1,-13 1,6 2,0 1,0 0,1 1,0 2,0-1,-25 16,2 3,2 2,1 1,1 3,1 1,-34 40,11-4,3 2,2 2,-86 159,112-175,2 1,3 1,3 2,2 0,3 1,-12 94,26-141,1-1,0 1,1 0,1 0,0 0,5 20,-5-31,0 1,1 0,0-1,0 1,0-1,1 0,-1 0,1 0,0 0,0 0,1 0,-1-1,1 0,0 1,0-1,0-1,0 1,0-1,0 1,1-1,-1 0,6 1,20 4,-1-1,0-2,1-1,0-1,57-4,-29 1,200-1,886-42,-1136 43,205-28,-179 22,0-1,-1-2,64-27,-87 32,0 0,0-1,-1 0,0-1,0 0,-1 0,1-1,-2 0,1 0,-1-1,0 0,-1 0,6-13,-5 8,-1 0,-1-1,-1 1,0-1,-1 0,0-1,-1 1,-1-25,-4-9,-2 1,-2 0,-2 0,-32-92,1 40,137 240,162 180,-169-214,-86-101,0-1,0 1,-1 0,1-1,-1 2,-1-1,5 10,-32-90,11-39,4 0,7-154,4 136,-2 30,3-342,-2 429,0-2,1 0,0-1,1 1,1 0,5-17,-7 31,0 0,0 1,0-1,0 0,0 1,1-1,-1 1,1 0,0-1,-1 1,1 0,0 0,0 0,1 0,-1 0,0 1,1-1,-1 1,1 0,-1-1,1 1,0 0,-1 0,1 1,0-1,0 0,-1 1,1 0,0 0,0 0,0 0,0 0,0 0,-1 1,1-1,0 1,2 1,11 3,0 1,0 1,-1 0,0 1,-1 1,0 0,15 13,92 86,-93-80,316 323,-251-243,115 172,-190-250,22 49,-34-66,3 7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27.28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1530,'2'0,"0"-1,0 1,0-1,0 0,0 1,0-1,0 0,-1 0,1 0,0 0,0-1,2-1,15-9,26-3,0 2,1 3,0 1,84-4,-58 6,434-44,239-28,949-153,-25 62,90 43,-239-106,-28-140,-1078 234,-382 125,-31 14,0 0,0 0,0-1,0 1,-1 0,1-1,0 1,0 0,0-1,0 1,-1-1,1 1,0-1,-1 0,1 1,0-1,-1 0,1 1,-1-1,1 0,-1 0,1 0,-1 1,1-1,-1 0,0 0,0 0,1-1,-8 1,-3 3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28.71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1192 0,'-37'2,"0"1,0 2,0 2,1 1,0 1,-53 22,-1 9,-104 61,127-63,2 3,2 3,-92 83,129-103,1 2,1 0,1 2,2 1,1 0,1 1,1 1,2 1,2 1,-12 36,22-57,0 0,2 1,-1-1,2 1,-1 0,2-1,0 16,1-24,-1 0,1 0,0 0,1 0,-1 0,1 0,-1 0,1-1,0 1,0-1,1 1,-1-1,1 0,0 0,0 0,0 0,0 0,0 0,1-1,-1 0,1 0,-1 0,1 0,0 0,6 1,361 121,-273-89,205 77,-237-83,-1 2,86 57,-136-78,0 0,-1 1,-1 1,0 0,12 15,-22-24,0 1,0-1,-1 0,0 1,0 0,0-1,0 1,0 0,-1 0,1 0,-1 0,0 0,-1 0,1 0,-1 1,1-1,-1 0,-1 0,1 0,0 1,-1-1,0 0,0 0,0 0,-1 0,-3 7,-5 4,-1 1,0-2,-1 0,0 0,-2-1,1-1,-27 19,-119 64,60-39,49-24,5-3,-88 42,120-65,-1 0,1-1,-1-1,0-1,-1 0,1 0,-1-1,1-1,-1-1,1 0,-24-3,33 2,0-1,0 1,0-1,0 0,0 0,0 0,1-1,-1 0,1 0,0 0,0 0,0-1,0 1,1-1,-1 0,1 0,0-1,0 1,0-1,-2-5,4 6,-1 1,1-1,0 0,0 0,0 0,1 1,-1-1,1 0,0 0,0 0,0 0,1 0,0 0,-1 0,1 0,1 1,-1-1,0 0,1 1,0-1,0 1,0-1,0 1,0 0,1 0,-1 0,4-3,9-7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29.43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0,'9'12,"0"1,-1 0,-1 1,0-1,-1 1,0 1,-1-1,6 30,3 4,96 302,148 404,-250-734,1 0,1 0,1-1,22 31,-26-42,0 0,1 0,0-1,0 0,1-1,0 0,0 0,0-1,0 0,1-1,17 6,20 3,1-2,0-2,1-2,0-2,93-3,-57-8,0-3,127-31,-197 37,0-1,0 0,-1-1,0-1,25-12,-22 5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29.93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0 614,'41'-1,"-1"-2,0-2,0-2,60-18,149-65,-179 62,59-22,522-194,-262 103,-344 121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30.91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545 1,'-9'-1,"0"2,0-1,0 1,0 1,1-1,-1 2,0-1,1 1,-16 8,13-4,0 0,1 1,0 0,1 1,0 0,-12 15,-26 38,2 1,3 3,3 1,3 2,3 1,3 2,3 1,-18 79,40-131,1 1,1 0,0 0,2 0,0 0,2 0,0 0,2 0,0 0,12 40,-9-44,1-1,1 0,1 0,0-1,1 0,1 0,0-1,1-1,1 0,0-1,1 0,0-1,18 12,2-3,0-1,1-2,1-1,71 21,-49-21,2-3,88 9,-140-22,-1 0,0-1,1 0,-1 0,0-1,1 1,-1-1,0-1,0 0,9-3,-12 3,-1 0,0 0,0-1,1 1,-2-1,1 0,0 0,0 0,-1 0,0 0,1 0,-1-1,0 1,-1-1,1 1,-1-1,1 0,-1 0,0 0,0-5,7-55,-2 0,-3 0,-8-90,2 82,-3-47,-30-175,23 232,-2 0,-2 1,-4 1,-42-89,53 133,5 18,9 32,25 56,4-2,52 97,-40-88,63 130,245 382,-335-583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32.20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1,'2'13,"1"0,0 0,0-1,2 1,-1-1,2 0,-1 0,16 22,1 6,222 514,-187-417,300 830,-353-954,-4-9,1 0,0 0,0-1,0 1,1 0,-1 0,1-1,0 1,0-1,0 0,0 1,1-1,4 5,-6-8,-1 0,0 0,0 0,1 0,-1 0,0 0,1 0,-1 1,0-1,0 0,1 0,-1 0,0 0,0-1,1 1,-1 0,0 0,1 0,-1 0,0 0,0 0,1 0,-1 0,0-1,0 1,0 0,1 0,-1 0,0 0,0-1,0 1,1 0,-1 0,0-1,0 1,0 0,0 0,0-1,1 1,4-18,-2-20,-3 38,1-145,-1 52,18-147,-17 234,0 0,0 0,1 0,0 0,0 1,1-1,-1 1,1-1,0 1,1 0,-1 0,1 0,0 1,8-8,-5 7,0 0,1 0,-1 1,1 0,0 0,0 1,0 0,0 1,12-3,13 1,1 1,-1 2,1 1,42 6,-59-5,23 3,0 2,-1 1,48 16,-68-17,0 1,-1 0,0 2,-1 0,0 1,0 0,-1 2,24 21,-38-32,1 1,-1 0,-1 0,1 0,0 0,0 0,-1 0,1 0,-1 1,0-1,1 0,-1 1,0-1,0 1,-1 0,1-1,-1 1,1-1,-1 1,0 0,0 0,0-1,0 1,0 0,-1-1,1 1,-1 0,0-1,-1 4,-3 1,0 1,-1-1,0 1,-1-2,1 1,-1-1,-11 8,-105 93,-44 35,152-133,0-1,0 0,0-1,-1 0,0-2,-1 0,1-1,-22 3,-42 13,45-11,1-3,-1 0,-38 0,3 1,0-1,42-4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32.98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0,'7'13,"2"0,-1-1,1 0,1 0,16 15,10 11,121 158,-9 7,-9 7,125 252,-209-361,88 188,-83-177,-53-96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34.68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364 229,'90'0,"0"-4,0-4,172-38,-247 43,-6 1,-1 0,0 0,0-1,0 0,9-4,-16 7,-1-1,1 1,0-1,0 0,0 1,-1-1,1 0,0 1,-1-1,1 0,-1 0,1 1,-1-1,1 0,-1 0,1 0,-1 0,0 0,1 0,-1-1,0 0,0 1,-1-1,1 1,-1-1,1 1,-1-1,1 1,-1-1,0 1,0 0,0-1,0 1,0 0,0 0,0 0,0 0,-2-2,-6-4,-1-1,0 2,-1-1,0 1,0 1,0 0,0 0,-20-4,-102-17,109 22,-29-4,-1 2,1 3,-96 5,121 1,1 1,-1 1,1 1,0 1,0 2,1 1,0 1,-48 27,63-31,1 0,-1 1,1 0,0 1,1 0,-10 11,18-18,-1 0,1 0,-1 0,1 1,0-1,0 0,0 1,0-1,0 1,0-1,1 1,-1-1,1 1,0 0,0-1,0 1,0-1,0 1,0 0,1-1,-1 1,1-1,0 1,0-1,0 0,0 1,0-1,1 0,-1 1,0-1,1 0,0 0,-1 0,1-1,4 4,32 26,2-2,0-1,66 32,-7-3,-98-56,23 14,1-1,44 18,-62-29,0-1,0 0,0 0,0-1,0 1,0-2,0 1,1-1,-1 0,0 0,0-1,1 0,-1-1,0 1,12-5,9-7,1 1,0 1,0 2,1 1,41-6,-58 13,0-1,-1-1,1-1,-1 1,24-12,-19 6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35.65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1,'1'12,"1"-1,0 1,1 0,0-1,1 1,0-1,0 0,1 0,1-1,12 18,9 10,41 46,13 5,3-4,124 97,-142-132,2-3,2-2,2-4,97 40,-169-81,7 4,0-1,1-1,-1 1,1-1,-1-1,12 2,-18-3,0 0,0 0,0 0,1 0,-1 0,0-1,0 1,0 0,0-1,0 1,0-1,0 1,0-1,0 0,0 1,0-1,0 0,-1 1,2-3,-1 1,0 0,0 0,0 0,0 0,0 0,-1 0,1 0,-1 0,0-1,0 1,0 0,0 0,0-4,-5-26,-1 2,-1-1,-2 0,-19-44,1-2,26 77,-181-500,176 489,-11-26,17 35,-1 1,0-1,1 1,-1-1,1 1,-1-1,1 0,0 1,0-1,0 0,0 1,0-1,0 0,0 1,0-1,1-2,0 3,1 1,-1-1,0 1,0 0,0 0,0 0,0-1,1 1,-1 0,0 0,0 1,0-1,0 0,0 0,1 0,-1 1,0-1,0 1,0-1,0 1,0-1,0 1,2 1,26 16,15 15,-2 3,-2 1,45 54,-10-11,175 167,-240-236,0 1,0 0,12 21,4 5,-10-18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36.67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0 327,'0'-1,"1"0,-1 1,0-1,0 0,0 0,1 1,-1-1,0 0,1 1,-1-1,0 0,1 1,-1-1,1 0,-1 1,1-1,-1 1,1-1,0 1,-1-1,1 1,-1 0,1-1,0 1,0 0,-1-1,1 1,0 0,0 0,-1 0,1 0,0 0,0-1,-1 2,1-1,0 0,0 0,-1 0,1 0,0 0,0 0,1 1,34 12,-10 5,-1 1,-1 2,-1 0,-1 1,0 2,17 26,-24-32,294 420,-245-340,-51-78,-7-13,0 1,-1 1,0-1,-1 1,1-1,-2 1,5 16,-7-25,-1 0,0 1,0-1,0 1,0-1,0 0,0 1,1-1,-1 0,0 1,0-1,0 1,0-1,0 0,0 1,-1-1,1 1,0-1,0 0,0 1,0-1,0 0,-1 1,1-1,0 0,0 1,0-1,-1 0,1 1,0-1,-1 0,1 0,0 1,-1-1,1 0,0 0,-1 0,1 1,0-1,-1 0,-18-7,-15-21,7-2,2-1,0-1,-30-53,-45-113,77 147,-31-108,47 131,1-1,1 0,2 0,1 0,2-49,2 65,1 0,1 0,0 0,0 0,1 0,1 1,0 0,0 0,2 1,-1 0,1 0,1 1,0 0,18-16,-9 10,1 1,1 0,0 1,1 2,0 0,1 1,28-10,-39 17,-1 1,1 0,0 0,0 2,0-1,1 1,-1 1,0 0,0 0,1 1,-1 1,0 0,17 5,-17-2,1 0,-1 1,0 0,0 1,-1 0,0 0,0 2,-1-1,0 1,0 0,13 19,0 4,-1 0,-2 1,-1 1,-2 1,21 64,-21-43,-3 1,-2 0,3 66,-12-106,-1 10,2 0,9 38,-3-39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54.88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53 0,'-11'24,"0"0,-9 37,17-53,1 2,0-1,1 0,0 0,0 0,1 1,0-1,1 0,0 1,3 11,-2-16,0 0,0 0,1-1,0 1,0-1,0 1,0-1,1 0,-1 0,1 0,8 6,55 32,-51-33,49 28,2-2,2-4,1-2,0-4,2-2,102 17,-165-39,2 1,0 0,0-1,0 0,1-1,20-2,-29 1,-1 0,1 1,-1-1,1 0,-1 0,0 0,1-1,-1 1,0-1,0 1,0-1,0 1,0-1,-1 0,1 0,0 0,-1 0,1 0,-1-1,0 1,0 0,0-1,0 1,0-1,0 1,-1-1,1 1,-1-1,0 1,0-6,1-12,-2 0,0 0,-2 0,0 1,-1-1,-10-29,-1 9,-38-76,49 107,-1 1,-1 0,1 0,-1 0,0 1,-1 0,0 0,0 0,0 1,-1 0,0 1,0 0,0 0,-1 0,0 1,0 1,0-1,0 1,0 1,-18-3,9 4,1 0,-1 2,0 0,0 1,1 0,-1 1,1 2,0-1,0 2,-22 10,8-2,6-2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37.36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103 1,'-4'0,"0"1,0-1,0 1,1 0,-1 0,0 1,1-1,-1 1,1 0,0 0,0 0,-1 0,1 0,1 1,-1-1,0 1,0 0,1 0,0 0,0 0,0 0,0 1,0-1,0 1,-1 4,-2 5,1 1,0-1,0 1,2 0,-3 22,5-24,0 0,0 0,1 0,1 0,0 0,0-1,2 1,-1-1,1 0,1 0,0 0,0 0,1-1,1 0,0 0,0-1,0 0,18 16,9 4,1-2,1-2,72 37,-49-28,66 36,-33-19,108 78,-196-126,0 0,0 0,0 0,0 0,-1 1,0 0,1-1,-1 1,0 0,-1 1,1-1,-1 0,0 1,0 0,0-1,1 7,-3-8,-1 1,1 0,0 0,-1 0,0-1,0 1,0 0,0-1,-1 1,1-1,-1 1,0-1,0 0,0 0,-1 0,1 0,-1 0,0 0,1-1,-1 1,-5 3,-97 74,-143 82,227-149,-1-1,0-1,-1-1,0-1,-26 7,16-9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38.04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1,'0'4,"1"-1,1 1,-1 0,0-1,1 1,0 0,0-1,0 0,0 1,0-1,1 0,2 2,6 9,152 199,224 226,-159-190,-183-198,18 22,3-2,104 86,-161-150,1 0,0-1,0 0,0-1,1 0,0 0,0-1,0-1,14 3,-19-5,0 0,1 0,-1-1,0 0,0-1,1 1,-1-1,0 0,0-1,0 0,0 0,0 0,0 0,-1-1,1 0,-1 0,0-1,9-6,7-12,0 0,-2-1,0-2,22-37,-24 35,4-5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38.48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0 275,'9'0,"2"-4,8-2,10-8,12-6,13 0,9-9,3-4,3-1,-2 2,-4 1,-8 2,-13 6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39.61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807 20,'-3'0,"-172"7,152-4,0 0,0 2,1 1,-1 1,-29 13,20-4,0 1,1 2,1 1,2 1,0 2,0 0,3 2,0 1,1 1,-24 36,31-37,0 0,2 2,1 0,1 0,2 1,1 1,1 0,1 0,2 1,1 0,1 0,1 34,3-50,1-1,1 1,0-1,1 1,1-1,0 0,1 0,0 0,1-1,0 1,1-2,12 18,-6-14,1 0,0-1,1-1,0 0,1-1,1-1,0 0,20 9,3-2,0-1,2-2,0-2,1-2,0-2,0-1,73 4,-100-12,0-1,1 0,-1-1,0 0,0-1,18-5,-30 5,1 1,-1 0,0-1,1 0,-1 0,0 0,0-1,-1 1,1-1,-1 0,1 0,-1 0,0-1,0 1,0-1,0 0,-1 1,1-1,-1 0,0-1,-1 1,1 0,-1 0,1-1,-1 1,0-8,1-30,-3-1,-1 0,-2 1,-2-1,-21-73,-26-104,-6 20,3 12,38 132,14 45,-1-1,2 1,0-1,0 0,-1-20,4 31,-1 0,1 1,0-1,0 0,0 0,1 1,-1-1,0 0,0 0,0 1,0-1,1 0,-1 0,0 1,1-1,-1 0,1 1,-1-1,1 1,-1-1,1 0,-1 1,1-1,-1 1,1-1,0 1,-1 0,1-1,0 1,0-1,25 6,22 24,104 108,-84-73,22 22,-4 3,-3 4,81 122,-150-197,-2-5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40.69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0,'4'1,"1"1,-1 0,0 0,0 0,1 0,-1 1,-1 0,1-1,0 1,-1 1,1-1,-1 0,0 1,5 7,-1-2,322 440,-225-296,27 35,249 384,-335-480,-35-67,2-1,24 39,-35-62,0 0,-1 1,1-1,0 0,0 1,0-1,1 0,-1 0,0 0,0 0,1 0,-1 0,0 0,1-1,-1 1,1 0,-1-1,1 1,-1-1,1 1,2-1,-2 0,-1-1,1 1,-1-1,0 1,1-1,-1 0,1 1,-1-1,0 0,0 0,0 0,0 0,1 0,-1 0,0-1,-1 1,1 0,1-2,4-10,0 1,0-1,-2 0,4-14,-4 14,7-21,117-327,-123 348,2 1,-1 0,1 1,1 0,0 0,0 1,1-1,1 2,-1-1,2 2,-1-1,1 1,0 1,17-9,-13 10,1 0,-1 1,1 1,0 0,0 1,1 1,-1 0,1 2,-1-1,0 2,26 4,-11 0,1 2,-1 2,-1 1,0 1,0 1,-1 2,-1 0,0 2,-1 2,30 24,-36-24,0 0,-2 1,0 1,-1 1,-1 0,-1 2,-1 0,-1 0,-1 1,-1 1,-1 0,9 34,-19-55,0-1,-1 1,0-1,1 1,-1 0,0-1,-1 1,1-1,-1 1,1-1,-1 1,0-1,0 1,-1-1,1 1,-1-1,1 0,-1 0,0 0,0 0,-1 0,1-1,-1 1,1-1,-1 1,0-1,0 0,-5 3,-9 5,-1-1,0 0,0-2,-22 7,9-3,-53 18,-1-4,0-3,-2-5,0-2,-1-5,-138-1,179-10,26 1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41.29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1,'2'9,"-1"0,1 1,1-1,0 0,0-1,1 1,0 0,8 11,7 19,104 234,238 385,-350-640,1 0,17 19,-10-17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42.86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210 963,'2'-9,"0"1,1 1,0-1,0 0,0 1,1-1,0 1,1 0,10-12,2-7,43-69,-7 13,68-142,-109 196,-1 0,-1-1,-2 0,0-1,-2 0,-2 0,0 0,-2-1,-3-44,1 70,0 0,-1 0,0 0,0 0,0 0,0 0,-1 0,0 0,0 0,0 1,0-1,-1 1,0 0,0-1,0 1,0 0,-1 1,1-1,-5-3,3 5,0 0,1 0,-1 0,0 1,0 0,0-1,0 2,0-1,0 1,0-1,0 1,0 1,0-1,0 1,0 0,0 0,0 0,0 1,-6 2,-6 4,0 0,0 0,1 2,0 0,1 1,0 0,1 2,0-1,1 2,-21 26,-1 8,2 2,-27 55,43-72,2 0,1 0,2 1,1 1,1 0,2 0,-5 64,11-75,2 0,0-1,2 1,0-1,2 1,1-1,0 0,2 0,0-1,2 0,0 0,25 39,16 12,2-2,4-3,107 102,-161-168,1 0,-1 0,0 0,1-1,0 1,-1-1,1 1,0-1,0 0,0 0,0 0,0 0,0-1,0 1,0-1,0 0,0 0,0 0,0 0,0 0,0-1,0 1,0-1,0 0,0 0,0 0,5-3,5-4,-1 0,1-1,-2-1,19-19,9-5,83-55,50-41,-150 109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03.88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80 92,'-10'-22,"-11"-21,20 41,0 0,0 0,-1 0,1 0,-1 0,1 0,-1 1,0-1,0 0,0 1,0 0,0-1,0 1,-3-2,4 3,0 0,1 1,-1-1,0 0,1 0,-1 0,1 1,-1-1,0 0,1 1,-1-1,1 0,-1 1,1-1,-1 1,1-1,-1 0,1 1,0 0,-1-1,1 1,0-1,-1 1,1-1,0 1,0 0,-1-1,1 1,0-1,0 1,0 0,0-1,0 1,0 1,-3 28,3-27,-3 54,3 1,2-1,3 0,3 0,2 0,2-1,37 102,-42-140,1 0,1-1,0 0,2-1,0 0,0 0,2-1,-1-1,2 0,0-1,1 0,0-1,1-1,0 0,1-2,0 1,0-2,1 0,0-2,1 0,-1 0,1-2,29 3,44 1,0-4,133-11,-221 7,0 0,0 0,0-1,0 1,0-1,0 0,0 0,0-1,0 1,0-1,-1 0,1 0,-1 0,1 0,-1-1,0 1,0-1,0 0,0 0,0 0,4-7,-5 5,1-1,-2 0,1 0,0-1,-1 1,-1 0,1 0,-1-1,0 1,0 0,0 0,-1-1,-3-10,-9-32,-2 0,-3 1,-26-52,11 25,12 27,2 9,3-1,1-1,2 0,-8-48,16 71,3 14,1 1,0 0,0-1,0 1,0-1,1 0,-1 1,1-1,0 1,0-8,2 11,-1 0,0 0,0 0,0 0,0 1,0-1,1 0,-1 0,0 1,0-1,0 1,0-1,0 1,0-1,0 1,0 0,0 0,0-1,-1 1,1 0,0 0,1 1,21 23,29 42,-3 3,-3 2,52 112,-52-99,-23-44,21 53,-40-83,-1 0,0 0,-1 0,2 21,-4-11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05.11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0,'5'4,"0"0,1-1,-1 1,1-1,10 4,12 7,28 22,-2 2,-2 2,-2 3,59 64,-41-30,-3 3,57 94,-116-166,2 4,0 0,0 1,-1-1,-1 1,0 1,5 21,-22-44,-6-10,-14-27,1-1,3-1,1-1,3-1,2-2,2 0,-18-84,32 119,2 1,1-1,0 0,0-1,2 1,0 0,4-20,-4 32,1 1,0 0,0 0,1 0,-1 0,1 0,0 1,0-1,0 0,0 1,1 0,-1-1,1 1,0 0,0 0,0 0,0 1,1-1,-1 1,1 0,-1 0,1 0,0 0,0 1,0-1,0 1,0 0,0 0,0 0,0 1,1 0,-1 0,0 0,6 1,9 1,1 0,-2 2,1 0,0 1,-1 1,0 1,0 1,-1 0,0 1,26 18,4 9,0 1,45 49,-48-40,-2 2,66 96,51 120,-140-231,11 28,-23-40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06.06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506 23,'-1'-1,"1"-1,-1 1,0 0,1 0,-1 0,0-1,0 1,0 0,0 0,0 0,0 0,0 0,0 1,0-1,-1 0,1 1,0-1,0 0,-1 1,1-1,0 1,-1 0,1-1,0 1,-1 0,1 0,-3 0,-40-2,34 4,1 0,0 1,-1 0,1 0,0 1,1 0,-1 1,1 0,0 0,0 1,0 0,-7 7,-7 8,2 0,-29 39,31-35,1 0,1 0,1 2,2 0,-20 54,30-71,0 1,0-1,1 1,0-1,1 1,1-1,-1 1,2 0,-1-1,1 1,1 0,0-1,1 0,0 1,0-1,1 0,0 0,1-1,0 1,8 10,-3-8,1-1,1 0,0 0,0-1,1-1,0 0,1-1,21 10,121 43,-155-61,64 18,-49-15,0 0,-1 2,1 0,-1 1,-1 0,15 9,-27-14,-1 0,1 0,-1 0,0 0,0 1,1-1,-1 1,0-1,0 1,0-1,0 1,-1-1,1 1,0 0,-1 0,1-1,-1 1,1 0,-1 0,0 0,0 0,0-1,0 1,0 0,0 0,-1 0,1-1,-1 1,1 0,-1 0,1-1,-1 1,0 0,0-1,0 1,0-1,0 1,0-1,0 1,-3 1,-6 9,-1-1,0 0,-21 15,26-21,-67 48,-4-3,-1-4,-2-3,-134 52,190-86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56.22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0 584,'2'1,"-1"-1,1 1,-1-1,1 1,-1 0,1 0,-1-1,1 1,-1 0,0 0,0 0,1 1,-1-1,0 0,0 0,0 1,0-1,0 0,-1 1,2 1,16 37,-14-30,-4-9,3 7,0 0,1-1,0 1,0-1,1 1,10 11,-14-18,0 0,0-1,0 1,0 0,1 0,-1 0,0-1,0 1,1 0,-1-1,1 1,-1-1,1 0,-1 0,1 1,-1-1,0 0,3 0,-1-1,-1 0,1 0,0 0,-1 0,1 0,-1 0,0-1,1 1,-1-1,0 1,0-1,0 0,3-3,79-89,33-32,-60 71,3 3,72-48,-105 82,1 1,1 1,0 2,1 1,0 1,1 2,63-13,-82 21,-1 1,1 0,0 0,0 2,0-1,-1 2,1-1,0 2,-1-1,1 2,-1-1,0 2,0-1,-1 2,1-1,-1 1,0 1,-1 0,1 0,-2 1,1 0,-1 1,10 11,13 25,-1 1,-2 1,-2 2,-3 0,-1 2,27 99,-38-124,-7-40,-5-47,-13-82,7 86,1-1,4 0,1 0,13-92,-11 141,1 0,0 0,0 0,1 1,1-1,-1 1,1 0,7-11,-8 16,0-1,0 1,0 0,1 0,-1 0,1 1,-1-1,1 1,0 0,0 0,0 0,0 1,0-1,1 1,-1 0,0 0,1 1,6-1,4 1,-1 0,0 1,0 0,0 1,0 1,0 0,0 1,-1 1,0 0,0 0,0 2,0 0,22 16,4 8,-1 1,56 63,-19-18,-52-54,-6-5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06.81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1,'3'82,"22"142,36 78,-35-183,-20-89,11 54,4 0,39 103,-55-178,0 0,1 0,0 0,0-1,1 0,1 0,-1 0,1-1,0-1,1 1,-1-1,1-1,1 1,-1-1,1-1,16 6,10 1,0-1,0-1,52 4,-59-10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07.44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0 213,'0'-4,"4"-2,11-4,6-4,12 0,19-2,12-3,9-6,0 1,-3 4,-6 6,0 1,-8-1,-8 1,-12 7,-13 5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08.53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291 1,'-6'0,"-1"0,1 0,-1 1,0 0,1 0,0 1,-1-1,1 1,0 1,0-1,0 1,0 1,1-1,-1 1,1-1,0 2,0-1,0 0,0 1,1 0,-7 10,-18 26,3 1,1 2,2 0,-23 64,44-106,1 0,0 1,0-1,0 0,1 1,-1-1,1 1,-1 0,1-1,0 1,0-1,0 1,0-1,0 1,1 0,-1-1,1 1,0-1,-1 1,1-1,0 0,0 1,2 1,0-1,0-1,0 0,0 1,0-2,0 1,1 0,-1 0,0-1,1 0,0 0,-1 0,1 0,-1-1,1 1,7-1,90 4,141-13,-237 9,0-1,-1 0,1 1,-1-2,1 1,-1 0,1-1,-1 0,0 0,0 0,0 0,0-1,0 0,0 1,-1-1,0-1,1 1,-1 0,0-1,0 0,-1 0,1 0,-1 0,0 0,0 0,0 0,-1-1,1 1,0-10,2-10,-1 0,-2 0,0 0,-5-41,1 14,2 43,0 0,-1 0,0 0,-1 0,0 0,0 0,0 1,-5-8,6 12,99 182,60 122,-124-246,-25-42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10.18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1,'1'7,"1"0,-1 0,1 0,0-1,1 1,0 0,0-1,0 0,1 0,5 7,8 17,118 235,-45-71,-21-40,-68-154,-1 1,0 0,1-1,-1 1,1 0,-1-1,1 1,-1-1,1 1,0-1,-1 1,1-1,-1 1,1-1,0 0,0 1,-1-1,1 0,0 0,-1 1,1-1,0 0,0 0,0 0,-1 0,1 0,0 0,0 0,-1 0,1 0,0 0,0-1,-1 1,1 0,0 0,-1-1,1 1,0-1,-1 1,1 0,0-1,-1 1,1-1,-1 1,2-2,35-36,-17 17,-5 10,1 1,-1 0,2 1,-1 1,1 1,1 0,-1 1,1 1,0 0,32-3,14 3,113 5,-111 2,-54-2,21 0,41 7,-67-6,0 0,0 0,0 1,-1 0,1 0,-1 0,1 1,-1 0,0 1,0-1,0 1,8 8,-12-10,0 0,-1 0,1 0,-1 0,0 1,0-1,0 1,0-1,0 0,0 1,-1 0,1-1,-1 1,1-1,-1 1,0-1,0 1,-1 0,1-1,0 1,-1-1,1 1,-1 0,0-1,0 0,0 1,0-1,-1 0,1 1,-3 2,-6 9,-1 0,-1-1,-23 21,-5 7,29-28,-1-1,0 0,-1-1,0 0,-1 0,0-2,0 0,-1 0,-1-2,-24 10,-22 4,-91 19,96-26,31-8,1-1,-1-1,-31 1,47-4,0-2,0 1,0-1,1-1,-1 0,0 0,1-1,-1 0,1-1,0 0,-12-7,17 9,2 1,-1 0,1 0,-1-1,1 1,0-1,0 0,-1 1,1-1,0 0,1 0,-1 0,0-1,1 1,-1 0,1-1,-1 1,1-1,0 1,0-1,0 1,0-6,1-9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11.64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68 82,'-2'-1,"-1"1,1-1,0-1,0 1,0 0,0 0,0-1,1 1,-1-1,0 0,1 1,-1-1,1 0,-1 0,1 0,0 0,0 0,0 0,0 0,0-1,0 1,1 0,-1 0,0-3,1 2,-1 0,0 1,0-1,0 0,0 1,-1-1,1 1,-1-1,1 1,-1 0,0 0,0 0,-2-2,3 4,1 0,-1 0,0 1,1-1,-1 0,1 1,-1-1,1 0,0 1,-1-1,1 1,-1-1,1 1,0-1,-1 1,1-1,0 1,-1-1,1 1,0-1,0 1,0-1,-1 1,1 0,0-1,0 1,0-1,0 1,0 0,0-1,0 1,0-1,0 1,1 0,-1-1,0 1,0 0,2 30,-2-30,65 366,-40-250,-24-109,1-1,0 0,0 1,1-1,0 0,0-1,1 1,0 0,0-1,0 0,1 0,0 0,7 6,0-3,0 0,1-1,0-1,0 0,25 9,-14-6,0-2,1 0,0-2,1-1,-1-1,1-1,48-1,-52-2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12.71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552 381,'1'-3,"-1"1,1-1,-1 0,1 1,0-1,0 1,0 0,1-1,-1 1,0 0,1 0,0 0,-1 0,1 0,3-3,36-28,-28 24,201-153,-209 159,0 0,0-1,-1 0,0 0,1 0,-1 0,-1-1,1 0,5-9,-9 13,1-1,-1 1,0-1,0 0,1 0,-1 1,0-1,0 0,-1 1,1-1,0 0,0 1,-1-1,1 0,-1 1,0-1,1 1,-1-1,0 1,0-1,0 1,0-1,0 1,0 0,0 0,-1-1,1 1,0 0,-1 0,1 0,-1 0,1 1,-1-1,1 0,-1 1,-2-1,-10-6,-1 1,0 1,0 0,-1 1,0 1,1 0,-22 0,-113 4,141-1,-47 7,0 2,1 2,0 3,1 3,-54 23,95-35,1 1,-1 1,1 0,0 1,1 0,0 0,0 2,1-1,0 1,1 1,0-1,-12 20,18-26,1 1,-1-1,1 1,0 0,0 0,1 0,-1 0,1 0,0 1,0-1,1 0,0 0,0 1,0-1,0 0,1 0,0 1,0-1,1 0,-1 0,1 0,0 0,0 0,1-1,-1 1,1-1,0 1,0-1,1 0,-1 0,1 0,0-1,0 0,0 1,9 4,31 19,1-2,1-2,72 25,2 2,-46-20,1-3,1-4,124 23,-193-45,-1-1,1 1,0-1,0-1,0 1,-1-1,1 0,0-1,10-3,61-29,-11 4,-45 22,-1 2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13.80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1 478,'0'1,"0"-1,0 1,1 0,-1 0,0-1,1 1,-1 0,1 0,-1-1,1 1,-1 0,1-1,0 1,-1-1,1 1,0-1,-1 1,1-1,0 0,0 1,-1-1,1 0,0 1,0-1,0 0,0 0,-1 0,1 0,0 0,2 0,31 1,-28-1,2094-14,-313 8,-1341-9,-2-20,819-173,-741 104,-381 85,248-2,-319 21,0-3,-1-4,0-2,0-3,74-24,-132 32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20.88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128 30,'-13'561,"-54"-8,58-502,-24 68,27-198,20-421,43 6,-53 472,21-87,-23 100,1 0,0 1,1-1,0 1,0 0,1 0,0 0,0 1,9-10,-10 14,0 1,0 0,1 0,-1 0,0 0,1 1,-1 0,1 0,0 0,-1 0,1 1,0 0,-1 0,1 0,0 0,-1 1,1 0,-1 0,6 2,10 2,0 1,-1 1,19 9,-14-3,-1 1,-1 0,0 2,-2 1,1 0,24 29,99 131,-130-158,89 126,-7 4,-5 4,84 200,-105-212,-55-113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21.43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0 355,'3'-3,"0"-1,0 1,0 0,1 0,-1 0,1 0,-1 1,1-1,0 1,5-2,-1-1,21-11,-1 2,2 2,0 0,50-12,-28 9,854-199,-867 208,-11 2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22.16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1187 5,'-132'-2,"15"0,-200 21,283-15,0 3,1 0,-1 2,2 2,-1 1,2 1,0 2,0 1,2 1,-39 30,38-22,1 1,1 2,-28 35,45-49,1 0,0 1,1 0,0 1,1 0,1 0,1 0,0 1,-4 24,9-36,0-1,1 1,0 0,0 0,1-1,-1 1,1 0,0 0,0-1,0 1,1-1,0 1,0-1,0 0,0 0,0 1,1-1,0-1,0 1,0 0,0-1,1 0,-1 0,1 0,0 0,0 0,5 2,11 5,0-1,0 0,1-2,33 8,-49-13,382 65,-70-16,-309-49,1 0,-1 0,0 1,0 0,0 0,9 5,-16-7,0 0,1 0,-1 0,0 0,0 0,0 0,0 0,0 1,0-1,0 0,0 0,0 1,-1-1,1 1,-1-1,1 0,-1 1,1-1,-1 1,0-1,0 1,1 0,-1-1,0 1,-1-1,1 1,0-1,0 1,-1-1,1 1,-1-1,1 1,-1-1,1 0,-1 1,0-1,0 0,0 1,-1 1,-15 18,0 0,-1 0,-30 24,1 0,-265 226,273-240,2 4,31-28,-1 0,0 0,0-1,-1 0,-9 7,8-10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56.6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0,'5'0,"5"0,5 9,5 6,3 10,6 5,-2 6,-1 1,-1-2,-4-2,-7-7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23.60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0 561,'1'33,"1"-1,2 1,1-1,16 53,-17-69,2 1,0-1,1 0,1 0,1-1,0 0,0 0,2-1,0-1,16 17,-23-26,0 0,1-1,-1 1,1-1,-1 0,1-1,0 1,0-1,0 0,1 0,-1 0,0-1,1 0,-1 0,1 0,-1-1,1 1,0-1,-1-1,1 1,-1-1,1 0,-1 0,0-1,1 0,-1 0,0 0,0 0,8-6,1-1,-1-2,0 0,-1 0,0-1,-1-1,0 0,-1 0,13-23,-2-2,-1-1,-2-1,-2 0,-2-2,-1 1,-2-2,-2 1,-2-2,-2 1,-2 0,-4-82,51 251,147 327,51 130,-201-455,-7 1,40 221,-72-295,-2 0,-3 1,-7 104,2-135,-1-1,-2 1,0-1,-2-1,0 1,-2-1,0 0,-2-1,0 0,-2-1,-16 22,24-36,0-1,-1 0,0 0,0-1,-1 0,1 0,-1 0,0-1,0 0,-1 0,-13 5,17-8,0 0,-1 0,1-1,0 0,0 1,0-1,-1-1,1 1,0-1,0 1,0-1,0 0,0-1,0 1,0-1,0 1,0-1,1-1,-1 1,1 0,-1-1,1 1,0-1,-5-6,-3-4,0-2,1 0,0 0,1 0,1-1,0-1,1 1,-6-26,-1-11,-9-79,14 56,3-1,4 0,3 0,4 1,3-1,3 1,34-120,-14 98,4 2,4 1,5 2,3 2,73-104,136-147,-19 26,-205 271,-12 18,-2 0,0-1,-2 0,16-40,-31 66,0-1,0 1,0-1,-1 1,1-1,-1 1,1-1,-1 1,0-1,0 1,0-1,0 1,-1-1,1 0,-1 1,0 0,0-3,0 3,0 1,0 0,0 0,0-1,0 1,0 0,-1 0,1 0,0 1,0-1,-1 0,1 0,-1 1,1-1,-1 0,1 1,-1 0,1-1,-1 1,-2 0,-2 0,1 0,-1 0,0 1,0 0,1 0,-1 0,0 1,1 0,0 0,-1 1,1-1,0 1,-7 5,1 2,0 1,0 0,1 1,0 0,1 0,1 1,0 1,1-1,0 1,1 0,0 1,2-1,-1 1,-2 21,3-11,0 1,2 0,1-1,1 1,1 0,1-1,11 49,-7-55,1-1,0 0,2 0,0-1,1-1,0 1,2-1,0-1,0 0,2-1,0 0,29 22,5-2,1-2,104 51,-17-28,-94-40,-1 1,-1 2,51 32,-89-48,1-1,-1 1,-1-1,1 1,0 0,0-1,-1 1,1 0,-1 0,1 0,-1 1,0-1,0 0,0 0,0 1,0-1,0 1,-1-1,1 0,-1 1,0-1,0 1,0-1,0 1,0 0,0-1,0 0,-1 1,0-1,1 1,-1-1,0 0,0 1,0-1,-1 0,1 0,0 0,-1 0,-3 4,-7 9,0-1,-2 0,1-1,-19 13,22-18,-275 214,197-162,72-48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24.23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1,'3'55,"3"0,2 0,20 71,-10-49,207 759,-217-810,-3-8,1 0,1-1,1 0,19 32,-26-46,2 0,-1 0,0 0,0-1,1 1,0-1,-1 1,1-1,0 0,0 0,0-1,0 1,0 0,1-1,-1 0,1 0,-1 0,0 0,1 0,0-1,-1 1,1-1,-1 0,1 0,-1-1,1 1,-1-1,1 0,-1 1,1-2,6-2,155-72,-102 45,2 2,83-25,-115 46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24.72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0 276,'13'-5,"21"-4,22-7,23-4,20-2,13-8,2-1,-7-1,-8 6,-16 2,-19 2,-16 4,-11 5,-13 5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26.73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503 604,'6'-8,"1"-1,-1 0,-1 0,0 0,0-1,5-14,9-17,2 2,19-33,-3-2,44-126,-80 197,0 0,0-1,0 1,0-1,-1 1,0-1,0 1,0-1,0 1,0-1,-1 0,1 1,-3-7,2 8,0 1,0-1,0 1,-1-1,1 1,0 0,-1 0,1 0,-1-1,1 1,-1 1,0-1,1 0,-1 0,0 1,0-1,1 0,-1 1,0 0,0 0,0-1,0 1,1 0,-1 0,0 1,0-1,0 0,-3 1,-11 3,-1 0,1 1,1 1,-1 0,1 2,0-1,1 2,-1 0,-15 13,-116 107,135-118,-179 187,151-152,3 2,-49 81,82-124,1-1,-1 1,1-1,0 1,0 0,1 0,0 0,-1 0,2 0,-1 0,0 0,1 7,1-9,0 0,0 0,0 0,0 0,0 0,1 0,-1 0,1 0,0-1,0 1,0-1,0 1,0-1,1 0,-1 0,1 0,-1 0,1 0,0 0,3 1,8 4,0-1,0 0,1-1,0-1,0 0,0-1,21 1,114 1,-109-5,350-13,-321 6,-1-4,0-2,105-35,-168 47,0-2,0 1,0-1,0 0,0 0,0-1,-1 1,1-1,-1 0,0-1,0 0,7-9,-7 6,-1 1,-1-1,0 0,0-1,0 1,-1 0,0-1,-1 1,1-13,1 1,6-69,31-134,-32 184,-8 32,1-1,0 0,1 0,0 1,0-1,1 1,-1-1,2 1,-1 0,1 0,7-10,-9 16,-1 0,0 1,0-1,0 1,0-1,0 1,1 0,-1-1,0 1,0 0,0 0,1 0,-1 0,0 0,0 0,1 0,-1 0,0 0,0 1,1-1,-1 0,0 1,0-1,0 1,0 0,0-1,0 1,0 0,0 0,0-1,1 2,29 31,-30-32,72 104,-5 3,68 143,-62-109,-11-8,-83-190,4-1,-19-112,8-120,25 252,0 20,1-1,0 1,1 0,1-1,1 1,4-21,-5 36,0-1,1 1,-1-1,0 1,1 0,0 0,-1 0,1 0,0 0,0 0,0 0,0 1,0-1,0 1,1 0,-1-1,0 1,1 0,-1 0,1 0,-1 1,1-1,0 1,-1-1,1 1,-1 0,1 0,0 0,-1 0,4 1,9 1,-1 0,0 1,0 0,18 7,49 23,-2 4,-1 3,-2 3,-3 4,123 101,-150-108,-1 1,-3 3,-2 1,49 71,-75-102,-5-18,2-31,-6 14,70-191,129-257,-203 467,0-1,0 1,0 0,0-1,1 1,-1 0,0 0,1 0,0 0,0 0,-1 0,1 1,0-1,0 0,0 1,1 0,-1-1,0 1,1 0,-1 0,0 0,1 0,-1 1,1-1,-1 1,1 0,0-1,-1 1,1 0,-1 0,1 1,-1-1,1 1,-1-1,1 1,-1 0,1 0,-1 0,1 0,-1 0,0 0,0 1,3 2,11 7,0 2,-1 0,-1 1,21 24,-22-23,66 73,-3 3,104 165,-150-198,-20-37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27.28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1,'4'0,"-1"1,0 0,0 0,0 0,0 0,0 1,0-1,0 1,0-1,-1 1,1 0,0 0,2 4,35 36,-34-35,55 67,96 153,27 98,-118-205,192 341,-244-437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28.04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519 1,'-13'0,"0"0,0 0,0 1,1 1,-1 0,1 0,-1 2,1-1,0 2,0-1,0 2,1-1,0 2,-19 13,-2 7,1 2,1 1,1 1,2 1,1 2,2 0,2 2,1 0,-27 64,43-88,0 0,1 0,1 0,0 0,0 0,0 17,3-26,0 1,0 0,0 0,1 0,-1-1,1 1,0 0,0-1,0 1,1-1,0 1,-1-1,1 1,0-1,0 0,1 0,-1 0,1 0,-1-1,1 1,0-1,0 1,0-1,0 0,6 3,29 11,1-1,1-2,58 11,0 0,-62-14,-13-5,-1 2,0 0,41 21,-56-25,-1 1,-1 0,1 0,-1 0,1 1,-1 0,-1 0,1 0,-1 1,0-1,0 1,0 0,-1 0,0 1,0-1,-1 1,3 11,0 3,-1 1,0 0,-2 0,-1 0,-1 0,-1 0,0 0,-2 0,-9 36,9-50,-1-2,1 1,-1 0,-1-1,1 0,-1 0,0 0,-1 0,1-1,-12 8,-70 41,50-33,-34 23,-135 60,176-93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28.75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345 0,'1'49,"-3"0,-1 0,-18 83,-47 100,53-192,-3 0,-1-1,-38 57,-76 105,123-187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29.16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11,'0'-5,"0"0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30.15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 1,'-1'168,"-3"-43,6 0,27 188,-24-285,1-1,1-1,1 1,22 45,-26-65,0 0,0 0,1-1,0 0,0 1,0-2,1 1,0 0,9 6,-11-10,0 0,1 0,-1 0,0 0,1-1,-1 1,1-1,-1 0,1-1,0 1,-1-1,1 0,0 0,-1 0,1-1,-1 1,7-3,-5 1,-1 0,0 0,0 0,0-1,-1 0,1 0,0 0,-1-1,0 0,0 0,0 0,-1 0,1 0,-1-1,3-4,7-13,-1 0,9-26,-7 16,27-61,-3-2,-5-2,-4-1,28-169,-52 315,2-1,19 65,-16-69,117 433,-36-148,-84-298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31.21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0,'35'39,"-3"1,0 2,46 85,56 145,-118-237,24 59,-4 1,39 169,-71-244,4 16,-7-33,-4-22,-10-65,3-1,4 0,3 0,4 0,14-92,-14 165,1 0,1-1,0 1,1 0,0 0,6-12,-8 21,0-1,0 1,1-1,-1 1,1 0,0 0,0 0,0 1,0-1,1 1,-1-1,1 1,-1 0,1 0,0 1,0-1,-1 1,1 0,0 0,0 0,7 0,5 0,0 2,0 0,1 1,-1 0,0 1,-1 1,1 1,-1 0,0 1,0 0,0 1,-1 1,0 1,25 19,11 14,-2 1,58 67,-91-93,35 39,47 72,-77-100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56.95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16 11,'-4'0,"-2"-4,0-2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31.99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691 24,'-29'-2,"-49"-8,-10-1,74 10,0 2,-1 0,1 0,0 1,0 1,0 0,1 1,-1 1,1 0,-14 8,8-3,2 1,-1 0,2 2,0 0,0 1,-19 22,13-9,1 1,1 0,1 2,2 0,1 2,2-1,0 2,-9 37,16-45,1 1,1-1,1 1,0 45,3-64,2 1,-1-1,1 0,0 1,0-1,1 0,0 0,0 0,1 0,0 0,0 0,1-1,-1 1,2-1,-1 0,0 0,1-1,0 0,1 1,-1-1,10 5,31 15,2-3,0-2,2-2,84 19,-4 1,29 11,269 124,-421-169,1-1,-1 2,0-1,0 1,0 0,0 0,-1 1,0-1,8 11,-12-12,0 0,0 0,-1 0,1 0,-1 0,0 0,0 0,0 0,-1 1,1-1,-1 0,0 0,-1 1,1-1,-1 0,1 0,-1 0,-1 0,1 0,-3 6,0 0,-1 0,0-1,-1 1,0-1,-1 0,0 0,0-1,0 0,-1 0,-1 0,1-1,-1-1,-14 8,-14 7,-1-1,-46 15,71-30,7-2,-1-1,1 1,-1-2,0 1,0-1,0 0,0 0,0 0,-8-2,-6-2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32.52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678 0,'-3'1,"1"0,-1 0,1 1,0-1,-1 0,1 1,0-1,0 1,0 0,0 0,0 0,0 0,1 0,-1 0,1 1,-1-1,1 0,0 1,0-1,-1 4,-4 4,-71 134,-77 201,-32 165,148-399,-130 401,159-485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33.12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1,'3'23,"1"0,0-1,2 1,1-1,1 0,21 41,-13-27,37 86,124 208,-158-304,1 0,1-2,1 0,1-2,1 0,1-2,0 0,2-2,0-1,1-1,1-2,0 0,1-2,1-2,0 0,0-2,0-2,1 0,59 1,129-9,-191 2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33.52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97,'5'0,"5"-4,9-2,11 1,13-4,11-4,10 0,7-2,0 1,-4 4,-13 3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34.85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191 102,'-7'1,"0"0,0 1,0-1,0 1,0 1,1-1,-1 1,1 0,0 1,0 0,0 0,0 0,1 0,-1 1,1 0,0 0,-6 9,0 0,1 0,1 0,0 1,1 0,0 0,-6 20,13-33,0 0,1-1,-1 1,0 0,1 0,0 0,-1 0,1 0,0 1,0-1,0 0,0 0,1 0,-1 0,1 0,-1 0,1 0,-1 0,1-1,0 1,0 0,0 0,0 0,0-1,1 1,-1-1,0 1,1-1,-1 1,1-1,0 0,-1 0,1 1,0-1,0-1,-1 1,1 0,0 0,0-1,0 1,0-1,0 1,0-1,0 0,3 0,11 2,-1-2,0 1,0-2,29-4,62-18,-2-4,114-47,-109 36,-35 14,-24 9,73-34,-122 49,0 0,1-1,-1 1,0 0,0-1,0 0,0 1,0-1,0 1,0-1,0 0,0 0,0 0,0 1,0-1,-1 0,1 0,0 0,-1 0,1 0,0 0,-1-1,0 1,1 0,-1 0,1-2,-2 2,0 0,0 0,1 0,-1-1,0 1,0 1,0-1,-1 0,1 0,0 0,0 0,0 1,-1-1,1 1,0-1,-1 1,1-1,-2 1,-69-13,-357-16,417 27,0-1,0 0,-16-7,9 4,60 6,0 2,0 2,0 2,-1 2,0 1,0 2,-1 2,-1 1,0 2,-1 2,-1 2,-1 1,0 1,-2 2,42 38,-34-23,-1 2,-2 2,-2 1,53 86,-74-102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35.92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0,'3'19,"1"-1,0 1,1-1,1 0,0 0,2-1,0 0,15 24,4 11,121 309,-110-262,-29-68,-7-23,0-1,0 0,1 0,0 0,7 13,-9-19,0 1,0-1,0 0,0 1,1-1,-1 0,0 0,1 0,-1 0,1-1,-1 1,1 0,0 0,-1-1,1 1,0-1,-1 0,1 1,0-1,-1 0,1 0,0 0,0 0,-1 0,1-1,0 1,-1 0,1-1,0 1,2-2,14-6,1-1,-1-1,-1 0,24-18,38-22,-42 32,2 1,-1 2,2 2,0 2,0 1,1 3,78-6,-93 13,-1 1,0 0,1 2,-1 2,0 0,24 8,-32-7,0 1,0 1,-1 0,0 1,-1 0,0 2,-1 0,0 0,15 17,-18-17,-2 1,1 0,-2 0,1 1,-2 0,0 1,0 0,-1 0,-1 0,-1 1,0 0,0 0,-2 0,0 0,0 23,-2-33,-1-1,0 0,-1 1,1-1,-1 0,1 0,-1 0,-1 0,1 0,0 0,-1 0,0-1,0 0,0 1,0-1,-1 0,1 0,-1-1,0 1,-6 3,-10 4,-1 0,-40 14,37-16,-59 23,-286 95,364-125,0 0,0 0,0 0,0-1,0 0,-1 0,1 0,0 0,0-1,0 0,0 0,0 0,0-1,1 0,-1 1,0-2,1 1,-1-1,1 1,0-1,0 0,-6-6,-3-5,1-1,0 0,1 0,-16-29,26 41,-5-7,0-1,2 1,-1-1,1 0,-3-14,3 3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36.55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0,'1'68,"2"0,4 0,2-1,4 0,32 100,57 109,-84-235,3 0,1-1,2-1,40 51,-60-85,1 0,-1-1,1 1,0-1,0 0,0 0,0 0,1-1,-1 0,1 0,0 0,0-1,0 1,0-2,1 1,8 1,6-2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37.48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153 727,'5'-2,"1"1,-1-1,1 0,-1 0,0-1,0 1,0-1,0 0,6-6,5-2,80-42,109-45,-109 55,-9 5,-52 25,0-2,-1-2,-1-1,0-1,31-25,-60 40,0 1,0-1,0 0,0 0,-1 0,0-1,0 1,0-1,0 0,-1 1,0-1,0 0,0-1,-1 1,1 0,-1 0,0-1,-1 1,0 0,1-1,-2-7,-1 6,1-1,-1 1,-1-1,0 1,0 0,0 0,-1 0,0 1,0-1,0 1,-1 0,0 0,0 0,-7-5,-2-2,-1 1,0 0,-1 1,0 1,-1 0,0 1,-29-11,37 17,-1 0,1 1,-1 0,0 1,0 0,0 0,0 1,0 0,0 1,1 0,-1 1,0 0,0 0,1 1,-1 0,-13 7,-52 32,2 3,2 3,2 4,-101 97,154-134,0 1,1 0,1 1,1 0,1 1,0 0,-11 25,20-36,0 1,0 0,1-1,0 1,0 0,1 0,0 0,0 0,1 1,0-1,0 0,1 0,0 0,1 0,0 0,0 0,1-1,-1 1,2-1,-1 1,1-1,7 9,30 37,70 70,-67-77,9 13,4-3,1-2,67 46,-113-92,1-1,1-1,-1 0,1-1,0 0,0-1,0-1,17 2,2-1,0-2,48-3,-62-1,0 0,0-2,-1-1,0 0,0-1,0-1,-1 0,0-2,0 0,15-12,-9 6,-1-2,-1 0,-1-2,-1 0,0-1,21-31,-26 28,-5 4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41.59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0,'0'9,"4"2,2 4,4 4,0 7,7 8,0 6,3 5,-4 4,1-3,-3 0,-3-4,0-9,-2-5,-2-9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42.48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252 70,'-1'-2,"1"1,-1 0,1 0,-1 0,0 0,1 0,-1 0,0 0,0 0,0 0,0 0,0 0,0 0,0 1,0-1,0 0,0 1,0-1,0 1,-2-1,-31-12,25 10,-11-6,8 4,1 1,-1 0,0 0,0 1,-22-3,31 6,1 0,-1 0,0 0,0 1,0-1,1 1,-1 0,0 0,1-1,-1 2,1-1,-1 0,1 0,-1 1,1 0,0-1,0 1,0 0,0 0,0 0,0 0,0 0,1 1,-1-1,1 0,0 1,0-1,-1 1,2 0,-1-1,-1 5,-1 5,1 1,0 1,1-1,1 0,0 0,0 0,2 0,-1 0,2 0,6 23,7 13,29 62,-41-104,174 342,-167-328,0 1,-1 0,-1 1,-1 0,8 37,-14-48,0 0,-1 0,0 0,-1 1,-1-1,0 0,0 0,-1 1,-1-1,0-1,0 1,-10 20,5-15,-1 0,0 0,-2-1,1-1,-19 20,17-22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57.55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155 447,'0'164,"-35"-274,-1 4,16 52,2 0,3-2,-13-86,27 139,0 0,1 0,0 0,-1 0,1 0,1 0,-1 0,0 0,1 0,-1 0,1 0,0 0,0 0,0 1,0-1,1 0,-1 0,1 1,-1-1,1 1,0-1,0 1,0 0,0 0,1 0,-1 0,1 0,-1 0,1 1,-1-1,1 1,0 0,0 0,0 0,0 0,0 0,4 0,5 0,0 1,-1 0,1 1,0 0,-1 0,1 1,-1 1,17 6,38 14,-2 3,-1 3,-2 2,0 3,-3 3,-1 2,-1 2,-3 3,-2 3,-1 1,58 76,-90-98,-6-7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43.02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72,'0'-4,"5"-6,5-1,5 1,5-2,3 1,1 3,-2 2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43.58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60,'4'0,"6"-4,6-2,4-3,2-5,3-1,-3 4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43.94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45.21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1 809,'2'-4,"0"0,-1-1,2 1,-1 0,0 1,1-1,0 0,0 1,0-1,5-4,3-4,4-8,-1 0,-2-1,0 0,15-37,27-97,-40 108,-2 13,31-119,-40 139,0 1,-2-1,1 0,-2 1,0-1,-1 0,0 1,-1-1,-4-15,4 25,0-1,0 1,0 0,-1 0,0 0,0 0,0 1,0-1,-1 1,1 0,-1 0,0 0,0 0,0 1,0-1,0 1,0 0,-1 0,1 1,-1-1,0 1,1 0,-1 0,0 1,0-1,1 1,-9 1,8-1,-1 0,1 0,-1 1,1-1,-1 1,1 1,-1-1,1 1,0 0,0 0,0 0,0 1,0 0,0 0,1 0,0 0,-1 1,1 0,0 0,1 0,-1 0,1 1,-4 6,4-4,0 0,1 1,-1 0,2-1,-1 1,1 0,0 0,1 0,0 0,0 0,1-1,0 1,3 13,0-9,0 0,1 0,1 0,0-1,0 1,1-1,14 16,2-1,1-1,1-2,2 0,0-2,41 24,25 12,191 83,-283-139,1-1,-1 1,0 0,1 0,-1 0,0 0,0 0,1 0,-1 0,0 0,0 1,0-1,0 0,0 1,-1-1,1 1,0-1,-1 0,1 1,-1 0,1-1,-1 1,0-1,0 1,0 0,0-1,0 1,0-1,0 1,0 0,0-1,-1 1,1-1,-1 1,1-1,-1 1,0-1,1 1,-2 1,-6 11,1 0,-2-1,-12 18,2-5,-3 13,1 2,2 0,2 1,2 1,1 0,-13 83,26-123,0 0,1 0,0 0,-1 1,1-1,0 0,1 0,-1 1,1-1,-1 0,1 0,0 0,0 0,0 0,1 0,-1 0,1 0,-1 0,1-1,0 1,0 0,3 2,-1-3,0 0,-1 0,1-1,0 0,0 1,0-1,0-1,0 1,0 0,0-1,1 0,-1 0,0 0,0-1,0 1,0-1,6-2,20-5,-1-2,46-21,21-8,-65 30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47.20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253 705,'2'-4,"1"-1,-1 1,1-1,0 1,1 0,-1 0,1 0,-1 1,1-1,5-3,1-2,84-75,-61 57,-2-1,0-2,-2-1,27-39,-54 69,-1-1,0 1,1-1,-1 0,0 1,0-1,0 0,0 0,-1 0,1 1,-1-1,1 0,-1 0,1 0,-1 0,0 0,0 0,0 0,0 0,0 0,-1 0,1 0,0 0,-1 0,0 0,1 0,-1 0,-2-3,1 3,0 0,-1 1,0-1,1 0,-1 1,0 0,1-1,-1 1,0 0,0 0,0 1,0-1,0 1,0-1,0 1,-1 0,1 0,-4 1,-10 1,0 0,0 2,0 0,0 1,1 0,0 2,0 0,-19 11,-4 6,-71 55,86-59,0 2,2 1,0 0,-19 29,31-38,1 0,0 1,1 0,0 0,1 1,1 0,1 0,0 0,-3 22,8-35,0 1,0 0,0-1,1 1,0 0,-1-1,1 1,0-1,1 1,-1-1,0 1,1-1,0 0,0 0,0 0,0 0,1 0,-1 0,1-1,-1 1,1-1,0 1,0-1,0 0,0 0,1-1,6 4,9 2,0 0,0-1,36 7,-51-12,112 19,136 6,119-13,-338-12,65 1,255-4,-350 2,0-1,1 0,-1 0,0 0,0 0,0-1,0 1,0-1,0 0,0 0,0 0,-1 0,1-1,-1 1,1-1,-1 1,0-1,0 0,0 0,0 0,-1 0,1 0,-1 0,0 0,0 0,1-4,3-12,-1 0,-1 0,2-28,-4 33,7-476,-11 276,3 210,0 0,0 0,-1 0,1 0,-1 0,0 0,0 0,0 0,0 1,-1-1,1 0,-1 1,0-1,-4-4,5 7,-1 0,0 0,1 0,-1 0,1 0,-1 0,0 1,0-1,1 0,-1 1,0 0,0-1,0 1,0 0,0 0,1 0,-1 0,0 1,0-1,0 0,1 1,-1-1,0 1,0 0,1 0,-1-1,0 1,1 0,-1 0,1 0,-1 1,1-1,-2 2,-14 12,1 1,1 1,0 0,1 0,1 2,1 0,1 0,0 1,2 0,0 1,1 0,1 0,-7 42,13-56,1 0,0 1,0-1,0 1,1-1,0 0,1 1,0-1,0 0,4 9,-6-14,1-1,0 1,0 0,-1-1,1 1,0-1,1 1,-1-1,0 1,0-1,0 0,1 1,-1-1,1 0,-1 0,1 0,-1 0,1 0,0 0,0-1,-1 1,1-1,0 1,0-1,-1 1,1-1,0 0,0 0,0 0,0 0,0 0,-1-1,1 1,0 0,0-1,0 1,-1-1,1 0,0 0,-1 0,1 1,-1-1,1-1,-1 1,3-2,19-15,-1-2,29-32,-11 11,-33 33,-1 2,1-1,-1 1,1 0,0 1,1 0,12-7,-18 11,0 0,1 1,-1-1,0 1,1-1,-1 1,0 0,1 0,-1 0,0 0,1 1,-1-1,0 1,0-1,1 1,-1 0,0 0,0 0,0 0,0 0,0 0,0 0,0 1,0-1,0 1,-1 0,1-1,-1 1,1 0,1 4,6 7,-1 0,-1 0,0 1,9 25,14 30,-23-55,-1 1,-1 0,-1 0,0 0,2 18,-2-12,0 1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48.44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1,'0'12,"-2"61,4 0,3-1,20 100,-18-143,3 20,2-1,3 1,36 81,-49-126,1 0,0-1,0 1,0 0,0-1,0 0,1 0,0 0,-1 0,1 0,0-1,1 0,-1 0,0 0,0 0,1 0,-1-1,1 0,0 0,6 0,11 1,-1-1,1-1,27-5,-6 2,-32 3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50.18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60 1137,'10'12,"-1"1,0 0,-1 0,11 23,4 7,34 55,510 852,-494-831,84 182,-146-270,-9-22,-11-16,-30-50,-48-91,53 86,-677-1301,685 1307,2-2,3-1,-21-94,37 130,2 1,1-1,0 0,2 0,1 1,1-1,0 0,2 1,1-1,0 1,2 0,0 1,11-22,12-9,1 1,3 2,1 1,3 2,2 2,1 1,56-43,-91 80,1 0,0 1,0 0,1 0,0 0,0 1,0 0,0 1,0 0,1 0,-1 1,1 0,0 0,0 1,-1 0,1 1,0 0,0 0,0 1,0 0,0 1,-1 0,1 0,-1 1,1 0,-1 0,0 1,15 9,0 2,-1 0,0 2,-1 1,-1 0,-1 2,0 0,-2 1,0 1,-2 0,22 42,-23-35,-1-1,-1 2,-2 0,-1 0,-1 1,-2 0,-1 0,-1 1,-1 33,-5-41,0 0,-2 0,-1-1,0 1,-2-1,0 0,-2 0,-14 26,-17 24,-49 68,68-110,-33 47,-3-3,-4-2,-3-3,-88 75,134-130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51.70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967 823,'-21'0,"-1"2,1 0,1 2,-1 0,0 1,1 1,-30 14,20-6,1 2,1 0,0 2,-31 28,2 5,2 3,3 3,-61 85,59-68,3 2,-56 113,88-150,2 1,2 1,1 1,2 0,2 0,2 1,-3 49,10-84,0 0,1 0,0 0,1 0,0 0,0 0,0 0,1 0,1-1,-1 1,1-1,0 1,1-1,0 0,0 0,0-1,1 1,0-1,0 0,1 0,-1-1,1 1,1-1,-1-1,1 1,-1-1,1 0,1-1,-1 1,0-1,1-1,0 0,-1 0,10 1,-4 0,0-2,0 0,0 0,0-1,0 0,1-2,-1 1,0-2,-1 1,1-2,15-5,-8-1,1 0,-1-1,-1-1,0-1,29-26,3-6,-2-2,56-68,-83 87,-2-1,-1 0,-1-1,-1-1,-2-1,14-43,6-56,-6 0,17-192,-41 261,-4 42,0-1,8-35,-9 56,1-1,-1 1,0-1,0 1,0-1,0 1,1-1,-1 1,0-1,1 1,-1-1,0 1,1 0,-1-1,0 1,1-1,-1 1,1 0,-1-1,1 1,-1 0,1 0,-1-1,1 1,-1 0,1 0,-1 0,1 0,-1-1,1 1,-1 0,1 0,0 0,-1 0,1 1,24 10,18 27,-43-38,199 216,19 20,-152-172,3-3,83 56,-149-114,0-1,1 0,-1 0,1 0,0 0,-1 0,1-1,0 0,0 1,4-1,-6-1,0 0,-1 0,1-1,-1 1,1-1,-1 1,1-1,-1 1,0-1,1 0,-1 0,0 0,1 1,-1-1,0-1,0 1,0 0,0 0,0 0,0 0,0-1,0 1,-1-1,1 1,0 0,-1-1,1 1,-1-1,1-2,27-87,-4-1,16-121,-5-194,-38 74,0 291,-2 1,-2-1,-1 1,-3 1,-29-75,35 103,-1 0,-1 0,0 1,0-1,-1 2,-1-1,0 1,-17-15,20 20,-1 1,1-1,-1 1,0 1,-1-1,1 1,-1 0,1 1,-1 0,0 0,0 1,0 0,0 0,0 1,-12 0,14 0,0 1,-1-1,1 1,0 0,0 0,0 1,0 0,0 0,0 0,1 1,-1 0,1 0,0 0,-1 0,1 1,1 0,-1 0,1 1,-1-1,1 1,1 0,-1 0,1 0,-1 1,2-1,-1 1,0 0,1-1,-3 13,2-6,-1 0,2 0,0 1,0-1,1 1,0-1,1 1,1-1,0 0,1 1,0-1,0 0,2 0,-1 0,2 0,-1 0,2-1,-1 0,2 0,-1-1,2 1,-1-2,1 1,1-1,9 9,8 2,1-1,0-1,2-1,0-2,0-1,2-1,0-2,54 14,25-3,136 11,-130-20,-92-10,242 36,-215-29,-1 3,0 2,54 23,-99-36,-1 0,0 0,0 0,0 1,0-1,0 1,0 0,-1 0,1 0,-1 1,0-1,0 1,0 0,4 8,-4-5,-1 0,0 0,0 1,-1-1,0 1,0 0,-1-1,0 12,-7 77,-4 0,-35 140,7-46,-8 172,46-358,0 1,1-1,0 1,0-1,0 1,1-1,1 6,-2-9,0 0,1-1,-1 1,1 0,-1 0,1-1,0 1,-1-1,1 1,0 0,-1-1,1 1,0-1,0 0,-1 1,1-1,0 1,0-1,0 0,0 0,-1 0,1 1,0-1,0 0,0 0,0 0,0 0,-1 0,1 0,0-1,0 1,0 0,0 0,0-1,-1 1,1 0,0-1,0 1,-1-1,2 0,66-32,95-62,-81 46,189-134,-242 162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52.42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0,'1'27,"1"0,2 0,0-1,2 1,13 34,57 125,-52-132,315 680,-338-731,1 0,-1 0,1 0,0 0,0-1,0 1,0-1,0 1,1-1,-1 0,1 0,-1 0,1 0,0 0,0-1,0 1,0-1,0 0,0 0,0 0,1 0,-1 0,0-1,0 1,7-1,2-1,0-1,0 0,-1 0,1-1,18-8,-12 5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53.13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1 230,'0'-4,"0"-6,8-5,12-1,11 3,8 0,7-3,8-3,8-2,5-3,6 4,-3 1,-8 3,-10 5,-10 3,-8 5,-9 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58.19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208 1,'-2'0,"-1"1,1 1,0-1,0 0,0 0,0 1,0-1,1 1,-1 0,0 0,1-1,-1 1,1 0,-1 0,0 4,-3 0,-31 43,-35 64,60-94,2 0,0 1,1 1,1-1,1 1,-7 42,12-61,1 1,-1-1,1 1,0 0,0 0,0-1,0 1,0 0,1-1,-1 1,1 0,0-1,-1 1,1-1,0 1,1-1,-1 1,0-1,1 0,-1 1,1-1,0 0,0 0,0 0,0-1,2 3,2-2,0 1,0-1,0-1,0 1,1-1,-1 0,0-1,0 1,1-1,7-1,3 1,-1-1,1-1,-1 0,32-9,-41 8,1-1,0 1,-1-1,0-1,0 1,0-1,-1 0,0-1,0 0,0 0,9-13,4-8,-2-2,-2 0,0-1,10-33,-12 29,1 1,37-61,-50 93,0-1,0 1,0-1,1 1,-1 0,0-1,1 1,-1 0,1 0,-1 0,1 0,-1 0,1 0,0 1,-1-1,1 1,0-1,0 1,0-1,-1 1,1 0,0 0,0 0,0 0,0 0,-1 0,1 1,0-1,0 0,0 1,-1 0,1-1,0 1,-1 0,1 0,0 0,-1 0,0 0,1 0,1 2,8 6,-1 1,0 0,0 0,9 14,-13-16,25 32,21 26,110 109,-135-150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03.09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401 1228,'-14'1,"-1"1,0 0,1 1,-1 1,1 0,0 1,0 0,0 1,1 1,0 0,0 1,1 0,0 1,0 0,1 1,1 0,-1 1,-12 18,4-5,1 2,2 0,0 1,2 0,1 1,1 1,-15 58,25-81,1 1,0-1,0 1,0-1,1 0,0 1,0-1,1 1,-1-1,3 9,-1-11,-1-1,1 1,0-1,0 0,0 1,0-1,0 0,1 0,-1 0,1-1,0 1,0 0,0-1,0 0,0 0,1 0,-1 0,1-1,4 2,15 5,1-1,1-1,-1-1,1-2,0 0,0-2,34-2,7-4,104-20,-92 8,-1-3,-1-3,142-65,-210 84,1 0,-1-1,0 0,0-1,11-9,-18 14,0 0,0-1,1 1,-1 0,0-1,0 1,-1-1,1 1,0-1,0 0,-1 1,1-1,-1 0,0 1,1-1,-1 0,0 1,0-1,0 0,0 0,0 1,0-1,-1 0,1 0,0 1,-1-1,0 0,1 1,-1-1,0 1,0-1,0 1,0-1,0 1,0 0,-2-2,-5-6,0 2,-1-1,0 1,0 0,-1 1,0 0,-17-8,-81-27,96 37,-235-67,108 33,132 36,0 0,0-1,0 0,0 0,-6-4,12 7,0-1,0 0,0 1,1-1,-1 1,0-1,0 0,1 0,-1 1,0-1,1 0,-1 0,0 0,1 0,-1 0,1 0,0 0,-1 0,1 0,0 0,0 0,-1 0,1 0,0 0,0 0,0 0,0 0,0 0,1-1,-1 1,0 0,0 0,1 0,-1 0,1 0,-1 0,1 0,-1 1,1-1,-1 0,1 0,1-1,16-18,1 1,1 1,1 1,32-22,-3 3,584-492,-613 509,-2-2,0 0,-2-1,0-1,-2-1,0 0,17-40,-29 56,0 0,0-1,-1 1,0 0,0-1,-1 0,0 1,-1-1,0 0,0 1,-1-1,0 0,0 1,-1-1,0 1,-1 0,0 0,0 0,0 0,-1 0,-1 0,1 1,-1 0,0 0,-1 0,0 1,0 0,-8-7,-3-3,-1 1,0 1,-1 0,0 2,-1 0,-1 1,-35-13,55 23,-1 0,0 1,0-1,1 1,-1 0,0 0,0-1,0 1,0 0,1 0,-1 1,0-1,0 0,0 1,1-1,-1 1,0-1,1 1,-1 0,0 0,1 0,-1 0,1 0,-1 0,1 0,0 0,-1 0,1 1,0-1,0 1,0-1,0 1,0-1,0 1,0 0,1-1,-1 1,0 0,0 2,-1 7,1-1,-1 1,2-1,-1 1,3 16,2 13,2 0,2-1,2 0,1-1,24 55,100 181,-106-220,607 985,-559-927,-32-50,56 104,-99-162,0 0,0 1,0-1,0 1,-1-1,1 1,-1-1,0 1,-1 0,1 0,-1-1,0 1,0 0,0 0,-1-1,0 1,0 0,0-1,-3 8,1-6,-1 0,0 0,-1-1,1 0,-1 0,0 0,-1 0,1 0,-1-1,1 0,-1-1,-11 6,-32 14,0-1,-2-3,0-2,-1-3,0-1,-1-3,-83 5,108-14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03.60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0 113,'0'-4,"0"-6,4-5,6-1,6 3,4 4,-2-1,6 0,2 3,1 3,0-3,-4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05.01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763 1398,'-24'1,"0"1,1 2,-1 0,1 1,0 2,-24 9,-7 6,-65 37,89-41,0 1,2 1,0 2,1 1,1 1,1 1,2 1,-32 44,38-44,0 1,2 0,1 0,2 2,0 0,2 0,2 1,0 0,-6 59,13-78,0-1,1 0,0 1,1-1,0 1,1-1,0 0,1 0,4 12,-5-17,1 0,0 0,0 0,0 0,0-1,1 0,0 1,0-1,0-1,0 1,0-1,1 1,0-1,0 0,0-1,0 1,0-1,8 2,17 3,1-2,-1-1,1-1,0-2,0-1,-1-1,59-11,-85 12,0 0,0-1,0 1,0-1,0 0,0-1,0 1,-1 0,1-1,0 0,-1 0,0 0,1 0,-1-1,0 1,0-1,0 0,-1 0,1 0,-1 0,1 0,-1-1,0 1,0-1,-1 1,1-1,-1 0,1 0,-1 0,-1 1,1-1,0 0,-1 0,0 0,0-7,-3-289,-1 125,-2 88,2 59,3-1,1-31,0 59,0 0,0-1,0 1,0 0,0 0,0-1,0 1,1 0,-1 0,1-1,-1 1,1 0,-1 0,1 0,0 0,-1 0,1 0,0 0,0 0,0 0,0 0,0 0,0 0,0 0,0 1,0-1,0 1,0-1,0 0,1 1,-1 0,0-1,0 1,1 0,-1 0,0 0,1-1,-1 1,0 1,0-1,1 0,-1 0,2 1,6 1,0 1,0 0,-1 1,16 9,-18-10,145 67,301 96,-398-149,73 23,140 25,-196-52,-1-4,1-3,122-5,-190-1,1 0,0 0,-1-1,1 1,0-1,-1 0,1 0,-1 0,1 0,-1-1,1 1,-1-1,0 0,0 0,4-3,-5 2,0 0,-1 0,1 0,-1 0,1 0,-1-1,0 1,0 0,-1-1,1 1,-1 0,1-1,-1 1,0-1,-1 1,0-7,-8-66,-3 1,-33-114,-64-144,106 324,-213-531,149 402,-152-232,209 355,4 5,0 1,-1-1,0 2,0-1,-1 1,0 0,-9-6,16 13,1 1,-1-1,1 1,0 0,-1-1,1 1,-1 0,1-1,-1 1,0 0,1 0,-1 0,1-1,-1 1,1 0,-1 0,0 0,1 0,-1 0,1 0,-1 0,1 0,-1 0,0 1,1-1,-1 0,1 0,-1 0,1 1,-1-1,1 0,-1 0,0 1,-4 21,11 30,11 13,2-2,53 116,80 112,-99-198,4-3,76 92,-98-140,2-1,1-3,3 0,1-3,1-1,50 28,128 59,-213-117,0 0,-1-1,2 1,-1-2,0 1,12 1,-1-2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05.51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1166 0,'-57'1,"1"3,-1 2,1 2,0 3,-59 20,-553 225,592-225,51-24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06.18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0,'32'37,"-2"1,-1 2,-3 0,31 62,-2-4,40 78,113 292,-66-132,-142-335,5 10,0-1,0 1,1-1,0 0,10 11,-14-18,1 0,0-1,0 1,0-1,1 0,-1 0,0 0,1 0,0-1,-1 1,1-1,0 0,0 0,0 0,-1-1,1 1,0-1,0 0,5-1,10-1,1 0,-1-2,26-8,-10 1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08.25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78 983,'1'-7,"-1"1,1 0,0 0,0 0,1 0,0 0,0 0,0 1,1-1,0 1,0-1,7-8,4-3,1 0,22-19,-14 15,339-297,-53 50,-294 254,39-39,-51 50,-1 0,1 0,-1 1,0-1,0 0,0-1,-1 1,1 0,-1-1,0 1,0 0,0-1,0 0,0 1,0-8,-2 10,1 0,-1 0,1-1,-1 1,1 0,-1 0,0 0,1 0,-1 0,0 0,0 0,0 0,0 0,0 0,0 0,0 0,0 1,0-1,-1 0,1 1,0-1,0 1,0 0,-1-1,1 1,0 0,-3-1,-41-1,37 2,-31 2,0 2,1 1,0 3,0 0,0 3,1 1,-36 17,8 1,3 3,-115 79,145-88,1 0,1 3,-34 37,56-55,0 0,0 0,1 1,0 1,1-1,0 1,1 0,0 0,1 1,0 0,1-1,0 1,0 0,0 22,3-29,1 0,-1 0,1 0,0 0,0 0,1 0,0 0,0-1,0 1,0 0,1-1,-1 0,1 0,5 5,-2-2,0-1,1-1,0 1,0-1,0 0,1-1,13 7,10 0,1-1,0-1,48 7,-47-10,128 20,1-7,1-6,1-8,265-26,-374 15,93-22,-128 22,0 0,0-1,-1-1,0-1,0-1,-1-1,27-20,-37 24,-1 0,-1-1,0 0,0 0,0 0,-1-1,0 0,-1 0,0 0,0-1,-1 1,0-1,-1 0,0 0,1-18,0-8,-3-1,-7-70,6 100,0 1,0 0,0 0,-1 0,0 0,0 0,-1 0,1 0,-1 1,-1-1,1 1,-1 0,-4-6,6 9,-1 0,1 0,-1 1,1-1,-1 0,0 1,1-1,-1 1,0 0,0 0,0 0,0 0,0 1,0-1,0 1,0 0,0 0,0 0,-1 0,1 0,0 1,0-1,0 1,0 0,0 0,1 0,-1 0,-5 4,-2 0,1 2,0-1,0 1,0 1,1 0,0 0,0 0,1 1,-11 19,-6 11,-19 46,33-64,7-15,0 0,0 1,1-1,-1 1,1 0,1 0,-1 0,0 12,2-17,1 0,-1 0,1 0,-1 0,1 0,0 0,0 0,0-1,0 1,0 0,0-1,1 1,-1 0,1-1,-1 1,1-1,-1 0,1 0,0 0,-1 1,1-2,0 1,0 0,0 0,0 0,0-1,0 1,0-1,0 0,0 0,0 1,0-1,3-1,6 2,0 0,1-1,-1 0,1-1,-1 0,0-1,0-1,0 1,0-2,0 1,0-2,-1 1,16-11,-19 11,1-1,-2 0,1-1,0 0,-1 0,0-1,-1 1,1-1,-1 0,0-1,-1 1,0-1,0 0,-1 0,0 0,0 0,-1-1,2-9,-3 0,-1 12,0-1,1 1,0 0,0 0,4-11,-5 16,0 0,1 1,-1-1,0 0,1 1,-1-1,1 0,-1 1,1-1,-1 1,1-1,-1 1,1-1,0 1,-1 0,1-1,-1 1,1 0,0-1,0 1,1 0,-1 0,1 0,-1 0,1 0,-1 1,1-1,-1 0,1 1,-1-1,1 1,-1 0,0 0,1-1,-1 1,2 2,163 135,-16-11,-99-87,75 53,-108-81,0-1,1-1,0-1,0-1,25 7,-42-14,1 0,-1-1,1 1,-1-1,1 1,0-1,-1 0,1 0,0 0,-1-1,1 1,-1-1,1 1,0-1,-1 0,1 0,-1 0,0 0,1 0,-1-1,0 1,0-1,0 1,0-1,0 0,0 0,0 0,0 0,-1 0,1 0,-1 0,0-1,0 1,1-1,-1 1,-1-1,1 1,0-3,4-14,-2 1,0-1,-1 0,-1-28,1 13,-1 10,7-77,-4 0,-13-136,6 215,-1 1,-1-1,-13-36,16 52,0 1,0-1,-1 1,0 0,0-1,0 1,-1 1,1-1,-1 0,0 1,-1 0,1 0,-1 0,0 1,0-1,0 1,0 0,-8-3,6 7,16 9,17 10,121 70,-26-18,138 107,-229-155,49 43,-73-61,0 0,0 0,-1 1,0 0,0 0,-1 0,0 0,0 1,4 13,-8-19,1-1,-1 1,1 0,-1 0,1 0,-1 0,0 0,0 0,0-1,0 1,0 0,-1 0,1 0,-1 0,1 0,-1 0,1-1,-1 1,0 0,0 0,0-1,0 1,0-1,0 1,-1-1,1 1,0-1,-1 0,1 0,-1 1,1-1,-1 0,0-1,1 1,-1 0,-3 1,-6 1,-1 0,0-1,1 0,-1-1,-12 0,-12 2,13 1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08.98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0,'0'7,"2"-1,-1 0,0 0,1 0,0 0,1-1,-1 1,1-1,6 9,1 5,125 234,104 215,-170-315,140 295,-207-443,1 1,0-1,0 0,0 0,1 0,-1 0,1-1,0 1,1-1,-1 0,1 0,0-1,5 4,-6-5,0-1,0 0,1 0,-1 0,0-1,0 1,1-1,-1 0,0 0,1 0,-1-1,0 1,0-1,1 0,-1-1,0 1,0-1,5-2,40-17,-27 13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09.72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27,'5'0,"5"0,5 0,5 0,7 0,3 0,6-4,0-2,-1 0,-2 2,-3 1,-3 1,0 1,-6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12.97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1028 482,'-5'-5,"-1"2,1-1,-1 1,-1 0,1 0,0 0,-1 1,1 0,-8-1,-10-4,-14-6,-1 3,0 1,0 2,0 1,-1 2,0 2,0 2,0 1,-46 9,59-6,0 2,0 0,1 2,-1 2,2 0,0 1,0 2,1 0,0 2,1 0,1 2,1 0,0 2,-21 24,29-28,0 1,1 1,1 0,1 0,1 1,0 0,1 1,-10 34,16-46,1 0,0 1,0-1,0 0,1 0,0 1,0-1,1 0,0 1,0-1,1 0,0 0,0 0,0 0,1 0,0-1,1 1,-1-1,1 0,0 0,1 0,0 0,0-1,0 0,0 0,1 0,7 4,9 5,2-1,-1-1,2-1,-1-2,2 0,-1-1,45 6,189 12,-247-25,153 5,0-7,296-39,-454 39,0 0,1-1,-1 1,0-1,0-1,0 1,12-7,-17 7,-1 1,1-1,-1 1,1-1,-1 1,0-1,1 0,-1 0,0 0,0 1,0-1,-1 0,1 0,0 0,-1-1,1 1,-1 0,0 0,0 0,1 0,-1 0,-1 0,1 0,0-1,-1 1,1 0,-1 0,1 0,-2-3,-12-32,-2 0,-1 1,-29-45,-11-24,44 78,-77-170,76 160,1 0,1-1,-8-54,20 90,-1 0,0 0,1 0,0 0,-1 0,1 0,0 0,0 0,0 0,0 0,1 0,-1 0,0 0,1 0,-1 0,1 0,0 0,0 0,0 1,0-1,0 0,0 0,0 1,0-1,1 1,-1-1,1 1,-1 0,1-1,-1 1,1 0,0 0,0 0,0 0,-1 0,1 1,0-1,0 1,0-1,0 1,0 0,0-1,0 1,0 0,0 0,0 0,3 1,13 2,0 0,-1 1,0 1,26 10,-24-8,411 173,-227-91,-158-70,5 1,-1 2,-1 2,79 53,-123-74,0 0,-1 1,1 0,-1 0,1 0,-1 0,0 0,-1 1,1-1,1 6,-3-9,-1 0,1 1,-1-1,0 0,1 0,-1 1,0-1,0 0,0 1,0-1,0 0,0 1,0-1,0 0,-1 1,1-1,0 0,-1 1,1-1,-1 0,0 0,1 0,-1 0,0 1,0-1,1 0,-1 0,0 0,0-1,0 1,0 0,0 0,-1 0,1-1,0 1,0-1,0 1,-1-1,1 1,0-1,-2 1,1-1,1 0,0 0,0 0,0 0,0 0,0 0,0 0,0 0,0-1,0 1,0 0,0-1,0 1,0 0,0-1,0 1,0-1,0 0,0 1,0-1,1 0,-1 1,0-1,0 0,1 0,-1 0,1 0,-1 0,0 0,1 0,0 0,-1 0,1 0,0 0,-1 0,1 0,0 0,0-2,-4-45,6 15,2 1,1 0,1-1,14-38,53-124,-45 125,-12 28,-10 21,2 0,0 1,2 0,17-27,-25 43,1 0,0 0,0 1,0-1,0 1,1 0,0 0,-1 0,1 0,0 1,0-1,0 1,1 0,-1 1,1-1,-1 1,1-1,-1 1,1 1,0-1,-1 1,1 0,0 0,-1 0,1 0,5 2,7 2,-1 1,1 0,-1 2,0 0,-1 0,28 19,84 71,-69-50,22 14,153 130,-209-167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13.76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807 563,'44'-32,"-5"5,7-13,-2-2,-2-2,-2-2,-2-2,60-99,-93 138,0-1,0 0,-1 0,0 0,0 0,1-13,-4 21,-1 0,0 0,0 0,0 0,0 1,0-1,-1 0,1 0,-1 0,1 0,-1 0,1 1,-1-1,0 0,0 1,0-1,-1-1,0 1,0 0,0 1,-1-1,1 1,0-1,0 1,-1 0,1 0,-1 0,1 0,-1 0,1 1,-1-1,0 1,-4 0,-40-3,0 2,0 3,1 1,-1 3,1 1,0 3,0 1,-67 28,54-14,1 2,2 3,1 2,1 3,-84 71,99-70,1 0,-45 57,68-73,0 0,1 0,2 1,0 1,1 0,1 1,-9 30,17-46,1 1,0 0,0 0,0 0,1 0,0 0,1 0,0 0,0 0,1 0,0-1,0 1,0 0,1-1,1 0,-1 1,1-1,0-1,1 1,-1-1,1 1,1-1,-1-1,1 1,12 8,11 7,2-1,0-2,1-1,47 18,-67-30,73 28,2-3,2-5,177 29,280-4,-478-46,-19 0,1-2,-1-3,1-1,72-14,-82 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58.75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1,'0'8,"1"1,0 0,1 0,0 0,1 0,0-1,0 0,0 1,7 10,50 70,-31-50,233 359,118 168,-378-562,1 0,-1-1,1 0,-1 1,1-1,0 0,1-1,-1 1,0 0,1-1,-1 0,1 0,0 0,0 0,0 0,0-1,0 0,8 2,-7-4,1 1,0-1,0 0,-1-1,1 1,-1-1,1 0,-1 0,0-1,1 1,-1-1,-1-1,7-3,24-22,-2 0,-1-2,-1-2,-1-1,-2-1,-2-1,36-66,-49 78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14.90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0 817,'10'17,"1"0,1-1,1-1,27 28,12 14,49 71,-5 4,146 268,-239-395,36 82,-36-80,-1 1,0-1,0 0,0 1,-1-1,0 1,-1 0,0-1,-1 14,1-19,0 0,-1-1,1 1,-1-1,1 1,-1-1,1 1,-1-1,0 1,0-1,0 1,1-1,-2 0,1 1,0-1,0 0,0 0,0 0,-1 0,1 0,0 0,-1 0,1 0,-1-1,-2 2,1-2,0 0,0 1,0-1,-1 0,1-1,0 1,0-1,0 1,-1-1,1 0,0 0,-3-2,-6-2,1-1,0 0,1-1,0 0,-17-15,9 1,0 0,1-1,1-1,1-1,1 0,1-1,-17-45,12 17,2-2,-16-100,24 97,2 0,3-1,2 1,13-106,-5 125,0 0,3 1,1 0,2 1,2 0,1 1,1 1,26-37,-10 24,2 2,3 2,1 1,2 2,2 2,55-40,-61 53,2 1,0 2,1 2,1 1,1 3,0 1,2 2,61-12,-92 24,0 0,0 1,0 0,1 0,-1 2,0 0,25 5,-33-5,0 1,0 0,0 0,0 0,0 1,-1 0,1 0,-1 0,0 0,0 1,0-1,0 1,-1 0,0 0,1 1,-2-1,1 1,0-1,-1 1,0 0,0 0,2 7,6 24,-2 2,-1-1,-2 1,-2 0,-1 0,-5 65,-3-47,-3 0,-2-1,-34 103,29-114,-2 0,-1-1,-3-1,-1-1,-30 40,37-60,-1-1,-1 0,-1-2,0 0,-2-1,0-1,0-1,-2-1,0 0,-37 14,13-11,-1-2,0-2,-1-3,0-1,-75 2,95-9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15.92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125 127,'-5'0,"0"1,1 1,-1-1,0 1,1 0,-1 0,1 0,-1 1,1-1,0 1,0 0,0 1,0-1,1 0,-1 1,1 0,0 0,0 0,1 0,-1 1,1-1,-4 10,0-2,1 1,0 1,0-1,2 0,0 1,0 0,0 17,3-28,0 0,0 0,0 0,1 0,0 0,-1 0,1 1,0-2,1 1,-1 0,0 0,1 0,-1 0,1-1,0 1,0-1,0 1,1-1,-1 0,0 0,1 0,-1 0,1 0,0-1,-1 1,1-1,0 0,0 1,0-1,0-1,0 1,4 0,12 2,0 0,0-2,0 0,25-3,-20 1,203-3,-224 5,0-1,0 0,0-1,0 1,-1-1,1 1,0-1,0 0,0 0,0 0,-1 0,1-1,-1 1,1-1,-1 1,1-1,-1 0,0 0,0 0,0 0,0 0,0-1,0 1,-1-1,1 1,-1-1,0 0,2-4,-2 1,0-1,-1 1,1-1,-1 1,-1-1,1 1,-1-1,-1 1,1 0,-1 0,0-1,-3-6,-12-28,-32-59,42 89,1 0,-1 0,-1 1,0 0,0 0,-1 1,-1 0,1 0,-1 1,-12-7,18 13,0 1,0-1,0 1,-1-1,1 1,-1 1,1-1,-1 1,1-1,-1 1,1 1,-1-1,1 1,-8 1,-10 4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16.64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20 10,'-3'-10,"-4"16,-3 20,12-2,0-1,1 1,1-1,2 0,0-1,1 1,1-1,12 21,-1 5,50 140,65 157,-127-326,2-2,0 1,2-1,-1-1,2 0,0-1,1 0,1 0,21 17,-23-23,1-1,-1 0,2 0,-1-2,1 1,0-2,0 0,0 0,1-2,0 1,0-2,26 1,-6-2,64-7,-86 4,0 0,0-1,0 0,0-1,-1-1,1 0,21-12,-19 6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18.96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133 982,'20'-16,"0"0,0 0,27-13,18-14,-55 36,0-2,0 1,-1-1,0-1,13-17,-21 26,0-1,0 1,0-1,0 1,0-1,-1 0,1 0,-1 1,1-1,-1 0,1 0,-1 0,0 1,0-1,0 0,0 0,0 0,0 0,-2-2,1 2,0 0,-1 0,1 0,-1 1,0-1,1 1,-1-1,0 1,0 0,0-1,0 1,0 0,0 0,0 1,-1-1,1 0,0 1,0-1,-1 1,-2-1,-21-2,1 1,0 1,-1 1,1 2,0 0,0 1,0 2,-46 14,67-17,-1 0,1 0,0 1,1-1,-1 1,0 0,1 0,-1 0,1 1,0-1,0 1,0 0,1 0,-1 0,1 0,0 0,0 1,1-1,-1 0,1 1,0-1,0 1,0 0,1-1,0 1,0 0,1 9,0 6,1 1,1-1,1 1,1-1,8 21,0-7,2 0,0-1,3-1,0 0,3-1,0-1,2-2,0 0,3-1,0-1,1-2,2 0,0-2,60 33,-85-53,-1 0,0-1,1 1,0-1,-1 0,1 0,0-1,-1 1,1-1,0 1,0-1,0-1,-1 1,1 0,0-1,0 0,-1 0,1 0,0 0,-1 0,0-1,1 0,-1 0,0 0,1 0,-1 0,-1 0,1-1,0 0,0 1,-1-1,3-4,7-10,-1-1,0 0,-1-1,12-34,-8 18,2 0,142-354,-140 333,-2 0,-3-1,-2 0,-3-1,1-71,-9 122,1-31,-3 0,-7-52,7 80,1 1,-2-1,1 1,-1 0,-1 0,0 0,0 1,0-1,-1 1,-1 0,1 0,-1 1,-1 0,1 0,-9-7,14 13,0 0,0 0,0 1,0-1,0 0,-1 0,1 0,0 1,-1-1,1 1,0-1,-1 1,1 0,0-1,-1 1,-2 0,3 0,1 1,-1-1,1 0,0 1,-1-1,1 0,-1 1,1-1,0 1,-1-1,1 1,0-1,0 1,-1-1,1 1,0-1,0 1,0-1,0 1,-1-1,1 1,0 0,0-1,0 1,0-1,0 1,1-1,-1 2,1 4,0 1,1 0,0-1,0 1,6 11,18 28,2-2,2 0,1-2,3-2,1-1,45 38,-73-70,0 0,-1 0,0 1,10 16,-16-24,1 1,-1 0,1 0,-1 0,1 0,-1 0,0 0,1 0,-1 0,0 0,0 0,0 0,0 0,0 0,0 0,0 0,0 0,0 0,0 0,-1 0,1 0,-1 1,0-1,0 0,-1 0,1-1,0 1,-1 0,1-1,-1 0,1 1,-1-1,1 0,-1 1,1-1,-1 0,1 0,-1 0,1 0,-1-1,1 1,0 0,-1-1,-1 0,-4-1,1 0,0-1,-1 0,1 0,0-1,0 0,1 0,-1 0,1-1,0 0,0 0,1 0,-1 0,1-1,0 0,-5-9,-6-13,0-1,-11-34,-19-72,34 94,-2 1,-2 0,-38-72,53 110,-1 0,0 0,0 0,0 0,0 1,-1-1,1 0,0 1,-1-1,1 1,-1-1,1 1,-1 0,0 0,0-1,0 1,1 1,-1-1,0 0,0 0,0 1,0-1,0 1,0-1,0 1,-1 0,1 0,0 0,0 0,0 0,0 1,0-1,0 1,0-1,0 1,0 0,0-1,0 1,0 0,1 0,-1 0,0 1,-2 1,-7 7,0 1,1 0,1 0,0 1,-8 13,8-12,-48 70,4 3,4 2,-49 121,75-149,2 1,3 1,3 1,3 0,2 1,-1 85,8-84,4 0,3 1,2-1,29 122,-30-167,2-1,0 0,1 0,0 0,2-1,0 0,1-1,1 0,1-1,0-1,1 0,0 0,1-1,1-1,0-1,1 0,1-1,-1-1,35 14,-38-19,1-1,-1 0,0-2,1 1,0-2,-1 0,1 0,0-2,-1 0,1 0,0-2,18-5,16-6,-1-3,56-29,-34 15,-50 22,15-4,0-2,-1-2,0-1,-2-2,56-43,-67 45,-1-3,2 1,1 1,0 1,1 1,1 1,43-20,-45 28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20.20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11,'0'0,"0"0,0-1,0 1,0-1,0 1,1-1,-1 1,0 0,0-1,0 1,0-1,0 1,1 0,-1-1,0 1,0 0,0-1,1 1,-1 0,0-1,1 1,-1 0,0 0,1-1,-1 1,0 0,1 0,-1 0,0-1,1 1,-1 0,1 0,-1 0,0 0,1 0,-1 0,1 0,-1 0,0 0,1 0,-1 0,1 0,-1 0,1 0,-1 0,0 0,1 1,0-1,20 10,3 7,-1 1,-1 1,38 41,51 77,-70-84,398 519,-92-116,-320-423,-7-12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21.01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810 18,'0'-1,"0"0,0 0,0 0,0 1,-1-1,1 0,0 0,-1 0,1 1,-1-1,1 0,-1 1,1-1,-1 0,1 1,-1-1,0 1,1-1,-1 1,0-1,1 1,-1-1,0 1,0 0,1-1,-1 1,0 0,0 0,0 0,1 0,-1-1,0 1,0 0,0 0,-1 1,-32 4,2 11,1 1,1 2,0 1,2 1,-44 42,54-47,-74 64,-100 116,161-159,0 1,3 1,1 2,3 0,0 2,-19 53,39-85,0 0,1 0,0 0,1 1,0-1,1 1,0-1,2 24,-1-30,1 0,0 0,1 0,-1 0,1-1,0 1,0 0,1-1,0 1,-1-1,1 0,0 0,1 0,-1-1,1 1,0-1,0 1,0-1,0 0,0-1,1 1,-1-1,6 2,12 4,0-1,0-1,1-1,43 5,98-4,-115-5,255-3,58 2,-358 0,1 0,-1 0,0 1,1 0,-1-1,0 1,1 1,-1-1,0 1,0 0,0 0,0 0,0 0,-1 1,1-1,-1 1,1 0,3 4,-2 1,-1-1,0 1,0-1,0 1,-1 0,0 0,-1 1,3 13,11 63,-5 0,-3 1,-4 135,-5-202,-1 1,-1-1,0 1,-1-1,-2 0,0-1,0 1,-2-1,0 0,-1-1,-1 0,-1-1,0 0,-1 0,-23 23,31-37,1 1,-1 0,0-1,0 0,0 0,0 0,0-1,0 1,0-1,-1 0,1 0,0 0,-1-1,1 1,-1-1,1 0,-1-1,-4 0,-12-2,0-1,-33-12,9 4,-143-38,149 41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21.64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639 0,'-1'10,"0"0,0 0,-1 0,-1 0,-7 18,-2 12,-323 1003,218-709,60-179,-36 124,88-257,3-11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22.04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23.03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91 408,'0'-1,"0"1,1-1,-1 0,0 0,0 1,1-1,-1 1,1-1,-1 0,1 1,-1-1,1 1,-1-1,1 1,-1-1,1 1,-1 0,1-1,0 1,-1 0,1-1,0 1,0 0,-1 0,1-1,0 1,-1 0,1 0,0 0,0 0,-1 0,1 0,0 0,0 0,-1 1,1-1,0 0,-1 0,1 1,0-1,-1 0,2 1,33 12,-12 4,0 0,-1 2,-1 0,-1 1,25 33,-11-15,345 465,-257-328,420 642,-536-808,18 32,-23-40,0 0,-1 0,1 0,0 1,-1-1,1 1,-1-1,1 0,-1 1,0-1,1 1,-1-1,0 1,0-1,0 1,0-1,0 0,-1 1,1-1,0 1,-1-1,0 3,-1-3,1-1,0 0,-1 1,1-1,-1 0,1 0,0 0,-1 0,1 0,-1 0,1 0,0-1,-1 1,1-1,-1 1,1-1,0 1,0-1,-1 1,1-1,0 0,0 0,0 0,-2-1,-2-1,-82-54,2-3,3-4,-129-129,-187-252,319 352,36 43,-157-195,168 201,3 0,1-2,-38-89,59 118,0 0,2-1,0 0,1 1,0-1,2-1,0 1,1 0,1 0,1-1,0 1,2 0,0 0,1 0,0 0,2 1,0-1,1 2,0-1,2 1,0 0,1 0,0 1,1 1,1-1,0 2,1 0,16-13,1 3,2 2,0 1,1 1,0 2,2 1,0 2,1 1,0 2,1 2,0 1,0 2,0 1,61 1,-89 4,-1 1,1 1,0-1,-1 1,1 1,-1 0,1 0,-1 0,0 1,-1 1,1-1,-1 1,0 0,0 1,0 0,-1 0,1 0,-2 1,10 13,3 8,-1 2,-2 0,22 59,-26-60,-3-12,-2 1,0 0,-1 1,4 29,-8-41,-1-1,0 1,0 0,-1 0,0-1,0 1,0-1,-1 1,0-1,0 1,-1-1,0 0,0 0,0 0,-1-1,-4 7,-17 16,-1-1,-31 25,-34 34,76-69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24.21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150 1,'-3'1,"0"1,0 0,0 0,1 0,-1 0,1 0,-1 0,1 0,0 1,0 0,0-1,0 1,1 0,-1 0,1 0,0 0,-2 4,-1 1,-12 28,0 0,3 1,1 1,-9 51,10-24,-5 119,16-168,0-1,1 1,1-1,0 1,1-1,1 0,0 0,1 0,1-1,0 1,1-1,1-1,0 1,0-1,2-1,-1 0,2 0,-1-1,2 0,-1-1,2 0,-1-1,1 0,0-1,1 0,0-2,0 1,1-2,0 0,-1 0,2-2,-1 0,0 0,25 0,-34-3,0 1,0-1,0-1,1 1,-1-1,-1 0,1 0,0-1,0 0,10-4,-14 4,1 0,-1-1,0 1,0 0,0-1,0 0,0 1,0-1,0 0,-1 0,0 0,1 0,-1 0,0 0,-1 0,1 0,0-1,-1 1,0 0,0 0,0-6,2-71,-3 0,-16-103,14 165,-1 0,0 0,-2 1,0 0,-14-27,16 37,0 0,0 0,-1 0,0 1,0 0,-1 0,0 0,0 1,0-1,0 1,-1 1,0-1,0 1,-14-5,12 6,0 0,0-1,0 0,0-1,-10-7,16 9,-1 0,1 0,0-1,0 1,0-1,1 0,-1 0,1 0,0 0,0 0,0-1,0 1,0-5,-5-11,1 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00.48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1332,'34'-14,"-15"4,70-19,171-34,-94 27,-132 28,-18 5,1-1,0-1,-1-1,17-7,-32 12,-1 1,1-1,-1 1,1-1,-1 1,1 0,-1-1,1 1,-1 0,1-1,0 1,-1 0,1 0,-1 0,1-1,0 1,-1 0,1 0,0 0,-1 0,1 0,0 0,-1 0,1 0,0 1,-1-1,1 0,-1 0,1 0,0 1,-1-1,1 0,-1 1,1-1,-1 1,1-1,-1 0,1 1,-1-1,1 1,-1-1,1 1,-1-1,0 1,1 0,-1-1,0 1,0-1,0 1,1 0,-1-1,0 1,0 0,0-1,0 1,0 0,0-1,0 1,0 1,-9 52,4-31,3-9,-10 117,11-118,1 1,1-1,0 0,1 1,0-1,1 0,7 19,-8-28,0 0,1 0,-1 0,1 0,0-1,0 1,0-1,0 0,0 0,1 0,0 0,-1 0,1-1,0 0,0 0,1 0,-1 0,0 0,1-1,-1 0,0 0,1 0,-1-1,1 1,0-1,-1 0,1-1,5 0,-7 1,1-1,-1 0,0 1,0-1,0 0,0-1,0 1,0-1,0 1,0-1,0 0,-1 0,1 0,-1 0,1-1,-1 1,0 0,0-1,0 0,0 0,-1 1,1-1,-1 0,1 0,-1 0,0-1,0 1,-1 0,1 0,0-1,-1 1,0 0,0 0,0-1,0 1,-1 0,1-1,-2-4,0 3,1 1,0 0,-1-1,0 1,0 0,0 0,-1 0,1 0,-1 0,0 1,0-1,0 1,-5-4,-52-32,48 33,0-1,1 0,-18-15,25 19,1 0,0-1,0 1,0-1,1 0,0 1,-1-1,1 0,0-1,1 1,-1 0,1 0,0-1,0 1,-1-6,2-4,0 0,1 0,0 0,1 1,1-1,0 0,1 1,0 0,1 0,7-14,-1 6,1 0,0 0,2 1,0 1,18-18,-28 33,1 1,0 0,-1 0,1 0,0 0,1 1,-1 0,0 0,0 1,1-1,-1 1,1 0,0 1,-1-1,1 1,0 0,-1 1,11 1,4 1,0 1,-1 1,38 13,-28-5,-1 0,47 30,-64-36,0 1,0 0,-1 1,0 0,0 1,-1 0,-1 0,15 23,-22-32,0 1,-1-1,1 0,0 0,0 0,-1 0,1 1,-1-1,1 0,-1 0,0 1,1-1,-1 0,0 1,0-1,0 0,0 1,0-1,0 1,0-1,-1 0,1 1,0-1,-1 0,1 0,-1 1,1-1,-1 0,0 0,1 0,-1 0,0 1,0-1,0 0,0-1,0 1,0 0,0 0,0 0,0 0,-1-1,1 1,-2 0,0 0,0 0,0-1,0 0,1 1,-1-1,0 0,0 0,0-1,0 1,0 0,0-1,0 0,1 0,-1 0,0 0,0 0,1 0,-1-1,-3-3,-2-2,0-1,1 0,0-1,0 0,1 0,0-1,1 1,0-1,-7-19,-1-11,-9-50,18 75,-34-176,8-1,-7-239,37 416,-1 1,2-1,2-19,3 13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25.27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131 25,'-1'-1,"1"-1,-1 1,1 0,-1 0,0 0,0 0,1 0,-1 0,0 0,0 0,0 0,0 0,0 0,0 0,-1 0,1 1,0-1,0 1,0-1,-1 1,1-1,0 1,-1 0,1-1,0 1,-1 0,-1 0,-38-3,38 3,1 0,-1 1,1 0,-1-1,1 1,-1 0,1 0,0 1,-1-1,1 0,0 1,0-1,0 1,0 0,0 0,0 0,1 0,-1 0,1 0,-1 0,1 0,0 1,0-1,0 1,0-1,0 1,0-1,1 1,-1-1,1 5,-3 10,1 1,1 0,2 24,-1-29,0-5,1-1,0 1,0-1,1 1,0-1,0 0,1 1,-1-1,2 0,-1-1,1 1,0-1,0 1,1-1,0 0,0-1,0 1,0-1,8 5,10 6,2 0,0-2,49 20,24 15,-70-31,0 0,-2 2,0 0,-2 2,0 1,34 44,-47-53,-2 0,0 1,0 0,-2 0,0 1,0 0,-2 0,0 1,-1 0,0 0,-1 0,-1 0,-1 0,-2 26,1-37,0-1,-1 1,0 0,-1-1,1 1,-1-1,0 1,0-1,-1 0,0 0,0 0,0 0,0 0,-1-1,0 0,-7 8,3-6,0-1,0 0,0 0,-1-1,1 0,-1 0,0-1,0 0,-14 2,-2-1,0-1,0-1,0-2,0 0,1-2,-50-9,71 10,-17-3,-1-1,-31-13,47 16,0 0,0-1,1 0,-1 1,1-1,-1-1,1 1,0-1,0 1,1-1,-1 0,1-1,0 1,0 0,-4-10,0-6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25.79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0,'4'0,"2"5,4 5,9 9,0 7,7 2,3 5,0 2,4 3,1 4,-1-2,-2-2,-2-4,-6-8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26.14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10,'0'-4,"0"-2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26.84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11,'-1'-1,"1"1,0 0,0-1,0 1,0 0,0-1,0 1,0 0,0-1,0 1,0 0,1-1,-1 1,0 0,0-1,0 1,0 0,0-1,0 1,1 0,-1 0,0-1,0 1,1 0,-1 0,0-1,0 1,1 0,-1 0,0 0,0-1,1 1,-1 0,0 0,1 0,-1 0,0 0,1 0,-1 0,1 0,16 7,14 20,8 19,-2 2,34 58,-23-32,102 156,62 91,-202-308,4 7,0 0,2-1,35 33,-47-48,0-1,0 1,1-1,-1 0,1-1,0 1,0-1,0 0,0 0,0 0,1-1,-1 0,0 0,1 0,-1-1,1 1,-1-1,1-1,-1 1,1-1,-1 0,0 0,7-3,2 0,0-2,-1 0,0 0,0-1,0-1,22-18,-23 14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28.05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434 38,'70'-6,"-66"5,1 0,-1 0,0 0,0-1,0 0,1 0,-2 0,1 0,0-1,0 1,-1-1,0 0,4-3,-54 11,-10 10,-90 36,94-31,-107 27,81-28,61-16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28.94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1,'9'0,"7"4,4 6,13 5,4 5,5 7,4 3,2 6,-2 0,-1-1,-4-3,-4-6,-9-4,-4-1,-7 0,-6-3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29.41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26,'0'-4,"0"-6,0-1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30.19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1 348,'6'5,"0"-1,0 0,0-1,1 1,-1-1,1-1,0 1,11 2,21 8,54 34,135 92,-134-79,115 57,-208-116,0 0,0-1,0 1,0 0,0-1,1 1,-1 0,0-1,0 0,0 1,1-1,-1 0,0 1,1-1,-1 0,0 0,0 0,1 0,-1 0,0-1,1 1,-1 0,0-1,0 1,1 0,-1-1,0 1,0-1,0 0,0 1,0-1,0 0,0 0,0 0,0 0,1-1,0-3,0 0,-1 0,0 0,0 0,-1 0,1 0,-1 0,0-7,-9-183,-34-201,29 316,8 50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31.10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79 589,'5'-2,"0"1,0-1,-1 0,1 0,-1-1,1 1,-1-1,0 0,0 0,0 0,0-1,5-5,3-3,195-171,-157 134,86-110,-130 151,0 0,-1-1,0 1,-1-1,0 0,6-18,-10 25,1 0,-1 0,1 0,-1 0,0 0,0 0,0-1,0 1,0 0,0 0,-1 0,1 0,0 0,-1 0,0 0,0 0,1 0,-1 0,0 0,-1 1,1-1,0 0,0 1,-1-1,1 1,-1-1,1 1,-1 0,0-1,1 1,-1 0,0 0,0 0,0 0,0 1,0-1,0 0,-4 0,-4 0,-1-1,0 1,0 1,1 0,-1 0,0 1,0 1,1 0,-19 5,-10 6,-43 21,77-32,-16 8,1 1,0 1,1 1,0 1,1 0,1 2,0 0,1 0,1 2,0 0,2 0,0 2,-18 35,24-42,1 0,1 0,0 1,1 0,0 0,1 0,0 0,2 1,-1-1,2 0,0 1,1-1,0 1,1-1,1 0,0 0,1 0,0 0,1 0,1-1,0 0,14 22,-7-18,1-1,1-1,0 0,1-1,1-1,0 0,1-1,0-1,0-1,35 13,17 4,118 27,-168-48,1-2,1 0,-1 0,0-2,28-1,-42-2,0 1,0-2,0 1,0-1,0 0,-1 0,1-1,-1 0,1 0,-1 0,0-1,0 0,0 0,-1-1,0 0,0 0,0 0,0 0,6-10,-2 2,21-36,-24 33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06.17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2 664,'0'-18,"-1"8,1 0,0 0,1 0,0 0,5-18,-5 25,0 0,1 0,-1 0,1 0,0 1,0-1,0 0,0 1,0 0,0-1,1 1,-1 0,1 0,0 0,-1 1,1-1,0 1,0-1,0 1,0 0,0 0,5-1,8 0,0 0,0 1,0 1,0 0,0 1,0 1,0 0,0 1,-1 1,1 0,-1 1,0 1,19 11,2 1,0 3,-2 0,-1 3,35 30,-42-30,-1 1,-1 1,-1 1,23 35,-34-45,-2 1,0 0,-1 1,-1 0,-1 0,0 1,-2-1,6 33,-10-43,-1 1,0-1,0 0,-1 0,0 0,-1 0,-3 12,5-19,-1 0,1 0,-1 0,0 0,1 0,-1 0,0 0,-1 0,1 0,0-1,0 1,-1 0,1-1,-1 1,1-1,-1 0,1 1,-1-1,0 0,0 0,0 0,0 0,0 0,0-1,0 1,0-1,0 1,0-1,0 0,0 0,0 1,0-2,0 1,0 0,-1 0,-1-1,-8-3,1-1,-1 0,1-1,0 0,1-1,0 0,0 0,0-1,1 0,0-1,1 0,-13-18,-4-7,2-1,-26-54,28 47,3-1,1-1,-10-45,21 63,0 1,2-1,1-1,1 1,1 0,6-50,-4 66,1 0,1 0,0 1,0 0,0-1,1 1,1 0,0 1,0-1,0 1,1 0,0 0,1 1,8-8,-3 5,0 1,1 0,0 1,0 1,1 0,0 0,0 2,22-7,1 4,0 1,0 2,0 2,1 1,-1 2,66 7,-50 2,0 2,-1 3,0 1,-1 3,-1 2,0 3,-2 1,-1 3,-1 1,83 69,-111-82,0 2,-2 0,0 0,-1 2,0 0,-2 0,0 1,-2 1,0 0,-1 1,-1 0,-1 0,-1 1,-1 0,-1 0,-1 1,-2 0,0-1,-1 1,-1 0,-4 26,4-47,0 0,-1-1,1 1,0 0,-1 0,0-1,0 1,0 0,0-1,-2 4,3-6,-1 0,1 0,-1 0,1 0,-1 0,1 0,0 0,-1 0,1 0,-1-1,1 1,0 0,-1 0,1 0,0-1,-1 1,1 0,0 0,-1-1,1 1,0 0,0-1,-1 1,1 0,0-1,0 1,0-1,-1 1,1 0,0-1,0 1,0-1,0 1,0 0,0-1,0 1,0-1,-15-67,2-37,5-1,5 0,4 0,17-117,-14 191,1 1,1 0,2 0,1 0,1 1,2 1,19-36,-29 62,1-1,0 1,0 0,0 0,0 0,0 1,0-1,1 1,0-1,-1 1,1 1,0-1,0 0,0 1,0 0,0 0,0 0,0 0,0 1,1-1,-1 1,0 0,0 0,1 1,-1 0,0-1,0 1,5 2,15 4,-1 1,0 1,36 20,-40-20,40 23,-1 3,-1 2,-3 3,61 55,-33-17,120 149,-170-185,-9-9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39.2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7247,'93'-98,"90"-54,215-138,233-108,-575 363,1795-1040,49 44,-547 310,914-493,-1728 921,-75 42,-187 101,1014-577,-1195 666,-3-3,-3-4,-3-5,-3-3,-4-3,126-162,-179 207,-19 26,-1-1,0 0,-1 0,1-1,-2 0,5-11,-9 20,-1 0,1 0,-1 0,0 0,0 0,0 0,1 0,-1 0,0 0,0-1,-1 1,1 0,0 0,0 0,0 0,-1 0,1 0,-1 0,1 0,0 0,-1 0,0 0,1 0,-1 0,0 0,1 1,-1-1,0 0,0 0,0 1,0-1,0 0,1 1,-1-1,0 1,0-1,-1 1,1 0,-1-1,-14-3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43.18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137 1488,'1'6,"0"0,0 0,1 0,0 0,0 0,1 0,-1-1,1 1,4 5,0 1,650 1117,-650-1117,50 75,-32-49,-1 1,28 59,-51-96,-1-1,1 1,0-1,-1 1,1-1,-1 1,0-1,1 1,-1 0,0-1,0 1,0-1,0 1,0 0,0-1,-1 1,1 1,-1-2,1-1,-1 1,1-1,-1 1,1-1,-1 1,0-1,1 0,-1 1,1-1,-1 0,0 0,1 0,-1 1,0-1,1 0,-1 0,0 0,1 0,-1 0,0 0,0 0,1 0,-1 0,0 0,0-1,-5-1,0 0,0 0,1 0,-1-1,1 0,-10-7,-7-8,1-1,1-1,1-1,0 0,2-1,-18-31,-77-157,92 169,-111-239,-114-355,168 388,-81-469,155 695,-22-184,23 174,1 1,2-1,1 1,10-47,-10 67,1 0,1 1,0-1,0 1,1 0,0 0,0 1,1-1,0 1,1 1,-1-1,2 1,-1 0,1 1,0-1,0 1,1 1,0 0,10-5,12-3,1 1,0 2,1 1,47-7,-2 3,0 4,88 0,-125 10,0 1,0 2,0 1,0 3,73 23,-108-29,0 0,0 0,0 1,-1 0,1 0,-1 1,0-1,0 1,0 0,0 1,-1-1,0 1,0 0,0 0,0 0,-1 0,0 1,0-1,4 11,-4 0,0 0,0 0,-1 0,-1 0,-1 0,-3 26,-1 88,-9 91,8-187,-1-1,-1 0,-2 0,-22 51,-12 1,-4-3,-4-1,-69 83,-57 90,161-229,6-12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07.64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964 759,'0'-3,"0"0,1 1,0-1,0 1,0-1,0 1,0 0,0-1,0 1,1 0,-1 0,1 0,0 0,-1 0,4-3,35-26,-32 25,15-12,163-128,-161 123,0-1,-2 0,0-2,33-53,-51 72,0-1,-1 0,0 0,-1 0,0 0,0-1,-1 0,0 1,0-1,-1 0,0 0,-1 0,0 0,0 0,-1 0,0 0,-3-11,1 12,0 1,0-1,-1 1,0 0,-1 1,1-1,-1 1,0 0,-1 0,0 0,0 1,0 0,0 0,-1 0,0 1,0 0,0 1,0-1,-15-4,-10-1,-2 0,1 2,-1 2,0 1,0 1,-40 3,11 3,0 2,-92 21,103-13,0 3,1 1,0 3,2 2,-72 43,87-44,2 1,0 2,1 2,2 0,0 2,2 1,1 1,-27 42,43-56,0 2,1-1,0 1,2 0,0 1,1 0,1 0,-4 31,7-38,2 1,0-1,0 1,1-1,1 0,0 1,0-1,1 0,1 0,0-1,1 1,0-1,1 0,11 18,1-7,1 0,0-2,2 0,0-1,1-1,1-1,0-1,2-1,-1-1,50 19,6-3,2-4,110 22,-28-18,1-7,2-7,-1-7,1-8,0-7,0-7,-1-8,-2-6,188-58,-278 62,0-3,-2-3,71-41,-100 46,-2-2,0-2,-2-2,-2-1,64-68,-89 85,0 0,-1-1,-1-1,0 1,-1-1,-1-1,0 0,-1 0,-1 0,-1-1,4-22,-8 27,0-1,0 1,-1-1,-1 1,-1-1,0 1,0-1,-1 1,-1 0,0 0,-1 1,0-1,-1 1,-1 0,-14-21,0 7,0 0,-2 1,0 1,-2 2,-1 0,0 2,-40-23,45 30,-1 1,0 1,0 2,-1 0,-1 1,0 1,0 2,0 0,0 1,-42 0,54 5,0 0,0 0,0 1,0 1,0 0,0 1,1 0,0 0,0 1,0 1,0 0,1 1,0 0,0 0,1 1,0 0,0 0,1 1,0 1,1-1,0 1,0 1,1-1,0 1,1 0,0 0,1 1,-5 19,6-20,0 0,0-1,1 1,1 0,0 0,0 1,1-1,1 0,0 0,0 0,1 0,0 0,1 0,0-1,1 1,0-1,1 0,0 0,0 0,1-1,1 1,-1-2,1 1,1-1,0 0,0 0,0-1,1 0,0-1,1 0,9 5,2-1,1-1,0-1,0-1,0-1,1-1,42 4,144-4,-154-5,-6 0,241-12,-260 9,-1-2,0-1,0-2,-1 0,0-2,0-1,42-24,-60 29,0-1,0-1,-1 1,0-2,0 1,-1-1,0 0,-1-1,0 0,0 0,-1 0,0-1,-1 0,-1 0,1 0,-2-1,1 0,-2 1,3-21,-5 31,-1 0,1 0,0-1,0 1,0 0,0 0,1 0,-1 0,0-1,0 1,1 0,-1 0,0 0,1 0,-1 0,1 0,0 0,-1 0,1 0,0 0,0 0,-1 0,1 1,0-1,0 0,0 0,0 1,0-1,0 1,0-1,0 1,0-1,1 1,-1 0,0-1,0 1,0 0,0 0,0 0,1 0,-1 0,0 0,0 0,0 0,0 1,1-1,-1 0,0 1,0-1,0 1,0-1,0 1,0-1,0 1,0 0,1 1,11 6,0 2,-1-1,17 19,-16-16,204 172,39 36,-207-173,-2 2,77 107,-117-145,13 13,-14-23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09.50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1 764,'11'0,"0"2,0-1,-1 1,1 1,-1 0,1 1,-1 0,0 0,19 12,5 6,41 34,-63-46,42 33,-2 2,-2 3,-2 2,-3 1,43 64,-68-76,-18-33,-13-25,-7-23,2 0,2 0,2-2,-12-82,20 102,-2-4,2-2,1 1,1 0,1 0,7-54,-4 70,1-1,1 1,0 0,0 0,2 0,-1 0,2 1,0 0,0 0,1 1,0 0,1 0,0 1,17-14,-5 7,1 1,0 2,1 0,1 1,0 1,1 1,0 2,1 0,-1 2,2 1,-1 0,1 2,0 2,-1 0,1 2,0 0,44 8,-33-2,0 2,0 2,-1 1,0 2,-1 1,-1 2,0 2,-2 1,0 2,-1 0,49 44,-51-36,-1 0,47 62,-62-71,-1 1,-1 1,-1 0,-1 0,-1 1,7 25,-4-1,-9-29,1 0,2-1,12 31,-18-47,1 0,-1 0,1 0,-1 0,1 0,-1 0,1 0,0 0,-1-1,1 1,0 0,0 0,0-1,-1 1,1 0,0-1,0 1,0-1,0 1,0-1,0 0,0 1,1-1,-1 0,0 0,0 0,0 1,0-1,2-1,-1 1,0-1,1 0,-1 0,0-1,1 1,-1 0,0-1,0 1,0-1,0 0,0 0,1-2,8-9,-2-1,16-28,-23 39,41-77,-3-2,-4-2,-3-2,-5 0,31-155,-56 222,12-101,-14 106,-1 1,0 0,-1 0,-1 0,0-1,-6-21,5 29,1 0,-1 1,-1-1,1 1,-1 0,0 0,0 0,-1 0,1 1,-1-1,0 1,0 0,-1 1,1-1,-1 1,1 1,-1-1,0 1,0-1,0 2,-1-1,-7 0,-15-3,1 2,-1 1,-44 2,62 1,2-1,0 0,0 1,-1 0,1 1,0-1,0 2,-11 4,18-6,0 0,0 0,0 1,0-1,0 0,0 1,0 0,0-1,1 1,-1 0,1 0,-1 0,1 0,0 0,0 0,0 1,0-1,0 0,0 1,1-1,-1 0,1 1,-1-1,1 1,0-1,0 0,0 1,0-1,1 1,-1-1,1 1,1 3,0 1,1-1,0 1,0-1,1 0,-1 0,1-1,1 1,-1-1,1 1,0-2,0 1,10 7,12 7,39 23,-54-36,95 52,148 58,126 25,-18-8,-320-116,78 30,223 123,-332-163,0 1,-1 0,0 1,-1 0,0 0,0 1,15 20,-22-25,0 0,0 1,0-1,-1 1,0 0,0 0,-1-1,1 1,-1 1,0-1,-1 0,1 0,-1 0,-1 0,1 0,-1 0,0 0,0 0,-4 11,-9 20,-1 1,-2-2,-2 0,-1-2,-2 0,-1-1,-1-1,-2-1,-1-2,-2 0,0-2,-2-2,-53 35,-11-7,-2-5,-163 57,216-88,-39 17,54-22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25.79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149 1257,'4'1,"0"0,0 0,0 1,0-1,-1 1,1 0,-1 0,1 0,-1 1,0-1,1 1,2 3,9 6,35 27,-3 3,-1 1,-2 2,40 55,-3-6,-68-80,2 1,0 1,-2 0,0 1,0 0,-2 1,0 1,14 32,-25-50,0 0,1 0,-1 0,1 0,-1 1,0-1,0 0,0 0,0 0,0 0,0 0,0 0,0 1,0-1,0 0,-1 0,1 0,0 0,-1 2,0-3,1 0,-1 1,0-1,1 0,-1 1,1-1,-1 0,0 0,1 0,-1 1,1-1,-1 0,0 0,1 0,-1 0,0 0,1 0,-1 0,0 0,1-1,-1 1,0 0,0-1,-5-1,-1-1,2 0,-1 0,0 0,-7-7,-26-24,2-2,2-1,-56-78,64 81,-36-48,4-3,3-1,-69-149,106 192,2-1,1 0,3-2,1 1,3-2,2 1,1-1,3 0,2 0,5-58,0 81,1 0,1 0,0 1,2 0,1 0,1 1,1 0,0 0,2 2,0-1,2 2,0 0,1 0,1 2,0 0,30-21,-19 17,0 2,2 1,0 2,1 1,1 1,0 2,0 1,2 1,-1 2,1 1,38-2,-56 8,0 0,0 2,0-1,0 2,0 0,0 1,0 0,27 11,-36-11,1 1,-1-1,0 2,0-1,-1 1,1 0,-1 0,0 0,-1 1,1 0,-1 0,0 1,0 0,-1-1,0 1,0 1,-1-1,0 1,2 7,-1 4,0-1,-2 1,0 0,-1-1,-1 1,-1 0,-1-1,0 1,-1 0,-1-1,-1 0,-1 0,0 0,-17 31,-1-4,-2-1,-2-1,-2-2,-43 47,57-68,0-2,-1-1,-1 0,-1-1,0 0,-2-2,1-1,-1 0,-1-1,0-2,-1 0,-24 6,27-11,9-3,1 1,-1 0,-18 8,15-3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26.70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50 577,'-4'5,"0"0,1 1,0-1,-1 1,2-1,-1 1,1 0,-3 12,-9 50,12-60,1 0,0 0,0 1,1-1,0 0,0 1,1-1,0 0,1 0,0 0,0 0,0 0,1 0,0 0,1-1,0 0,0 0,1 0,-1 0,2 0,-1-1,1 0,-1 0,2-1,-1 1,1-1,-1-1,1 1,1-1,-1 0,1-1,-1 0,16 4,18 5,0-3,0-1,1-2,47 1,176-12,-123-8,0-6,-1-7,185-59,-85 4,235-115,-430 176,-21 10,-1 0,-1-2,1-1,-2 0,0-2,20-17,-40 31,-1-1,0 0,1 1,-1-1,0 0,0 1,0-1,0 0,0 0,-1 0,1 0,-1 0,1 0,-1 0,1 0,-1 0,0 0,0 0,0-1,-1 1,1 0,0 0,-1 0,1 0,-1 0,0 0,1 0,-1 0,0 1,-2-4,-3-4,-1-1,0 1,0 0,-12-10,12 12,-25-22,0 0,-2 3,-1 0,-1 2,-1 2,-1 2,-1 1,-1 2,-47-14,31 15,0 3,0 2,-1 2,-1 3,1 2,-85 6,101 2,-1 2,1 2,0 2,0 1,1 2,1 2,-58 30,43-15,1 3,2 2,1 2,-66 65,-120 115,229-212,1 0,-1-1,0 0,0 0,-1-1,1 0,-13 4,-34 16,48-19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27.30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1,'2'16,"1"0,1 0,0-1,1 1,0-1,1 0,1-1,1 1,16 23,10 24,6 19,168 360,-183-371,-20-44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28.44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1010,'162'-181,"-139"151,-2-1,-1-1,-1-1,20-48,-34 66,0 0,0 0,3-30,-7 40,-1 1,0-1,0 0,0 1,-1-1,1 1,-1-1,-2-4,3 7,-1 0,0 1,1-1,-1 1,0-1,0 1,0-1,0 1,-1 0,1-1,0 1,-1 0,1 0,0 0,-1 0,1 0,-1 0,0 1,1-1,-1 0,-1 0,-1 1,0 0,1 0,-1 0,1 1,-1-1,1 1,-1 0,1 0,0 0,-1 0,1 1,0-1,0 1,0 0,0 0,0 0,0 0,0 1,1-1,-3 3,-51 60,50-58,-19 27,2 0,-19 38,33-55,0 1,2 0,0 0,1 0,1 1,-4 30,9-47,-1 0,1 0,0 0,0 0,0 0,0 0,1 0,-1 0,0 0,1 0,0-1,-1 1,1 0,0 0,0 0,0-1,0 1,0 0,0-1,0 1,1-1,-1 1,1-1,-1 0,1 1,-1-1,1 0,0 0,0 0,-1 0,1-1,0 1,3 0,5 2,1-2,-1 0,1 0,-1 0,14-2,-15 0,95-5,0-5,131-31,196-73,-395 105,177-61,-193 63,-1-1,0-1,-1-1,0 0,0-2,-1 0,-1 0,19-21,-29 27,-1-1,1 1,-1-1,-1 0,0 0,0-1,0 1,-1-1,-1 0,1 0,-1 0,1-12,-3 7,1 0,-2 0,0 0,-1 0,0 0,-1 0,-6-20,0 11,-1-1,-1 2,-1 0,0 0,-2 1,-1 0,0 1,-30-28,35 39,0 0,0 1,-1 0,-15-7,23 13,1 0,-1 1,0 0,1-1,-1 1,0 0,0 0,0 1,0-1,0 0,0 1,0 0,0 0,0 0,0 0,0 0,0 1,0-1,0 1,0 0,1 0,-1 0,0 0,-4 3,5-3,1 0,0 0,0 0,0 1,0-1,0 0,1 1,-1-1,0 0,1 1,-1-1,1 1,-1-1,1 1,-1 0,1-1,0 1,0-1,0 1,0 2,1 1,0 0,0 0,1 0,-1-1,1 1,4 8,3 2,1 0,19 24,33 27,3-2,3-4,82 58,-13-10,-134-107,-1 1,0-1,0 1,0 0,0 0,0 0,0 0,0 0,-1 0,1 0,-1 1,1-1,-1 1,0-1,0 1,0 0,0-1,-1 1,1 0,-1-1,1 4,-2-3,0-1,0 1,0-1,-1 1,1-1,-1 0,1 0,-1 1,0-1,0 0,0-1,0 1,0 0,0 0,0-1,-1 1,1-1,-1 0,1 0,-4 2,-15 6,1-1,-27 7,18-8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29.55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24,'0'-4,"4"-2,11 1,6 0,13 2,13 10,20 11,20 17,13 19,14 17,10 14,0 10,-7 1,-8 1,-12-6,-15-11,-22-19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30.57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1 394,'20'1,"1"0,-1 1,0 1,1 1,-1 1,-1 1,1 0,-1 2,0 0,31 19,36 28,-3 3,137 124,-159-128,-3 6,-58-60,0 0,0 0,1 1,-1-1,0 0,0 0,0 0,1 0,-1 0,0 0,0 0,1 0,-1 0,0 0,0 0,0 0,1-1,-1 1,0 0,0 0,1 0,-1 0,0 0,0 0,0 0,0-1,1 1,-1 0,0 0,0 0,0 0,0-1,0 1,1 0,-1 0,0 0,0-1,0 1,0 0,0 0,0 0,0-1,0 1,0 0,0 0,0-1,0 1,0 0,0 0,0 0,0-1,0 1,0 0,0 0,0 0,0-1,0 1,-1 0,1 0,0 0,0-1,0 1,0 0,-2-20,-18-114,-16-154,34-74,2 360,-1-1,1 1,0-1,0 1,1-1,-1 1,0-1,1 1,0-1,-1 1,1 0,0-1,0 1,0 0,1 0,-1 0,1-1,-1 1,1 1,-1-1,1 0,0 0,0 1,2-2,0 1,0 1,1 0,-1 0,0 1,0-1,0 1,0 0,1 0,-1 1,0-1,0 1,0 0,8 2,21 8,-1 0,0 2,-1 2,-1 1,0 1,35 27,156 142,-132-107,-85-75,15 11,-1 2,22 27,-25-24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31.08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26,'0'-4,"0"-6,0-1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34.86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0 994,'1'-4,"1"0,-1 0,0 1,1-1,0 1,0-1,0 1,0 0,1 0,4-6,9-12,173-333,-155 280,-4-2,38-151,-64 211,0-1,-2 0,0 1,-1-1,-1-25,0 39,-1-1,1 1,-1 0,1 0,-1 0,0 0,0-1,-1 1,1 1,-1-1,1 0,-1 0,0 1,0-1,0 0,0 1,-1 0,1 0,0 0,-1 0,0 0,1 0,-1 0,0 1,0 0,0-1,0 1,0 0,0 1,-1-1,1 0,0 1,0 0,0 0,-6 0,-1 0,0 0,1 1,-1 0,0 1,0 0,1 1,-1 0,1 0,0 1,0 0,0 0,0 1,1 1,-8 6,7-4,0 0,0 2,1-1,0 1,1 0,0 0,0 1,2 0,-1 0,-4 14,3-5,2 0,0 1,1 0,1 0,1 0,0 0,2 0,1 1,0-1,2 0,0 0,12 38,-5-34,0-1,2 0,1-1,1 0,0-1,2-1,1 0,0-1,2-1,0-1,1 0,0-2,2 0,0-1,1-2,0 0,1-1,0-1,1-2,0 0,0-2,1-1,33 4,-48-8,-2-1,1 0,-1 1,1 0,-1 1,10 4,-17-6,0 0,0 0,0 0,0 1,0-1,0 1,0-1,-1 1,1-1,-1 1,1 0,-1 0,0 0,1 0,-1 0,0 0,0 0,-1 1,1-1,0 0,-1 0,1 1,-1-1,0 0,0 1,0 1,-2 20,-1-1,0 0,-13 39,-5 31,14-39,-1 55,8-92,0-1,2 0,-1 0,2 0,0 0,1 0,1-1,6 16,-6-23,-1-1,1 0,1 0,-1 0,1-1,0 0,1 0,-1 0,1-1,0 0,1 0,-1-1,1 0,0 0,0-1,0 0,0 0,1-1,-1 0,13 1,18 1,0-1,1-1,43-5,-64 2,-10 1,0-1,0 1,0-2,-1 1,1-1,0 0,-1-1,0 0,1 0,-1-1,-1 0,1 0,0-1,-1 0,0 0,0-1,-1 0,0 0,0-1,0 1,0-1,-1-1,-1 1,6-11,8-18,-2 0,-2 0,18-74,-13 43,-13 47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43.86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561 1,'-21'15,"2"1,0 1,1 1,-29 38,5-7,-15 19,2 1,-62 106,87-124,3 1,3 1,1 1,-25 94,48-145,-4 10,1 1,1-1,0 1,0 25,2-37,0 1,0-1,0 1,1-1,-1 0,1 1,-1-1,1 0,0 1,0-1,0 0,0 0,1 0,-1 0,0 0,1 0,-1 0,1 0,0-1,0 1,0 0,0-1,0 0,0 1,0-1,0 0,0 0,1 0,-1-1,0 1,1 0,-1-1,0 0,4 1,27-1,0-2,0 0,0-3,63-16,-78 17,87-25,-2-4,-1-4,-1-5,-3-4,137-87,-199 111,-1-2,0-2,-2-1,32-35,-54 50,-1 0,-1 0,0-1,-1 0,-1 0,9-21,-13 25,0 0,0 0,-1 0,0-1,-1 1,0-1,-1 0,0 1,0-1,-1 1,-2-13,2 18,0 0,-1 1,1-1,-1 1,0-1,0 1,0-1,0 1,0 0,-1 0,0 0,1 0,-1 1,0-1,0 1,-1-1,1 1,0 0,-1 0,1 1,-1-1,0 1,0 0,1 0,-8-1,-10-2,0 2,-1 0,-35 3,16-1,-5-1,0-3,-80-15,105 12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35.25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1,'0'4,"4"2,10 8,7 6,5 8,9 4,9 5,0 4,2 0,-3 2,0-3,-4-4,-3-3,-8-8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35.58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11,'0'-5,"0"0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37.78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840 1087,'-67'0,"-2"-1,-127 14,173-9,-1 0,1 2,0 1,1 1,-1 1,2 1,-1 1,2 0,-24 18,21-11,1 1,1 1,1 1,0 1,2 0,0 2,2 0,-16 31,20-32,1 0,1 0,2 1,0 0,1 1,2 0,0 0,2 0,0 43,2-64,1-1,0 1,1 0,-1-1,1 1,-1-1,1 1,0-1,0 1,1-1,-1 1,1-1,-1 0,1 0,0 0,1 0,-1 0,0 0,1-1,-1 1,1-1,0 0,5 4,-1-3,0-1,0 0,1 0,-1 0,1-1,-1 0,1 0,-1-1,1 0,10-2,-10 2,-1-1,1 1,0-2,-1 1,1-1,-1 0,1-1,9-4,-13 4,1 0,-1-1,0 1,0-1,0 0,-1 0,1 0,-1-1,0 1,-1-1,1 0,-1 1,3-8,17-41,-3 7,1 1,40-63,-52 96,2-4,1 0,0 1,21-22,-30 35,1-1,0 0,0 1,0-1,0 1,0 0,0 0,1 0,-1 1,1-1,0 1,-1 0,1 0,0 0,-1 0,1 0,0 1,0 0,0 0,0 0,-1 0,1 1,0-1,4 2,3 3,0 0,0 1,0 0,-1 0,0 1,0 0,15 17,59 72,-62-70,126 165,-8 7,-9 5,140 293,-239-429,39 118,-62-153,-1 0,-1 1,-2 0,-1 0,-2 0,-2 35,-1-53,-2 0,0-1,0 1,-2 0,1-1,-2 0,0 0,-1-1,0 0,-1 0,0 0,-1-1,-1-1,0 1,0-1,-21 15,-14 10,-2-3,-1-2,-53 25,89-49,-93 48,-151 58,207-95,-2-2,0-2,-1-3,0-1,-82 3,121-13,0 0,1 0,-1-2,0 1,1-2,-1 1,1-2,0 0,-16-7,21 7,0 0,0-1,1 0,-1 0,1 0,1-1,-1 0,1 0,0 0,0-1,0 0,1 0,0 0,1 0,-5-13,-5-21,2 0,2 0,1-1,3 0,-1-73,8 39,3 0,19-100,5 41,7 1,64-161,138-247,282-525,-423 835,-88 202,0 0,-2 0,-1-1,-2 1,1-64,-5 83,-1 0,-1 1,0-1,0 0,-1 0,-1 1,1 0,-2-1,1 2,-2-1,1 0,-1 1,0 0,-1 0,0 1,-1 0,-13-11,3 4,-2 2,0 0,0 1,-1 1,0 1,-1 1,-24-7,45 16,-1-1,0 0,1 1,-1-1,1 1,-1 0,1 0,-1-1,0 1,1 0,-1 0,0 0,1 1,-1-1,1 0,-1 1,-1 0,2-1,1 1,-1-1,1 1,-1 0,1-1,0 1,-1-1,1 1,0 0,-1-1,1 1,0 0,0 0,0-1,-1 1,1 0,0 0,0-1,0 1,0 0,0 0,0-1,1 1,-1 0,0 0,3 9,1-1,-1 1,2-1,6 11,-7-12,374 669,-34-61,-308-538,-44-137,5 26,-120-625,117 632,2 15,2 1,-1-1,1 1,1-1,0 0,1 1,1-19,-1 28,0 0,0 0,1 0,-1 1,0-1,0 0,1 0,-1 0,0 1,1-1,-1 0,1 1,-1-1,1 0,0 1,-1-1,1 1,-1-1,1 1,0-1,0 1,-1-1,1 1,0 0,0-1,-1 1,1 0,0 0,0-1,0 1,0 0,-1 0,1 0,0 0,0 0,0 0,0 0,-1 1,1-1,0 0,0 0,0 1,-1-1,1 0,0 1,0-1,-1 1,2 0,43 29,-35-22,788 488,-725-454,-8-4,147 79,-186-104,2-2,0 0,0-2,1-2,56 9,-81-15,-1-1,0 0,1 0,-1 0,1 0,-1 0,1-1,-1 1,0-1,1 0,-1 0,0 0,0 0,6-4,-7 3,0 0,0-1,0 1,0-1,-1 1,1-1,-1 1,1-1,-1 0,0 0,0 0,0 0,-1 0,1 0,-1 0,1 0,-1-3,2-29,-2 0,-1 0,-2 0,-1 1,-10-40,-59-167,43 159,-74-141,82 183,-3 2,0 1,-3 1,-1 1,-45-43,-115-74,27 24,125 103,37 25,-1-1,1 1,0 0,-1 0,1 0,0 0,-1 0,1-1,-1 1,1 0,0 0,-1 0,1 0,-1 0,1 0,-1 0,1 0,0 0,-1 1,1-1,0 0,-1 0,1 0,-1 0,1 0,0 1,-1-1,1 0,0 0,-1 1,1 1,-1-1,1 0,0 1,0-1,0 0,0 1,0-1,0 1,1-1,-1 0,0 1,1-1,-1 0,1 0,0 2,17 33,2-1,1 0,1-2,2-1,32 34,2 5,89 117,267 263,-401-438,0-2,2 0,-1-1,1 0,1-1,0-1,0-1,1 0,0-1,0 0,0-2,0 0,1-1,0 0,0-2,0 0,-1-1,29-4,-31 3,1-2,0 0,0 0,-1-2,0 0,0 0,0-2,-1 0,0 0,0-2,-1 1,0-2,0 0,-1 0,14-17,-8 6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38.20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832 2,'-95'-2,"1"5,0 4,-122 24,164-19,-14 2,-124 43,165-46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39.12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4,'0'0,"0"0,0 0,0 0,0 0,0-1,0 1,0 0,0 0,0 0,0 0,0 0,0-1,0 1,0 0,0 0,0 0,0 0,0 0,1 0,-1-1,0 1,0 0,0 0,0 0,0 0,0 0,0 0,0 0,1 0,-1 0,0-1,0 1,0 0,0 0,0 0,0 0,1 0,-1 0,0 0,0 0,0 0,0 0,0 0,1 0,-1 0,0 0,0 0,0 0,0 0,0 0,0 0,1 0,-1 0,0 1,11 6,10 15,276 409,-180-249,-98-153,564 824,-608-893,2-1,2-1,1-1,3 0,1-2,3 0,-11-62,7 9,4 0,0-176,12 263,2 1,-1-1,1 0,1 0,0 0,7-18,-8 25,1 1,0 0,0-1,0 1,0 0,1 1,-1-1,1 0,-1 1,1-1,0 1,0 0,1 0,-1 0,0 0,0 0,1 1,-1 0,1-1,0 1,-1 1,1-1,5 0,8-1,1 0,0 1,0 1,0 1,0 1,-1 0,1 1,-1 1,1 1,-1 0,25 13,-21-7,-1 1,0 0,-1 2,-1 0,0 2,-1 0,28 33,-14-9,-2 2,44 81,30 94,-84-174,14 35,-13-29,52 92,-59-124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39.95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783 0,'-17'1,"0"1,0 1,0 1,0 0,1 1,0 0,0 1,0 1,1 1,-22 14,-14 13,-70 61,68-48,2 2,-76 96,97-107,2 2,2 1,2 2,-34 80,56-118,0 0,0 0,0 1,1-1,-1 0,2 1,-1-1,1 0,0 1,0-1,0 1,4 11,-3-15,0 0,1 0,0 1,-1-1,1 0,1 0,-1-1,0 1,1 0,-1-1,1 0,0 1,0-1,0 0,0 0,0-1,0 1,0-1,1 1,-1-1,1 0,-1 0,1-1,5 1,16 2,1-1,-1-1,1-1,50-8,102-27,-171 33,-1 1,11-2,-1-1,0-1,-1 0,1-1,22-12,-34 16,0-1,-1 0,1 0,-1 1,0-2,0 1,0 0,-1-1,1 1,-1-1,0 0,0 0,0 0,0 0,-1 0,1 0,-1 0,0-1,0 1,-1 0,1-1,-1 1,0-1,0 1,-2-9,-11-73,7 48,1 0,1-1,3-50,0 87,1 1,0 0,0-1,0 1,0 0,1-1,-1 1,0 0,1-1,-1 1,0 0,1 0,0-1,-1 1,1 0,0 0,-1 0,1 0,0 0,0 0,0 0,0 0,0 0,0 0,0 0,2 0,-1 1,-1 0,1 0,0 0,0 0,0 0,-1 1,1-1,0 0,0 1,-1 0,1-1,0 1,-1 0,1 0,0 0,2 2,10 9,0 0,0 1,11 15,-16-18,294 316,-248-251,-44-60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40.65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0,'24'28,"-1"0,-2 2,32 55,-17-25,454 656,-268-403,-211-296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41.37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448 340,'-1'-14,"0"0,-2 1,1 0,-2-1,0 1,0 0,-1 1,-1-1,0 1,-1 0,0 0,-13-15,4 7,-1 0,0 2,-1 0,-1 1,-39-26,55 40,-1 1,1 0,-1 0,0 0,1 0,-1 0,0 1,0 0,0-1,0 2,-1-1,1 0,0 1,0 0,0 0,0 0,-1 0,1 1,-5 0,4 2,1-1,-1 1,1-1,0 1,0 0,0 1,1-1,-1 1,1-1,0 1,0 0,0 0,0 1,1-1,-5 10,-10 27,1 1,3 1,1 0,2 1,2 0,2 0,2 1,3 76,2-100,1 0,1 1,1-1,1 0,1-1,1 1,1-1,0-1,2 1,17 26,-9-21,1-1,1 0,1-1,1-2,1 0,45 30,532 312,-516-316,-62-35,0 1,-1 1,31 26,-46-34,0-1,-1 1,0 0,0 1,-1 0,1-1,-1 1,-1 1,1-1,-1 0,-1 1,1 0,-1-1,-1 1,2 10,0 27,-2 0,-9 77,5-96,-1 0,-2-1,0 0,-2 0,-1 0,-12 24,16-41,0-1,0 0,-1 0,0-1,0 0,0 0,-1 0,0-1,0 0,0 0,-1-1,0 0,0 0,0 0,0-1,0-1,-1 1,1-2,-10 2,-19 2,-1-1,0-3,-38-2,47 0,-8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41.77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1 345,'4'0,"10"-5,11-1,15-3,12-6,20-7,14-6,14-1,3-5,1-5,0 0,-10 7,-11 4,-21 2,-16 7,-16 5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42.69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386 955,'-21'-12,"11"5,16 25,269 504,39-22,-164-266,-132-207,-12-20,-1 0,0 0,0 1,-1 0,0 0,0 0,-1 1,0-1,3 12,-6-19,0 0,0 0,0 0,0-1,-1 1,1 0,0 0,0 0,-1 0,1-1,0 1,-1 0,1 0,0-1,-1 1,1 0,-1-1,0 1,1 0,-1-1,1 1,-1-1,0 1,1-1,-1 1,0-1,0 0,1 1,-1-1,0 0,0 0,0 1,0-1,1 0,-1 0,0 0,0 0,0 0,0 0,1 0,-3-1,-36-6,19 0,-1-1,1-1,1-1,0-1,0 0,-19-17,-101-94,58 39,4-4,3-3,-73-118,67 79,-122-276,169 331,4-2,3-1,-17-89,38 140,2-1,1-1,1 1,1 0,6-41,-3 51,0 0,2 0,0 0,1 1,0 0,2 0,0 1,0-1,18-21,-3 9,2 1,0 1,59-45,99-53,-139 95,-36 24,2-2,0 1,1 0,-1 0,22-7,-29 12,1 0,-1 1,0-1,0 1,0-1,1 1,-1 0,0 1,1-1,-1 0,0 1,0 0,0 0,0 0,0 0,0 0,0 1,0-1,0 1,0 0,-1 0,5 4,5 5,-1 2,0-1,-1 1,-1 1,10 18,37 82,-35-70,14 34,-4 1,30 115,-59-187,-1-1,1 1,-1 0,-1 0,1-1,-1 1,0 0,-1 0,1-1,-2 1,1 0,0-1,-1 1,-1-1,1 1,-6 9,1-6,-1 0,1-1,-2 0,1 0,-1-1,-1 0,1-1,-16 9,-76 46,-2-4,-193 76,245-114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44.35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1,'0'14,"2"-1,0 1,0-1,1 0,1 0,0 0,8 16,50 89,-26-54,87 175,-10 6,93 294,-178-446,82 249,-97-308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43.37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456 1487,'3'-4,"-1"0,0 0,0 0,0 0,0 0,-1 0,1 0,-1-1,0 1,0-1,-1 1,0-1,1 1,-2-8,2-3,1-36,-3-1,-2 0,-11-63,-42-150,50 238,-5-19,-71-276,60 249,-4 1,-44-89,59 139,-2 0,-25-33,33 48,0 1,0 1,-1-1,0 1,0 0,0 0,0 1,-1 0,1 0,-1 0,0 1,-11-4,17 7,0 0,0-1,0 1,0 0,1 0,-1 0,0 0,0 0,0 1,0-1,0 0,0 0,1 0,-1 1,0-1,0 0,0 1,1-1,-1 1,0-1,0 1,1-1,-1 1,1 0,-1-1,0 1,1 0,-1-1,1 1,-1 0,1 0,0 0,-1-1,1 1,-1 1,-5 34,5-32,0 35,0-1,3 1,1-1,2 1,1-1,2-1,2 1,24 60,-9-39,3-2,2 0,3-2,58 75,-44-73,3-2,3-2,1-3,76 54,-35-38,2-4,106 48,-112-66,136 44,-171-71,2-2,0-2,103 8,-116-20,-15-2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44.31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357 1,'-20'15,"1"1,1 1,0 1,1 0,-21 32,8-13,-2 3,2 2,-32 56,50-76,1 1,1-1,1 1,1 1,2 0,-8 44,13-64,1 0,-1 1,1-1,0 0,0 0,0 1,1-1,0 0,-1 0,1 0,1 0,-1 0,1 0,-1 0,1 0,0 0,1-1,-1 1,6 6,-4-7,0 0,1-1,-1 1,1-1,0 0,-1 0,1 0,0 0,0-1,0 0,0 0,0-1,0 1,1-1,-1 0,6-1,60-5,73-17,23-2,-123 21,-1-2,67-17,-96 19,0-1,0-1,-1 0,0 0,0-1,0-1,-1 0,-1-1,1 0,-1-1,15-18,-8 6,-2-1,0-1,-2-1,0 0,12-32,-21 43,0-1,0 1,-1-1,-1 1,0-1,-1 0,-1 0,0-1,-1 1,-1 0,-4-23,5 38,0-1,-1 1,1-1,0 0,-1 1,1-1,0 1,0-1,0 0,0 1,-1-1,1 0,0 1,0-1,0 0,0 1,1-1,-1 1,0-1,0 0,0 1,0-1,1 1,-1-1,0 0,1 1,-1-1,0 1,1-1,-1 1,0-1,1 1,-1-1,1 1,-1 0,1-1,-1 1,1 0,0-1,-1 1,1 0,-1-1,1 1,0 0,-1 0,1 0,-1 0,1 0,0 0,-1 0,1 0,0 0,-1 0,1 0,0 0,-1 0,1 0,-1 1,1-1,0 0,-1 0,1 1,-1-1,1 1,0-1,48 27,-46-25,63 43,-1 4,61 60,111 125,-127-120,-44-50,-14-14,-1 2,64 88,-97-111,-9-6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45.14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1151,'3'-2,"0"0,1-1,-1 1,0 0,1 1,-1-1,1 1,-1-1,1 1,0 0,0 0,5 0,51-2,-38 3,8 0,0 2,0 1,0 1,0 1,-1 2,0 1,0 2,47 21,-42-14,-2 1,0 2,-1 1,-1 1,-1 1,45 49,-60-56,0 0,-1 2,19 32,-28-41,1 0,-1 0,-1 1,1-1,-2 1,1 0,-1-1,-1 1,0 0,0 13,-1-21,1 0,-1 0,0-1,0 1,0 0,-1 0,1-1,0 1,-1 0,1 0,-1-1,1 1,-1 0,0-1,0 1,0-1,0 1,0-1,0 1,0-1,0 0,-1 1,1-1,0 0,-1 0,1 0,-1 0,1 0,-1 0,0-1,1 1,-1-1,0 1,1-1,-1 1,0-1,0 0,1 0,-1 0,0 0,0 0,0 0,1 0,-1-1,0 1,0-1,-1 0,-5-1,0-1,0-1,0 0,1 0,0 0,0-1,0 0,-11-10,-27-31,2-2,3-2,1-2,3-2,-46-90,69 118,2 0,1-1,1-1,2 1,0-1,2-1,1 1,1-1,2 1,1-1,1 0,1 0,2 1,0 0,2-1,2 2,0-1,2 1,0 0,25-42,-6 22,2 1,2 2,2 1,1 2,2 1,3 3,0 0,2 3,2 2,1 1,1 3,2 2,0 2,71-24,-102 41,-1 2,1 0,0 1,1 1,-1 1,1 0,-1 1,29 3,-37-1,-1 1,1 0,0 1,-1 0,1 1,-1-1,0 2,0-1,-1 1,1 1,-1 0,0 0,0 0,-1 1,0 0,0 0,8 14,1 3,-1 2,-1 0,-2 1,-1 0,-1 1,-1 0,6 34,24 210,-36-251,16 352,-16-245,0-94,2-11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45.92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536 272,'1'-6,"0"-1,0 1,1-1,0 1,0 0,6-12,5-15,-12 29,17-74,-16 72,-2-1,1 1,0 0,-1-1,-1 1,1-1,-1 1,0-1,-3-11,3 17,0-1,-1 0,1 0,0 1,-1-1,1 1,-1-1,0 1,1-1,-1 1,0 0,0 0,0 0,1 0,-1 0,0 1,0-1,-1 0,1 1,0 0,0-1,0 1,0 0,0 0,0 0,0 0,-1 1,1-1,0 0,0 1,0 0,0-1,0 1,-3 2,-6 1,-1 1,1 0,0 1,-18 13,-20 20,3 3,0 2,3 2,2 1,2 3,-44 74,70-105,1 2,1-1,1 1,1 1,1 0,1 0,1 1,0 0,2 0,1 0,0 36,4-49,0-1,1 1,1-1,0 1,0-1,1 0,0 0,0 0,1-1,1 1,-1-1,1-1,0 1,1-1,0 0,0 0,1-1,10 8,10 5,1-2,0 0,63 24,-36-18,2-3,0-2,1-3,1-2,0-3,1-2,0-4,65-2,-121-2,0-1,0 1,0-1,0 0,0 0,-1-1,1 1,-1-1,1 0,-1 0,1-1,-1 1,0-1,0 0,0 0,6-7,-6 5,0-1,-1 1,0-1,0 0,0 0,-1 0,0 0,0-1,0 1,-1 0,1-13,0-7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47.01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631 52,'-15'-2,"0"1,0-2,1 0,-1-1,-21-8,19 5,-1 2,0 0,-21-2,13 5,-1 1,0 2,0 0,0 2,-47 11,8 5,-66 27,109-37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04.0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113 323,'3'55,"19"103,-11-91,70 423,28 190,-97-595,-3-14,25 100,-23-146,-11-25,0 0,0 0,0 1,0-1,0 0,0 0,0 0,0 0,0 0,0 1,1-1,-1 0,0 0,0 0,0 0,0 0,0 0,1 0,-1 1,0-1,0 0,0 0,0 0,0 0,1 0,-1 0,0 0,0 0,0 0,0 0,1 0,-1 0,0 0,0 0,0 0,0 0,1 0,-1 0,0 0,0 0,0-1,0 1,0 0,1 0,-1 0,0 0,0 0,0 0,0 0,0 0,0-1,1 1,-1 0,0 0,0 0,0-1,1-2,0-1,-1 0,0 0,1 1,-1-1,0 0,-1 0,1 0,-1 1,-1-6,-54-201,5 24,-249-1388,299 1572,0 0,1 0,-1 0,1 0,0 0,0 0,-1 0,1 0,0 0,1 0,-1 0,0 0,1 0,-1 0,1 0,-1 0,1 0,0 1,0-1,0 0,2-3,-1 5,0 0,1 0,-1 1,0-1,0 0,1 1,-1-1,0 1,0 0,0 0,0 0,0 0,0 0,0 0,0 1,-1-1,1 0,0 1,1 2,88 72,91 99,66 98,309 400,-531-636,-21-29,0 1,1-1,0 0,1-1,14 14,-21-21,1 0,0 0,-1 0,1 0,-1 0,1 0,-1 0,1 0,0 0,-1 0,1 0,-1 0,1 0,-1 0,1-1,-1 1,1 0,-1 0,1-1,-1 1,1 0,-1-1,1 1,-1 0,0-1,1 1,-1-1,0 1,1-1,-1 1,0-1,1 1,-1-1,0 1,0-1,0 1,0-1,1 0,8-25,-2-14,-1 0,-3-1,-1 1,-4-53,1 9,-1-210,3-229,0 507,-2 3,1 1,1-1,0 1,0-1,1 1,1 0,0 0,10-23,-11 32,1 0,-1 1,1-1,0 0,0 1,0 0,0 0,1 0,-1 0,1 0,-1 1,1-1,-1 1,1 0,0 0,-1 0,1 1,0-1,6 1,-4 0,0 0,0 0,0 0,-1 1,1 0,0 0,0 1,-1 0,1 0,-1 0,1 0,5 5,5 5,-2 1,0 1,0 0,-1 0,-1 2,20 31,52 112,-68-126,41 92,-5 3,35 139,44 273,-118-473,3-1,3-1,3-1,3 0,2-2,39 64,3-9,-56-94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07.4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361 0,'-12'11,"0"-2,0 1,-22 11,-17 13,21-10,1 1,1 1,-46 57,65-71,0 0,1 1,0 0,1 1,0 0,1 0,1 0,0 0,1 1,1 0,0 0,-2 26,6-36,0-1,0 1,1 0,-1-1,1 1,0-1,0 0,0 0,1 1,-1-2,1 1,0 0,0 0,1-1,-1 0,1 1,-1-2,1 1,0 0,0-1,1 1,6 2,4 2,1 0,0 0,1-2,33 7,-47-11,1 0,-1 0,0-1,1 0,-1 1,1-1,-1-1,1 1,-1 0,1-1,-1 0,1 0,-1 0,0 0,0 0,1-1,-1 1,0-1,0 0,5-4,-5 2,0-1,1 0,-2 0,1 0,0 0,-1 0,0 0,0-1,-1 1,0-1,0 0,1-7,62-317,-64 327,1 0,0-1,-1 1,1 0,1 0,-1 0,0 0,1 0,0 0,-1 1,1-1,0 1,3-4,-5 6,1 0,0-1,-1 1,1 0,0-1,-1 1,1 0,0 0,0-1,-1 1,1 0,0 0,0 0,-1 0,1 0,0 0,0 0,-1 0,1 1,0-1,1 0,19 19,-1 9,-2 0,24 53,-31-57,1 0,1-1,1 0,1-1,34 37,-36-46,-3-1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08.6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881 1,'-1'0,"-1"1,1 0,-1-1,1 1,0 0,-1 0,1-1,0 1,0 0,0 0,0 1,-1-1,2 0,-1 0,0 0,0 1,-1 2,-18 32,12-20,-15 27,2 0,2 1,2 1,2 1,-15 77,18-48,2 1,2 140,8-211,3 46,-3-48,1-1,-1 1,1 0,0-1,-1 0,1 1,0-1,0 1,1-1,-1 0,0 0,1 0,0 0,-1 0,5 4,-24-54,-22-10,-2 2,-72-74,-114-86,202 192,-2 1,0 1,-1 2,-56-29,42 38,24 10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10.8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640 1,'-20'2,"1"1,-1 1,1 1,0 1,0 0,1 1,-27 15,25-12,-57 28,1 4,2 3,-87 70,155-110,0-1,1 1,-1 0,1 1,0-1,1 1,-8 12,12-17,-1 0,1 1,-1-1,1 1,-1 0,1-1,0 1,-1-1,1 1,0 0,0-1,0 1,1-1,-1 1,0-1,1 1,-1 0,1-1,-1 1,1-1,0 0,-1 1,1-1,0 1,0-1,0 0,0 0,0 0,0 1,1-1,-1 0,0 0,0-1,1 1,-1 0,1 0,-1-1,1 1,-1 0,4 0,14 5,0-1,0-1,1-1,0 0,-1-1,1-2,0 0,25-3,-11 2,49 3,-76-1,0 0,0 0,0-1,0 0,0 0,0-1,0 0,0 0,0-1,12-4,-14 3,-1 0,0 0,1 0,-1-1,-1 1,1-1,-1 0,1 0,-1 0,0-1,-1 1,1-1,-1 1,0-1,2-6,5-18,-8 24,0 0,0 1,0-1,1 1,0-1,0 1,0-1,0 1,1 0,0 0,5-7,-7 11,0 0,0-1,0 1,1 0,-1-1,0 1,0 0,0 0,0 0,0 0,0 0,0 0,1 1,-1-1,0 0,0 0,0 1,0-1,0 1,0-1,0 1,0-1,0 1,0 0,0-1,-1 1,1 0,0 0,0 0,-1-1,1 1,0 0,0 2,27 37,-25-34,60 111,-6 3,48 143,-64-157,1 3,43 104,70 279,-143-445,-3 1,-2 0,2 57,-8-91,-1 0,-1 0,-1 1,0-1,0 0,-1 0,-1-1,-1 1,0-1,0 0,-1 0,-1 0,0-1,-1 0,-11 13,-7 0,0-1,-2-1,-1-2,0-1,-2-1,0-1,-1-2,0-1,-2-2,1-1,-2-2,1-1,-1-2,-1-1,-55 2,82-8,1 0,0-1,0 0,-1 0,1-1,0 0,0 0,1-1,-1 0,0-1,1 1,0-1,0-1,-13-9,11 4,-1 1,1-1,1 0,0-1,1 0,0-1,0 1,-7-20,0-10,1-1,3 0,1-1,-5-71,6 21,5-1,3 0,27-186,-25 265,1 0,1 0,0 1,11-26,-12 35,0-1,1 1,-1 0,1 0,0 0,0 0,1 1,-1 0,1 0,0 0,0 0,0 1,1 0,6-3,42-22,-2-2,84-64,-61 40,-55 40,-6 4,0 1,0 0,18-8,-26 14,-1 0,0 0,1-1,-1 0,-1 0,1 0,0-1,-1 1,0-1,0 0,-1-1,4-5,35-77,-26 50,13-31,21-81,-27 78,-3 24,-16 40,0 0,0-1,-1 0,0 1,-1-1,0 0,1-10,36 260,-26-12,-13-225,0 0,0 0,1 0,0 0,0 0,0 0,0 0,1-1,-1 1,4 4,6 5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11.2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45.55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32 1569,'13'-1,"0"0,1-1,-1 0,0-1,0-1,0 0,-1-1,15-7,-4 0,-1-1,0-1,25-21,-31 19,0 0,-1-1,-1 0,0-1,-1-1,-1 0,-1 0,-1-1,-1-1,0 0,-2 0,7-27,1-23,-2 0,4-106,-14 143,2-67,-5 90,-1 1,0 0,0 0,-1-1,0 1,-1 0,-5-11,8 19,-1 0,0 1,1-1,-1 0,0 1,0-1,0 1,-1 0,1-1,0 1,0 0,-1-1,1 1,-1 0,1 0,-1 0,1 0,-1 1,0-1,1 0,-1 1,-3-2,2 2,0 1,1-1,-1 0,0 1,0-1,0 1,1 0,-1 0,1 0,-1 0,0 0,1 1,-4 2,-8 7,1 1,0 0,-22 26,27-28,-37 43,2 2,3 1,2 3,3 1,2 1,-27 75,56-125,0 0,0 0,1 1,1-1,0 1,1 0,0-1,1 18,0-24,1 1,1-1,-1 0,1 1,0-1,0 0,0 0,1-1,0 1,0 0,0-1,0 0,1 1,-1-1,1-1,0 1,1 0,-1-1,9 5,45 25,1-3,1-2,71 21,-115-43,0-2,0 0,1-1,-1 0,1-2,-1 0,29-2,-33 0,0-1,-1-1,0 0,1 0,-1-1,-1 0,1-1,0 0,-1-1,0 0,16-14,3-7,0-2,-2 0,-1-2,-2-1,-1-1,-1-1,-2-1,-2-1,-1-1,-2 0,18-63,-13 18,-2-1,-5-1,-3 0,-2-126,-9 138,-3 0,-4 0,-26-116,11 124,23 63,-1-1,0 0,1 0,-1 0,0 1,0-1,0 1,0-1,-1 0,1 1,0 0,-1-1,1 1,0 0,-1 0,0 0,1 0,-1 0,0 0,1 0,-1 0,0 1,0-1,0 1,0-1,1 1,-1 0,0 0,-3 0,4 0,0 1,0-1,1 0,-1 1,0 0,0-1,1 1,-1-1,1 1,-1 0,1-1,-1 1,1 0,-1 0,1 0,0-1,-1 1,1 0,0 0,-1 0,1 0,0-1,0 1,0 0,0 0,0 0,0 0,0 0,0 0,1-1,-1 1,0 0,1 2,10 30,23 33,3-2,66 89,-28-46,-71-100,94 141,101 202,-176-303,-2 1,-2 1,-3 1,-1 1,-3 0,-2 1,-2 0,2 105,-11-143,-1 1,0-1,-1 1,0-1,-1 0,-1 0,0-1,-13 25,15-32,-1 0,1-1,-1 1,0-1,-1 1,1-1,-1-1,0 1,0-1,-1 0,1 0,-1 0,0-1,0 0,0 0,-1 0,1-1,0 0,-1 0,-10 1,-3-2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12.2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1 102,'1'0,"1"1,-1-1,1 1,-1-1,1 1,-1 0,0 0,1 0,-1 0,0 0,1 0,-1 0,0 0,0 0,0 0,0 1,0-1,-1 0,2 3,17 34,-15-27,22 43,-2-6,-2 2,-3 0,15 55,-31-273,-4 92,2-110,-1 185,0-1,0 0,0 0,0 0,0 0,0 0,1 0,-1 0,1 1,-1-1,1 0,0 0,0 1,0-1,-1 0,2 1,-1-1,0 1,0-1,0 1,1 0,-1-1,1 1,-1 0,1 0,-1 0,1 0,0 0,-1 0,1 1,0-1,0 1,0-1,-1 1,1-1,0 1,0 0,0 0,0 0,0 0,0 0,0 1,2 0,9 2,-1 1,1 1,-1 0,0 0,13 9,-9-6,61 31,-2 3,124 91,-184-121,0 1,-1 1,-1 0,0 1,-1 0,18 31,-22-28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13.4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811 0,'-235'7,"190"-3,0 2,1 3,-51 15,56-12,0 1,1 2,1 2,-37 22,65-34,1 0,0 1,0 0,0 0,1 1,0 0,0 0,0 0,1 1,1 0,-1 1,1-1,0 1,1 0,0 0,1 1,0-1,0 1,1-1,0 1,1 0,-1 14,2-19,1 0,0 1,0-1,0 0,0 0,1 0,0 0,0 0,0 0,1 0,-1-1,1 1,0-1,0 1,1-1,0 0,-1-1,1 1,0-1,1 1,-1-1,1 0,-1-1,1 1,0-1,8 3,12 3,1 0,0-2,1-1,29 2,-19-2,-32-5,-1 1,1-1,0 0,-1 0,1 0,-1-1,1 1,0-1,-1 0,1 0,-1-1,0 0,1 1,-1-1,0-1,0 1,0-1,-1 1,1-1,-1 0,1 0,2-4,4-6,0-1,-1 0,-1 0,12-30,21-35,-37 72,0 1,0 0,0 0,1 1,0-1,0 1,1 0,-1 0,13-7,-15 11,-1 0,1 0,0 0,0 0,0 1,0 0,0-1,0 1,0 0,0 1,0-1,0 0,0 1,0 0,0 0,0 0,0 0,-1 0,1 0,0 1,-1-1,1 1,2 2,8 6,-1 0,0 1,12 15,-8-8,15 11,2-1,49 32,24 18,-76-43,-20-18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14.2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 1,'-1'0,"0"0,0 0,0 1,0-1,0 0,0 1,1-1,-1 1,0-1,0 1,1 0,-1-1,0 1,1-1,-1 1,0 0,1 0,-1 0,1-1,0 1,-1 0,1 0,-1 0,1 0,0 0,0-1,-1 3,-3 29,3-28,-1 44,2 0,2 0,2 1,12 53,3-11,39 107,-51-178,88 243,-90-249,2-1,0 1,0-1,2 0,-1-1,1 0,1 0,0-1,1 0,0-1,1 0,0-1,1 0,-1-1,1 0,1-1,21 7,-15-7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15.1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0,'2'42,"1"-1,3 1,11 47,43 121,-45-159,1 3,1 5,26 60,-36-103,1 1,1-1,1 0,0-1,0 0,2-1,0 0,15 13,-6-12,1 0,0-2,1-1,0 0,41 12,-23-7,-14-6,2 2,1-1,1-2,32 7,-41-14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16.5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0 465,'1'-1,"-1"0,0 1,0-1,1 1,-1-1,0 0,1 1,-1-1,0 1,1-1,-1 1,1-1,-1 1,1 0,-1-1,1 1,0 0,-1-1,1 1,-1 0,1-1,0 1,-1 0,1 0,-1 0,1 0,0 0,-1 0,1 0,0 0,-1 0,2 0,26 1,-23-1,56 5,-10-1,1-1,68-6,-108 1,-1-1,1 0,-1-1,1 0,-1 0,0-2,-1 1,1-1,-1-1,0 1,-1-2,0 1,0-2,0 1,-1-1,0 0,-1-1,10-16,-5 7,-2-1,0 0,-1 0,-1-1,-1 0,-1-1,-1 1,-1-1,2-26,-5 40,0-42,-1 49,0-1,0 0,0 0,0 1,-1-1,1 0,-1 1,1-1,-1 0,1 1,-1-1,0 1,0-1,0 1,0-1,0 1,0 0,0 0,0-1,0 1,-1 0,-1-1,2 1,0 1,0 0,0 0,0 0,0 0,0 0,0 0,0 0,0 1,0-1,0 0,0 0,0 1,1-1,-1 1,0-1,0 1,0-1,0 1,1-1,-1 1,0 0,1-1,-1 1,0 0,1 0,-1-1,1 1,-1 0,1 0,0 0,-1 0,1 0,0 0,-1 0,1 1,-10 36,9-8,1 1,1-1,1 1,12 56,-9-61,75 283,-39-171,95 310,-57-197,-75-238,22 70,-4 0,15 108,-36-189,-1 0,0 0,0 1,0-1,0 0,0 0,-1 0,1 0,0 0,-1 0,0 0,1 0,-1 0,0 0,0 0,0-1,0 1,-1 0,1 0,0-1,-1 1,-2 1,1-1,0 0,0 0,-1 0,1-1,-1 1,0-1,1 0,-1 0,0-1,0 1,-6-1,-1 1,0-2,1 0,-1 0,0-1,0 0,1-1,-21-7,-4-9,0 0,2-2,0-2,2-1,0-1,2-2,1-1,1-1,-26-37,27 30,2-1,2-1,1-1,2-1,1-1,3-1,-20-84,31 110,2-1,0 0,1 1,0-1,1 0,1 0,1 0,1 1,0-1,1 1,6-17,-2 14,1 1,0-1,2 2,0 0,1 0,0 1,1 0,28-24,192-152,-47 42,-164 132,-9 8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17.8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835 429,'1'-16,"-2"0,0 1,-1-1,0 0,-1 1,-1 0,-1-1,0 2,-1-1,0 0,-1 1,-1 1,-10-15,5 7,-2 2,0 0,-1 0,0 2,-2 0,0 1,-29-21,37 32,1 0,-1 0,1 0,-1 1,0 1,-1 0,1 0,-1 1,1 0,-1 1,0 0,1 1,-1 0,0 1,0 0,1 0,-1 1,1 1,-15 4,5 1,-1 1,1 1,1 1,0 0,0 2,1 0,1 1,0 0,1 2,1 0,-25 34,25-28,1 0,0 1,2 1,1 0,2 0,0 1,1 0,1 0,-5 49,10-60,2 0,0 0,1 0,0-1,1 1,0 0,2 0,-1-1,2 0,-1 0,2 0,0 0,0-1,15 20,7 4,1-1,3-1,39 34,29 29,135 159,-208-224,-2 1,-1 1,-1 1,22 48,-43-79,0 0,0 0,0 1,-1-1,1 0,-1 1,0-1,0 1,-1-1,0 1,1 0,-1-1,-1 1,1-1,-1 1,0-1,0 1,0-1,0 1,-3 4,1-5,0 0,0 0,0 0,-1 0,1-1,-1 1,0-1,0 0,0 0,0 0,-1-1,1 1,-1-1,1 0,-1 0,0-1,0 0,-7 2,-43 4,0-2,0-2,-86-8,25 2,97 3,1-1,-1 0,1-2,-1 0,-33-10,47 11,0 0,0 0,0 0,1-1,-1 1,0-1,1-1,0 1,0-1,0 1,0-1,0 0,1 0,0-1,0 1,0-1,0 0,1 0,0 1,0-2,0 1,0 0,1 0,-1-6,0-11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18.5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1,'1'0,"0"1,0-1,1 1,-1-1,0 1,0 0,0-1,0 1,0 0,-1 0,1-1,0 1,0 0,0 0,-1 0,1 0,0 0,-1 0,1 0,0 2,11 29,-9-26,27 88,24 124,-30-111,11 47,118 410,-147-548,-1 0,1-1,0 0,1-1,10 16,-15-27,0 0,1 0,-1 0,1 0,0 0,0-1,0 1,0-1,0 1,1-1,-1 0,1-1,-1 1,1-1,0 1,0-1,-1 0,1 0,0-1,0 1,7-1,39-3,-23 1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19.2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1 101,'4'0,"6"0,1-4,7-2,10 1,8 0,6-2,5-1,8-3,2 1,4 1,-3-1,-3 0,-7 3,-8 2,-9 2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21.1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807 381,'-1'-12,"-1"0,1 0,-2 0,0 0,0 0,-1 0,-1 1,0 0,0 0,-1 0,0 1,-1-1,-12-12,-10-11,-2 2,-45-36,67 60,-1 0,0 1,0 0,-1 0,0 1,0 1,0 0,-1 0,1 2,-1-1,0 1,0 1,-1 0,1 1,-13 0,8 2,1 0,-1 2,1 0,-1 1,1 1,1 0,-1 1,1 1,0 0,-23 16,18-9,0 0,1 2,1 0,1 1,-24 29,32-34,0 0,1 0,0 1,1 0,0 0,1 1,1 0,0 0,1 0,-3 18,6-25,1 0,1 1,-1-1,1 0,1 0,-1-1,1 1,0 0,1 0,-1-1,1 1,1-1,-1 0,1 0,0 0,1-1,-1 1,1-1,0 0,8 6,5 3,1 0,0 0,1-2,39 18,-27-15,1-1,1-2,0-1,0-1,1-2,1-2,-1-1,1-1,42-2,-63-3,-1 0,1 2,26 3,-35-2,0 0,0 0,0 0,0 1,0 0,-1 0,1 1,-1 0,0 0,9 9,1 3,-1 0,-1 1,-1 1,0 0,12 29,27 39,-40-71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22.6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0,'1'22,"0"1,2-2,1 1,1 0,9 26,48 104,-36-91,34 84,138 305,-196-446,2 3,0 0,0 0,0 0,11 12,-14-17,0-1,1 0,-1 0,0 0,1 0,-1 0,1 0,-1 0,1 0,0-1,-1 1,1 0,0-1,-1 1,1-1,0 0,0 0,-1 0,1 0,0 0,0 0,-1 0,1 0,0-1,-1 1,1-1,0 1,-1-1,3-1,16-10,0 0,-1-2,0-1,17-17,40-30,-28 29,1 3,105-47,-121 64,1 1,0 2,1 1,0 2,0 1,39 0,-69 5,0 1,0 0,0 1,0-1,0 1,0 0,0 0,0 1,0 0,0-1,-1 2,1-1,-1 0,1 1,-1 0,0 0,0 0,0 1,0-1,-1 1,0 0,1 0,-1 0,-1 0,1 1,-1-1,1 1,-1 0,-1-1,1 1,2 10,0 6,-1 0,-1 0,0 0,-2 1,0-1,-5 30,4-47,1 0,-1-1,0 1,0-1,0 0,-1 1,1-1,-1 0,0 0,0 0,0 0,0 0,0 0,-1 0,0-1,-2 3,-1-1,-1 1,1-1,-1-1,0 1,0-1,0 0,-9 2,-10 1,0-2,0 0,-35 0,11-2,-27 1,-140 22,200-22,-1 0,0-2,1 0,-1-1,0-1,0 0,1-1,-1-1,1-1,0 0,0-2,0 0,1 0,-1-2,-17-11,-57-23,66 32,1-1,0-1,1-2,-26-17,34 17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47.28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607 35,'14'-26,"-9"17,-7 15,-87 170,36-76,-59 106,-189 263,241-388,52-65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23.7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44,'0'-3,"0"1,0-1,0 0,0 0,0 1,1-1,0 0,-1 1,1-1,0 0,0 1,3-5,-3 6,0 1,0-1,0 1,0-1,0 1,0 0,0-1,0 1,0 0,0 0,0 0,0 0,0 0,0 0,0 0,1 0,-1 0,0 0,0 1,0-1,0 0,0 1,0-1,0 1,0-1,0 1,0-1,0 1,-1 0,1 0,0-1,0 1,-1 0,2 1,9 8,-1 2,0-1,-1 1,0 0,-1 1,0 0,9 22,5 6,25 47,-4 2,-3 3,-5 0,-4 2,26 136,-55-219,0 0,1-1,1 1,0-1,0 0,1 0,0-1,1 1,0-1,1 0,0-1,1 0,0 0,0 0,1-1,0-1,0 1,1-1,0-1,0 0,0 0,1-1,16 6,-8-6,0 0,0-1,0-1,1-1,-1-1,1 0,-1-2,1 0,-1-1,25-6,-28 2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24.9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1143,'4'-1,"-1"0,0 0,1 0,-1-1,0 1,0-1,0 0,0 0,0 0,-1 0,3-3,10-7,134-89,150-136,-236 182,81-91,-120 118,-2 0,0-2,-3 0,0-1,27-65,-39 77,-1-1,-1 1,-1-1,-1-1,0 1,-2 0,0 0,-2-1,0 1,-1 0,-6-29,6 45,1 1,0 0,-1-1,0 1,0 0,0 0,0 0,0 1,0-1,-1 0,1 1,-1 0,0-1,0 1,0 0,0 1,0-1,0 0,0 1,-1 0,1 0,-1 0,1 0,-1 0,1 1,-1-1,1 1,-1 0,1 0,-1 0,1 1,-6 0,-6 2,0 0,0 0,0 2,1 0,0 0,-19 11,-32 25,2 3,2 2,-109 107,153-137,1 0,1 1,0 0,1 2,1-1,1 2,1-1,0 2,1-1,2 2,0-1,1 1,1 0,1 0,1 1,-1 34,3-13,0-5,1 1,3-1,0 0,12 52,-12-83,1 0,0 0,0-1,1 1,0-1,1 0,0 0,0 0,9 9,62 51,-25-24,63 55,-96-84,0-2,1 0,0-2,38 17,-49-25,0 0,0-1,0 1,0-1,0-1,0 0,0 0,1-1,12-2,76-23,-44 10,34-7,156-64,-209 70,-1-3,-1 0,-1-2,46-41,-66 52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25.3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25.8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0,'0'5,"0"0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27.1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16972 1,'-36'15,"0"-2,-1-2,0 0,-1-3,-40 4,35-5,-450 55,175-26,-709 127,184-24,700-118,-477 55,445-64,-416 36,-73-5,-2-40,610-3,-385 11,-142-3,375-17,-348-4,-952 134,360 7,-642-23,720-3,359-28,-50 8,505-58,7-2,-475 103,285-65,115-22,235-19,65-13,-1 0,1-1,-1-2,-1-1,-45-1,52-4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28.8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1 991,'132'12,"-53"-3,614 99,-330-42,478 54,5-36,995-30,-1498-61,700-23,-8-66,-223-5,-537 69,667-114,-622 77,38-6,-212 51,428-58,218 10,-540 49,438-98,-217 41,-439 75,97-17,149-47,-31 6,170 1,0 33,-73 6,88-39,-16 0,-160 61,2-1,-190-7,0-4,0-2,71-26,-119 33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38.2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272 408,'-2'86,"-20"118,-32 92,35-200,0 6,-2 18,-5-1,-48 135,61-222,13-32,0 0,0 1,0-1,0 0,0 0,0 0,0 0,0 1,0-1,0 0,0 0,0 0,0 0,0 0,0 1,0-1,0 0,0 0,0 0,0 0,0 0,-1 0,1 1,0-1,0 0,0 0,0 0,0 0,0 0,0 0,-1 0,1 0,0 0,0 1,0-1,0 0,0 0,-1 0,1 0,0 0,0 0,0 0,0 0,0 0,-1 0,1 0,0 0,0 0,0 0,0 0,-1 0,1-1,0 1,0 0,0 0,0 0,0 0,0 0,-1 0,-1-14,1-21,-4-660,-1 343,4 273,4 1,3 0,29-152,-32 220,1 0,1-1,0 2,0-1,1 0,0 1,0 0,1 0,0 0,8-8,-8 13,-1-1,1 1,-1-1,1 2,0-1,1 1,-1-1,1 2,-1-1,1 1,0 0,0 0,0 1,0 0,0 0,10 1,30 3,1 3,-1 2,-1 1,84 30,-121-36,69 22,-2 5,130 68,-155-68,0 2,-2 2,-2 2,68 67,-86-70,-1 1,-1 1,-3 1,0 1,-3 1,-1 2,-2 0,-1 0,15 63,-15-37,-4 1,-3 1,-2 0,-4 0,-6 93,2-151,-1-7,1 1,-1-1,1 1,0-1,0 1,1-1,-1 1,1-1,-1 1,1-1,0 0,0 1,3 4,1-5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38.8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0 230,'2'-2,"-1"0,1 1,-1-1,1 0,-1 1,1 0,0-1,0 1,0 0,0 0,0 0,0 0,0 0,0 0,0 1,0-1,3 0,6-2,46-19,1 4,77-15,126-9,-149 25,580-54,-662 70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39.5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1134 107,'-18'-10,"0"1,0 0,-1 1,1 2,-22-6,7 2,-4-1,0 1,0 3,-1 0,0 3,0 0,-75 5,87 2,1 0,0 2,0 1,1 1,0 1,0 1,0 1,1 1,1 0,0 2,-30 24,23-14,1 2,2 1,0 1,2 1,1 2,1 0,2 1,1 1,1 1,2 0,2 1,0 1,3 0,-11 53,20-76,1-1,0 1,1 0,1 0,-1 0,2-1,0 1,0-1,1 1,0-1,1 0,1 0,-1 0,2 0,-1-1,2 0,-1 0,1-1,9 10,-1-5,0 0,1-1,0 0,1-2,0 0,1 0,1-2,-1-1,1 0,26 7,42 5,1-3,1-5,93 2,106 14,-283-28,-1 1,0 0,1 0,-1 0,0 0,0 1,1-1,-1 1,0 0,-1 0,1 1,0-1,-1 1,5 4,-7-5,0 0,0 0,0 0,-1 0,1 0,0 0,-1 0,0 1,0-1,0 0,0 0,0 0,0 1,0-1,-1 0,1 0,-1 0,1 0,-1 0,0 0,0 0,0 0,0 0,0 0,-1 0,1 0,0-1,-1 1,-2 2,-28 32,-2-1,-2-2,-53 39,45-37,-29 22,-2-2,-114 61,183-112,0-1,0 0,0-1,-1 0,1 1,-10 0,1-3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40.8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1 761,'1'36,"2"-1,2 0,1-1,1 1,2-1,2-1,1 1,24 45,-17-43,1-1,2-1,1 0,2-2,1-1,1-2,34 30,-41-43,1 0,0-2,1 0,29 12,-40-21,0 0,0-1,0 0,1-1,-1 0,1-1,0 0,0-1,0 0,0-1,14-2,-23 1,0 1,0-1,0-1,0 1,0 0,0-1,0 0,0 1,0-1,-1 0,1 0,-1-1,0 1,0 0,1-1,-2 0,1 1,0-1,0 0,-1 0,0 0,1 0,0-6,3-7,-2 0,0 0,1-25,-3 28,7-167,-8 1,-26-200,24 363,6 39,23 80,5-1,5-2,4-1,4-2,58 91,315 437,-405-607,92 126,89 127,-142-190,60 123,-107-193,0 0,0 1,-1 0,0 0,3 21,-7-28,0-1,0 0,0 0,0 0,-1 1,1-1,-1 0,-1 0,1 0,0 0,-1 0,0-1,0 1,0 0,0-1,-1 1,1-1,-1 0,-6 6,-2 1,-1-1,0 0,-1 0,0-2,-25 12,-78 23,71-27,-4 2,-1-1,0-3,-77 9,105-20,-1-1,1-1,-1-1,1-1,0-1,0-1,0-1,0 0,1-2,-36-16,31 8,0 0,1-2,0 0,2-2,0-1,1 0,1-2,1-1,1 0,1-1,2-1,0-1,-13-28,7 5,2 0,1-1,4-1,1 0,3-1,-8-83,16 85,2 0,2 0,2 0,3 0,15-64,-3 45,4 1,2 0,37-72,11 7,6 4,176-224,-61 128,310-282,-488 494,-8 7,0 1,-1-1,1-1,-1 1,-1-1,1 0,-1 0,-1-1,1 1,-1-1,3-8,-7 14,1 1,-1-1,0 1,0-1,0 1,0 0,0-1,-1 1,1-1,0 1,-1 0,1-1,-1 1,1 0,-1-1,1 1,-1 0,0-1,0 1,0 0,0 0,0 0,0 0,0 0,0 0,0 0,0 0,0 1,-1-1,1 0,0 1,-1-1,-1 0,-49-11,4 7,0 1,-1 3,1 2,-72 10,97-7,1 0,0 1,0 2,1 0,-1 1,2 1,-1 1,1 1,1 0,0 2,-30 26,40-30,2 0,-1 0,1 1,0 0,1 1,0-1,1 1,0 0,1 1,0-1,1 1,0 0,1-1,0 1,1 0,0 1,1-1,0 0,1 0,1 0,0 0,5 19,0-8,0 0,2 0,0-1,1 0,2-1,0 0,1-1,1 0,1-1,25 25,3-7,0-1,2-2,2-3,92 47,218 78,-240-109,264 105,-373-149,-1 0,1 0,-1 1,0 0,0 1,-1-1,7 7,-11-10,-1 1,0-1,0 1,0-1,0 1,0 0,0 0,-1-1,1 1,-1 0,1 0,-1 0,0-1,1 1,-1 0,0 0,0 0,0 0,0 0,-1 0,1-1,-1 1,1 0,-1 0,1 0,-1-1,0 1,0 0,0-1,0 1,0-1,0 1,0-1,-3 3,-12 14,0-1,-25 20,22-21,1 2,-17 19,-49 58,69-79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47.73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558 1,'-10'13,"1"1,0 0,1 0,1 1,0 0,1 1,-4 16,-2 0,-230 521,22-53,209-470,4-7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41.5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0,'1'0,"1"1,-1-1,0 1,1-1,-1 1,0-1,0 1,1 0,-1 0,0-1,0 1,0 0,0 0,0 0,0 0,0 0,-1 0,1 1,0-1,1 2,13 33,-11-26,-3-9,153 342,-112-261,3-2,60 79,-92-140,2-2,0 1,1-2,25 21,-30-29,1 0,1-1,-1 0,1 0,0-1,1-1,-1-1,18 4,54 8,1-5,0-3,1-4,97-9,-145 1,-10-2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41.9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0 255,'25'-3,"0"-1,-1 0,1-2,-1-1,-1-1,31-14,6-2,311-90,-283 93,1 4,118-7,-183 23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43.7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422 254,'19'-1,"1"-1,0-1,-1-1,0 0,30-11,92-45,-115 48,-13 6,0-1,-1 0,14-11,-22 16,-1 0,0-1,0 1,-1-1,1 0,0 0,-1 0,0 0,1 0,-1-1,-1 1,1-1,0 1,-1-1,0 0,2-5,-4 7,1 1,0-1,-1 0,1 1,-1-1,0 0,1 1,-1-1,0 1,0-1,0 1,0-1,0 1,0-1,-1 1,1 0,0 0,-1 0,1 0,-1 0,1 0,-1 0,1 0,-1 1,0-1,-2 0,-49-13,23 10,-1 2,0 1,0 1,0 2,0 1,1 1,-1 2,1 1,-54 20,27-4,2 3,0 2,2 2,-50 39,101-68,-8 6,0 0,1 1,0 0,-9 10,17-17,0 0,0 0,0 0,0 1,0-1,0 0,0 0,1 0,-1 1,0-1,1 0,-1 1,1-1,-1 1,1-1,0 0,0 1,0-1,0 1,0-1,0 1,0-1,0 1,0-1,1 1,-1-1,0 0,1 1,-1-1,1 0,0 1,0-1,-1 0,1 0,0 1,0-1,0 0,0 0,0 0,0 0,0 0,1-1,-1 1,2 1,15 8,1-2,0 0,1 0,0-2,0 0,30 3,132 9,-127-14,746 17,-798-21,14 0,0-1,-1-1,32-6,-44 7,0 0,-1-1,1 1,0-1,-1 0,1 1,-1-2,0 1,0 0,0-1,0 1,0-1,0 0,-1 0,1 0,-1 0,0 0,0-1,0 1,0-1,2-6,-3 7,0 0,0 0,0 0,0 0,1 0,-1 0,1 0,0 1,0-1,0 0,0 1,0 0,0 0,1-1,-1 1,1 1,0-1,-1 0,1 1,0-1,0 1,3-1,2 0,-1 1,0 0,0 1,1-1,-1 2,0-1,1 1,-1 0,7 2,1 1,0 0,-1 1,1 1,-1 1,-1 0,1 0,-1 1,-1 1,1 0,17 19,-10-8,-1 1,0 1,-2 1,27 46,-40-60,0-1,0 1,0 0,-1 0,-1 0,0 0,0 0,1 17,-4-47,0 3,0 1,1 0,1-1,1 1,4-18,-5 31,0-1,0 1,1 0,0 0,-1 0,1 0,1 0,-1 1,1-1,-1 1,1-1,0 1,0 0,0 0,1 0,-1 1,1-1,0 1,-1 0,1 0,0 0,0 0,0 1,1-1,-1 1,8-1,2 1,1 0,-1 1,0 1,1 0,-1 1,0 0,0 1,0 1,0 0,0 1,-1 1,0 0,22 14,1 3,-2 2,-1 1,42 44,-17-1,-58-69,1 0,-1 0,1 0,-1 0,0 0,1 0,-1 0,1 0,-1 0,0-1,1 1,-1 0,0 0,1-1,-1 1,0 0,1 0,-1-1,0 1,0 0,1-1,-1 1,0 0,0-1,0 1,1 0,-1-1,0 1,0-1,0 1,0 0,0-1,0 1,0-1,0 1,0 0,0-1,0 1,0-1,0 1,0 0,0-1,0 1,-1 0,1-2,0-22,0 24,-3-52,1 32,0 0,2 1,0-1,1 0,4-22,-4 37,1 0,-1 1,1-1,0 1,-1 0,2 0,-1 0,1 0,-1 0,1 0,0 0,0 1,1 0,-1-1,1 1,-1 1,1-1,0 0,0 1,1 0,-1 0,0 0,1 0,-1 1,1 0,7-2,8 0,0 1,0 1,0 1,0 0,0 2,0 0,0 1,0 1,-1 1,0 1,0 0,0 2,0 0,-2 1,25 15,-13-7,0 1,41 35,-48-33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44.4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0,'3'0,"0"1,0 0,0-1,-1 1,1 0,0 1,-1-1,1 0,-1 1,1-1,-1 1,0 0,1 0,-1 0,0 0,3 4,29 43,-31-44,259 440,-192-322,-36-48,-20-40,-8-21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45.2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244 1,'-5'0,"0"1,0 0,0 0,1 1,-1-1,0 1,1 0,-1 0,1 1,0-1,0 1,0 0,0 0,0 0,1 1,-1-1,1 1,-4 6,-7 9,1 1,-15 31,21-39,-12 23,1 1,3 0,0 2,-13 54,28-87,-1 0,0 0,1 0,0 0,0 0,0 0,1 0,-1 0,1 0,1 0,-1 0,1 0,0 0,0-1,4 8,-1-4,1-2,-1 1,1 0,0-1,1 0,-1-1,1 1,11 6,11 3,1-1,0-1,57 16,-85-28,114 30,-55-16,109 43,-152-50,-1 0,0 1,-1 1,0 0,-1 2,0 0,0 0,-2 1,1 1,17 23,-29-34,0 0,1 0,-1 0,-1 0,1 0,0 0,-1 0,1 1,-1-1,0 1,0-1,-1 1,1-1,-1 1,1-1,-1 1,0 0,-1-1,1 1,0-1,-1 1,-1 4,-1-3,0-1,-1 1,1-1,-1 1,1-1,-1-1,-1 1,1 0,0-1,-1 0,0 0,0 0,-8 3,-7 4,-62 29,3 3,1 3,-93 73,154-103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45.7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442 1,'-9'11,"1"1,0 0,0 0,1 0,-9 26,4-12,-308 612,276-540,34-75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46.2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49.6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0 209,'52'2,"1"2,-2 2,1 2,-1 3,0 1,-1 3,71 32,-46-11,-1 3,-3 3,127 99,-160-112,-23-19,0 1,-1 1,0 0,0 1,-2 0,22 30,-29-32,-12-13,-13-17,-1-11,2-1,1 0,1-2,-23-64,-30-147,66 227,0-1,0 1,1-1,0 1,1-30,1 44,2-1,-1 1,0 0,0 0,1 1,0-1,-1 0,1 0,0 0,1 0,-1 0,0 1,1-1,0 1,-1-1,1 1,0 0,0-1,0 1,1 0,-1 0,0 0,1 1,-1-1,1 1,0-1,-1 1,1 0,0 0,0 0,0 0,0 1,0-1,3 1,7-1,0 1,0 0,1 1,-1 1,0 0,-1 1,24 8,89 42,-71-28,301 150,-317-152,-1 2,-1 0,-2 3,0 1,-2 1,55 67,-80-85,0-1,0 0,-1 1,5 14,-12-124,-1 44,2-298,0 343,0 0,1 1,0-1,1 1,0-1,0 1,1-1,0 1,5-11,-6 17,0-1,0 1,0 0,1-1,-1 1,1 0,-1 0,1 0,-1 1,1-1,0 1,0-1,0 1,0 0,0 0,0 1,0-1,0 0,0 1,0 0,1 0,-1 0,0 0,0 0,0 1,0-1,0 1,5 1,10 3,-1 1,0 1,0 0,-1 1,0 0,0 2,-1 0,15 13,110 107,-88-77,128 138,-160-167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50.5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771 1,'-30'1,"-1"1,1 2,0 1,1 1,-1 1,1 2,1 1,0 2,0 0,1 2,1 1,0 1,-45 37,35-21,1 2,1 1,2 2,2 1,1 1,2 2,-41 84,61-111,1-1,1 1,0 0,0 0,-1 17,5-29,0 1,1-1,0 0,0 0,0 1,0-1,0 0,0 1,0-1,1 0,-1 0,1 1,0-1,-1 0,1 0,0 0,0 0,0 0,1 0,-1 0,1 0,-1 0,1-1,-1 1,1-1,0 1,0-1,-1 1,1-1,0 0,0 0,1 0,-1 0,0 0,0-1,0 1,1-1,-1 1,0-1,0 0,5 0,10 1,0-1,0-1,0 0,0-1,0-1,0-1,0 0,-1-1,0-1,0-1,0 0,-1-1,0 0,0-1,13-12,-11 8,-1 0,-1-1,-1-1,0 0,-1-1,0 0,16-29,-19 29,0 0,1 0,1 1,1 0,0 1,0 1,2 0,-1 1,2 0,-1 1,28-13,-35 19,1 1,0 0,1 1,-1 0,1 0,-1 1,1 0,0 1,-1 0,1 1,0 0,0 0,0 1,0 0,-1 1,1 0,-1 0,1 1,-1 1,0-1,0 1,0 1,16 10,22 24,0 1,-3 3,-2 1,-1 2,-3 2,46 73,-38-35,-31-53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51.3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1269 1,'-2'170,"5"179,7-305,-8-39,0 0,0 0,-1 0,0 0,0 0,0 1,-1-1,0 10,-2-15,1 0,-1 0,1-1,-1 1,1-1,0 1,-1-1,1 0,0 1,-1-1,1 0,0 0,0 0,-2-1,3 2,-73-55,-110-72,93 78,-3 4,-155-53,-210-26,435 119,0 1,-46-2,61 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48.6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762 15,'1'0,"0"0,1 0,-1-1,0 1,1 0,-1 0,0-1,1 1,-1-1,0 1,0-1,0 1,1-1,-1 0,0 0,0 1,0-1,1-1,-3-2,-11 9,-10 11,1 2,0 1,2 0,0 1,-24 34,17-23,-342 464,217-284,90-133,39-55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53.0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439 1,'-27'-1,"-1"2,0 2,1 0,-45 12,57-10,1 0,-1 1,1 0,0 2,1-1,0 2,0 0,1 0,-21 22,21-18,1 0,0 1,1 1,0 0,1 1,1-1,-7 19,13-29,-1 1,1-1,0 1,1 0,-1-1,1 1,0 0,1 0,-1 0,1 0,1 0,-1 0,1 0,0 0,0 0,0-1,1 1,0 0,0-1,1 1,-1-1,1 0,0 0,6 7,-4-8,1 1,0-2,0 1,0-1,0 1,0-2,1 1,0-1,-1 0,1 0,0-1,0 0,0 0,0-1,-1 1,11-2,15-1,0-2,36-8,-56 9,30-10,-38 11,0 0,0 0,0 1,1-1,-1 1,0 0,1 0,-1 0,1 1,-1-1,1 1,0 0,-1 1,1-1,-1 1,1 0,-1 0,0 0,1 0,-1 1,0 0,7 4,3 5,0 1,0 0,-1 1,-1 1,16 22,48 85,-58-91,214 402,-173-304,62 201,-114-306,15 58,-20-75,-1 1,0 0,-1-1,0 1,0 0,0-1,-1 1,0 0,-2 9,1-13,0 1,0-1,0 0,-1 1,0-1,1 0,-1-1,0 1,0 0,0-1,-1 1,1-1,-1 0,1 0,-1-1,0 1,1-1,-1 1,0-1,-6 0,-12 4,0-2,-31 2,42-5,-19 1,0-1,0-2,0-1,0-2,1-1,0-1,0-1,1-1,0-2,0-1,1-1,1-2,0 0,1-1,1-2,1-1,0 0,-26-31,17 14,1-1,3-1,1-2,1-1,3-1,1-1,2-1,2-1,2 0,-17-83,28 99,1 0,2-1,0 1,2-1,1 0,11-57,-9 69,2-1,0 1,1 0,1 0,1 1,0 0,1 0,1 1,1 0,0 1,1 0,14-13,-17 20,0 2,1-1,-1 1,1 1,0-1,20-6,71-18,-74 23,332-78,-316 75,-29 8,-1-2,0 0,0 0,-1-2,0 1,0-2,0 1,21-17,-31 21,-1 1,1 0,-1-1,1 1,0 0,-1 0,1 0,0 0,-1 1,1-1,0 0,0 1,0-1,0 1,0 0,0-1,0 1,0 0,0 0,0 0,0 1,0-1,0 0,-1 1,1-1,0 1,0 0,0-1,0 1,-1 0,1 0,0 0,-1 1,1-1,-1 0,1 1,-1-1,0 0,2 3,4 6,0 2,-1-1,0 1,0 0,3 13,4 6,121 235,-123-252,-15-34,-1 3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53.3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54.3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70,'6'2,"0"0,-1 0,1 0,-1 1,0 0,1 0,-1 0,-1 0,1 1,0 0,4 5,3 1,35 34,-1 1,-2 3,45 65,-34-43,-54-70,-1 0,0 1,0-1,1 1,-1-1,0 1,0-1,1 0,-1 1,1-1,-1 0,0 1,1-1,-1 0,1 0,-1 1,0-1,1 0,-1 0,1 0,-1 1,1-1,-1 0,1 0,-1 0,1 0,-1 0,1 0,-1 0,1 0,-1 0,1-1,7-15,-5-43,-2 38,2-22,14-101,-14 128,1 0,1 0,0 1,1-1,1 1,14-24,-20 37,0 0,0 0,1 0,-1 0,1 0,0 0,0 1,0-1,-1 1,1-1,1 1,-1 0,0-1,0 1,0 0,1 0,-1 1,0-1,1 0,-1 1,1 0,-1-1,1 1,-1 0,0 0,1 1,-1-1,1 0,-1 1,1-1,-1 1,4 1,6 4,0 0,0 1,-1 0,0 1,10 9,4 1,19 18,-1 2,-2 2,49 61,-60-67,-20-23,0 1,-1-1,0 2,-1-1,-1 1,8 17,-8-9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55.9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1241 94,'-11'-1,"0"-1,-1 0,1-1,0-1,0 0,0 0,-11-7,-32-10,17 10,-1 2,-1 1,0 2,1 2,-2 1,1 3,0 1,-62 9,70-4,-1 1,2 2,-1 1,1 1,1 1,0 2,1 1,0 1,1 2,-48 41,44-30,1 2,2 0,1 2,2 2,-40 71,48-74,2 1,1 0,1 1,3 1,0 0,2 0,-4 51,11-83,1 0,-1 0,1 0,0 0,0 0,0 0,1 0,-1 0,1 0,-1 0,1 0,0 0,0 0,1-1,-1 1,0 0,1-1,0 1,-1-1,1 1,0-1,0 0,3 3,-1-3,0-1,1 1,-1-1,0 1,1-2,-1 1,0 0,1-1,-1 0,1 0,-1 0,1 0,-1-1,1 1,6-3,268-71,-232 57,-1-2,-1-1,77-49,-103 54,-2 0,0-1,-1-1,18-22,-10 11,-6 7,0-1,2 0,23-18,-39 35,1 1,0 1,0-1,1 1,-1-1,1 1,-1 1,1-1,0 1,0 0,0 1,0-1,1 1,-1 0,8 1,-9 0,-1 1,0 1,0-1,0 1,0-1,0 1,0 0,-1 0,1 1,-1-1,1 1,-1 0,0 0,0 0,0 0,0 0,-1 1,4 5,6 11,-1 0,11 27,-7-17,108 193,-32-63,-44-77,-39-63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56.4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1,'1'0,"0"1,0 0,0 0,1 0,-1 0,0 0,0 0,0 0,0 0,-1 0,1 0,0 0,0 1,-1-1,1 0,-1 0,1 1,0 1,3 5,193 380,47 80,-213-413,-20-32,2-1,0 0,26 31,-36-50,0-1,0 1,0 0,0-1,0 0,1 0,-1 0,1 0,-1 0,6 1,9 1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56.9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0,'1'12,"0"0,1-1,0 1,1-1,0 1,1-1,0 0,7 12,52 85,-35-63,180 350,12 19,-206-390,1-2,2 0,35 37,-40-48,0 0,1-1,0-1,1 0,0-1,0 0,27 9,-9-2,-26-12,0 0,1 0,-1 0,1-1,-1 0,1 0,0 0,10 0,-4-3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57.9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 0,'-10'99,"0"-24,8-44,1 0,2-1,0 1,9 39,-7-56,0-1,2 0,0 0,0 0,1-1,1 0,0 0,0 0,1-1,1 0,0-1,10 10,-5-8,0 0,0-2,1 0,1 0,-1-2,2 0,-1 0,1-2,33 9,7-3,102 7,-3-1,-155-18,7 2,0 0,1-1,-1 0,0-1,1 0,16-1,-23 0,0 0,1 0,-1 0,0 0,0 0,0-1,0 1,0-1,0 1,0-1,0 1,-1-1,1 0,-1 0,1 0,-1 0,0 0,1-1,-1 1,0 0,0 0,-1-1,1 1,-1-1,1 1,-1 0,0-1,1-2,3-59,-2-1,-9-75,3 40,7 136,2 0,2 0,1-1,1 0,23 55,-19-55,56 138,111 197,8 15,-186-379,7 11,-2 2,0-1,-1 1,3 20,-8-34,-1 1,1-1,-1 1,0-1,-1 0,1 1,-1-1,0 1,0-1,-1 0,0 0,0 0,0 0,0 0,-1 0,0 0,0-1,0 1,-4 3,-46 45,-115 87,88-76,75-60,0 0,0 0,0-1,0 1,-1-1,1 0,-1-1,0 1,0-1,0-1,0 1,-8 1,10-3,0-1,1 1,-1-1,0 0,1 1,-1-2,1 1,-1 0,1-1,-1 1,1-1,0 0,0 0,0 0,0-1,0 1,1-1,-1 0,1 1,-1-1,1 0,-2-4,-34-51,2-2,4-2,1 0,4-2,3-2,2 0,3-1,-10-70,25 114,2-1,0 1,1 0,2 0,5-44,-3 54,0 0,0 1,1 0,1 0,0 0,1 0,0 1,1 0,0 0,0 0,1 1,11-10,0 2,0 1,2 1,0 1,1 1,1 0,0 2,34-13,-21 11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58.9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1596 37,'-33'-2,"0"-1,-33-7,-33-5,24 10,0 3,0 4,1 2,-1 4,1 3,1 4,-77 25,99-24,0 3,2 2,0 3,2 1,0 2,2 3,1 1,2 2,1 2,-59 66,84-82,0 0,2 1,1 0,0 1,2 1,0 0,-9 29,17-41,0 1,0-1,2 1,-1-1,1 1,1 0,0 0,0-1,1 1,0 0,1 0,0-1,1 0,0 1,1-1,0 0,1 0,8 14,-2-9,0-1,1 0,1-1,0 0,1-1,0 0,1-1,1-1,-1 0,22 9,25 8,95 29,-99-36,304 99,157 55,-515-172,9 2,-1 0,1 1,-1 1,-1 0,19 12,-28-16,-1-1,1 0,0 1,-1 0,1-1,-1 1,0 0,1 0,-1 0,0 0,0 0,0 0,-1 0,1 0,0 0,-1 1,1-1,-1 0,0 0,0 1,0-1,0 0,0 0,0 1,0-1,-1 0,1 0,-1 0,0 1,0-1,0 0,0 0,0 0,0 0,0-1,-1 1,1 0,-1 0,1-1,-3 3,-5 6,-1 0,1-1,-2 0,1-1,-1 0,0-1,-1 0,0-1,0 0,0-1,0 0,-1-1,0 0,0-1,0-1,-1 0,1 0,-20-2,-35 4,-93 16,-41 4,187-24,-117 0,118-1,-1-1,1 0,-1-1,1-1,0 0,-26-13,25 10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59.4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0,'1'7,"0"1,1-1,0 0,0 0,1 0,0-1,5 9,5 14,55 137,137 239,-150-310,4-3,135 162,-160-216,2-2,1-1,2-2,1-2,1-1,2-2,1-2,73 30,-94-46,1-1,0-1,50 9,-53-15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59.8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0 331,'0'-4,"9"-6,11-1,7-3,6-4,16-2,16-3,19-10,12-7,6-3,8 4,-2-2,-19 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49.14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722 0,'-104'231,"-76"101,-78 168,207-378,6 2,-34 146,74-236,5-11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01.0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504 0,'-12'1,"1"1,-1 0,1 0,0 1,0 0,0 1,0 0,1 1,-1 0,1 1,-9 7,-17 12,-48 45,73-59,-27 23,-62 72,88-91,1-1,1 2,0-1,1 1,0 1,2 0,0 0,-8 29,14-40,-1 0,1 0,1 0,-1 0,1 0,0 0,1 0,-1 0,1 0,0 0,1 0,-1 0,1 0,0 0,1-1,0 1,-1-1,2 0,-1 0,1 0,-1 0,9 8,-4-7,0-1,0 1,0-1,0-1,1 0,0 0,0 0,0-1,0-1,0 0,1 0,-1 0,19-1,-14 0,0 0,0-2,0 0,0 0,23-7,-34 7,1 0,-1 0,1 0,-1-1,0 0,1 1,-1-1,0-1,0 1,0 0,-1-1,1 1,-1-1,1 0,-1 0,0 0,0 0,0 0,0-1,-1 1,1 0,-1-1,0 1,0-1,0 0,0-4,1-24,-2 0,-1 1,-1-1,-10-47,-3-42,15 110,1 1,-1-1,2 1,4-21,-5 28,-1 0,1-1,0 1,0 0,0 0,1 1,-1-1,0 0,1 0,0 1,0-1,0 1,0-1,0 1,1 0,-1 0,0 0,1 0,0 0,4-2,-4 5,0-1,-1 1,1-1,0 1,0 0,-1 0,1 0,-1 1,1-1,-1 1,1-1,-1 1,0 0,0 0,0 0,0 0,0 0,0 0,-1 0,4 5,2 2,105 130,110 182,-128-180,47 61,151 241,-282-426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02.1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0,'1'11,"0"-1,1 0,0 1,0-1,1 0,1 0,0-1,0 1,8 13,4 9,87 165,171 247,26 43,-263-404,-29-62,1 0,1-1,20 31,-30-50,1-1,-1 0,1 0,-1 1,1-1,-1 0,1 0,-1 0,1 0,-1 0,1 0,0 0,-1 0,1 0,-1 0,1 0,-1 0,1 0,-1 0,1 0,-1-1,1 1,-1 0,1 0,-1-1,1 1,-1 0,1-1,-1 1,0 0,1-1,-1 1,1 0,-1-1,0 1,1-1,-1 1,0-1,0 1,1-2,20-29,-12 18,10-10,2 1,0 0,1 2,33-23,107-63,-118 79,108-61,318-131,-461 215,0 0,0 1,0 0,0 1,0 0,1 1,13-1,-21 2,0 0,1 1,-1-1,0 1,0-1,0 1,1 0,-1 0,0 0,0 0,0 1,-1-1,1 0,0 1,0-1,-1 1,1 0,-1-1,1 1,-1 0,0 0,0 0,0 0,0 0,0 0,0 0,-1 1,1-1,-1 0,1 0,-1 1,0-1,0 0,0 0,0 3,1 45,-2-1,-2 1,-2-1,-22 89,17-98,-3 0,-17 40,22-63,0-1,-1 1,0-2,-1 1,-1-2,-1 1,-16 15,15-19,-1 0,-1-2,0 1,0-2,-24 10,-87 27,108-39,-74 18,-1-3,-168 13,172-24,72-8,0 0,0-2,0 0,0 0,0-2,0 0,0-1,1 0,-1-1,-25-11,39 13,1 1,-1-1,1 1,-1-1,1 0,0 0,0 0,0 0,0-1,0 1,-2-4,-4-9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02.8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1,'1'4,"1"1,-1 0,1-1,0 1,0-1,1 1,-1-1,1 0,0 0,4 5,6 9,109 203,1 1,-95-178,1-1,65 71,-88-107,0-1,1 0,0 0,0 0,0-1,0 0,1 0,0-1,0 0,14 4,-1-3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04.0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436 229,'141'2,"149"-4,-288 2,0 0,0-1,0 1,1 0,-1-1,0 1,0-1,0 1,0-1,0 0,0 0,0 0,0 0,0-1,0 1,-1 0,1-1,0 1,-1-1,1 1,-1-1,0 0,1 0,-1 0,0 0,0 0,0 0,0 0,-1 0,1 0,-1 0,1 0,-1 0,0-1,1 1,-1 0,0 0,-1 0,1-1,0 1,-1 0,1 0,-2-4,1 0,-1 0,0 1,0-1,-1 0,0 1,0-1,0 1,-1 0,1 0,-1 0,0 0,-1 1,1 0,-11-8,-9 0,0 1,-1 1,0 0,-1 3,0 0,0 1,-1 2,1 0,-48 1,39 4,0 1,1 1,0 2,0 2,0 1,1 1,-37 17,50-17,0 1,1 0,0 2,1 0,1 1,0 1,1 1,0 0,-18 23,28-31,1 0,0 0,0 0,1 1,0-1,0 1,1 0,0 0,0 1,1-1,0 0,1 1,0 0,0-1,0 1,1 0,1-1,-1 1,2-1,-1 1,1-1,0 1,1-1,0 0,0 0,6 10,6 5,1-1,1-1,0 0,2-2,1 0,0-1,1-1,1-1,28 16,32 15,107 44,218 67,-405-157,57 13,-58-13,1-1,-1 1,1-1,-1 0,1 0,-1 0,1 0,-1 0,1 0,-1 0,1 0,-1-1,1 1,-1 0,1-1,-1 1,0-1,1 0,-1 1,0-1,1 0,-1 0,0 0,0 0,0 0,0 0,0 0,0 0,0-1,0 1,0 0,-1 0,1-1,0-1,-1-2,-2 2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06.8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0,'4'4,"2"6,3 5,6 13,3 7,0 5,0 4,2-4,-3-6,-4 0,0-5,-2-4,-3-6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07.5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349 342,'9'-21,"0"0,-2-1,-1 0,-1 0,0 0,-2-1,-1 1,0-1,-2 0,-2-26,1 45,1 1,-1 0,0 0,1-1,-1 1,-1 0,1 0,0 0,-1 0,0 0,1 0,-1 1,0-1,-1 0,1 1,0 0,-1-1,1 1,-1 0,0 0,0 1,1-1,-1 0,0 1,-1 0,1 0,0 0,0 0,0 0,-1 1,1-1,0 1,-1 0,1 0,0 0,-1 0,1 1,-4 0,-4 1,0 0,1 1,-1 0,1 0,0 1,0 1,0 0,0 0,1 1,-15 10,8 0,0 1,1 0,0 1,2 1,0 0,1 1,1 0,1 0,1 2,1-1,1 1,-9 39,12-41,1 0,1 0,0 0,2 1,0-1,1 0,2 0,0 1,0-1,2-1,1 1,0-1,1 0,17 30,-4-20,1 0,2-1,1-1,1-2,1 0,1-2,1-1,52 32,23 5,136 56,197 62,-428-174,10 3,-1 1,0 1,0 0,26 19,-41-26,1 1,-1-1,0 1,0 0,0 0,0 0,0 0,0 1,0-1,-1 0,1 1,-1 0,0-1,1 1,-1-1,-1 1,1 0,0 0,-1 0,1-1,-1 1,0 0,0 0,0 0,0 0,0 0,-1 0,1-1,-1 1,0 0,0 0,0-1,0 1,0 0,-1-1,1 1,-1-1,-1 3,-12 11,0 1,-1-2,0 0,-1-1,-31 19,-11 10,-322 286,348-300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08.0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0 153,'0'-5,"0"-5,5-5,1-5,-1-3,4 2,0 1,-2-1,-2 4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08.5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13.3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859 1642,'-32'-68,"-26"-47,50 102,0 0,-1 1,-1 0,0 1,0-1,-16-11,23 21,0 0,0 1,0-1,0 0,0 1,-1 0,1 0,-1 0,1 0,-1 0,1 1,-1 0,0-1,1 1,-1 0,1 1,-1-1,1 1,-1 0,1 0,-1 0,1 0,-1 0,1 1,0-1,0 1,0 0,0 0,0 0,0 1,-2 2,-13 11,1 0,1 1,-24 33,25-31,-43 59,3 2,-76 146,67-90,-48 147,102-256,-25 84,32-99,1 0,0 0,1 0,0 0,1 0,1 1,1 13,-1-24,-1 1,1-1,-1 0,1 0,0 0,0 1,0-1,0 0,0 0,1 0,-1 0,0-1,1 1,0 0,-1-1,1 1,0-1,0 1,0-1,0 0,0 0,0 0,0 0,0 0,0 0,1 0,-1-1,0 1,1-1,-1 0,0 0,1 0,3 0,6-1,-1 0,0-1,0 0,0-1,19-8,-3-1,-2-1,1-1,-2-1,0-2,-1 0,0-2,34-37,-14 10,-3-3,52-82,-56 74,-3-2,46-118,-63 133,-2-1,-3-1,-1 0,7-94,-17 134,8-56,-8 61,0 1,0-1,0 0,0 0,1 0,-1 0,0 0,0 0,1 0,-1 0,1 0,-1 1,1-1,-1 0,1 0,-1 1,1-1,0 0,-1 1,1-1,0 0,0 1,-1-1,1 1,0-1,0 1,0 0,0-1,0 1,0 0,-1-1,1 1,0 0,0 0,0 0,0 0,0 0,0 0,0 0,0 0,0 1,0-1,0 0,0 0,0 1,-1-1,1 1,0-1,0 1,0-1,-1 1,1-1,1 2,269 239,-140-117,-121-115,108 99,175 123,-290-229,-1-1,1 1,0-1,-1 1,1-1,0 0,0 0,-1 0,6 0,-7 0,-1-1,1 0,0-1,0 1,-1 0,1 0,0 0,0 0,-1 0,1-1,0 1,-1 0,1-1,0 1,-1 0,1-1,-1 1,1-1,0 1,-1-1,1 1,-1-1,1 0,0 0,1-5,0 0,-1 0,1 0,-1-1,-1 1,1 0,-1 0,-1-8,-1-109,-29-187,-49-118,-65-131,111 456,-5 2,-5 2,-72-123,93 184,-2 1,-2 1,-32-34,45 59,10 14,12 25,80 144,122 183,-144-250,-49-78,198 309,-147-239,109 118,-120-147,-44-47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13.7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1006 1,'-5'0,"-13"0,-17 4,-25 6,-22 5,-15 9,-12 5,-5 5,8 2,10-5,13-5,15-5,16-7,12-2,13 2,15-2,10-3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10.18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1 926,'1'-4,"1"1,0-1,0 0,0 0,0 1,1-1,0 1,-1 0,1 0,0 0,1 0,-1 1,6-5,0 0,518-373,-306 232,-136 88,297-185,-320 209,-64 49,0 0,-1 0,0-1,-7 17,-452 1243,234-662,207-551,13-32,-1-2,-1 1,-2-1,-14 25,26-50,0 0,0 0,0 0,0 1,-1-1,1 0,0 0,0 0,0 1,0-1,0 0,0 0,0 0,0 0,-1 1,1-1,0 0,0 0,0 0,0 0,0 0,-1 0,1 1,0-1,0 0,0 0,-1 0,1 0,0 0,0 0,0 0,0 0,-1 0,1 0,0 0,0 0,0 0,-1 0,1 0,0 0,0 0,0 0,-1 0,1 0,0 0,0 0,0-1,-1 1,1 0,0 0,0 0,-4-15,3-22,4-151,5-147,-8 331,0 1,1 0,-1-1,0 1,1-1,0 1,0 0,0-1,0 1,0 0,1 0,-1 0,1 0,0 0,0 0,0 0,0 1,1-1,-1 1,5-4,-2 4,0-1,1 1,-1 0,1 0,0 1,-1 0,1 0,0 0,0 0,0 1,7 0,118 7,180 32,-176-19,151 5,-251-25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14.2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 1,'-1'0,"1"0,-1 0,1 0,-1 0,1 0,-1 0,1 1,0-1,-1 0,1 0,-1 1,1-1,-1 0,1 0,0 1,-1-1,1 0,-1 1,1-1,0 0,0 1,-1-1,1 1,0-1,0 1,-1-1,1 1,0-1,0 0,0 1,0-1,0 1,0-1,0 1,0-1,0 1,0-1,0 1,0-1,0 1,0-1,0 1,1 0,7 25,-7-23,29 66,57 93,-31-60,52 105,167 296,-269-493,49 72,-51-76,1-1,0 1,1-1,-1 0,1 0,0-1,0 0,1 0,-1 0,12 4,0-3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16.0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1142,'1'-3,"0"0,0 1,0-1,0 0,0 1,0-1,0 1,1 0,-1-1,1 1,0 0,0 0,3-3,33-28,-33 29,79-57,-60 46,-1-1,0-1,-2-1,0-1,28-33,-48 51,0 0,0-1,0 1,0 0,0-1,0 1,0 0,-1-1,1 1,0-1,-1 0,1 1,-1-1,0 1,0-1,1 0,-1 1,0-1,0 1,-1-1,1 0,0 1,0-1,-1 1,1-1,-1 0,1 1,-1-1,0 1,0 0,1-1,-1 1,0 0,0-1,-1 1,1 0,0 0,0 0,0 0,-1 0,-1-1,0 0,0 1,0-1,0 1,0 0,-1 0,1 0,0 0,-1 0,1 1,-1 0,1-1,-1 1,1 1,-1-1,1 0,-1 1,1 0,-6 1,2 2,1 0,-1 0,1 1,0-1,0 1,1 1,-1-1,1 1,0 0,0 0,1 0,0 1,-6 11,-3 12,-19 59,23-62,-4 11,2 0,-7 50,16-76,0 1,1-1,1 1,0-1,1 1,0-1,0 0,2 1,0-1,0 0,7 16,-7-22,1-1,0 1,0-1,0 0,0 0,1 0,0-1,0 0,0 0,1 0,-1 0,1-1,0 0,0 0,0-1,1 1,-1-1,0-1,8 2,14 2,1-2,-1-1,33-2,-47 0,91-4,0-4,-1-5,193-50,-121 10,233-103,-376 143,0-2,-2-1,1-1,50-39,-75 50,0 0,-1 0,0 0,0-1,-1 0,1 0,-2 0,1 0,-1-1,0 0,-1 0,1 0,-2 0,1-1,-1 1,0-1,-1 0,0 1,-1-1,0 0,0 1,0-1,-1 0,-1 1,-2-10,1 8,0 0,0 0,-1 1,-1 0,0 0,0 0,0 0,-1 1,-1 0,-13-14,15 17,0 1,-1-1,0 1,1 0,-2 0,1 1,0 0,-1 0,1 0,-1 1,0 0,1 0,-1 1,0 0,0 0,-13 0,15 2,0 0,0 0,0 1,0 0,0-1,1 1,-1 1,1-1,-1 1,1 0,0 0,0 0,0 1,0-1,1 1,-6 7,-5 7,1 1,-15 29,25-42,-28 53,2 1,3 1,3 2,2 0,4 1,2 1,-12 119,27-177,0 1,0 0,1-1,0 1,0 0,1-1,5 15,-7-20,1-1,-1 0,1 1,0-1,-1 0,1 1,0-1,0 0,0 0,0 0,0 0,0 0,0 0,1 0,-1 0,0 0,1 0,-1-1,0 1,1 0,-1-1,1 0,-1 1,1-1,-1 0,1 1,-1-1,1 0,-1 0,1 0,-1-1,1 1,-1 0,1 0,-1-1,1 1,-1-1,0 1,1-1,-1 0,0 0,1 1,-1-1,0 0,2-2,6-4,0-1,0 0,-1 0,0-1,-1 0,0-1,0 1,-1-1,0 0,4-12,9-22,14-50,-28 79,41-175,1 0,-47 188,1-1,-1 0,1 0,0 0,1 0,-1 1,0-1,1 1,-1-1,1 1,0-1,0 1,0 0,0 0,0 0,0 0,1 0,-1 1,1-1,-1 1,1-1,0 1,-1 0,1 0,0 0,4-1,0 3,-1-1,1 1,-1 0,1 0,-1 1,0 0,1 0,-1 0,0 1,11 7,82 44,77 43,263 104,-424-195,-5-2,0 0,0 0,1-1,18 2,-27-5,-1 1,1-1,0 0,-1 0,1 0,0 0,0-1,-1 1,1 0,0-1,-1 1,1-1,0 0,-1 0,1 1,-1-1,1 0,-1 0,0 0,1 0,-1-1,0 1,0 0,1-1,-1 1,0 0,-1-1,1 1,0-1,0 1,-1-1,1 0,0 1,-1-1,1-2,8-61,-3 1,-3-110,-4 119,0-52,-21-147,15 208,-2 1,-2 0,-2 1,-1 0,-38-76,45 107,0 0,-1 1,0 0,-1 1,-1 0,1 0,-19-15,28 26,-1-1,1 0,-1 1,1-1,-1 1,1-1,-1 1,1-1,-1 1,0-1,1 1,-1 0,0-1,1 1,-1 0,0-1,0 1,1 0,-1 0,0 0,0 0,1 0,-1 0,0 0,0 0,0 0,1 0,-1 0,0 0,0 1,1-1,-1 0,0 0,1 1,-1-1,0 1,1-1,-1 0,1 1,-1-1,0 1,1 0,-1-1,1 1,-1-1,1 1,0 0,-1-1,1 1,-1 1,0 2,0-1,1 1,-1 0,1 0,0 0,0-1,0 1,0 0,2 5,4 13,1-1,1 0,1 0,1 0,0-1,2-1,21 29,10 5,59 60,185 135,-43-41,-204-169,-1 3,-3 1,54 78,-77-98,-1 1,-1 1,0 0,-2 0,-1 1,-1 0,5 34,-9-38,0 0,-2 0,-1 0,0 0,-2 0,0 0,-1 0,-1-1,-10 30,13-47,0-1,0 1,-1 0,1-1,-1 1,1-1,-1 0,0 0,0 1,0-1,0 0,0 0,-1-1,1 1,0 0,-1-1,1 1,-5 0,-10 4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16.6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0,'1'5,"0"-1,1 1,-1-1,1 0,0 0,1 0,-1 0,1 0,-1 0,1 0,4 3,4 7,32 45,163 209,-175-234,2 0,1-3,2-1,1-1,53 31,-36-29,1-2,2-3,0-2,2-2,0-4,121 23,-135-35,146 17,-181-23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17.6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458 1,'4'0,"-2"0,-7 0,-6 0,-10 0,-10 4,-8 6,-6 5,0 10,-1-1,0 0,6 1,3-4,7-2,4-3,2-5,6-5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21.3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234 437,'-2'-7,"0"0,-1 1,0-1,0 1,0 0,-1 0,0 0,0 0,-1 0,0 1,1 0,-12-9,13 12,1 0,0 0,0 1,-1-1,1 1,-1-1,1 1,-1 0,0 0,0 0,1 0,-1 1,0-1,0 1,0-1,0 1,1 0,-1 0,0 1,0-1,0 0,-5 2,4 0,-1 1,1-1,0 1,-1 0,1 0,1 0,-1 1,0-1,1 1,0 0,0 0,0 0,-2 5,-4 7,1 0,1 1,1 0,1 0,0 1,1-1,1 1,-2 32,3-6,2 0,8 65,-6-96,0 0,1-1,0 0,0 1,2-1,-1-1,2 1,-1-1,13 19,-11-22,-1 0,1-1,1 0,-1 0,1 0,0-1,1 0,0-1,0 0,0 0,0-1,16 5,13 1,0-1,0-3,0 0,0-3,65-2,191-31,-262 26,-13 2,0 0,0-1,0-1,0-1,-1-1,0-1,24-11,-40 16,1 0,0-1,-1 1,0-1,0 0,0 0,0 0,0 0,0 0,-1 0,1 0,-1 0,0-1,0 1,0 0,-1-1,1 1,-1-1,0-5,0-9,0 0,-6-28,4 26,-3-11,0-1,-3 1,0 0,-2 1,-1 0,-2 0,0 1,-35-53,35 63,-1 1,-1 1,0 0,-1 0,-1 2,0 0,-1 1,-1 1,0 1,-1 0,0 2,-1 0,-27-9,22 11,1 1,-2 1,1 1,-1 2,1 0,-1 2,0 1,0 1,-33 6,40-6,20-1,0 0,0 0,0 0,-1 0,1 0,0 0,0 0,0 0,0 0,0 0,-1-1,1 1,0 0,0 0,0 0,0 0,0 0,0 0,0 0,-1 0,1 0,0 0,0-1,0 1,0 0,0 0,0 0,0 0,0 0,0 0,0-1,0 1,0 0,0 0,0 0,0 0,0 0,0-1,0 1,0 0,0 0,0 0,0 0,0 0,0-1,0 1,0 0,0 0,0 0,0 0,0 0,1-1,1-1,0 0,0 1,1-1,-1 0,1 1,0-1,-1 1,1 0,5-2,49-13,108-16,-31 7,-4-5,-2-1,187-20,-301 50,-1 0,0 1,0 1,1 0,-1 1,0 0,0 1,0 0,-1 1,1 1,17 9,-14-5,-1 1,0 1,0 1,-1 0,-1 1,0 0,18 25,0 1,-13-19,-2 1,0 1,-1 0,-1 1,16 36,-29-56,0-1,0 0,0 0,0 1,-1-1,1 1,-1-1,1 0,-1 1,0-1,0 1,0-1,0 1,-1-1,1 1,-1-1,1 0,-1 1,0-1,-1 3,1-5,1 0,0 0,-1 0,1 0,-1-1,1 1,-1 0,1 0,0 0,-1 0,1 0,-1-1,1 1,0 0,-1 0,1-1,0 1,-1 0,1 0,0-1,-1 1,1 0,0-1,0 1,-1-1,1 1,0 0,0-1,0 1,-1-1,1 1,0 0,0-1,0 1,0-1,0 1,0-1,0 1,0-1,-4-21,2-4,2-1,1 1,1 0,2-1,0 1,2 0,1 1,0-1,2 1,13-24,-20 44,0 0,0 1,1-1,0 1,-1-1,2 1,-1 0,0 0,1 1,0-1,0 1,0-1,0 1,0 0,1 1,-1-1,1 1,0 0,0 0,-1 1,1-1,1 1,-1 0,0 0,0 1,0-1,0 1,0 0,1 1,-1-1,0 1,0 0,0 1,0-1,0 1,6 2,14 8,0 0,-1 1,-1 2,0 0,30 26,21 18,-2 3,110 123,-166-163,-6-3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22.1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181 383,'6'-2,"0"0,-1-1,1 1,-1-1,1-1,-1 1,0-1,0 0,0 0,-1 0,6-7,1 0,57-47,-38 34,0-2,-1-1,-2-1,35-47,-60 73,-1 0,1 0,0 0,-1-1,0 1,1 0,-1-1,0 1,-1-1,1 0,0 1,-1-1,1 1,-1-1,0 0,0 0,0 1,0-1,0 0,-1 1,1-1,-1 0,-1-3,0 4,0 0,0 0,0 0,0 0,-1 1,1-1,-1 0,1 1,-1 0,1 0,-1 0,0 0,0 0,0 0,1 1,-1-1,0 1,0 0,0 0,0 0,-5 1,-25 2,1 2,0 2,1 0,0 3,0 0,1 2,0 1,-55 34,75-40,-1 0,1 0,1 1,0 0,0 1,1 0,-1 0,2 1,0 0,-10 18,15-24,0 0,0 1,0-1,1 0,-1 0,1 1,0-1,1 1,-1-1,1 1,0-1,0 1,0 0,0-1,1 1,0-1,0 0,0 1,1-1,-1 0,1 1,0-1,0 0,1 0,-1-1,1 1,0 0,0-1,0 0,0 1,6 3,28 20,1-1,1-2,1-2,0-2,67 24,-14-14,145 28,-7-26,-202-27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23.0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1 402,'4'0,"0"1,0-1,0 1,0 1,0-1,-1 0,1 1,0 0,-1 0,1 0,-1 0,1 0,3 5,42 43,-35-35,109 132,-6 6,170 292,-51-24,-231-412,-1 0,0 0,-1 1,0-1,3 18,-6-26,1 0,-1 1,0-1,0 1,0-1,0 1,-1-1,1 1,0-1,0 0,-1 1,1-1,-1 1,1-1,-1 0,0 1,0-1,1 0,-2 1,0-1,1 0,-1 0,0 0,1-1,-1 1,0-1,1 1,-1-1,0 0,0 1,1-1,-1 0,0 0,1 0,-1-1,0 1,0 0,1-1,-1 1,-2-2,-7-1,1-2,-1 1,1-1,1-1,-1 1,1-2,0 1,0-1,-10-11,-11-13,-27-37,34 40,-39-51,3-3,4-2,4-3,-68-155,87 162,3-1,4-1,4-2,4 0,-13-157,28 218,2 0,0 0,2 0,0 0,9-34,-10 51,1-1,1 0,-1 1,1-1,0 1,1 0,-1 0,1 0,0 1,1-1,-1 1,1 0,0 0,1 1,-1-1,1 1,0 0,0 1,0-1,0 1,1 1,7-4,36-8,0 2,0 1,53-2,-76 11,0 2,-1 0,1 2,0 1,0 1,-1 2,40 12,239 101,-302-118,0 0,1 1,-1-1,0 1,0 0,0 0,0 0,0 0,-1 0,1 1,0-1,-1 1,0 0,0-1,0 1,0 0,0 1,0-1,-1 0,1 0,-1 1,0-1,0 0,0 1,-1-1,1 1,-1 4,-1-2,0-1,0 1,0-1,-1 1,0-1,0 1,-1-1,1 0,-1 0,0 0,-1 0,1-1,-1 0,0 1,0-1,-6 5,-704 540,600-473,77-53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24.1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75 235,'-2'1,"-1"0,1 0,0 0,0 0,0 0,0 0,0 1,0-1,0 1,0-1,0 1,1 0,-1 0,1 0,-1 0,1 0,-1 2,-21 37,20-35,0 0,1 1,0-1,0 1,0-1,1 1,0 0,0 0,1-1,0 1,1 9,0-12,0-1,0 1,0 0,1 0,-1-1,1 1,0-1,0 0,0 0,1 1,-1-1,1-1,0 1,0 0,0-1,0 1,0-1,0 0,1 0,-1 0,4 1,18 7,1-1,-1 0,1-2,1-2,51 6,141-6,-158-5,12 1,146-5,-217 4,0 0,0-1,0 1,0 0,0-1,0 1,0-1,0 1,-1-1,1 0,0 0,0 0,-1 0,1 0,0 0,-1-1,1 1,-1 0,0-1,1 1,-1-1,1-2,0 1,-1 0,0 0,-1 0,1 0,0 0,-1 0,0-1,0 1,0 0,0 0,0-1,-2-4,-1-7,-2-1,0 1,-1 0,-11-20,-1-1,-7-15,-2 1,-2 1,-38-47,62 90,0 1,0-1,-1 1,0 1,0-1,0 1,-1 0,1 0,-1 1,0 0,0 0,-14-3,7 4,1 0,0 0,0 1,-1 1,1 1,-25 3,12 1,0 1,0 2,1 0,0 2,0 1,-42 25,-53 39,96-63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24.8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1,'1'19,"1"0,1 1,0-1,1 0,1-1,8 20,53 109,-29-72,-28-55,90 183,-83-175,1-1,1 0,2-2,0 0,25 21,-37-39,0-1,1 0,-1-1,1 0,0-1,1 1,-1-2,1 1,0-1,0-1,0 0,12 1,18 0,72-3,-58-2,112 1,-140 1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25.8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1 382,'6'-1,"0"-1,0 1,0-1,0 0,0-1,0 0,-1 1,1-2,-1 1,8-7,13-7,32-13,-33 19,-2-1,0-1,0-1,-1-1,-1-1,0-1,26-28,-45 43,0 0,-1-1,1 1,-1 0,1 0,-1-1,0 1,0-1,0 1,-1-1,1 0,-1 1,1-1,-1 0,0 1,0-1,0 0,0 1,0-1,-2-4,1 3,-1 0,0 0,0 0,0 0,0 1,-1-1,1 0,-1 1,0 0,0 0,-6-5,0 1,1 1,-1 1,0-1,0 2,-1-1,0 1,0 1,0-1,0 2,-12-3,13 4,-1 0,0 1,1 0,-1 0,0 1,1 1,-1-1,1 2,-16 4,21-5,0 0,0 1,0-1,0 1,1 0,-1 0,1 0,0 0,-1 1,2-1,-1 1,0 0,1 0,-1 0,1 0,0 0,1 0,-1 1,1-1,0 1,0-1,-1 6,0 6,0 0,0 0,2 0,0 0,1 0,0 0,1 0,1 0,1-1,0 1,1-1,1 0,0 0,1 0,0-1,1 0,1-1,1 0,-1 0,2-1,0 0,0-1,1 0,1 0,-1-2,2 0,-1 0,1-1,21 9,-10-10,0-1,0-1,0-1,0-1,1-1,-1-1,1-2,26-3,21 1,-44 1,1-1,-1-1,-1-1,1-2,-1-1,0-1,-1-2,0 0,0-2,-1-1,-1-1,-1-1,0-1,-1-1,-1-1,0-1,-2-1,22-28,49-65,-66 81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11.22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334 1472,'33'-60,"69"-95,-65 104,-2-1,34-71,-68 120,1 0,-1 0,0 0,0 0,0 0,0 0,-1 0,1 0,-1 0,0 0,0-4,0 6,0 1,0-1,0 1,0 0,-1-1,1 1,0-1,0 1,-1 0,1-1,0 1,0-1,-1 1,1 0,0 0,-1-1,1 1,-1 0,1 0,0-1,-1 1,1 0,-1 0,1 0,0 0,-1-1,0 1,-22 6,7 2,-1 2,2 0,0 1,0 0,0 2,2-1,0 2,-15 19,-86 128,104-145,-42 67,3 2,4 3,4 1,4 2,-32 122,65-197,-13 64,17-73,-1-1,1 0,0 0,0 0,1 1,0-1,0 0,0 0,1 0,3 9,-4-13,1 0,-1 0,1 0,0 0,0 0,0 0,0 0,0-1,0 1,0-1,0 0,1 1,-1-1,1 0,-1 0,1 0,-1-1,1 1,-1-1,1 1,-1-1,1 0,0 0,-1 0,1 0,0-1,-1 1,1-1,-1 1,1-1,-1 0,3-1,14-5,-1 0,0-1,20-12,-29 15,99-57,-2-4,-3-5,-4-5,-3-3,-3-5,-4-4,109-141,-156 171,-2-3,-4-1,-2-1,-3-2,-3-2,-2 0,-4-2,-3 0,-2-1,-4-1,5-87,-16 127,-1 0,-1-1,-2 1,-1 1,-2-1,-1 0,-10-32,13 53,0 1,-1-1,0 1,-1 0,0 0,0 1,-1-1,0 1,0 0,-1 1,0 0,0 0,-1 0,1 1,-2 0,1 0,-1 1,1 0,-2 1,1 0,0 0,-1 1,1 1,-1-1,-12 0,10 2,0 1,0 0,0 1,0 0,0 1,0 0,1 1,-1 0,1 1,0 1,0 0,0 0,0 1,1 0,0 1,0 0,1 0,0 1,0 0,1 1,-11 14,13-15,1 0,-1 0,1 1,1-1,-1 1,2 0,-1 0,1 1,1-1,-1 1,2 0,-1-1,1 1,1 0,0 0,0 0,1 0,0-1,1 1,0 0,0-1,1 1,1-1,-1 0,1 0,9 13,-1-4,2-2,-1 0,2 0,0-1,1-1,1-1,0 0,0-1,34 16,5-1,0-2,65 17,345 86,-458-126,-1 0,1 0,-1 0,0 1,0 0,0 1,0 0,10 6,-15-8,0 1,0-1,0 0,-1 1,1-1,0 1,-1-1,0 1,1 0,-1 0,0 0,-1 0,1-1,0 1,-1 0,0 0,1 0,-1 0,0 0,-1 0,1 0,-1 0,1 0,-2 5,-8 23,0 0,-27 51,-7 22,22-47,12-32,0 0,1 1,2 0,1 1,0-1,-1 31,7-55,0 0,0 1,1-1,-1 0,0 0,1 0,0 0,-1 0,1 0,0 0,0 0,0 0,0-1,0 1,0 0,1 0,-1-1,1 1,-1-1,1 1,-1-1,1 0,0 0,0 0,0 0,0 0,-1 0,1 0,0 0,1-1,-1 1,0-1,0 0,0 1,4-1,0 0,0 0,0-1,0 1,0-1,-1 0,1-1,0 1,-1-1,1 0,-1 0,10-7,3-4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26.7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8,'1'0,"-1"-1,0 1,0-1,1 1,-1-1,0 1,1 0,-1-1,0 1,1 0,-1-1,1 1,-1 0,1-1,-1 1,0 0,1 0,-1 0,1-1,-1 1,1 0,-1 0,1 0,0 0,-1 0,1 0,-1 0,1 0,-1 0,1 0,-1 0,1 0,-1 1,1-1,-1 0,1 0,-1 0,1 1,-1-1,0 0,1 1,-1-1,1 0,-1 1,1-1,25 15,11 18,-2 1,-1 3,-1 0,-2 2,29 49,-22-25,-26-42,1 1,1-2,1 1,18 17,-21-28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27.4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229 1,'-17'0,"-3"-1,-1 1,1 1,0 1,-31 8,46-9,1 0,0 0,0 1,0-1,0 1,0 0,1 1,-1-1,0 1,1-1,0 1,0 0,-1 0,2 0,-1 1,0-1,1 1,0 0,-1-1,1 1,1 0,-1 0,1 0,-1 1,1-1,0 0,0 5,1 0,-1 0,2-1,-1 1,1 0,1-1,-1 1,1-1,1 1,0-1,0 0,0 0,1 0,8 11,6 7,2-1,32 33,-9-10,71 85,357 448,-440-538,-18-28,0 1,-2 0,0 1,-1 0,-1 1,8 20,-17-37,1 0,-1 1,0-1,0 0,1 0,-1 0,0 0,0 0,0 1,0-1,-1 0,1 0,0 0,0 0,-1 0,1 0,-1 0,1 0,-1 0,1 0,-1 0,0 0,1 0,-1 0,0 0,0 0,0-1,1 1,-1 0,0 0,0-1,0 1,0-1,0 1,0-1,-1 1,1-1,0 0,0 0,-2 1,-8 0,1 1,-1-1,-20-2,2 1,-31 12,0 1,-64 25,5-1,37-13,53-16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28.3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313 0,'1'97,"-6"212,0-231,-30 151,25-184,4-12,-17 47,20-70,-1 0,-1 0,0-1,0 0,-1 0,0 0,-1-1,-13 15,-26 27,38-39,-1-1,0 0,0-1,-1 0,0 0,0-1,-16 9,9-8,3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29.4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32.6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130 891,'10'1,"0"0,0 1,0 0,0 0,-1 1,1 0,-1 1,1 0,-1 0,0 1,-1 0,1 1,-1 0,13 12,6 9,-1 1,34 46,-57-69,111 149,176 320,-261-417,-2 0,-3 2,26 92,-49-144,0-1,0 1,0 0,-1-1,0 1,0 0,-2 10,2-16,-1 0,1 0,0 0,-1 0,1 0,0 0,-1 0,1 0,-1 0,0 0,1-1,-1 1,0 0,1 0,-1-1,0 1,0 0,0-1,0 1,1 0,-2 0,0-1,0 0,1 0,-1 0,0 0,1 0,-1 0,0-1,1 1,-1 0,0-1,1 0,-1 1,1-1,-1 0,1 1,0-1,-1 0,-1-2,-28-22,1-1,2-1,0-1,2-2,-30-45,18 27,-58-78,6-4,5-3,6-4,6-3,-101-278,162 379,0 1,3-2,1 1,-4-76,11 97,2-1,0 1,1 0,1 0,1 0,1 0,0 0,1 1,1 0,0 0,2 1,18-29,-11 25,0 1,2 0,0 1,1 1,1 1,0 0,1 2,1 1,0 0,1 1,0 2,1 0,36-9,-29 11,1 1,0 2,0 1,0 1,1 2,-1 1,0 1,0 2,0 2,40 10,-59-11,-1 1,0 0,0 1,0 1,-1 0,0 0,0 1,-1 0,0 1,0 0,-1 1,0 0,-1 0,0 1,0 0,-2 0,1 1,-1 0,8 24,-7-17,-2 1,0-1,0 1,-2 0,-1 1,0-1,-2 0,0 0,-1 1,-1-1,-1 0,-8 30,5-34,-1-1,-1 0,0 0,0-1,-2 0,1 0,-2-1,0 0,0-1,-2-1,1 0,-1 0,-24 14,-19 8,0-2,-72 28,85-41,-53 30,79-38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34.0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0 825,'16'14,"0"-1,1 0,22 13,4 3,6 6,2-3,1-2,1-2,82 31,-132-58,0 0,0 0,-1-1,1 1,0-1,1 1,-1-1,0 0,0 0,0 0,0-1,0 1,0-1,0 1,0-1,0 0,-1 0,1 0,0-1,2-1,0 0,-1-1,0 1,-1-1,1 0,0 0,-1-1,0 1,0-1,-1 1,4-9,3-9,-2-1,0 0,6-48,1-58,-6-1,-13-216,5 344,0-12,-1 0,-1 0,0 0,-1 0,-4-14,1 44,4 15,7 17,3 0,2-1,1 0,3-1,2 0,41 82,-36-92,2-1,1-1,1-1,2-1,1-2,2-1,0-1,2-1,68 42,-82-58,0 0,1-2,0 0,1-2,33 10,-48-16,0 0,-1 0,1 0,0-1,0 0,0 0,0 0,0 0,0-1,0 1,0-1,-1-1,1 1,0-1,-1 0,1 0,-1 0,1 0,-1-1,0 0,0 0,0 0,-1 0,1-1,-1 1,0-1,0 0,0 0,4-7,6-19,-2-1,0 0,-2-1,-2 0,5-49,-2 24,6-39,-4-1,0-161,-13 241,-1 0,0 0,-2 0,0 1,0-1,-2 1,0 0,-1 0,-15-25,19 35,-1 0,0 1,0-1,0 1,-1 0,0 0,0 0,0 0,-1 1,1 0,-1 0,0 1,0 0,-1 0,1 0,-1 0,1 1,-1 0,0 1,0 0,1 0,-1 0,0 1,0 0,0 0,-12 2,14 0,-1 0,0 0,1 0,0 1,-1 0,1 0,0 0,0 0,1 1,-1 0,1 0,0 0,0 1,0 0,0-1,1 1,0 0,0 1,0-1,-1 7,-3 3,2 0,0 1,0 0,2 0,0 0,-1 19,3-21,1-1,1 0,0 0,0 0,2 0,-1 0,2-1,-1 1,2-1,0 0,0 0,10 16,-4-13,0 0,1 0,0-1,1-1,1 0,0-1,30 20,-5-10,1-1,1-2,1-1,0-3,1-1,63 11,243 18,-346-43,0 0,0 0,0 0,-1 1,1-1,0 1,0 0,-1-1,1 1,0 1,4 1,-7-2,1 0,-1 0,1 0,-1 0,0 0,1 0,-1 0,0 0,0 0,0 0,0 0,0 1,0-1,0 0,0 0,0 0,0 0,0 0,-1 0,1 0,0 0,-1 0,1 0,-1 0,1 0,-1 0,0-1,1 1,-1 0,-1 1,-16 29,2 1,0 1,3 0,1 1,-11 46,22-76,0 0,0 1,0-1,1 0,-1 1,1-1,0 1,1-1,-1 0,1 1,0-1,0 0,2 7,-2-9,1 0,-1 0,1 0,0 0,0 0,-1 0,1-1,0 1,1-1,-1 0,0 1,0-1,0 0,1 0,-1 0,1-1,-1 1,1-1,-1 1,1-1,-1 0,1 0,-1 0,1 0,3-1,25-2,0-2,40-10,-33 6,7-1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36.1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484 1247,'0'-2,"1"0,1 0,-1 0,0 0,0 0,1 0,-1 1,1-1,-1 1,1-1,0 1,-1 0,1-1,0 1,0 0,4-2,5-4,97-67,-49 34,98-84,-156 123,1 0,-1 0,1 0,-1 0,0-1,1 1,-1 0,0-1,0 1,0-1,0 1,0-1,-1 0,1 1,0-1,-1 0,1 1,-1-1,1 0,-1 0,0 1,0-1,0-3,-1 3,-1 1,1-1,-1 1,1 0,-1 0,0-1,1 1,-1 0,0 0,0 0,0 1,0-1,0 0,0 1,0-1,0 1,0 0,0 0,0 0,0 0,-2 0,-23-1,-1 2,1 1,1 1,-1 1,0 2,1 0,0 2,1 1,-1 1,-36 20,7 1,1 3,1 2,-64 57,76-57,-40 45,68-66,0 1,1 0,0 1,2 0,0 1,-10 25,18-40,1 1,0 0,0-1,0 1,0 0,1-1,0 1,0 0,0 0,0 0,0-1,1 1,-1 0,1 0,0-1,0 1,3 6,-1-5,1-1,-1 1,0-1,1 0,0 0,0 0,0 0,1-1,-1 1,10 4,9 3,0-1,1-1,0-2,33 7,-46-11,151 30,271 21,168-36,-575-18,-12 1,-1-1,1 0,0-1,15-4,-26 5,-1-1,1 1,0-1,-1 0,1 0,-1-1,1 1,-1 0,1-1,-1 1,0-1,0 0,0 0,0 0,0 0,0 0,0 0,-1 0,1-1,-1 1,0-1,0 1,0-1,0 1,1-5,0-10,-1 0,-1 0,0 0,-1 0,-1 1,-1-1,0 0,-9-23,3 3,-27-94,-6 2,-6 1,-5 3,-6 2,-5 3,-140-199,65 139,117 154,-1 2,-1 1,-1 0,-48-31,72 52,-1 1,0 0,0-1,0 1,0 0,0 0,0 0,0 0,0 1,0-1,0 1,0-1,-1 1,1 0,0-1,0 1,-1 1,1-1,0 0,0 0,-4 2,5-1,-1 1,0-1,1 1,-1 0,1-1,0 1,0 0,-1 0,1 0,1 0,-1 0,0 1,0-1,1 0,-1 0,1 0,0 1,-1-1,1 0,1 4,-2 18,2 1,1 0,1-1,1 0,1 1,1-1,1-1,1 1,2-2,0 1,1-1,23 34,1-6,2-2,2-1,3-2,48 40,-9-15,4-4,185 109,-137-104,221 84,-337-149,-3 0,2 0,-1-1,1 0,0-1,0-1,23 1,-37-4,-1 0,1 0,-1 0,1-1,0 1,-1 0,1-1,-1 1,1-1,-1 0,1 0,-1 1,0-1,1 0,-1 0,0 0,0 0,1-1,-1 1,0 0,0 0,0-1,-1 1,1 0,0-1,0 1,-1-1,1 1,-1-1,1 0,-1-2,2-6,-1 0,0 0,-1-1,-1-10,1 4,-3-178,-9 0,-40-210,-3 165,55 239,-1 1,1-1,0 0,0 0,-1 0,1 0,0 1,0-1,0 0,0 0,0 0,0 0,0 1,0-1,0 0,0 0,1 0,-1 0,0 1,0-1,1 0,-1 0,1 0,-1 1,1-1,-1 0,1 1,-1-1,1 1,0-2,1 2,0-1,0 0,0 1,0 0,0-1,0 1,0 0,-1 0,1 0,0 0,0 0,0 1,2-1,14 5,0 0,24 12,-25-10,3 0,-6-1,-1-1,1 0,-1-1,29 4,-40-8,0 0,0 0,0 0,0 0,-1 0,1-1,0 1,0-1,0 1,0-1,-1 1,1-1,0 0,-1 0,1 0,0 0,-1 0,2-2,-1 1,-1 0,0 0,0 0,0 0,0-1,0 1,-1 0,1 0,-1-1,1 1,-1-1,0 1,0 0,0-1,0 1,0 0,-1-1,0-3,-4-10,0 1,-1-1,-1 1,-1 0,0 1,-10-15,193 318,-86-138,406 689,-435-737,90 214,-134-274,-1 2,-3-1,-1 2,-3 0,-1 0,-3 0,-2 93,-3-122,-1-1,-1 1,-1-1,0 0,-1 0,0 0,-1 0,-1-1,-11 17,12-22,0-2,-1 1,0-1,-1 0,1 0,-1-1,-1 0,0-1,0 0,0 0,0 0,-1-2,0 1,0-1,-14 3,-22 2,0-2,-1-2,0-3,0-1,0-3,-51-8,64 6,1-2,-1-1,2-2,-1-1,1-2,1-1,0-2,1 0,0-2,2-2,-50-40,51 34,0-2,1-1,2-1,1-1,1-2,2 0,1 0,2-2,1 0,-17-53,22 52,2 0,1-1,-7-62,14 83,1 1,0 0,1 0,0 0,1 0,1 0,0 0,1 0,0 1,1-1,1 1,11-21,12-6,2 1,1 2,2 1,2 1,63-47,213-127,-301 201,1 1,1 0,-1 1,1 0,0 1,1 0,-1 1,25-4,-12 7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36.8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1,'4'0,"10"0,3 4,2 10,3 12,-3 9,4 8,3 9,-4 4,0 2,-1-6,-3-2,-5-6,-1-6,-1-5,-4-4,-2-7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37.1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35,'0'-4,"0"-6,4-1,2 1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38.9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1 154,'88'0,"1"3,0 4,-1 3,133 35,244 126,-426-156,-26-10,1 0,-1 0,0 2,17 10,-30-16,1-1,-1 0,1 0,-1 1,0-1,1 0,-1 0,0 1,1-1,-1 0,0 1,1-1,-1 1,0-1,0 0,0 1,1-1,-1 1,0-1,0 1,0-1,0 1,0-1,0 0,0 1,0-1,0 1,0-1,0 1,0-1,0 1,0-1,0 1,0-1,-1 0,1 1,0-1,0 1,0-1,-1 0,1 1,0-1,-1 1,1-1,0 0,-1 0,1 1,0-1,-1 0,1 0,-1 1,1-1,0 0,-1 0,1 0,-1 0,1 1,-1-1,1 0,-1 0,1 0,-1 0,-31 6,28-6,0 0,0-1,0 0,0 0,1 0,-1 0,0 0,1-1,-1 0,1 0,-1 0,1 0,0 0,0-1,0 1,0-1,1 0,-1 0,1 0,-1 0,1 0,0-1,0 1,-2-7,1 3,0-1,0 0,1 0,0 0,0 0,1-1,0 1,1 0,-1-1,3-14,-2 22,0-1,0 0,0 1,1-1,-1 1,0-1,1 1,-1-1,1 1,0-1,-1 1,1-1,0 1,0 0,0-1,0 1,0 0,0 0,1 0,-1 0,0 0,0 0,1 0,-1 0,3-1,-1 2,0 0,-1-1,1 1,0 1,0-1,-1 0,1 1,0-1,-1 1,1 0,0 0,-1 0,5 2,9 6,-1 1,-1 0,22 19,-33-26,13 12,0 1,-2 0,0 1,16 25,-108-317,77 272,1 1,-1 0,0-1,1 1,-1-1,1 1,0 0,0-1,0 1,0-1,0 1,1-1,-1 1,1-1,-1 1,1 0,0-1,0 1,0 0,0 0,1 0,1-4,0 4,1 0,-1 0,0 0,1 1,-1-1,1 1,-1 0,1 0,0 0,-1 0,1 1,0-1,0 1,5 0,27 1,-1 1,0 1,0 2,-1 2,67 21,159 80,-238-98,-13-5,-1 0,1 0,-1 1,0 0,-1 0,0 1,0 0,0 0,-1 1,9 13,-10-19,-4-13,-4-15,-5-7,2 0,1-1,1 1,2-1,3-58,-1 90,0 0,0 0,0 0,1 0,-1 0,0 0,1 0,0-1,-1 2,1-1,0 0,0 0,0 0,0 0,0 0,1 1,-1-1,1 1,-1-1,1 1,-1-1,1 1,0 0,-1 0,1 0,0 0,0 0,0 0,0 0,0 1,0-1,0 1,0-1,0 1,0 0,1 0,-1 0,0 0,0 0,0 0,0 1,0-1,0 1,4 1,6 1,0 2,-1-1,1 2,-1 0,-1 0,14 10,29 26,54 57,-22-20,-79-73,1 0,-1 1,-1-1,8 12,-3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41.4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1844,'1'-16,"1"1,0-1,1 0,1 1,1-1,0 1,0 0,9-14,70-116,-60 106,406-604,-93 147,-259 379,72-119,-150 235,1 0,-1 0,0 1,1-1,-1 0,0 0,1 1,-1-1,1 0,-1 1,1-1,0 1,-1-1,1 1,-1-1,1 1,0-1,0 1,-1-1,1 1,0 0,0-1,-1 1,1 0,1 0,-1 0,0 0,0 1,-1-1,1 1,0 0,0-1,-1 1,1 0,0-1,-1 1,1 0,-1 0,1-1,-1 1,1 0,-1 0,0 0,1 1,11 52,-11-51,152 1460,-137-1257,62 719,-75-891,2 48,-5-76,0 1,-1-1,0 1,0-1,0 1,0-1,-1 0,-5 13,19-73,64-112,107-172,-165 308,31-54,81-106,-102 155,1 2,1 1,2 2,1 1,51-35,-63 50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12.4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196 1423,'-13'16,"0"0,2 1,0 0,-16 35,0-2,14-27,-3 3,1 0,2 1,-19 52,31-77,0 1,1-1,-1 0,1 1,-1-1,1 1,0-1,0 0,0 1,0-1,1 1,-1-1,1 0,-1 1,1-1,0 0,0 1,0-1,0 0,0 0,0 0,1 0,2 4,0-3,0-1,0 1,0-1,0 0,0 0,0 0,1 0,-1-1,0 1,1-1,8 1,11 0,1-1,0-1,41-6,-63 6,60-7,0-2,0-3,-1-3,-1-3,0-2,-2-2,0-4,-2-2,64-41,-93 51,45-33,-67 46,0 0,-1 0,1-1,-1 1,0-1,-1 0,1-1,5-10,-9 13,0 0,0 0,-1 0,1 1,-1-1,0 0,0 0,0 0,-1 0,1 0,-1 0,0 1,0-1,-1 0,1 1,-1-1,1 1,-1-1,0 1,0 0,-1-1,1 1,-1 0,1 1,-5-4,-8-9,-1 1,-1 1,-21-14,35 25,-22-13,-2 1,0 1,0 1,-1 2,0 1,-1 1,0 1,0 1,-1 2,1 1,-1 2,0 0,0 2,1 2,-1 0,1 2,0 1,0 1,0 2,1 1,-33 17,-29 18,145-109,389-360,-354 345,-4-5,-3-3,-4-4,71-106,-145 189,1-1,-1 0,-1 0,1 0,-2 0,1-1,-1 0,-1 1,0-1,0 0,-1 0,0-12,-2 14,0 1,0-1,-1 1,0-1,0 1,0-1,-1 1,-1 0,1 0,-1 1,0-1,-1 1,1 0,-1 0,0 0,-8-6,5 5,0-1,-1 1,-1 1,-16-10,22 14,0 0,0 1,0-1,0 1,0-1,0 1,-1 0,1 1,0-1,-1 1,1 0,0 0,-1 0,1 1,-5 0,8 0,0-1,0 0,0 1,-1-1,1 0,0 1,0 0,0-1,0 1,0-1,0 1,0 0,1 0,-1 0,0-1,0 1,1 0,-1 0,0 0,1 0,-1 0,1 0,-1 0,1 1,-1-1,1 0,0 0,0 0,-1 2,2 0,-1 1,1-1,0 0,-1 0,1 0,0 1,1-1,-1 0,1 0,2 4,4 4,0 0,0-1,2 0,12 13,2-5,1-1,0-1,0-1,29 11,115 41,-92-39,-15-4,105 43,-142-55,0 1,0 1,-2 1,29 24,-46-34,-1 0,0 1,0 0,0-1,-1 1,1 1,-2-1,1 1,-1 0,0 0,0 0,-1 0,1 0,0 8,-2-2,0-1,0 0,-1 0,-1 1,0-1,-1 0,-6 23,-6 5,-2 0,-1-1,-41 66,58-105,-68 107,-89 108,153-210,-1 1,0 0,1 1,-1-1,1 1,-5 11,9-17,0-1,0 0,0 0,-1 0,1 1,0-1,0 0,0 0,0 0,0 1,0-1,0 0,-1 0,1 1,0-1,0 0,0 0,0 0,0 1,0-1,0 0,0 0,0 1,1-1,-1 0,0 0,0 1,0-1,0 0,0 0,0 0,0 1,0-1,1 0,-1 0,0 0,0 1,0-1,0 0,1 0,-1 0,0 0,0 0,0 0,1 1,-1-1,0 0,0 0,1 0,-1 0,0 0,0 0,1 0,-1 0,0 0,15-5,-14 4,24-12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39.9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302 51,'0'-2,"-1"0,0 0,0-1,0 1,0 0,0 0,0 0,0 0,0 0,-1 0,1 0,-1 0,0 1,0-1,1 1,-1-1,0 1,0 0,0-1,0 1,-1 0,1 0,0 1,0-1,-1 0,1 1,-5-1,-4-2,-1 1,0 1,1 0,-16 0,11 2,-1 1,1 1,1 0,-1 1,0 0,-17 9,29-12,1 1,-1 0,1 0,-1 0,1 0,0 1,0-1,0 1,1 0,-1 0,1 0,-1 0,-2 6,4-7,0 1,0-1,1 1,-1-1,1 1,0 0,0-1,0 1,0 0,0-1,1 1,-1 0,1-1,-1 1,1-1,0 1,0-1,0 1,1-1,-1 0,1 1,2 2,3 4,0 0,1-1,0 1,1-2,0 1,0-1,13 7,77 40,-63-36,12 9,-37-19,1-1,-1 0,2 0,-1-2,1 1,-1-2,1 1,1-2,-1 0,15 2,-25-5,0-1,-1 1,1-1,0 0,-1 1,1-1,-1 0,1-1,-1 1,0 0,1-1,-1 1,0-1,0 0,0 1,0-1,0 0,-1 0,1-1,-1 1,1 0,-1 0,0-1,1 1,-1-1,-1 1,2-4,-1 3,0 1,0-1,0 0,1 1,-1-1,1 1,-1 0,1-1,0 1,0 0,0 0,0 0,0 0,1 0,-1 1,4-3,-4 4,-1 0,1 0,-1 0,1 0,0 0,-1 0,1 0,-1 0,1 1,-1-1,1 1,-1-1,1 1,-1 0,1 0,-1-1,0 1,1 0,-1 0,0 0,0 0,2 2,27 33,-22-26,40 57,70 128,-100-163,8 26,-20-35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41.3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275 47,'-3'-1,"0"0,1 0,-1 0,0-1,1 1,-1-1,1 0,-1 1,1-1,-3-3,-17-11,15 14,0-1,0 2,0-1,-1 1,1 0,-1 0,1 1,0 0,-9 1,11-1,1 1,0-1,0 1,1 0,-1 0,0 0,0 1,0-1,1 1,-1 0,1 0,-1 0,1 1,0-1,0 1,0-1,0 1,-3 4,5-6,1 1,-1-1,1 0,0 0,-1 0,1 0,0 1,0-1,-1 0,1 0,0 1,0-1,0 0,1 0,-1 1,0-1,0 0,1 0,-1 0,1 1,-1-1,1 0,-1 0,1 0,0 0,-1 0,1 0,0 0,0 0,0 0,0-1,0 1,0 0,0 0,0-1,0 1,0-1,0 1,0-1,1 1,1-1,5 4,0-1,0-1,0 1,15 1,66-3,-73-2,1 0,0 1,-1 1,1 0,19 5,-31-4,1 0,0 1,-1 0,0 0,1 0,-1 0,0 1,-1 0,1 0,-1 0,0 1,6 7,4 8,21 41,-21-35,475 911,-478-914,27 64,-35-78,0 0,0 0,-1 0,-1 0,1 0,-1 0,-1 15,-1-21,1 0,-1 0,0 0,0-1,0 1,0 0,0 0,-1-1,1 1,-1-1,0 1,1-1,-1 0,0 0,-1 0,1 0,-4 3,-48 26,38-24,-632 289,613-279,27-12,-1-1,1 0,-1 0,-1-1,1 0,-12 2,19-5,-1 0,0 0,1 0,-1 0,0 0,1-1,-1 1,0-1,1 0,-1 0,1 0,-1 0,1 0,0-1,-1 1,1-1,0 1,0-1,0 0,0 0,0 0,1 0,-1 0,0 0,1-1,-3-4,-8-18,0 0,1-1,-13-52,-9-85,21 90,4 0,4-1,2 0,4 0,2 0,4 1,4 0,2 1,4 0,2 1,4 1,3 1,3 1,59-97,-73 137,2 2,22-25,-34 44,0 0,1 0,0 1,1 0,-1 0,1 1,0 0,0 0,1 1,-1 0,12-3,57-14,112-34,-168 47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41.9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0,'5'0,"5"9,1 6,3 10,8 14,0 12,5 11,2 7,0 5,0 3,3 1,-4-4,-2-6,-1-11,-5-6,-6-7,-5-8,-5-9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42.3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44.2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1 193,'0'0,"1"0,-1 0,0 0,0 0,1 0,-1 0,0 0,0 0,1 0,-1 0,0 0,0-1,1 1,-1 0,0 0,0 0,0 0,1-1,-1 1,0 0,0 0,0 0,0-1,1 1,-1 0,0 0,0-1,0 1,0 0,0 0,0-1,0 1,0 0,0-1,0 1,0 0,0 0,0-1,0 1,0 0,0 0,0-1,0 1,0 0,0 0,0-1,0 1,0 0,-1 0,1-1,0 1,0 0,0 0,-1 0,1-1,0 1,0 0,0 0,-1 0,1 0,0-1,0 1,-1 0,1 0,0 0,0 0,-1 0,1 0,-1 0,22 5,-11 3,-1 0,-1 0,1 1,-2 0,1 0,-1 1,-1 0,8 16,13 16,-2-1,-18-29,0 0,0-1,18 20,-25-31,1 1,-1-1,1 0,-1 0,0 0,1 0,-1 0,1 0,-1 0,0 0,1 0,-1 0,1 0,-1-1,1 1,-1 0,0 0,1 0,-1 0,0-1,1 1,-1 0,0 0,1-1,-1 1,0 0,1 0,-1-1,0 1,0 0,1-1,-1 1,0-1,0 1,0 0,1-1,-1 1,0-1,0 1,0 0,0-1,0 1,0-1,0 1,0-1,6-22,-1-6,1-7,0 0,3 1,1 0,1 0,2 1,18-34,-19 48,-9 12,2 1,-1 0,1 0,0 0,0 0,12-10,-15 15,0 1,0 0,0 0,0 0,1 0,-1 0,0 0,1 1,-1-1,1 1,-1-1,1 1,-1 0,1 0,-1 0,0 0,1 1,-1-1,1 1,-1-1,0 1,1 0,-1 0,0 0,1 0,-1 0,0 1,3 2,20 15,0 2,-1 0,-1 2,38 49,-25-29,70 93,-61-74,-11-2,-27-46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45.3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97 18,'-1'-2,"0"1,0-1,-1 1,1 0,0 0,-1 0,1 0,-1 0,0 0,1 0,-1 0,1 1,-1-1,0 0,0 1,1 0,-1-1,0 1,0 0,0 0,0 0,1 0,-1 0,0 0,-3 2,3-1,-1 1,1-1,-1 1,1 0,0 0,0 0,0 0,0 0,0 1,0-1,1 1,-1-1,1 1,-2 3,-1 4,0-1,1 1,1 0,-1 0,1 0,1 0,0 0,1 14,3-5,2 0,1-1,0 0,1 0,1 0,15 25,3 8,-25-48,0-1,1 0,-1 0,0 1,0-1,1 0,0 0,-1 0,1-1,3 4,-4-5,-1 0,0 1,1-1,-1 0,1 0,0 0,-1 1,1-1,-1 0,1 0,-1 0,1 0,-1 0,1 0,-1 0,1 0,-1-1,1 1,-1 0,1 0,-1 0,1 0,-1-1,1 1,-1 0,1-1,-1 1,1 0,0-1,3-4,-1-1,0 1,1 0,-1-1,-1 0,4-9,4-8,-10 22,3-6,0 1,1-1,0 0,0 1,0 0,7-7,-10 12,0 0,0 0,1 1,-1-1,0 0,0 0,1 1,-1-1,0 1,1 0,-1-1,1 1,-1 0,0 0,1-1,-1 1,1 0,-1 1,1-1,-1 0,0 0,1 1,-1-1,1 0,-1 1,0 0,1-1,-1 1,0 0,0-1,0 1,1 0,-1 0,0 0,0 0,0 0,0 0,1 3,12 13,-1 1,0 0,-1 1,16 37,18 29,-40-77,-1 0,-1 0,0 0,0 1,4 13,-4-4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46.2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652 0,'97'251,"-40"-91,-33-107,-15-36,-1 1,-1 1,0-1,-1 1,5 38,-10-56,-1 0,0 0,0 0,1 0,-1 0,0 0,0 0,0 0,0 0,0 0,-1 0,1 0,0 0,0 0,-1 0,1 0,-1 0,1 0,-1 0,1 0,-1-1,1 1,-1 0,0 0,0 0,1-1,-1 1,0 0,-1 0,0-1,0 1,0-1,0 0,0-1,0 1,0 0,0-1,0 1,1-1,-1 1,0-1,0 0,0 0,-2-1,-10-7,0-1,-21-19,32 27,-83-68,-4 3,-2 4,-3 5,-137-63,206 109,-1 1,0 1,-36-8,31 12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47.9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0 500,'39'37,"1"-2,66 46,-95-73,0-1,0 0,0-1,1 0,-1-1,15 4,-22-8,1 0,0-1,0 1,-1-1,1 0,0 0,0 0,-1-1,1 0,0 0,-1 0,1 0,-1-1,1 0,-1 0,0 0,0 0,0-1,7-4,12-13,0-1,-2 0,0-2,-1 0,-2-2,0 0,-2-1,0 0,-2-1,-1-1,-1 0,-2-1,-1 0,-1-1,-1 0,-2 0,-1-1,-1 1,-2-1,-1 1,-5-44,-7 36,12 38,0 0,0 0,-1 0,1-1,0 1,0 0,0 0,0 0,0 0,0-1,-1 1,1 0,0 0,0 0,0 0,0-1,-1 1,1 0,0 0,0 0,0 0,-1 0,1 0,0 0,0 0,0 0,-1 0,1 0,0 0,0 0,0 0,-1 0,1 0,0 0,0 0,-1 0,1 0,0 0,0 0,0 0,-1 0,1 0,0 1,-6 20,5 0,1 0,0 0,2 0,1 0,5 22,32 106,-27-107,321 1063,-230-676,-90-341,-4 1,-2 172,-9-237,-2 0,0 0,-1 0,-1-1,-2 1,-9 22,11-33,-1-1,0-1,0 1,-2-1,1 0,-1-1,-1 0,0 0,0-1,-1 0,0-1,-17 11,22-16,0-1,-1 0,1 0,-1 0,1-1,-1 0,0 0,1 0,-1-1,0 0,1 0,-1-1,0 1,0-1,1 0,-1-1,1 1,-1-1,1 0,0-1,0 1,-9-7,-11-6,1-1,1-2,-25-23,38 32,-72-66,-117-138,156 159,3-1,1-2,-56-114,81 138,1 0,1-1,2 0,-12-71,19 81,2 0,0-1,1 1,2 0,1-1,0 1,2 0,8-26,5 2,1 0,3 2,2 0,1 2,63-81,-41 68,2 2,3 3,89-71,-89 88,-36 28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5:15.20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1626 5991,'53'-24,"1"1,79-21,119-17,-182 46,1809-340,-1206 239,1816-246,1071-220,-1481 121,-1315 283,406-81,206 49,-972 134,-9-34,-155 42,-6 2,359-151,-588 214,1 1,-1-1,0 0,0-1,-1 1,1-1,-1 0,1 0,-1 0,-1-1,1 0,0 1,-1-1,0 0,0-1,-1 1,1 0,-1-1,-1 0,3-7,-1-9,-1 1,0 0,-2-1,-3-29,1-5,2-248,-32-556,27 816,-38-230,7 115,-60-228,72 308,-3 2,-68-133,93 205,-1 0,0 0,0 0,0 1,-1-1,0 1,1 0,-1 0,-1 0,1 0,-1 1,1 0,-1 0,-9-4,3 4,0 0,-1 0,1 2,-1-1,0 1,-15 2,-562 10,1 26,2 26,-601 144,99 81,311-73,-452 49,-18-117,1169-142,-771 51,4 42,400-32,-390 68,-700 132,478-100,6 61,-233 129,687-134,4-1,106-99,372-101,0-5,-150 1,253-17,0 0,-1 1,1 0,0 1,0 1,0 0,-14 5,23-6,0-1,-1 1,1 0,0 0,0 0,0 0,1 0,-1 1,0 0,1-1,0 1,-1 0,1 0,0 0,1 0,-1 1,1-1,-1 0,1 1,0-1,0 1,0-1,1 1,-1 0,1-1,0 1,0-1,1 6,3 17,2 0,0 0,2 0,1-1,23 45,-7-12,130 306,276 475,-359-726,149 179,122 71,-280-302,20 18,122 149,-201-224,0 0,0 0,1 0,0 0,0-1,0 0,0 0,1 0,-1 0,1-1,-1 0,1 0,0-1,0 1,0-1,0 0,0-1,11 0,12-1,0-1,46-9,-52 7,127-17,-69 12,142-37,-199 39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2:19.29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1424 71,'-7'0,"0"1,0 0,0 1,0 0,1 0,-1 0,0 1,1 0,-1 0,-8 6,-61 49,48-36,-603 492,90-96,528-409,8-6,0 0,0 1,0 0,1-1,-1 2,1-1,0 0,0 1,-6 10,35-31,149-150,240-238,-322 304,151-153,-233 242,-1 0,0-1,9-17,18-23,-14 24,-13 15,1 1,0 0,22-20,-30 30,0 0,1 1,-1-1,1 0,-1 1,1-1,0 1,0 0,0 0,-1 0,1 0,0 1,0-1,0 1,0-1,0 1,0 0,0 1,0-1,0 0,0 1,0-1,0 1,0 0,4 2,11 8,0 1,-1 0,-1 1,29 29,8 7,132 99,7-8,319 177,-419-270,1-5,3-3,1-4,1-5,123 21,-178-45,-26-3,-50-4,-192 5,-302 43,335-26,-485 75,481-55,-271 92,60 19,385-146,25-10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13.59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1 355,'12'7,"1"2,-1 0,-1 0,0 1,20 22,15 14,-29-32,0 0,1-1,1-1,0-1,1-1,0 0,0-2,1 0,0-1,1-1,27 3,-36-7,1-1,-1-1,1 0,-1-1,1 0,-1-1,1-1,-1 0,0-1,0 0,-1-1,1 0,-1-1,0-1,0 0,-1 0,0-1,0-1,14-15,-12 11,-1-2,0 1,-1-2,0 1,-1-2,-1 1,-1-1,-1 0,0-1,7-28,-11 34,-1 1,0-1,-1 0,-1 0,1 1,-2-1,0 0,0 0,-1 1,0-1,-1 0,-1 1,0 0,0 0,-1 0,0 1,-13-20,-41-34,58 64,1 0,0 0,0 0,-1-1,1 1,0 0,0 0,-1 0,1-1,0 1,0 0,0 0,0-1,0 1,-1 0,1 0,0-1,0 1,0 0,0 0,0-1,0 1,0 0,0-1,0 1,0 0,0 0,0-1,0 1,0 0,0-1,0 1,0 0,0 0,1-1,-1 1,0 0,0 0,0-1,0 1,0 0,1 0,-1-1,0 1,0 0,1 0,-1 0,0 0,0-1,1 1,-1 0,0 0,0 0,1 0,-1 0,0 0,0 0,1 0,-1 0,0 0,1 0,-1 0,0 0,0 0,1 0,-1 0,1 0,20 5,5 4,-1 2,0 1,-1 0,0 2,-1 1,0 1,-2 1,0 1,25 27,-33-31,0 2,-1-1,-1 2,-1 0,0 0,-1 0,-1 1,-1 1,0-1,-1 1,-2 0,0 1,3 36,-6-53,-1 0,0 0,0 0,0 0,0 0,0 0,-1-1,1 1,-1 0,0 0,0 0,0-1,0 1,0 0,0-1,-1 1,0-1,1 1,-1-1,0 0,-4 4,1-4,1 1,-1-1,0 0,0-1,0 1,0-1,0 0,-1 0,1-1,0 1,-8-1,-272-6,282 6,-1-1,0 1,0-1,1 0,-1 0,0 0,1 0,-1-1,1 1,-6-4,-3-6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2:22.39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415 0,'7'410,"36"-3,84 254,-9-60,79 934,-159 186,-36-1429,43 714,55-3,-24-288,17 147,-29-232,39 280,15 253,-92 10,-28-1093,0-33,2-1,1 0,3 0,11 54,-13-94,0 0,1 0,0 0,0 0,7 9,12 27,-15-8,-1 0,-1 1,-2-1,-2 1,-3 48,0 14,67 777,-31-519,101 1053,-122-1137,-8-126,-5-144,0 0,0 0,0 0,0 0,0 0,0 0,0 1,0-1,1 0,-1 0,0 0,1 0,-1 0,1-1,-1 1,1 0,-1 0,1 0,0 0,1 1,-2-2,1 0,0 0,-1 0,1 0,0 0,0 0,-1 0,1 0,0 0,-1 0,1 0,0-1,-1 1,1 0,0-1,-1 1,1 0,-1-1,1 1,0 0,-1-1,1 1,-1-1,6-5,-1 0,0 1,0-2,7-11,15-34,-2-1,30-94,21-128,-58 206,373-1714,-349 1454,-38 321,-1 19,-1 25,-21 493,7-349,-2 39,-41 1017,55-1196,1-22,0 0,-2 0,0 0,-6 30,6-45,0 1,0 0,-1-1,1 1,-1-1,1 0,-1 1,0-1,-1 0,1 0,0 0,-1 0,1-1,-1 1,0-1,0 1,0-1,0 0,-1 0,1-1,0 1,-1-1,1 1,-1-1,0 0,1 0,-7 0,-5 0,0-1,0-1,1 0,-1-1,0 0,1-1,0-1,0-1,-25-10,-11-9,-58-38,99 57,-230-154,-233-202,129 92,-343-201,655 451,-2 1,0 1,-1 2,0 2,-1 1,-1 2,-40-7,48 9,28 8,0 0,0-1,0 1,0 0,0-1,0 1,0 0,0-1,0 1,0 0,0-1,0 1,0 0,1-1,-1 1,0 0,0 0,0-1,0 1,1 0,-1 0,0-1,0 1,0 0,1 0,-1-1,0 1,0 0,1 0,-1 0,0 0,1-1,-1 1,0 0,0 0,1 0,-1 0,0 0,1 0,0 0,57-18,-41 13,1116-257,-651 162,-358 73,2 5,0 5,1 6,160 7,-262 5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2:25.98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91 3741,'-4'1,"0"0,0 1,0 0,0 0,1 0,-1 0,1 0,-1 1,-4 5,-5 2,8-7,-22 18,24-12,18-3,5-6,1-1,-1 0,39-9,2 1,1440-236,346-129,-261 146,19 129,-723 85,958 107,-895 22,584 47,-1069-139,615-49,66-119,-501 56,-50 42,2 35,-124 4,510-79,-12-79,-816 139,168-41,-272 57,0 2,1 2,89-2,-37 3,1473-179,-1149 127,730-107,600-76,-1591 222,381-52,-371 42,186-59,-210 43,452-124,216-44,-586 149,78-12,48-15,-243 57,120-53,-180 65,1 2,1 3,1 3,0 1,92-7,-119 17,-1-1,1-1,-1-2,-1-1,51-21,-77 29,1-1,-1 1,0-1,1 0,-1 1,0-1,1 0,-1 0,0 0,0 0,0 0,0 0,0 0,0 0,0-1,0 1,0 0,-1-1,1 1,0 0,0-3,-1 2,0 1,0-1,-1 1,1-1,0 1,-1 0,1-1,-1 1,0-1,1 1,-1 0,0 0,0-1,0 1,0 0,0 0,0 0,-1-1,-8-6,0 1,0 0,-1 0,-13-5,-124-54,-229-69,360 129,-276-82,-3 13,-4 13,-380-30,546 82,-320-39,409 39,43 6,11 1,20-1,383 17,-238-2,1578 127,-1723-135,19 3,46 12,-80-14,0 0,-1 0,0 2,0 0,-1 0,1 1,21 16,-31-20,0 0,1 1,-2-1,1 1,0 0,-1 0,1 0,-1 0,0 0,0 1,-1-1,0 1,1-1,-1 1,-1-1,1 1,-1 0,0-1,0 1,-1 6,-1 10,-1 0,-2-1,-8 26,8-27,-24 66,-3-1,-4-1,-3-2,-4-1,-77 107,-303 342,-426 357,450-487,274-260,125-139,-1 0,1 0,0 0,0 1,0-1,0 0,0 0,-1 0,1 0,0 0,0 0,0 0,0 0,-1 1,1-1,0 0,0 0,0 0,0 0,-1 0,1 0,0 0,0 0,0 0,-1 0,1 0,0 0,0 0,0-1,0 1,-1 0,1 0,0 0,0 0,0 0,0 0,-1 0,1 0,0-1,0 1,0 0,0 0,0 0,0 0,-1 0,1-1,-5-13,-1-22,6 33,-30-867,30 779,40-876,-5 266,-14 409,-20 288,-1 0,-1 1,1-1,0 0,-1 1,0-1,1 1,-2-1,1 1,0 0,-1-1,1 1,-4-5,-5-3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2:28.30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1732 0,'-2'9,"1"0,-1 0,-1-1,0 1,0-1,0 0,-1 0,0 0,-1 0,-8 10,0 3,-776 1214,2-186,754-1003,27-37,1 1,-2-2,1 1,-1-1,-1 0,-12 11,20-19,0 0,0-1,0 1,1 0,-1 0,0-1,0 1,0 0,0 0,0-1,0 1,0 0,0 0,0-1,0 1,0 0,-1 0,1 0,0-1,0 1,0 0,0 0,0-1,0 1,0 0,-1 0,1 0,0 0,0-1,0 1,0 0,-1 0,1 0,0 0,0-1,0 1,-1 0,1 0,0 0,0 0,-1 0,1 0,0 0,0 0,-1 0,1 0,0 0,0 0,-1 0,1 0,0 0,0 0,0 0,-1 0,1 0,11-21,-7 18,0 1,-1-1,1 1,0-1,1 1,-1 0,0 1,1-1,-1 1,1 0,-1 0,1 0,-1 1,1 0,0 0,-1 0,1 0,-1 1,1-1,0 1,-1 0,0 1,1-1,4 3,15 5,0 2,43 25,-60-32,76 48,-3 4,115 102,125 157,-163-142,-6 7,228 360,-367-519,-9-14,0-1,0 0,1 0,-1 0,2 0,-1-1,1 0,-1 1,1-2,1 1,6 4,-12-9,1 1,0-1,-1 0,1 0,0 0,0 0,-1 0,1 0,0 0,-1-1,1 1,0 0,0 0,-1 0,1-1,0 1,-1 0,1-1,-1 1,1-1,0 1,-1-1,1 1,-1-1,1 1,-1-1,1 1,-1-1,0 0,1 1,-1-1,0 0,1 1,-1-1,0 0,0 1,0-1,0 0,0 0,0-1,6-34,-6 33,4-372,-7 206,33-720,42 0,-60 758,-1-35,23-174,-24 273,-4-1,-2-1,-3 1,-4 0,-11-72,-5 49,13 72,1 0,1-1,1 1,1-1,0 0,1 0,2 0,3-31,2 31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08.8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310 568,'-11'-37,"3"12,0 0,-1 1,-21-41,30 65,0 0,0 0,0 0,0 0,0 1,0-1,0 0,0 0,0 0,0 0,0 0,0 1,0-1,0 0,0 0,0 0,0 0,0 1,0-1,0 0,0 0,0 0,0 0,0 0,0 1,0-1,0 0,-1 0,1 0,0 0,0 0,0 0,0 0,0 1,0-1,0 0,-1 0,1 0,0 0,0 0,0 0,0 0,0 0,-1 0,1 0,0 0,0 0,0 0,0 0,-1 0,1 0,0 0,0 0,0 0,0 0,0 0,-1 0,1 0,0 0,0 0,0 0,1 20,172 713,-140-610,247 1067,-262-1059,-67-201,-36-75,5-4,-72-191,-88-328,236 655,-36-104,-37-184,70 262,2 1,2-1,1 0,2 1,2-1,2 0,1 1,2 0,12-41,102-214,-107 261,-13 30,0-1,0 1,-1 0,1 0,1 0,-1 0,0 0,0 0,1 0,-1 0,1 1,0-1,-1 1,1-1,0 1,0-1,0 1,0 0,0 0,0 0,1 0,-1 0,3 0,-1 1,-1 1,0 0,1 0,-1 0,0 0,0 0,0 1,0-1,0 1,0 0,-1 0,1 0,0 0,-1 0,0 1,4 3,282 312,-12-12,256 291,-31 24,-454-557,-3 2,48 98,-74-132,-2-10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09.5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0 304,'0'-4,"5"-2,5-4,5-4,9-1,5 3,5-5,11-4,5-2,3 2,2 0,-1 0,4 0,0-2,-1 3,-6 1,-12 0,-12 2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10.5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2632 731,'-181'-318,"145"263,-4 2,-1 1,-73-69,98 106,0 2,-1-1,0 2,-1 0,-1 2,1 0,-2 0,-27-8,29 13,0 1,0 1,0 0,0 2,-1 0,1 1,0 0,-1 2,1 0,-23 6,-29 12,1 2,1 4,1 2,-102 60,-235 178,-215 212,580-443,2 1,2 2,1 2,2 1,-27 47,43-59,1 0,2 0,0 1,2 1,2 0,1 0,1 1,1 0,-1 41,6-14,2 1,3-1,2 0,3-1,3 1,19 57,-7-46,2-2,4-1,3-1,57 86,-22-58,3-3,5-2,4-5,3-2,3-5,117 80,-18-30,5-9,6-8,4-9,4-8,4-10,257 67,-378-128,178 22,-207-40,0-2,1-3,-1-2,66-12,-109 13,0-1,1-1,-1 0,-1-1,1-1,-1 0,0-1,0 0,-1-1,0-1,0 0,-1-1,0 0,-1-1,0 0,-1 0,0-2,-1 1,0-1,-1 0,12-27,-5 2,-2-2,-1 0,-3 0,7-54,4-173,-20 263,9-227,-10 0,-55-408,-2 322,-126-388,163 637,-3 1,-3 2,-42-75,54 116,0 0,-2 1,0 0,-2 2,0 0,-1 1,-2 1,0 0,0 2,-43-24,-40-12,-2 4,-2 4,-163-42,168 66,-145-12,100 16,114 12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14.1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376 1442,'11'1,"0"0,0 1,-1 0,1 1,0 0,-1 1,0 0,0 0,0 1,0 0,-1 1,12 9,12 11,54 57,-60-56,76 77,-5 5,-4 4,136 217,-224-322,21 44,-26-51,-1 1,1-1,0 1,0 0,-1-1,1 1,-1 0,0-1,1 1,-1 0,0 0,0 0,0-1,0 1,-1 0,1 0,0-1,-1 1,1 0,-1-1,0 1,1 0,-1-1,0 1,-1 1,1-3,0 1,0-1,0 1,0-1,0 1,0-1,0 0,0 0,0 1,0-1,0 0,0 0,0 0,0 0,0 0,0-1,0 1,0 0,0 0,0-1,0 1,0 0,0-1,0 1,0-1,0 0,0 1,0-2,-28-21,26 20,-591-639,499 531,34 40,-137-166,148 171,-70-122,113 178,1-1,1 0,0 0,0-1,2 0,-1 1,1-1,1 0,0-1,0 1,2 0,-1 0,2-1,-1 1,2 0,0 0,0 0,1 0,0 0,9-19,5-1,1 1,2 1,0 1,2 1,2 1,0 1,1 1,54-40,6 5,161-87,-139 91,201-73,-236 105,2 3,0 4,149-16,-196 31,1 1,-1 2,0 0,0 2,1 1,-2 1,40 13,-56-15,0 1,-1 0,1 1,-1 0,0 0,0 1,-1 0,0 1,0-1,0 2,-1-1,0 1,-1 0,0 1,0-1,0 1,-1 0,-1 1,1-1,-2 1,1 0,2 12,-1 9,-2-1,-1 1,-1 0,-1-1,-2 1,-1 0,-2-1,-1 0,-10 32,-5 4,-4 0,-61 116,18-62,-6-4,-4-3,-139 153,165-218,22-24,44-25,13-8,45-17,0 2,2 4,1 3,0 3,115-5,-145 16,37-1,97 7,-155-2,0 2,0 1,0 1,-1 2,0 0,0 1,0 1,34 19,-40-16,0 1,-1 0,-1 1,0 0,-1 2,17 21,-9-6,-2 0,28 56,-41-71,1 1,-2-1,0 1,-1 0,-1 1,3 26,-7-37,1 0,-1 0,-1 0,1-1,-1 1,-1 0,1 0,-1-1,0 1,0-1,-1 1,0-1,0 0,-1 0,0 0,0-1,0 1,0-1,-10 9,-28 17,-2-2,0-1,-2-3,-68 28,107-50,-115 48,-2-5,-2-5,-2-6,-207 30,286-60,-57 0,81-6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15.3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3553 1129,'2'-163,"-5"-191,0 323,-1 0,-1 0,-1 0,-2 1,-1 0,-1 0,-17-32,18 45,0 0,-1 0,-1 1,0 0,-2 1,1 0,-2 1,0 1,-1 0,0 1,0 1,-33-18,1 7,-2 3,0 2,-2 2,1 3,-56-8,-15 6,-130 2,-9 17,-1 11,-356 68,434-49,2 7,1 9,-342 147,494-185,1 1,1 1,0 2,-38 31,51-35,0 0,1 0,0 1,1 1,0 0,1 0,1 1,-14 33,7-2,2 2,2-1,2 2,2-1,2 1,3 0,2 0,6 64,8 3,5 0,45 158,-27-150,5-1,5-3,6-1,5-3,5-3,5-2,4-3,162 186,-123-177,5-5,4-6,5-5,5-5,142 80,-177-123,2-5,2-4,2-5,1-4,2-4,2-5,0-5,153 14,-85-28,1-8,324-40,-417 26,0-2,-1-4,83-33,-117 35,0-3,-1-1,-1-2,-2-2,0-2,48-43,-73 55,-1-2,-1 0,0 0,-1-2,-1 1,-1-2,-1 0,-1 0,-1-1,-1 0,0 0,6-37,-1-19,-4-1,0-107,-9 177,0-184,-9 0,-49-274,-135-366,151 686,-7 2,-126-257,153 360,-2 2,-2 0,-2 2,-1 1,-2 1,-57-51,80 81,0 0,-1 1,1 0,-1 1,-1 0,1 0,-1 1,1 0,-1 1,0 0,-13-1,-11 1,1 1,-37 5,-11 1,60-5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24.6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14210 49,'0'-1,"1"-1,0 1,-1 0,1-1,0 1,0 0,0 0,0 0,0 0,0 0,0 0,0 0,0 0,2-1,11-13,-14 14,0 1,-1-1,1 0,0 1,0-1,0 1,-1-1,1 0,0 1,-1-1,1 1,-1-1,1 1,0 0,-1-1,1 1,-1-1,1 1,-1 0,0-1,1 1,-1 0,1-1,-1 1,1 0,-1 0,0 0,1 0,-1 0,0-1,1 1,-1 0,0 0,1 1,-2-1,-13-2,-1 1,0 1,1 0,-1 1,0 1,-27 6,-16 2,-519 50,18-3,-1741 287,383-106,1057-159,662-57,-72 5,-400-14,-58 3,1 44,-373 155,20 86,777-213,-4-13,-371 40,292-80,270-30,-153-13,-380-94,456 72,177 28,15 2,1 0,-1 0,0 0,0 0,0-1,0 1,0-1,0 1,1-1,-1 0,0 0,0 0,1 0,-1 0,1 0,-1 0,1 0,-1-1,1 1,-2-3,2 2,1 1,0-1,-1 1,1-1,0 0,0 1,0-1,0 1,0-1,0 0,1 1,-1-1,0 1,1-1,0 0,-1 1,1 0,0-1,1-1,7-10,0 0,1 0,1 1,13-12,-7 7,35-40,291-303,-302 318,-1-2,-1-1,-3-3,38-66,-62 98,-13 26,-13 32,-377 751,22-173,368-619,0 0,0 1,0-1,0 0,0 1,1-1,-1 1,0-1,1 1,-1-1,1 1,-1-1,1 1,0 0,0-1,0 1,0 2,0-3,1 0,-1-1,1 1,-1 0,1-1,-1 1,1-1,-1 1,1-1,0 1,-1-1,1 1,0-1,-1 1,1-1,0 0,0 0,-1 1,1-1,0 0,0 0,0 0,-1 0,2 0,8 0,0 0,0-1,0-1,12-2,-17 3,118-20,1 5,1 6,0 5,209 19,144 54,-4 33,-410-87,205 47,-266-60,1-1,-1 1,1 0,-1 0,0 1,1-1,-1 1,0-1,0 1,0 0,3 3,2 6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26.1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2,'48'0,"45"-2,1 5,162 25,116 56,-368-84,0 1,-1 0,1 0,0 1,-1-1,1 1,0-1,-1 1,0 0,0 0,6 5,-7-5,-1 1,0-1,0 1,0-1,0 0,0 1,0 0,-1-1,1 1,-1-1,1 1,-1 0,0-1,0 1,0 0,-1-1,1 1,-2 3,-8 38,-3-1,-1-1,-2-1,-36 65,20-39,-91 173,120-234,-1-1,1 0,-1 0,0-1,0 1,0-1,-1 0,-5 5,-2 0,0 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14.23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58 25,'-4'0,"-6"0,-6-4,1-6,2-1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30.0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573 1,'-8'0,"1"1,-1 0,1 1,0 0,0 0,0 0,0 1,0 0,0 0,1 1,-1 0,-7 6,-7 7,-38 38,51-46,-195 222,171-188,2 1,2 2,-39 86,62-121,1-1,0 1,1 1,0-1,1 0,0 1,0 0,2-1,-1 1,2-1,-1 1,5 21,-2-23,0-1,1 0,0 0,0-1,1 1,0-1,1 0,0-1,0 1,0-1,1 0,0 0,1-1,-1 0,16 9,1-1,1-1,0-2,1 0,50 14,113 13,-60-15,-127-22,1-1,0 1,0-1,0 1,0 0,-1 0,1 0,0 0,-1 1,1-1,-1 1,0 0,1-1,-1 1,0 0,0 0,0 1,0-1,-1 0,1 1,2 3,-3-2,-1-1,1 1,-1 0,0 0,1 0,-2 0,1 0,0 0,-1-1,0 1,0 0,0 0,0-1,0 1,-4 5,-24 52,-2-2,-3-1,-2-2,-2-2,-3-1,-88 87,99-120,16-15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30.6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1,'1'20,"1"0,1 0,0-1,2 1,7 22,43 97,-28-75,189 427,-158-375,6-3,90 122,-151-230,0 0,1 0,-1 0,1 0,0 0,1-1,-1 0,1 0,0 0,0 0,0-1,0 0,1 0,-1 0,1-1,11 4,0-5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31.1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1 474,'0'-4,"4"-1,6-5,14-4,11-9,13-9,7-7,7-6,1-4,-2 3,-2 0,-3 3,-10 6,-6 8,-8 5,-6 7,-8 6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32.1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102 1,'-2'18,"0"0,-1 1,-10 32,0 1,-7 40,5-30,3 1,2 0,-2 126,12-185,0-1,1 0,-1 1,1-1,0 0,-1 0,2 0,-1 1,1 2,9-1,5-17,5-18,-1-2,-1 0,-2-1,19-50,-14 32,-10 24,83-196,-95 222,0 0,1 0,-1 1,0-1,1 0,-1 1,1-1,-1 0,1 1,-1-1,1 0,-1 1,1-1,0 1,-1-1,1 1,0 0,-1-1,1 1,0-1,0 1,0 0,-1 0,1 0,0-1,0 1,0 0,-1 0,1 0,0 0,0 0,0 0,-1 1,1-1,0 0,0 0,0 0,-1 1,1-1,0 1,0-1,-1 0,1 1,0-1,-1 1,1-1,-1 1,1 0,-1-1,2 2,39 42,-31-32,113 143,-53-64,-54-70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33.1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1,'5'1,"-1"0,0 1,0-1,0 1,0 0,0 0,-1 1,1-1,-1 1,1 0,-1 0,0 0,5 6,1 0,78 82,-3 4,108 162,-137-179,-4 4,62 132,-113-213,1 0,-1 0,0 0,1 0,-1 0,1 0,0 0,-1 0,1 0,0 0,0 0,-1 0,1 0,0-1,0 1,0 0,2 0,-3-1,1 0,-1 0,1 0,-1 0,1 0,-1 0,1 0,0 0,-1-1,1 1,-1 0,1 0,-1-1,1 1,-1 0,0-1,1 1,-1 0,1-1,-1 1,0-1,1 1,-1-1,0 1,1-1,19-48,-13 28,6-6,2 1,0 0,2 2,34-41,-38 50,0 1,1 1,1 0,0 1,1 0,0 2,1 0,25-12,-34 20,0 0,1 1,-1 0,0 0,0 0,1 1,-1 0,0 1,0 0,0 0,1 1,-1 0,0 1,-1-1,1 1,0 1,8 5,16 9,0 2,41 34,-65-47,65 49,66 70,-117-104,0 2,-2 1,-1 0,0 1,-2 1,23 51,-38-74,0 0,-1 0,1 0,-1 0,0 0,0 0,0 0,-1 1,1-1,-1 0,0 0,0 1,-1-1,1 0,-3 8,1-9,0 0,0 0,0 0,0-1,0 1,-1-1,1 1,-1-1,0 0,1 0,-1 0,0-1,0 1,0-1,0 1,-1-1,1 0,0 0,-1-1,-3 2,-51 9,-2-2,-93 1,-122-14,269 4,-12-1,-27 0,0-2,-53-11,86 12,0-1,0-1,0 0,1 0,0-1,0 0,0-1,0-1,1 0,0 0,1 0,-1-2,-8-9,7 3,0 0,1-1,1 0,0 0,1-1,-11-35,-20-113,21 80,12 60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33.8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7,'0'0,"0"0,0 0,0-1,0 1,0 0,0 0,0-1,0 1,0 0,0-1,0 1,0 0,0 0,1-1,-1 1,0 0,0 0,0 0,0-1,0 1,1 0,-1 0,0 0,0-1,1 1,-1 0,0 0,0 0,0 0,1 0,-1 0,0-1,0 1,1 0,-1 0,0 0,1 0,-1 0,0 0,0 0,1 0,-1 0,0 0,1 0,17 8,17 16,40 41,-3 4,66 82,-3-4,34 25,154 162,-314-324,0 0,1-1,0 0,14 9,-19-15,1 0,-1 0,1-1,-1 0,1 0,0-1,0 1,0-1,0 0,0-1,11 0,87 2,-73 0,0-1,0-2,-1 0,1-3,51-11,-37 2,-7 1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34.6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284 683,'4'-1,"0"-1,0 0,0 0,-1 0,1 0,0-1,-1 1,0-1,1 0,-1 0,0-1,-1 1,4-5,7-6,42-40,-2-3,-2-2,83-129,-126 174,-1-1,0 1,-1-1,0-1,-2 1,1-1,-2 0,2-21,-4 33,-1 0,0-1,0 1,0 0,0 0,-1 0,0 0,0 0,0 0,0 0,-1 0,1 0,-1 0,0 1,0-1,0 1,-1-1,1 1,-1 0,0 0,0 0,0 0,0 0,-1 1,1 0,0-1,-1 1,0 0,0 1,1-1,-1 1,0 0,0 0,0 0,-1 0,-5 0,-13-1,-1 1,1 1,0 1,0 1,-1 1,1 1,1 1,-1 1,1 1,0 0,0 2,1 1,0 1,1 0,1 2,-1 0,2 1,0 1,1 1,0 0,1 2,1-1,1 2,1 0,0 1,1 0,2 0,0 1,1 1,-11 39,13-38,2-1,1 2,0-1,2 0,1 1,0 0,2-1,5 32,-4-42,1 0,1-1,0 1,1-1,0 1,1-1,0-1,1 1,0-1,1-1,0 1,1-1,0-1,1 1,-1-2,14 10,-2-5,1-1,0-1,0 0,1-2,0-1,1-1,0-1,44 6,9-4,114-4,-87-7,0-5,135-27,-230 34,0-1,-1 0,1-1,-1 0,1 0,-1-1,0 0,0 0,13-11,-4-1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36.0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562 1,'3'36,"1"1,1-1,16 54,-3-15,36 193,115 468,-165-717,2 0,1 0,0 0,1-1,1 0,11 17,-19-34,-1 0,0 0,1 0,-1 0,1 0,-1 0,1-1,-1 1,1 0,0 0,-1-1,1 1,0 0,0-1,-1 1,1-1,0 1,0-1,0 1,0-1,0 0,0 0,-1 1,1-1,0 0,0 0,0 0,0 0,0 0,0 0,0 0,0 0,0 0,0 0,0-1,1 1,-1-2,0 1,0-1,0 1,0-1,0 1,0-1,-1 0,1 1,0-1,-1 0,0 0,1 1,-1-1,0 0,0 0,0 1,0-1,0 0,-1-3,-3-15,-1 0,0 1,-2 0,0 0,-1 0,-15-25,-71-102,94 146,-34-47,-1 2,-2 2,-3 1,-1 2,-48-36,58 53,-1 1,-1 1,-1 2,0 2,-1 0,-1 3,-1 1,-55-12,81 23,0 0,1 0,-1 1,0 1,0 0,0 0,0 1,0 1,-15 3,7 2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38.0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456 1133,'7'-2,"0"0,0-1,0 1,0-1,0-1,-1 1,0-1,1 0,-1 0,0-1,6-7,10-5,30-20,-1-2,72-72,-119 106,0 1,0-1,0 1,-1-1,0 0,0 0,0-1,-1 1,0-1,3-11,-4 15,-1 0,0 0,0 0,-1 0,1 0,0 0,-1 0,1 0,-1 0,1 0,-1 1,0-1,0 0,0 0,0 0,0 1,0-1,-1 0,1 1,0 0,-1-1,1 1,-1 0,0-1,1 1,-1 0,0 0,0 0,0 1,1-1,-1 0,0 1,0-1,-4 0,-15-3,0 0,0 2,-1 0,1 1,0 1,-1 1,1 1,0 1,0 1,0 1,1 1,-1 0,1 2,1 0,-1 1,-30 20,17-8,1 2,1 0,1 2,1 2,2 0,1 2,1 1,-27 41,32-39,1 2,-27 67,39-84,2 1,0-1,1 1,0-1,2 1,0 1,1-1,1 23,1-33,1-1,0 1,0-1,0 1,1-1,0 0,0 0,1 0,-1 0,2-1,-1 1,1-1,0 0,0-1,1 1,-1-1,1 0,1 0,-1-1,1 0,-1 0,1 0,0-1,0 0,9 2,12 3,1 0,0-2,0-2,1 0,36-1,20-4,-1-3,0-5,-1-3,0-3,-1-5,-1-3,-1-3,-1-4,-1-4,-2-3,-2-3,126-90,-171 107,-1-1,-1-1,-2-2,-1 0,-1-2,-1-1,-1-1,28-55,-37 58,0 0,-2-1,-2-1,-1 0,-1 0,-1 0,-1-1,-2 0,-2 0,-3-56,0 63,-1 0,-1 0,-1 0,-2 0,0 1,-1 0,-1 0,-1 1,-1 1,-1-1,-1 2,-1 0,-1 0,0 1,-2 1,0 1,-35-28,15 19,0 1,-79-38,99 55,-1 1,0 0,0 2,-1 0,1 1,-1 0,0 2,0 0,-29 2,40 1,1 0,0 0,0 1,0 0,0 1,0-1,1 1,-1 1,1-1,-1 1,1 0,1 1,-7 5,3-1,0 0,1 1,0 1,0-1,1 1,-10 22,6-8,1 1,2 0,1 0,1 1,1-1,-2 39,6-55,1 0,1 0,-1 0,2-1,-1 1,1 0,1-1,0 0,0 1,1-1,0 0,0-1,1 1,0-1,1 0,0 0,0 0,0-1,1 0,0 0,1-1,0 0,0 0,0-1,0 0,1 0,0-1,0 0,0-1,0 0,1 0,-1-1,1 0,13 1,8-1,0-1,0-2,0-1,0-1,0-2,-1-1,55-18,-77 22,1 0,-1 1,1 0,-1 1,1 0,-1 0,1 0,-1 1,1 1,-1-1,1 1,-1 1,0-1,11 7,15 7,-1 2,32 22,-28-16,135 88,295 253,99 199,-563-560,39 42,-1 2,63 100,-95-133,-1 0,0 1,-1 0,-1 0,0 1,-2-1,0 1,0 0,-2 1,0-1,-1 0,-1 1,0-1,-2 0,-3 24,-5-7,-1-1,-1 0,-2 0,-2-2,0 0,-2 0,-2-2,0 0,-41 43,4-14,-1-3,-4-2,-74 50,75-61,-2-3,-100 47,131-72,-1-1,-1-1,0-2,0-2,-1-1,0-1,-48 0,73-5,1-2,-1 1,1-1,0-1,0 0,0 0,0-1,0 0,0 0,1-1,-1 0,1-1,0 0,-13-10,11 6,1-1,1 1,0-1,0-1,1 1,0-2,1 1,0 0,-7-21,1-10,2-1,1 0,3 0,1-1,1-53,5-49,6 1,39-216,99-280,-69 380,32-133,-98 357,2 0,2 2,26-51,-34 73,-5 11,-1 0,1 1,0-1,0 0,0 1,0-1,0 1,0 0,0-1,1 1,-1 0,1 0,-1 0,1 0,-1 0,1 0,-1 0,1 0,0 0,-1 1,1-1,0 1,1-1,1 1,-1 0,0 1,0-1,0 1,1 0,-1 0,0 0,0 0,0 0,0 0,-1 1,5 2,9 8,1 1,-2 1,21 24,-18-20,75 74,145 139,-223-217,-8-9,0 0,0 1,-1 0,0 1,0-1,-1 1,0 0,0 0,-1 1,1-1,4 15,-6-4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38.3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61 103,'-4'-4,"-2"-6,1-5,-4-5,-4 1,0 1,2 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15.78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0,'5'0,"5"0,5 9,5 6,2 6,8 4,5 13,11 10,10 14,13 17,11 13,5 8,2-5,-7-6,-7-13,-17-16,-13-13,-15-16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40.3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196 611,'-2'-20,"-5"27,-4 35,9-15,0-1,2 1,1-1,1 1,1-1,2 0,0 0,2 0,1-1,0 1,2-2,20 36,-14-33,1-1,2-1,0-1,2 0,0-2,2 0,0-2,1 0,1-1,39 20,-14-12,2-4,0-1,90 23,-138-43,1-1,-1 0,0 0,0 0,1-1,-1 0,0 0,1 0,-1 0,0 0,0-1,8-2,-10 2,0 0,-1 0,1 0,-1-1,1 1,-1 0,1-1,-1 1,0-1,0 1,0-1,0 0,0 0,0 1,0-1,-1 0,1 0,0 0,-1 0,0 0,1 0,-1 0,0 0,0 0,0 0,0 0,-1 0,1 0,0 0,-2-3,-5-29,-1 0,-2 1,-1 0,-2 1,-1 0,-2 1,-1 0,-30-41,11 24,-1 2,-3 2,-2 1,-53-42,34 39,-2 3,-2 3,-2 3,-107-44,166 77,-1 0,1 0,0 0,1-1,-1 0,-11-11,17 15,1 0,0-1,0 1,0 0,0-1,0 1,1 0,-1-1,0 1,1-1,-1 1,1-1,-1 0,1 1,0-1,-1 1,1-1,0 0,0 1,0-1,0 0,1 1,-1-1,0 1,1-1,-1 1,1-1,-1 0,1 1,0 0,0-1,0 1,0-1,0 1,0 0,0 0,0 0,0-1,0 1,1 0,-1 1,1-1,-1 0,3-1,40-24,1 1,1 3,1 1,70-20,-116 41,108-36,1 5,2 5,0 5,125-7,-210 27,0 0,0 2,-1 1,1 1,37 10,-49-9,-1 1,0 0,0 1,0 1,-1 0,1 1,-2 0,1 1,-1 0,-1 1,11 12,2 6,-2 2,-1 0,-1 2,-2 0,-1 0,19 57,54 215,-79-262,-5-23,0 1,-1 0,-2 0,0 1,-1-1,0 1,-3 30,1-50,-1 0,1 1,0-1,0 0,-1 0,1 0,0 0,-1 0,1 0,-1 0,1 0,-1 0,0 0,1 0,-1 0,0 0,0 0,0-1,1 1,-1 0,0-1,0 1,0 0,0-1,0 1,0-1,-2 1,1-1,-1 0,1 0,0 0,-1-1,1 1,0-1,0 1,-1-1,1 0,0 0,0 0,-4-2,-6-5,0-1,0 0,-13-14,23 21,-211-213,178 174,1-2,3-1,-42-75,68 110,1 0,0-1,0 1,1-1,0 1,1-1,0 0,0 0,1 0,1 0,0 0,1-17,1 19,0 0,1 0,-1 0,1 1,1-1,0 1,0 0,0 0,1 0,0 1,0-1,0 1,1 0,0 1,13-10,46-39,-2-2,65-78,-125 130,1 1,-1 0,0-1,1 1,0 0,0 1,0-1,0 1,0-1,0 1,0 1,1-1,-1 1,6-2,-6 3,0 0,0 0,0 1,0-1,0 1,1 0,-1 0,0 0,-1 1,1-1,0 1,0 0,-1 0,1 0,-1 1,6 4,275 237,252 219,-521-447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41.5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526 0,'-1'50,"-4"0,-1-1,-2 0,-3-1,-18 53,-101 228,110-283,-9 21,-89 196,84-194,-74 107,101-166,-12 20,22-24,16-12,6-4,1 1,0 1,1 2,0 0,35-2,142 0,-137 10,-1 4,0 2,0 3,-1 3,0 3,-2 3,0 2,-1 3,103 59,-141-68,-9-3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43.6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3397,'3650'0,"-3179"-6,637-92,77-120,-234 37,-768 151,1026-180,-1017 173,994-209,-638 107,408-98,138-35,-21-70,-773 229,466-162,-66 88,-696 186,26-7,-31 8,1 0,0 0,-1 0,1 0,0 0,-1 0,1 0,0 0,-1 0,1 0,0 0,-1-1,1 1,0 0,0 0,-1 0,1 0,0-1,-1 1,1 0,0 0,0-1,0 1,-1 0,1 0,0-1,0 1,0 0,-1-1,1 1,0 0,0 0,0-1,0 1,0 0,0-1,0 1,0-1,0 1,0 0,0-1,0 1,0 0,0-1,0 1,0 0,0-1,0 1,0 0,1 0,-1-1,0 1,0 0,0-1,1 1,-1 0,0 0,0-1,1 1,-1 0,0 0,0 0,1-1,-1 1,0 0,1 0,-1 0,0 0,1 0,-42-18,-1 2,-53-13,5 2,-571-203,153 52,422 149,11 6,0-4,-95-50,169 77,0 0,0 0,0-1,1 1,-1 0,0 0,0-1,1 1,-1-1,0 1,1-1,-1 1,1-1,-1 1,0-1,1 1,-1-1,1 0,-1 1,1-1,0 0,-1 0,1 1,0-1,-1 0,1 0,0 1,0-1,0 0,0-1,1 1,0 0,0 1,0-1,0 0,1 0,-1 1,0-1,1 1,-1-1,0 1,1-1,-1 1,1 0,-1 0,2 0,71-3,-66 3,907 67,-418-18,133 12,-622-60,1 0,-1 0,0 1,1 0,-1 1,12 4,-18-6,-1 1,1-1,0 0,-1 0,1 1,-1-1,0 1,0-1,1 1,-1 0,0-1,0 1,0 0,-1 0,1-1,0 1,-1 0,1 0,-1 0,1 0,-1 0,0 0,0 0,0 0,0 0,0 0,-1 0,1 0,-1 0,1 0,-2 3,-6 19,-2-1,0 0,-1-1,-27 40,-2 4,-362 706,-55 98,433-828,9-14,0-1,-2 0,-1-2,-1 0,-27 27,44-50,0-1,-1 1,1 0,0-1,-1 1,0-1,1 0,-1 0,0 0,0 0,1 0,-1-1,0 1,0-1,0 0,0 0,0 0,0 0,0 0,1-1,-1 1,0-1,0 0,0 0,1 0,-1 0,0 0,1-1,-1 1,1-1,-1 1,1-1,-2-2,-10-8,1-1,0 0,1 0,-12-17,15 17,-42-57,4-2,2-3,4-1,4-2,2-1,-23-86,-106-507,56-218,105 847,-10-55,8 72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46.7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0,'1'6,"0"0,1 0,0-1,0 1,6 9,1 4,10 24,3 0,1-1,2-1,2-2,35 41,-16-28,2-2,104 83,-112-104,0-2,2-2,1-2,0-2,2-1,1-3,0-1,1-3,0-1,1-3,0-2,61 2,-103-9,-1 0,1-1,-1 0,1 0,-1 0,1 0,-1-1,0 0,0 0,0-1,0 1,0-1,0 0,-1-1,1 1,-1-1,0 1,0-1,-1-1,1 1,-1 0,0-1,0 0,0 0,0 0,-1 0,0 0,0 0,-1 0,1-1,0-5,3-17,-1-1,-1 0,-2 1,-3-46,0 48,-2 1,0 0,-2 1,-12-33,3 7,65 145,-31-61,321 641,-329-646,-3-6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47.6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29,'4'1,"1"0,0-1,-1 2,1-1,-1 0,1 1,-1 0,0 0,0 0,0 1,0-1,0 1,0 0,-1 0,5 5,47 59,-51-62,189 303,-97-148,-91-152,-3-3,1 0,-1 0,1-1,1 1,-1-1,0 0,1 0,0 0,0 0,0-1,0 0,1 0,5 3,-9-6,0 0,0 0,0 0,0 0,0 0,0-1,0 1,0 0,0-1,0 1,0 0,0-1,-1 0,1 1,0-1,0 1,0-1,-1 0,1 0,0 1,-1-1,1 0,-1 0,1 0,-1 0,1 0,-1 1,1-1,-1 0,0 0,0 0,1 0,-1 0,0 0,0 0,0 0,0 0,0-2,3-50,-3 47,0-154,-2 71,4 0,17-112,-18 198,-1 1,1 0,-1 0,1-1,0 1,0 0,0 0,0 0,0 0,0 0,1 0,-1 0,1 1,-1-1,1 0,0 1,-1-1,1 1,0 0,0-1,0 1,0 0,0 0,0 0,1 1,-1-1,0 0,0 1,1 0,-1-1,0 1,0 0,1 0,-1 0,4 1,9 1,-1 1,0 0,0 1,21 8,-25-8,50 20,-2 2,-1 3,-1 3,-2 2,57 46,230 225,-327-290,0 0,-1 1,15 22,-21-28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48.3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451 18,'0'-1,"-1"0,1 0,0 0,-1 1,1-1,0 0,-1 0,1 0,-1 0,1 1,-1-1,0 0,1 1,-1-1,0 0,1 1,-1-1,0 1,0-1,0 1,1 0,-1-1,0 1,0 0,0-1,0 1,0 0,0 0,0 0,0 0,0 0,-33-1,21 4,-1 0,1 0,0 1,0 1,1 0,-1 1,1 1,0-1,-18 16,8-5,0 1,1 1,-31 38,33-35,1 1,1 1,1 1,1 0,-18 44,30-62,0 1,1 0,0 0,0 0,1 0,0 0,0 0,1 0,0 0,1 0,-1 0,2 0,-1 0,1 0,0 0,1 0,-1-1,2 1,-1-1,1 0,0 0,1 0,-1 0,12 11,5 0,1-1,1 0,0-2,1-1,0-1,1-1,31 10,34 19,-38-15,-13-8,-2 1,61 43,-96-61,1 1,-1-1,0 1,0 0,0 0,0 0,0 0,0 0,0 0,0 0,-1 0,1 1,-1-1,0 1,0-1,0 1,0 0,0-1,-1 1,1 0,-1 0,1-1,-1 1,0 0,0 0,0 0,-1-1,0 5,-1-2,-1 0,0-1,0 1,-1-1,1 1,-1-1,0 0,0 0,0-1,-1 1,1-1,-1 0,-6 3,-44 23,-107 40,141-61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48.9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34,'3'-28,"-3"27,0 1,0 0,0 0,0 0,0 0,0-1,0 1,0 0,0 0,0 0,0-1,0 1,0 0,0 0,0 0,0 0,1-1,-1 1,0 0,0 0,0 0,0 0,0 0,1 0,-1-1,0 1,0 0,0 0,0 0,1 0,-1 0,0 0,0 0,0 0,1 0,-1 0,0 0,0 0,0 0,0 0,1 0,-1 0,0 0,0 0,0 0,1 0,-1 0,0 0,0 0,1 1,23 37,-18-27,427 674,-385-616,-2-2,56 61,-97-123,0 0,1 0,0-1,0 1,0-2,1 1,-1 0,1-1,0-1,-1 1,2-1,-1 0,0-1,0 1,0-1,1-1,-1 1,0-2,1 1,-1-1,0 0,1 0,6-3,20-5,-2-1,1-3,51-26,-39 18,1 0,-5 2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49.3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26,'5'0,"4"0,7-4,4-6,-2-1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50.2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325 115,'-4'0,"0"0,0 1,0 0,0 0,0 0,0 1,1-1,-1 1,0 0,1 0,0 0,-1 0,1 1,0 0,-6 5,-38 52,38-46,-22 32,2 2,3 1,1 1,3 1,2 1,2 0,-11 59,27-105,1 0,0 0,1 0,-1 0,1 0,1 1,-1-1,1 0,0 0,0 0,1 0,-1 0,5 8,-5-12,1 0,-1 0,1 0,0 0,-1 0,1 0,0 0,1 0,-1-1,0 1,0-1,1 1,-1-1,0 0,1 0,-1 0,1-1,0 1,-1 0,1-1,0 0,-1 0,1 1,0-1,-1-1,1 1,0 0,-1-1,1 0,0 1,-1-1,4-2,-1 1,-1 0,1 0,-1-1,0 1,0-1,0 0,-1 0,1-1,0 1,-1-1,0 0,0 1,0-1,-1-1,1 1,-1 0,3-7,3-11,0-1,6-31,-8 29,101-519,-107 540,1-4,0 0,1 0,0 0,4-13,-6 20,1 1,-1 0,0 0,0-1,0 1,0 0,1 0,-1 0,0-1,0 1,1 0,-1 0,0 0,0 0,0 0,1-1,-1 1,0 0,1 0,-1 0,0 0,0 0,1 0,-1 0,0 0,1 0,-1 0,0 0,0 0,1 0,-1 0,0 0,0 0,1 0,-1 1,0-1,0 0,1 0,-1 0,0 0,0 1,1-1,-1 0,0 0,0 0,0 1,0-1,1 0,-1 0,0 1,0-1,0 0,0 0,0 1,0-1,0 0,0 0,1 1,-1-1,0 1,9 18,-9-18,62 166,37 88,-76-204,-11-23,0 0,3-1,26 40,-28-52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51.2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10,'0'0,"0"-1,0 1,0 0,0-1,0 1,0 0,0-1,0 1,0 0,0 0,0-1,0 1,1 0,-1-1,0 1,0 0,0 0,0-1,0 1,1 0,-1 0,0-1,0 1,0 0,1 0,-1-1,0 1,0 0,1 0,-1 0,0 0,0-1,1 1,-1 0,0 0,1 0,-1 0,0 0,0 0,1 0,-1 0,0 0,1 0,-1 0,0 0,1 0,-1 0,0 0,0 0,1 0,-1 0,0 1,1-1,-1 0,0 0,0 0,1 0,-1 1,0-1,0 0,1 0,-1 0,0 1,0-1,18 16,10 17,-2 1,44 74,30 87,-48-90,-13-28,114 204,-135-262,-18-19,0 1,1-1,-1 0,0 0,1 0,-1 0,1 0,-1 0,0 0,1 0,-1 0,0 0,1 0,-1 0,0-1,1 1,-1 0,0 0,1 0,-1 0,0-1,1 1,-1 0,0 0,0 0,1-1,-1 1,0 0,0-1,1 1,-1 0,0 0,0-1,0 1,1-1,7-46,-5 28,36-257,-38 260,2 0,0 1,0 0,2-1,0 2,12-28,-15 39,-1 0,1-1,0 1,0 0,1 0,-1 0,0 1,1-1,0 1,0-1,0 1,0 0,0 0,0 0,0 0,0 1,1-1,-1 1,1 0,-1 0,1 0,0 0,-1 1,1-1,0 1,-1 0,1 0,0 1,-1-1,1 1,0 0,-1 0,1 0,4 2,9 6,0 0,-1 2,0 0,0 1,-2 0,26 28,-9-11,272 255,-302-282,1-1,0 1,0-1,-1 1,1 0,-1 0,1 0,-1 0,0 0,0 0,0 0,0 0,0 0,0 1,-1-1,1 0,-1 0,1 5,-2-4,0-1,0 1,0-1,0 0,0 1,-1-1,1 0,-1 0,1 0,-1 0,0 0,0 0,0-1,0 1,0 0,0-1,-3 2,-137 86,-3-5,-4-7,-262 95,280-116,108-44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16.62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1,'304'338,"-51"-53,-229-260,1 0,-2 1,0 1,28 45,-51-71,0-1,0 1,0 0,0-1,1 1,-1-1,0 1,0-1,0 1,1 0,-1-1,0 1,1-1,-1 1,0-1,1 0,-1 1,1-1,-1 1,1-1,-1 0,1 1,-1-1,1 0,-1 0,1 1,-1-1,1 0,-1 0,1 0,0 0,-1 0,1 1,-1-1,1 0,-1 0,1-1,0 1,0 0,7-26,-6-50,-2 71,0-12,0-1,1 1,1 0,5-21,-7 34,1 1,0-1,0 0,1 1,-1-1,1 1,0-1,0 1,0 0,0 0,1-1,-1 2,1-1,0 0,0 0,0 1,0 0,0 0,0 0,1 0,-1 0,1 0,-1 1,1 0,5-2,5 2,1 0,0 0,-1 1,1 1,0 0,-1 1,16 5,100 32,-110-32,69 25,-1 3,-2 4,144 90,-214-119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51.7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1,'2'4,"-1"0,2 0,-1-1,0 1,1-1,0 1,0-1,0 0,0 0,6 4,8 9,283 358,-220-259,94 177,-44-10,-9-18,-104-236,-3-10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52.4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284 452,'5'-1,"1"-1,-1 0,0-1,0 1,-1-1,1 0,-1 0,1-1,-1 1,0-1,0 0,0 0,-1 0,4-6,12-10,255-277,-269 292,0-1,-1 0,0 0,0 0,6-12,-10 17,1 0,-1 0,0 0,1-1,-1 1,0 0,0 0,0 0,0 0,0 0,0 0,0 0,0 0,-1 0,1 0,0 0,-1 0,1 0,0 0,-1 0,1 0,-1 0,0 0,1 0,-1 0,0 0,1 1,-1-1,0 0,0 0,0 1,0-1,0 1,0-1,0 1,0-1,0 1,0 0,0-1,0 1,0 0,0 0,0 0,0 0,0-1,0 2,0-1,-1 0,-7 0,0 0,0 0,0 1,0 0,0 1,0 0,1 0,-1 1,1 0,-1 1,-12 7,-7 5,2 1,-25 22,0 5,1 3,3 3,2 1,2 2,2 2,3 1,-48 98,81-147,2 1,-1-1,1 1,0 1,1-1,-1 0,2 1,-1-1,1 1,1-1,-1 11,2-14,0-1,0 0,1 0,-1 0,1-1,0 1,0 0,0-1,0 1,0-1,1 1,0-1,0 0,0 0,0 0,0-1,0 1,1-1,-1 0,1 0,0 0,-1 0,1 0,0-1,5 1,19 7,1-2,0-1,0-1,34 1,122-4,-106-3,31 3,-32 1,142-15,-189 7,-9-1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53.8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1879,'2'-4,"0"0,0 0,1 0,0 0,-1 0,1 1,0-1,1 1,-1 0,7-5,5-6,425-503,-345 388,-6-4,88-179,-150 257,-2-2,-3 0,16-67,-32 101,-1 1,-1-1,-1-1,-1 1,-2 0,0 0,-1-1,-1 1,-2 0,0 0,-9-29,8 41,1 1,-1-1,-1 1,0 0,0 0,-1 1,0 0,-1 0,-10-9,16 15,-1 1,1 0,0 0,-1 1,0-1,1 0,-1 1,0 0,0 0,0-1,0 2,0-1,0 0,0 1,0-1,0 1,0 0,0 0,0 0,0 0,0 1,0-1,0 1,0 0,0 0,0 0,0 0,0 0,1 1,-1-1,0 1,1-1,-1 1,1 0,0 0,-1 1,1-1,-2 4,-8 9,1 0,1 1,1 0,0 0,1 1,-9 28,5-9,2 2,-6 43,14-71,1-1,0 0,1 0,0 1,1-1,-1 0,2 0,-1 1,2-1,-1 0,1 0,4 8,0-4,1 0,0 0,1-1,1 0,0-1,18 16,8 7,1-3,2-1,1-1,51 26,-82-49,0 0,0 1,0-1,0 2,-1-1,-1 1,1 1,-1-1,0 1,-1 0,0 1,-1-1,0 1,0 0,-1 1,0-1,-1 1,0 0,1 12,1 21,-1 1,-3 0,-5 68,0-17,1-43,2-33,0 0,0 0,2 0,1 0,5 28,-6-46,0-1,-1 0,1 1,0-1,0 0,0 0,0 0,0 1,0-1,0 0,0 0,0 0,1-1,-1 1,0 0,1 0,-1-1,0 1,1-1,-1 1,1-1,-1 1,1-1,-1 0,1 0,-1 0,1 0,-1 0,1 0,-1 0,1-1,-1 1,1 0,-1-1,3 0,9-3,0 0,-1-1,14-7,-11 5,20-8,254-117,-242 108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55.4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304 816,'11'-14,"0"0,0 0,-1-1,-1-1,10-23,8-11,-1 8,82-150,-94 164,-2-1,-1 0,-1-1,12-57,-22 84,1 0,-1 0,1 0,-1 0,0 0,0 0,0 0,0 0,-1 0,1 0,-1 0,0 0,0 1,0-1,0 0,0 0,-1 1,1-1,-3-2,2 3,-1 0,1 0,-1 1,0 0,0-1,1 1,-1 0,0 0,0 0,0 1,0-1,0 1,0 0,-1-1,1 2,0-1,0 0,-5 1,-18 4,0 0,1 2,0 0,0 2,1 1,0 1,1 1,-35 23,26-13,1 2,1 1,1 1,1 1,-27 36,45-50,0-1,1 2,1-1,0 1,-10 27,16-37,1 1,0 0,-1 0,1 0,1 0,-1-1,1 1,0 0,0 0,0 0,1 0,0 0,0 0,0 0,0-1,1 1,0 0,0-1,0 1,0-1,1 0,5 7,3 0,0 0,0-1,1-1,0 0,1 0,0-2,0 1,26 9,4-1,80 17,48 1,306 19,178-36,-585-16,110-3,-158 0,-1 0,1-2,-1 0,0-1,39-16,-51 16,0 0,-1-1,0 0,1-1,-2 0,1 0,-1 0,0-1,-1 0,0-1,0 1,-1-1,0 0,0-1,-1 1,-1-1,5-17,-1 1,-1-1,-2-1,-1 1,-1-1,-2-39,-2 32,-2 1,-2 0,-1 0,-1 0,-14-35,14 48,-1 1,-1-1,0 2,-1 0,-2 0,1 1,-2 0,-1 1,-16-15,23 26,1 0,-2 1,1 0,-1 0,1 1,-1 0,0 0,-1 1,1 0,-1 1,1 0,-12-1,-2 2,0 0,0 2,-44 6,107-4,0 2,54 14,-89-18,37 9,-2 2,0 1,0 2,-2 2,71 42,-60-27,-1 3,-2 1,67 70,-15 6,-5 4,116 191,-194-285,2 3,-1 1,-1 0,-1 0,20 57,-33-82,-1 0,0 0,1 0,-1 1,0-1,0 0,0 0,0 1,0-1,0 0,0 1,0-1,-1 0,1 0,0 0,-1 1,1-1,-1 0,1 0,-1 0,0 0,1 0,-1 0,0 0,0 0,0 0,0 0,0 0,0 0,0-1,0 1,0 0,0-1,0 1,0-1,0 1,-1-1,1 0,0 1,-2-1,-7 2,0-1,0-1,0 1,-15-3,-2 2,-17 2,-192 6,200-9,-1-1,1-2,0-2,-50-15,80 20,-1-1,1-1,0 1,0-1,1 0,-1-1,0 1,1-1,0 0,0 0,0-1,1 1,-1-1,1 0,0-1,0 1,1-1,0 1,0-1,0 0,1 0,-1 0,1-1,1 1,-1 0,1-1,1 1,-1-1,1 0,0 1,0-1,3-12,6-41,2 0,3 1,23-63,78-169,-36 99,-76 185,-1-1,1 1,0-1,1 1,-1 0,1 0,6-6,-9 11,0 1,0 0,0 0,1 0,-1 0,0 1,1-1,-1 0,0 0,1 1,-1-1,1 1,-1-1,1 1,-1 0,1 0,-1 0,1-1,0 1,-1 1,1-1,-1 0,1 0,-1 0,1 1,-1-1,1 1,-1-1,1 1,-1 0,0 0,1-1,-1 1,0 0,0 0,0 0,2 2,20 17,-1 2,0 1,-2 0,30 45,-9-13,230 280,-149-186,-70-77,-40-47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55.7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88 158,'0'-4,"-9"-10,-2-7,0-9,-2 2,-3 4,0 3,5 5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57.0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121 426,'-4'0,"-1"1,1 0,0 0,-1 0,1 1,0-1,0 1,0 0,0 0,1 0,-1 1,0-1,1 1,0 0,0 0,-1 0,2 1,-1-1,0 1,1-1,0 1,-3 6,-2 2,2 0,0 0,0 1,1 0,1 0,-3 17,5-16,0 0,0 0,2-1,0 1,0 0,1-1,1 1,0-1,1 0,0 0,7 14,-2-10,1 0,0 0,2-1,-1 0,2-1,28 27,-1-10,1-1,1-3,2-1,0-2,53 21,-51-25,1-1,1-3,1-1,1-3,0-2,71 7,-117-18,-1 1,1-1,-1 0,1-1,-1 1,1 0,-1-1,1 0,-1 0,0 0,1 0,-1-1,0 1,0-1,0 0,0 0,0 0,2-3,-2 2,-1 0,0 0,0 0,0-1,-1 1,1-1,-1 0,0 1,0-1,0 0,0 0,-1 1,0-1,1 0,-1 0,-1-5,-1-10,-1 0,-1-1,-1 1,0 1,-1-1,-1 1,-1 0,-11-18,-91-134,93 145,-61-84,-4 4,-170-167,227 252,20 17,0-1,0 1,0-1,1 0,-1 0,1-1,0 1,0-1,-3-6,37 18,439 100,61 17,-449-99,0 4,-2 3,-1 3,95 59,-143-75,0 1,-1 2,-1 0,-2 2,28 30,-47-46,0 1,-1-1,0 1,0 0,-1 0,0 1,-1-1,0 1,-1 0,0 0,0 1,-1-1,0 0,-1 1,0 0,-1-1,0 1,-1-1,0 1,0-1,-5 15,6-22,-1-1,0 1,0 0,0-1,0 1,0-1,-1 0,1 1,-1-1,1 0,-1 0,0 0,0 0,0 0,-4 3,5-5,-1 1,0 0,1-1,-1 1,0-1,0 1,0-1,1 0,-1 0,0 1,0-2,0 1,0 0,0 0,1 0,-1-1,-3 0,-1-2,0 0,0 0,0-1,1 0,-1 1,1-2,0 1,0-1,1 0,-1 0,-3-6,-17-26,3-1,1-1,2-1,2-1,-19-64,17 36,4-1,-12-120,25 163,1 0,1-1,1 1,2-1,9-44,-9 61,0 0,1 0,0 1,0 0,1-1,1 1,0 1,0-1,0 1,2 0,-1 1,1 0,0 0,0 0,1 1,15-9,-17 13,1 0,0 0,0 0,0 1,0 1,0-1,0 1,1 1,-1-1,0 2,1-1,-1 1,0 0,0 1,1-1,10 5,5 3,0 0,0 1,-1 2,21 14,-9-4,-1 2,-2 1,-1 2,0 1,-3 1,0 2,30 43,-30-31,-1 1,-3 1,-1 2,-3 0,21 70,-8-8,-28-87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12.7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79 5879,'-3'0,"0"1,0-1,0-1,0 1,0 0,0-1,0 1,0-1,0 0,0 0,0 0,0 0,1-1,-1 1,0-1,-4-3,5 2,0-1,0 1,0-1,0 1,0-1,1 0,-1 0,1 0,0 0,0 0,1 0,-1-6,-3-33,2-1,2 0,2 0,14-79,3 32,38-110,-5 59,5 2,105-181,199-237,-224 380,288-290,-301 352,5 6,4 6,154-92,-229 162,1 1,118-44,-141 65,0 2,0 1,1 2,0 1,1 2,62 1,227 20,248 5,-417-24,258-35,-372 31,-25 4,0-1,-1 0,0-1,26-10,-42 13,-1 0,1 0,0 1,-1-1,0-1,1 1,-1 0,0 0,1 0,-1-1,0 1,0-1,0 1,0-1,0 1,-1-1,1 1,0-1,-1 0,1 0,0-3,-1 4,0-1,1 0,-1 1,1-1,0 0,-1 1,1-1,0 1,0-1,0 1,0 0,0-1,0 1,0 0,3-2,-4 2,0 1,1 0,-1 0,0-1,0 1,1 0,-1 0,0-1,1 1,-1 0,0 0,1 0,-1 0,0 0,1-1,-1 1,0 0,1 0,-1 0,0 0,1 0,-1 0,0 0,1 0,-1 0,1 1,-1-1,0 0,1 0,-1 0,0 0,1 0,-1 1,0-1,0 0,1 0,-1 0,0 1,1-1,-1 0,0 0,0 1,0-1,1 0,-1 1,4 20,0-1,-4-20,0 0,0 0,0 1,1-1,-1 0,0 0,0 1,1-1,-1 0,0 0,0 0,1 0,-1 1,0-1,1 0,-1 0,0 0,1 0,-1 0,0 0,0 0,1 0,-1 0,0 0,1 0,-1 0,0 0,1 0,-1 0,0 0,1 0,-1 0,0-1,1 1,-1 0,0 0,0 0,1 0,-1-1,0 1,0 0,1 0,-1-1,0 1,0 0,0 0,1-1,321-295,-32 27,-224 215,2 2,123-70,42 8,265-89,-453 186,2037-669,68 226,-1610 404,-532 56,1 0,0 0,-1 0,1 1,14 4,-19-4,-1 0,0 1,0-1,0 1,-1 0,1 0,0 0,-1 1,1-1,-1 0,0 1,0 0,0-1,0 1,0 0,2 5,11 17,1 0,1-1,1-1,28 28,92 77,-97-95,2-1,1-2,1-2,2-2,0-2,2-2,0-2,1-3,1-1,1-3,0-2,1-3,0-2,76 0,149-3,-354-48,-163-79,-4 10,-6 11,-4 10,-382-86,461 143,-115-28,289 64,0 0,1-1,-1 1,0 0,0 0,0 0,0 0,0 0,0 0,0 0,0 0,0-1,0 1,0 0,0 0,0 0,-1 0,1 0,0 0,0 0,0 0,0 0,0-1,0 1,0 0,0 0,0 0,0 0,0 0,0 0,0 0,0 0,-1 0,1 0,0 0,21-1,34 3,899 134,-636-86,-268-45,-39-5,0 1,0 0,0 1,0 0,-1 0,1 2,13 4,-23-7,0-1,0 1,0 0,0 0,0 0,0 0,-1 0,1 0,0 0,0 0,-1 0,1 0,-1 0,1 0,-1 0,1 0,-1 1,0-1,1 0,-1 0,0 1,0-1,0 0,0 0,0 1,0-1,0 0,-1 3,-14 37,11-31,-290 705,267-652,4-12,2 1,-24 94,44-130,5-14,7-27,-3-14,-3 0,-1-1,-2 1,-4-48,1 13,-2-75,-6 0,-57-292,57 403,-2 0,-1 0,-2 1,-31-57,36 77,0 2,-1-1,-1 1,0 1,-1 0,-1 0,0 2,-1-1,0 2,0 0,-2 0,-16-7,32 17,-1 1,0-1,0 1,1 0,-1-1,0 1,0 0,1 0,-1-1,0 1,0 0,0 0,0 0,1 0,-1 0,0 0,0 0,0 1,0-1,1 0,-1 0,0 1,0-1,0 0,1 1,-1-1,0 1,1-1,-1 1,0-1,1 1,-1-1,0 2,-1 1,1-1,0 1,0 0,0 0,0 0,0-1,1 1,-1 0,0 6,1 2,0 1,1-1,0 0,4 18,0-14,1-1,0 1,2-1,-1 0,2-1,0 0,0 0,1-1,16 15,13 9,64 45,3 3,-12-2,-73-66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14.2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462 461,'5'1,"0"1,-1-1,1 1,-1 0,0 0,1 0,-1 0,0 1,0 0,-1 0,1 0,0 0,-1 0,5 7,1-1,35 40,-3 2,-1 1,41 73,-28-41,217 328,-264-403,2 2,-1 1,-1-1,10 24,-16-34,1 0,0 1,-1-1,1 0,-1 1,1-1,-1 1,0-1,0 1,0-1,0 1,0-1,0 1,0-1,0 1,0-1,-1 1,1-1,-1 1,1-1,-1 0,1 1,-1-1,0 0,0 1,1-1,-1 0,0 0,0 0,-1 0,1 0,0 0,0 0,0 0,-1 0,1 0,0-1,-1 1,1-1,0 1,-3 0,-3 0,1 0,-1-1,1 0,0 0,-1 0,1-1,-1 0,1 0,0 0,0-1,-11-4,-67-37,82 42,-66-41,1-3,3-4,2-2,-86-90,37 17,-112-160,189 236,1-1,-26-55,52 91,1-1,0 1,1-1,0-1,1 1,1 0,0-1,1 0,1 0,0 0,1 1,0-1,5-24,-4 35,1-1,0 0,0 1,0-1,1 1,0 0,-1 0,2 0,-1 0,0 0,1 1,-1-1,1 1,0 0,0 0,1 1,-1-1,0 1,1 0,0 0,-1 0,1 1,0-1,8 0,14-2,0 1,0 1,39 2,-30 0,34 2,-1 3,0 3,0 3,0 2,105 37,-75-13,-2 4,-2 4,93 59,-134-69,-1 2,-2 2,-2 2,84 91,-103-98,-2 2,-2 1,-1 0,-2 2,-1 1,-2 1,26 77,-48-117,-5-8,-8-14,-60-127,-74-208,128 303,18 44,-31-74,4-2,-35-162,64 243,0 0,1 0,-1 0,1 0,0 0,0 0,1 0,-1 0,1 0,0 0,0 0,0 1,2-5,-2 6,1 0,-1 1,1-1,0 0,-1 1,1-1,0 1,0 0,0 0,0 0,0 0,0 0,0 0,1 0,-1 0,0 1,0-1,1 1,-1 0,0 0,0 0,1 0,3 0,15 2,0 1,-1 1,1 0,-1 2,0 0,0 1,-1 1,27 15,8 9,77 57,9 17,-5 5,-5 7,126 145,-247-252,0 1,-1-1,12 22,-10-10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15.1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360 62,'-4'-4,"-3"-4,-1 0,0 1,0 0,-1 0,-13-7,20 13,0 0,0 0,0 0,-1 1,1-1,0 0,-1 1,1 0,-1-1,1 1,0 0,-1 0,1 1,-1-1,1 0,0 1,-1-1,1 1,0 0,0 0,-1 0,1 0,0 0,0 0,0 1,0-1,0 0,1 1,-1 0,-2 2,-13 17,0 0,1 2,2 0,0 0,-21 51,-35 134,57-157,-8 60,18-90,1 0,1 1,1-1,1 1,5 34,-5-54,-1 1,0-1,1 0,-1 1,1-1,0 0,-1 0,1 0,0 0,1 0,-1 0,0 0,0 0,1 0,0 0,-1-1,1 1,0-1,-1 1,1-1,0 0,0 1,0-1,0 0,0 0,1-1,-1 1,3 0,-3-1,1 0,0-1,0 1,0-1,0 0,0 1,-1-2,1 1,0 0,-1 0,1-1,-1 1,0-1,1 0,-1 0,0 0,0 0,0 0,0 0,0-1,-1 1,3-5,18-32,-3-1,24-64,-16 32,104-285,-119 334,-12 23,1 0,-1-1,0 1,1 0,-1 0,0 0,1 0,-1-1,0 1,1 0,-1 0,0 0,1 0,-1 0,1 0,-1 0,0 0,1 0,-1 0,0 0,1 0,-1 0,1 0,-1 0,0 1,1-1,-1 0,0 0,1 0,-1 1,0-1,1 0,-1 1,4 3,-1 1,0-1,0 1,0 0,-1 0,4 9,70 193,-15-36,123 254,-171-392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15.9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1124 0,'0'10,"-1"0,-1-1,0 1,0-1,-4 12,-6 20,-36 178,-38 190,66-285,-6 167,26-282,1 53,-1-58,0 0,1-1,0 0,-1 1,1-1,1 1,-1-1,0 0,1 0,0 0,-1 1,1-2,5 7,-7-9,0 0,1 1,-1-1,0 0,1 0,-1 1,0-1,1 0,-1 0,0 1,1-1,-1 0,0 0,1 0,-1 0,1 0,-1 0,1 0,-1 1,0-1,1 0,-1 0,1-1,-1 1,0 0,1 0,-1 0,1 0,-1 0,0 0,1 0,-1-1,0 1,1 0,-1 0,1-1,-1 1,10-19,-3-26,-5 13,-2-1,-2 1,0 0,-13-54,-43-123,41 160,-2 0,-3 1,-2 1,-1 2,-47-64,47 76,-2 1,-1 2,-1 1,-1 1,-2 1,-1 2,-53-32,76 51,0 1,0 1,0 0,0 0,-1 1,0 0,1 0,-1 1,-21 0,25 2,-1 1,1-1,0 2,0-1,0 1,-1 0,2 1,-1-1,0 1,1 1,-1-1,1 1,0 0,0 1,-8 7,-123 134,99-101,26-26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17.32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101 340,'50'-52,"163"-156,-208 204,0 1,-1-1,1 1,-1-1,0 0,0 0,-1 0,1 0,-1 0,0-1,0 0,0 0,-1 0,3-5,-5 10,0-1,0 1,0-1,0 1,0 0,0-1,0 1,0 0,0-1,0 1,0-1,0 1,-1 0,1-1,0 1,0 0,0-1,0 1,-1 0,1-1,0 1,0 0,-1-1,1 1,0 0,0 0,-1-1,1 1,0 0,-1 0,1 0,0-1,-1 1,1 0,0 0,-1 0,-19 1,-17 11,20-4,0 1,1 1,0 0,1 2,1-1,0 2,-22 24,-79 110,109-139,-8 11,-40 62,51-75,0-1,0 1,1-1,-1 1,1 0,0 0,1 0,0 0,0 1,0-1,1 0,0 9,0-13,1 0,0-1,-1 1,1 0,0-1,0 1,0-1,0 1,0-1,1 1,-1-1,0 0,1 0,-1 1,1-1,-1 0,1 0,-1 0,1-1,0 1,-1 0,1-1,2 1,49 10,-38-9,136 17,1-8,157-8,-285-3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17.9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302 1,'-39'59,"7"-14,-7 22,3 1,3 2,3 1,3 2,-27 118,50-173,1 0,1 0,0 0,2 0,0 1,1-1,4 22,-5-35,1 0,1 0,-1-1,1 1,-1 0,1 0,1-1,-1 1,1-1,-1 0,1 1,0-1,1-1,-1 1,1 0,0-1,0 0,0 0,0 0,0 0,1-1,-1 1,1-1,0 0,-1-1,1 1,0-1,0 0,8 1,5-1,-1 0,0-1,1-1,28-5,-40 5,0 0,0-1,-1 1,1-2,0 1,-1 0,1-1,-1 0,0-1,0 1,0-1,0 0,-1 0,0 0,1-1,6-9,1-9,-1 0,-1 0,-1-1,-1-1,6-27,16-130,-28 155,-1-1,-2 0,0 0,-2 1,-1-1,-2 1,0 0,-2 0,0 0,-2 1,-1 1,-2 0,-19-32,64 137,568 1352,-536-1269,308 934,-361-1054,21 100,-28-123,-2 1,0-1,-1 1,-5 39,3-53,-2 0,1 0,-1-1,0 1,0 0,-1-1,0 0,0 0,0 0,-1 0,0-1,0 0,0 0,-1 0,0-1,0 1,0-1,-12 5,-14 8,0-2,-52 15,68-24,-16 5,-1-2,0 0,0-2,-1-2,0-1,-66-1,82-4,1-1,0-1,0 0,0-1,0-1,0-1,1 0,0-1,0-1,1 0,0-1,1-1,0 0,0-1,-19-20,8 3,2-2,0-1,2-1,2-1,1-1,-20-50,5-8,-31-129,24 31,8-2,8-2,9 0,8 0,33-341,31 173,-44 307,2 2,3-1,2 2,41-76,-54 116,1 1,0 0,0 1,2-1,-1 2,1-1,18-12,6-1,43-22,-21 14,-54 29,0 1,1-1,-1 1,1 0,-1 0,1 0,0 0,-1 0,1 1,0-1,0 1,0 0,-1 0,1 0,0 0,0 0,0 0,-1 1,1-1,5 3,-3 0,0 0,0 0,0 1,0 0,-1 0,0 0,0 0,0 1,4 6,318 375,-326-386,3 2,-1 0,0 0,0 0,0 0,0 0,0 1,0-1,-1 0,1 1,-1 0,0-1,0 1,0 0,0 0,0 0,0 0,0 4,-2-7,1 0,0 1,0-1,-1 0,1 0,0 1,0-1,-1 0,1 0,0 0,-1 0,1 0,0 0,-1 1,1-1,0 0,-1 0,1 0,0 0,-1 0,1 0,0 0,-1 0,1-1,-1 1,1 0,0 0,0 0,-1 0,1 0,0 0,-1-1,1 1,0 0,-1 0,1-1,0 1,0 0,0 0,-1-1,1 1,0 0,0 0,0-1,-1 1,1 0,0-1,0 1,0 0,0-1,0 0,-12-16,3-1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18.2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 31,'0'-9,"-5"-2,0 0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19.2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82,'1'4,"0"-1,0 0,0 0,0 0,1 0,0 0,-1 0,1 0,4 4,6 12,42 85,86 124,-76-128,-40-68,-24-32,1 0,-1 0,0 1,0-1,1 0,-1 0,0 1,1-1,-1 0,0 0,1 0,-1 0,0 1,1-1,-1 0,0 0,1 0,-1 0,0 0,1 0,-1 0,1 0,-1 0,0 0,1 0,-1 0,0 0,1-1,-1 1,0 0,1 0,4-21,-6-24,-9-58,-1-2,11 97,-20-234,19 240,0 0,1-1,-1 1,1-1,0 0,0 1,0-1,0 1,0-1,1 1,-1-1,1 1,0-1,-1 1,1 0,0-1,1 1,-1 0,0 0,0-1,1 1,0 0,-1 0,1 1,3-4,0 2,1 1,-1 0,0 0,1 1,-1-1,1 1,0 0,-1 1,1-1,10 2,-1-2,1 2,-1 0,0 1,-1 0,1 1,0 1,-1 0,1 1,-1 1,-1 0,1 1,-1 0,0 1,-1 1,0 0,0 1,-1 0,0 0,0 1,-2 1,1-1,-1 2,10 18,12 40,33 108,-25-63,-27-83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19.7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0 165,'5'0,"1"-4,3-2,6-4,3 0,4 2,-2-7,4-1,2-5,5-1,-2 1,-3 3,-5 5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22.3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181 285,'19'-31,"-7"20,-12 11,0 0,0 0,0 0,0 0,0 0,0 1,0-1,0 0,0 0,0 0,0 0,-1 0,1 0,0 1,0-1,0 0,0 0,0 0,0 0,0 0,0 0,0 1,1-1,-1 0,0 0,0 0,0 0,0 0,0 0,0 1,0-1,0 0,0 0,0 0,0 0,0 0,0 0,1 0,-1 0,0 0,0 0,0 1,0-1,0 0,0 0,0 0,1 0,-1 0,0 0,0 0,0 0,0 0,0 0,0 0,1 0,-1 0,0 0,0 0,0 0,0 0,0 0,0 0,1 0,-1 0,0 0,0-1,0 1,0 0,-22 98,10-50,-6 57,10 0,7 129,1-512,1 124,1 138,0-14,-5 25,-5 16,-13 28,2 1,2 1,2 1,1 0,3 1,-10 68,-8 269,27-347,2 0,2 0,1-1,13 63,-13-87,-1 0,1-1,0 1,1-1,0 0,0 1,0-2,1 1,0 0,12 10,-13-13,1-1,0 0,0 0,0 0,0 0,1-1,-1 0,1 0,-1-1,1 1,0-1,0 0,-1-1,1 0,0 0,0 0,7-1,-8 0,0 0,-1-1,1 1,0-1,-1 0,1-1,-1 1,1-1,-1 0,0 0,0 0,0 0,-1-1,1 0,-1 1,0-1,4-7,6-10,0-1,12-29,-14 26,48-99,52-162,-92 227,-3-1,-3 0,-2-2,-3 1,0-76,-8 114,-2-1,0 1,-2 0,-1 0,0 0,-2 1,0 0,-2 0,-15-29,17 38,-1 0,-1 1,1 0,-2 0,0 1,0 0,-1 1,-1 0,1 1,-2 0,1 1,-1 0,0 1,-1 0,-22-7,35 14,-1-1,1 1,-1-1,0 1,1 0,-1 0,1 0,-1 0,0 0,1 0,-1 0,1 1,-1-1,0 0,1 1,-1 0,1-1,0 1,-1 0,1-1,-1 1,1 0,0 0,0 0,-1 0,1 1,0-1,0 0,0 0,0 1,1-1,-1 0,0 1,0-1,1 1,-1-1,1 1,-1-1,1 1,0 0,0-1,0 1,0 1,-2 13,0 0,2 0,2 25,-1-21,0 75,11 168,-7-225,1 0,2-1,2 0,28 70,-34-97,0 0,1-1,1 1,-1-1,1 0,1 0,10 10,-15-18,0 1,0-1,0 1,0-1,0 0,0 0,1 0,-1 0,0 0,1 0,-1-1,1 1,-1-1,1 1,-1-1,1 0,-1 0,1 0,-1-1,1 1,-1-1,1 1,-1-1,0 0,1 0,-1 0,0 0,1 0,-1 0,0-1,0 1,0-1,0 1,-1-1,1 0,0 0,1-2,18-21,-1 0,-1-2,-1 0,-1-1,17-43,-1 9,-10 15,-13 25,2 0,13-20,-24 41,0 0,-1 0,1 0,0 0,-1 0,1 1,0-1,0 0,0 0,0 1,0-1,0 0,0 1,0-1,0 1,0 0,0-1,0 1,1 0,-1-1,0 1,0 0,0 0,0 0,3 0,-2 1,1 0,-1 0,0 0,0 0,1 1,-1-1,0 0,0 1,0 0,0-1,2 5,6 6,0 1,-1 1,8 16,-10-18,94 149,-89-137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22.9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0,'21'24,"-2"2,-2 0,0 0,23 51,-11-20,41 82,42 71,-109-206,1 0,-1 0,1 0,0 0,0-1,0 0,0 0,0 0,1 0,0-1,-1 1,1-1,0 0,0-1,0 1,0-1,0 0,8 0,12 1,-1-1,43-4,-28 1,-2 0,-5 1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23.6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17,'-1'-1,"1"0,0 1,0-1,0 1,0-1,0 0,0 1,0-1,0 0,0 1,0-1,1 0,-1 1,0-1,0 1,0-1,1 0,-1 1,0-1,1 1,-1-1,1 1,-1-1,0 1,2-1,10 9,18 36,-24-34,58 94,-24-37,3-1,96 113,-133-174,0 0,1 0,0 0,-1-1,1 0,1 0,-1-1,0 0,1 0,0-1,-1 0,1 0,0-1,0 0,0 0,0-1,9-1,18-1,-1-2,57-13,-49 8,65-7,-68 12,-1-2,73-21,-90 18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24.8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1 812,'29'2,"0"1,0 1,33 10,-39-8,-1-1,2-1,-1-1,0-1,42-1,-59-2,0 0,-1 0,1-1,0 0,0 0,-1 0,0 0,1-1,-1 0,0 0,0-1,0 1,-1-1,7-7,-4 3,0-1,-1 0,0 0,-1 0,0-1,0 0,4-14,1-11,-1 0,-2-1,3-63,2-118,-13 177,0 1,-3-1,-13-57,15 87,-10-35,11 43,0 0,1 0,-1 0,0 1,0-1,0 0,-1 0,1 0,0 1,0-1,-1 1,1-1,-1 1,0-1,1 1,-1 0,-2-1,3 2,1 0,-1 0,0 0,1 0,-1 1,0-1,1 0,-1 0,1 1,-1-1,0 0,1 1,-1-1,1 0,-1 1,1-1,-1 1,1-1,0 1,-1-1,1 1,-1 0,1-1,0 1,0-1,-1 1,1 0,0-1,0 1,0 0,0-1,0 1,0 0,0-1,0 1,0 0,0-1,0 1,0 0,0-1,1 2,0 34,-1-36,9 61,2-1,3-1,22 60,76 171,258 478,-13-32,-303-603,55 215,-86-249,-4 1,10 200,-28-269,-1-1,-2 1,-1-1,-12 56,11-74,0 1,0-1,-1-1,-1 1,0-1,0 0,-1 0,-1-1,0 0,0 0,-1-1,0 0,0 0,-14 8,3-3,-1-2,0 0,-1-2,0 0,0-1,-1-2,-1 0,1-1,-1-2,0 0,0-1,0-2,-46-3,49 0,0-1,0-1,0-1,1-1,0-1,0 0,1-2,0 0,0-1,1-1,0-1,1 0,1-1,0-1,0-1,-16-19,4-4,2-1,2 0,1-2,2-1,2 0,1-2,-17-68,7-8,-23-200,37 172,6-1,6 1,20-172,-12 274,12-52,-14 85,-1 0,2 1,0-1,0 1,1-1,1 2,0-1,13-16,-15 24,0 0,0 1,1-1,0 1,-1 1,1-1,0 1,0 0,0 0,0 1,1 0,6-1,35-10,-29 4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25.7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829 20,'0'-1,"-1"0,1 0,0 0,0 1,-1-1,1 0,-1 0,1 0,-1 0,1 0,-1 0,1 1,-1-1,0 0,1 1,-1-1,0 0,0 1,1-1,-1 1,0-1,0 1,0-1,0 1,0 0,0-1,0 1,0 0,0 0,1 0,-1-1,0 1,0 0,0 1,0-1,0 0,0 0,0 0,0 0,-2 1,-1 0,-1 0,1 0,-1 0,0 0,1 1,0 0,-7 3,-3 7,1 0,1 0,0 1,0 1,1 0,1 0,0 1,1 0,1 1,1 0,-11 31,4-2,1 1,3 0,-6 63,12-75,2 0,2 1,1-1,1 0,2 1,1-1,13 43,-12-59,1 1,0-1,2-1,0 1,0-2,2 1,0-1,1-1,0 0,1 0,1-1,1-1,0-1,22 16,-5-11,1 0,1-2,0-2,1-1,40 9,-37-11,-34-9,1 1,0-1,0 1,-1 0,1 0,-1 0,0 1,0 0,1 0,-2 0,1 0,4 4,-7-5,0 0,0 0,0 0,0 0,-1 0,1 0,-1 0,1 0,-1 0,0 0,1 1,-1-1,0 0,0 0,-1 0,1 0,0 1,-1-1,1 0,-1 0,0 0,0 0,0 0,0 0,0-1,0 1,0 0,-1 0,1-1,-3 4,-16 17,0 0,-2-1,-40 31,-86 51,74-54,-187 117,208-137,-1-2,-1-3,-67 20,108-39,-1-1,1-1,-1-1,0 1,-27-1,38-2,0-1,0 1,0-1,0 0,0 0,0 0,0-1,1 1,-1-1,0 0,1 0,-1 0,1 0,0-1,0 0,0 1,0-1,0 0,1 0,-1-1,1 1,0 0,0-1,0 0,0 1,-1-6,-2-8,1-1,1 0,1 0,0 0,1 0,1-1,1 1,0 0,8-31,6-36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26.2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1,'2'32,"2"0,1 0,2 0,14 44,-5-22,-9-28,222 708,-205-673,65 145,-78-186,0 0,2 0,0-1,1 0,1-2,0 0,25 21,-29-30,2-1,-1 0,1 0,-1-2,2 1,-1-2,1 0,-1 0,1-1,0-1,0 0,0-1,1-1,-1 0,0-1,24-4,12-4,-1-3,-1-1,60-26,-70 22,-8 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17.78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708 1,'-4'0,"-10"4,-3 6,-6 5,-9 5,-7 3,-10 6,-17 7,-11 1,-6 4,0-2,0 1,6-1,16-8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26.6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1 325,'0'-4,"0"-6,4-1,6 1,1-2,7 1,9-6,9-4,11-4,10-1,17-4,9-3,7 1,5 2,0 1,-16 6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29.3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1025 2772,'-16'1,"0"0,0 2,0 0,0 0,1 1,-28 12,-86 49,121-61,-83 48,2 4,-134 110,183-132,2 2,1 2,2 1,2 1,2 2,1 1,-30 60,26-20,32-78,1 0,-1 0,1 0,0 0,1 0,-1 0,1 0,0 0,0 1,1-1,-1 0,1 0,0 0,3 6,-3-8,1-1,-1 0,1-1,0 1,0 0,0 0,0-1,0 1,0-1,0 0,0 1,1-1,-1 0,0 0,1-1,-1 1,1 0,-1-1,1 0,-1 1,1-1,3 0,64-5,-58 3,54-6,-1-2,0-4,-1-3,0-2,-2-3,74-37,-106 43,-1-2,-1-1,0-1,-2-1,45-45,-54 46,-1 0,0-1,-1-1,-2 0,0-1,-1-1,-2 0,12-35,-13 23,-1-1,-1 0,-3 0,-1-1,-1 1,-2-1,-2 1,-11-66,2 78,8 25,8 16,158 342,-71-167,128 285,-204-452,-16-24,0 0,1 0,-1 0,0 0,1 0,-1 0,0 0,1 0,-1 0,0 0,1 0,-1 0,0 0,1 0,-1 0,0 0,1-1,-1 1,0 0,1 0,-1 0,0-1,0 1,1 0,-1 0,0 0,0-1,0 1,1 0,-1-1,0 1,0 0,0 0,0-1,0 1,1 0,-1-1,0 1,0-1,2-8,0 0,0 0,-1 0,0-13,4-621,-1 32,-1 520,0-49,5 0,41-209,-48 342,1 0,-1 0,1 0,1 1,-1-1,1 1,1 0,-1-1,6-6,-7 11,1 0,-1 0,1 0,0 0,0 0,0 1,0-1,0 1,0 0,0 0,0 0,0 0,1 0,-1 1,0 0,1-1,-1 1,0 0,0 1,1-1,3 1,11 3,-1 0,1 1,-1 1,0 1,0 0,-1 1,1 1,-2 0,26 21,14 14,54 58,-84-78,230 244,-194-195,97 150,-146-204,-2 0,0 1,-1-1,-1 2,-1-1,-1 1,0 0,-2 1,3 32,-8-48,0 0,0 0,0 0,-1 0,0-1,0 1,0 0,-1-1,0 1,0-1,0 0,0 0,-1 0,0 0,-6 5,-11 11,-46 33,32-26,-20 14,-62 36,-28 20,132-88,-1 0,0-1,-1-1,0 0,0-1,-1-1,0-1,0 0,-21 4,37-9,-1 1,0-1,1 0,-1 0,0 1,1-1,-1 0,1 0,-1 0,0 0,1 0,-1 0,0 0,1 0,-1 0,0 0,1 0,-1 0,0-1,1 1,-1 0,0 0,1-1,-1 1,1 0,-1-1,1 1,-1 0,1-1,-1 1,1-1,-1 1,1-1,-1 1,1-1,0 0,-1 1,1-1,0 1,0-1,-1 0,1 1,0-1,0 0,0 1,0-1,0 0,0 1,0-1,0 0,0 0,20-40,-5 12,-12 15,0 0,-2 0,1 0,-2 0,0 0,-2-19,-19-87,15 87,-235-867,133 537,-170-572,108 372,166 550,1 5,0 0,1 0,0 0,1-1,0 1,0-1,1-11,-1 20,1-1,0 1,0-1,0 1,1-1,-1 1,0 0,0-1,0 1,0-1,0 1,0 0,1-1,-1 1,0-1,0 1,0 0,1-1,-1 1,0 0,1-1,-1 1,0 0,1 0,-1-1,0 1,1 0,-1 0,1 0,-1-1,0 1,1 0,14 7,15 24,-27-28,37 48,-2 1,35 64,53 120,-101-186,113 236,121 365,-235-580,180 537,-158-480,-30-92,-2 1,-2 1,-1 0,-2 1,5 55,-12-131,1 0,2 1,12-49,-3 18,6-52,-4 20,42-142,-49 212,1 2,2-1,0 1,2 1,1 0,1 1,1 1,1 1,33-34,-40 47,0 1,1-1,0 2,0 0,1 0,0 1,1 1,-1 0,1 1,0 1,1 0,-1 0,1 2,17-2,-20 4,1 0,-1 1,0 0,1 1,-1 0,0 1,0 1,0 0,0 0,-1 1,0 1,0 0,0 0,0 1,-1 0,0 1,10 11,0 3,-1 1,-1 0,-1 2,-1 0,-1 1,-2 1,0 0,-2 0,12 46,-8-16,-3 1,-2 0,3 112,-12-153,-1-6,1 1,-2-1,1 1,-5 17,4-25,0-1,0 1,0-1,-1 0,1 1,-1-1,0 0,0 0,0 0,-1-1,1 1,-1 0,1-1,-1 0,0 1,0-1,0 0,0-1,-4 3,-50 20,0-2,-72 17,-126 17,161-36,66-14,15-2,0-1,0 0,0-1,0 0,-1-1,1-1,-1 0,-25-3,39 3,-1 0,1 0,-1 0,1-1,-1 1,1 0,0 0,-1 0,1 0,-1-1,1 1,0 0,-1 0,1 0,0-1,-1 1,1 0,0-1,-1 1,1 0,0-1,0 1,-1 0,1-1,0 1,0-1,0 1,0 0,-1-1,1 1,0-1,0 1,0-1,0 1,0-1,0 1,0 0,0-1,0 1,0-1,0 1,1-1,-1 1,0 0,0-1,0 1,1-1,6-10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30.0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0,'1'9,"1"-1,0-1,1 1,-1 0,1-1,1 1,-1-1,2 0,-1 0,1 0,5 7,11 17,367 685,-226-403,-158-307,0 0,0 0,1 0,0-1,0 0,0 0,1 0,-1 0,1-1,0 0,0 0,1-1,-1 0,1 0,0 0,0-1,0 0,0 0,0-1,0 0,0 0,11 0,17-1,-1-2,1-1,50-11,-52 8,142-29,61-8,-199 38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30.9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161 785,'1'-20,"1"0,2 0,-1 0,2 1,1-1,0 1,2 0,0 1,1-1,1 2,0-1,1 1,1 1,1 0,17-16,24-22,2 4,104-72,40-21,-197 141,0 0,0 0,0-1,0 1,-1-1,1 0,-1 0,1 0,-1 0,0 0,0 0,1-4,-3 5,0 1,0 0,0-1,0 1,0 0,0-1,-1 1,1 0,0-1,-1 1,1 0,-1 0,1-1,-1 1,0 0,0 0,1 0,-1 0,0 0,0 0,0 0,0 0,0 0,0 1,0-1,0 0,-1 1,1-1,0 0,0 1,-1 0,1-1,0 1,0 0,-2-1,-29-7,0 0,-1 2,0 2,0 0,0 3,0 1,-48 5,59-3,-1 1,1 2,0 0,0 1,1 1,-1 1,2 0,-1 2,1 1,1 0,0 2,-34 28,38-27,1 0,0 1,1 0,1 1,0 0,2 1,0 1,0 0,2 0,0 0,1 1,1 1,1-1,-5 38,7-30,2 1,0-1,2 0,1 1,7 35,-5-44,2 1,0-1,1 0,1-1,1 0,0 0,24 31,-16-27,1-1,1-2,1 0,0 0,2-2,0-1,1-1,0 0,1-2,1-1,0-1,32 10,-20-10,1-2,1-1,-1-2,1-1,0-2,0-2,0-2,41-5,-74 4,0 1,0-1,0 0,0 0,-1-1,1 1,-1-1,1-1,-1 1,0-1,0 0,0 0,-1 0,0-1,0 1,0-1,0 0,0 0,-1-1,0 1,0-1,-1 1,0-1,0 0,0 0,1-10,3-9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3:11.2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 11,'0'-1,"1"1,-1 0,0 0,0-1,0 1,0 0,0 0,0-1,0 1,0 0,0 0,0-1,1 1,-1 0,0 0,-1-1,1 1,0 0,0 0,0-1,0 1,0 0,0 0,0-1,0 1,0 0,0 0,-1-1,1 1,0 0,0 0,0 0,0-1,-1 1,1 0,0 0,0 0,0 0,-1 0,1-1,0 1,0 0,-1 0,1 0,0 0,0 0,-1 0,1 0,0 0,0 0,-1 0,1 0,0 0,-1 0,1 0,0 0,0 0,-1 0,1 0,0 0,0 1,0-1,-1 0,1 0,0 0,0 0,-1 1,0 0,0 0,0 0,0 0,0 0,1 1,-1-1,0 0,1 0,-1 1,1-1,-1 0,1 1,0-1,-1 3,1 41,2-1,11 69,-4-43,128 714,69-12,199 398,-376-1091,144 380,213 624,-300-701,-52-204,-25-134,-1-13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3:12.9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1752,'88'-6,"0"-3,-1-4,91-26,-57 13,867-159,-203 41,131-28,589-120,-1157 215,959-176,16 33,-426 39,-602 136,318-6,-14 15,-596 35,6 0,0 1,0-1,0 1,15 3,-19 0,-10 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3:16.0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3,'0'-3,"1"7,2 19,13 81,15-7,72 152,-23-64,-65-134,-12-31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3:25.3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50,'0'-2,"0"0,0 0,1 0,-1 0,1-1,-1 1,1 0,0 0,0 0,0 0,0 0,0 1,0-1,0 0,1 0,-1 1,1-1,-1 1,1-1,-1 1,1 0,0-1,0 1,0 0,0 0,0 0,0 1,0-1,0 0,0 1,0-1,0 1,0 0,1 0,-1 0,0 0,4 0,12 1,-1 0,0 1,30 8,-28-6,14 3,-1 2,0 1,47 22,-60-23,0 1,0 1,-1 0,-1 2,0 0,25 25,-39-34,0 1,1-1,-1 1,-1 0,1 0,-1 0,0 1,0-1,-1 0,1 1,0 9,2 71,-1-11,5 22,-7-68,10 59,0-49,2 0,2-1,2-1,25 43,-22-43,0 0,-3 2,22 73,-25-59,-3-13,-2-1,-2 1,-1 0,0 47,-6-62,-2 7,2-1,1 1,1-1,2 0,1 0,18 59,12 11,26 67,-42-120,-3 1,-2 1,11 67,8 30,-26-114,-2 1,-2 0,0 0,-4 50,0-42,2 1,7 47,4-31,35 93,6 30,-23-14,-27-154,0 0,1 0,1 0,0-1,1 0,12 21,53 71,-59-87,52 70,146 155,-183-214,-24-25,0 1,1-1,-1 0,1 0,0 0,0-1,1 1,-1-1,1 0,0 0,-1-1,1 1,0-1,1 0,-1 0,0-1,1 1,-1-1,11 0,8 0,-7 0,1 0,0-2,0 0,0-1,21-5,-35 6,1 0,-1-1,0 1,0-1,-1 0,1 0,0-1,-1 1,1-1,-1 0,0 0,0 0,0 0,0 0,0-1,-1 1,0-1,1 0,-2 0,1 0,0 0,-1 0,1 0,-1 0,0 0,0-9,4-50,-3 0,-7-66,0-4,3 84,-2 0,-2 0,-2 1,-2 0,-3 1,-1 0,-3 1,-1 1,-33-58,-53-128,71 163,-29-84,8 16,-36-71,83 190,0 0,2 0,-6-27,-10-32,-22-66,16 46,7 12,14 56,-17-50,-108-287,104 280,3-1,-12-92,5 25,19 79,3-1,3 0,6-106,1 84,-1 93,0-1,0 1,1 0,-1 0,1 0,0 0,0 0,0 0,0 0,1 0,0 0,-1 1,1-1,1 1,2-5,-3 6,1 0,-1 0,1 1,-1-1,1 1,-1 0,1-1,0 1,0 0,0 0,0 1,-1-1,1 1,0-1,0 1,0 0,0 0,0 0,0 1,0-1,0 1,3 0,14 5,0 0,0 2,-1 0,0 1,0 1,-1 0,28 23,111 103,-140-120,122 110,75 73,-193-180,-1 2,-1 0,-1 2,0-1,-2 2,-1 1,-1 0,-1 0,12 35,-6 4,95 334,-105-350,-2-1,1 62,-6-60,6 21,20 84,5 40,-21-115,3 0,30 91,-37-147,21 43,-19-45,0 1,8 28,-6-8,5 22,44 108,-4-20,-40-100,43 90,-50-121,-2 0,11 36,-13-35,1-1,16 33,-21-51,0 0,1 0,-1 0,1 0,0 0,0-1,0 1,0-1,1 0,-1 0,0 0,1 0,0-1,-1 1,1-1,0 0,0 0,-1 0,1-1,0 1,0-1,0 0,0 0,0-1,4 0,14-1,0-2,0-1,25-8,-29 8,-1 0,82-22,0-4,113-52,-167 62,-31 16,-1 0,-1-1,1-1,-1 0,0 0,-1-1,1-1,-2 0,1 0,-1-1,-1 0,9-13,7-13,33-69,-51 90,-1-1,-1 1,0-2,-1 1,-1 0,0-1,0-29,-6 9,-2 1,-1-1,-1 1,-3 0,-24-61,12 33,13 35,-18-51,3-1,-14-91,32 124,-3-1,-2 2,-1-1,-3 2,-2 0,-41-80,42 95,2 0,1-2,1 1,2-2,-7-38,-14-175,26-167,6 239,-1 167,0 0,0 0,1 0,0 0,0 0,1 0,4-11,-5 16,1 1,-1-1,1 1,-1 0,1 0,0 0,0 0,0 0,0 0,0 0,1 1,-1-1,1 1,-1-1,1 1,-1 0,1 0,0 0,-1 0,1 1,0-1,0 1,-1 0,1-1,4 2,23-1,-1 2,1 1,0 1,-1 2,0 1,0 1,0 1,-1 2,-1 1,36 21,1 5,-1 3,-3 3,55 52,-83-70,-2 3,-1 0,-1 1,-1 2,-2 1,-2 1,-1 1,-1 1,16 41,-27-55,1-1,15 21,2 5,16 44,-5 2,35 119,24 61,-88-254,0 0,1-1,1 0,1 0,24 26,86 73,-86-84,-2-4,43 28,-50-39,-1 2,0 1,40 43,-23-11,-31-34,1-1,1-1,0 0,1-1,1-1,22 15,-36-28,0 0,0 0,0 0,0-1,1 0,-1 0,0 0,1 0,-1 0,1 0,-1-1,1 0,-1 0,1 0,0 0,-1 0,1-1,-1 0,1 1,-1-1,0 0,1-1,-1 1,0-1,0 1,0-1,0 0,0 0,0-1,-1 1,1 0,-1-1,1 1,-1-1,0 0,0 0,0 0,2-5,5-9,0-1,-1 0,-1-1,0 0,5-28,7-63,-5-1,1-158,-2 31,-9 170,-5 45,2-1,1 1,1-1,1 1,1 0,1 0,1 1,10-23,74-133,-26 53,-48 88,2 1,1 0,1 2,37-45,-47 67,1 1,0 1,1-1,0 2,1 0,0 1,0 0,1 1,0 1,18-6,-10 5,0 2,0 1,0 0,0 2,0 1,35 2,-47 0,1 1,-1 1,0 0,0 0,0 1,0 1,16 9,71 48,-71-42,6 3,-22-14,1-1,0 0,1 0,0-1,0-1,20 7,-7-3,0 1,0 1,-1 2,25 17,-8-5,-8-7,1 0,54 19,-72-32,0 0,0-2,1 0,-1-1,1-1,-1-1,34-1,-45-1,0-1,0 1,-1-1,1 0,-1 0,1-1,-1 1,0-1,0 0,0-1,0 1,-1-1,8-8,5-7,29-41,-17 20,57-50,-66 72,-1-1,-1-1,-1 0,0-2,-2 1,19-36,-26 41,0 0,0 1,1 0,1 1,1-1,0 2,1 0,0 0,21-15,-27 24,0 1,0 0,1 0,0 0,-1 1,1 0,0 1,0 0,0 0,10 0,79 4,-44-1,-41-2,0 1,0-1,-1 2,1-1,0 1,-1 1,0 0,0 1,0 0,0 0,0 1,-1 0,0 1,0 0,0 0,-1 1,0 0,12 14,-4-3,8 10,0-1,54 45,-72-67,0 0,1 0,0-1,0 0,0 0,0-1,1 1,-1-1,1-1,0 0,0 0,0 0,0-1,0-1,0 1,0-1,0 0,0-1,9-1,-1-4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3:28.7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1 498,'17'-9,"1"1,-1 1,2 0,-1 2,1 0,-1 1,1 0,0 2,1 1,18 0,1190 53,-205-2,176-47,-668-5,220-37,6 0,-725 39,125-5,-138 3,-1-1,1-1,0-1,-1 0,0-2,20-9,-7 3,1 1,0 1,43-8,-51 14,0 0,0-2,-1-1,0-1,0 0,-1-2,34-22,-28 15,2 1,0 2,1 1,1 1,0 1,0 2,37-6,17-8,-42 11,68-21,0 5,168-22,-221 41,-40 6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3:30.1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 0,'-1'0,"0"1,0-1,0 0,0 1,0-1,0 1,0-1,0 1,1 0,-1-1,0 1,0 0,1-1,-1 1,0 0,1 0,-1 0,1-1,-1 1,1 0,-1 0,1 0,0 0,-1 0,1 0,0 0,0 0,0 1,-5 36,5-32,-3 73,11 128,27 80,-24-212,185 1094,46-5,-171-828,72 278,51 258,-151-658,11 63,-46-228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18.78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1054 196,'1'-19,"1"0,8-33,1-1,1 0,-12 153,-3-53,-7 345,12-311,3-1,30 147,-31-209,1 0,11 26,-15-41,0 0,0 0,1-1,-1 1,1 0,-1-1,1 1,0-1,0 1,0-1,0 0,0 0,1 0,-1 0,1 0,-1 0,1-1,0 1,-1-1,1 0,0 0,0 0,4 1,-5-2,0-1,0 1,0-1,0 1,0-1,0 0,0 0,0 0,-1 0,1 0,0 0,-1 0,1-1,-1 1,1 0,-1-1,1 0,-1 1,0-1,0 0,0 1,0-1,0 0,0 0,-1 0,1 0,0-2,12-60,-8 27,-3 0,-1 0,-1 0,-8-51,7 76,-1 0,-1 0,0 0,0 0,-1 0,-1 1,0 0,-1 0,0 0,0 1,-1 0,0 0,-1 0,0 1,-1 1,0-1,-13-8,13 12,0 0,0 1,-1 1,1 0,-1 0,0 1,0 0,0 0,0 1,0 1,-18 0,-13 4,-62 12,73-11,-193 38,-287 39,496-80,0-1,0-1,-26-3,24-1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3:44.8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5087,'3'-1,"0"0,0 0,0 0,0 0,0 0,0-1,0 1,-1-1,1 0,0 0,-1 0,0 0,1 0,-1 0,3-5,30-41,-5-3,-17 28,0 1,1 0,1 1,1 0,1 1,24-20,-36 35,0 1,1 0,-1 1,1-1,0 1,0 0,1 1,-1-1,0 1,1 1,12-3,-14 4,1 0,-1 1,0-1,1 1,-1 0,0 1,0-1,0 1,0 0,0 0,0 1,-1-1,1 1,-1 0,6 4,5 5,1 1,-2 0,23 26,-32-31,0 0,0-1,-1 2,0-1,0 0,-1 1,0 0,0-1,-1 1,1 11,8 70,0 139,-9-206,1 0,1 0,1 0,1-1,1 1,1-2,1 1,15 26,19 50,-38-83,2 1,0-1,1 0,0 0,1-1,0 0,17 17,-22-26,1 0,0-1,0 0,0 0,1 0,0 0,-1-1,1 0,0 0,1-1,-1 0,0 0,1 0,-1-1,1 0,-1 0,1 0,0-1,-1 0,1 0,8-2,1-1,3 1,-1-1,0-1,0 0,-1-2,0 0,32-16,-46 20,-1 0,1 0,-1-1,0 1,1-1,-1 1,-1-1,1 0,0 0,-1 0,1 0,-1 0,0 0,0-1,1-4,4-59,-3 29,9-114,-10-213,-5 170,-6 91,4 66,5 34,0 0,0 0,1 1,-1-1,1 0,0 0,0 0,0 1,0-1,1 1,-1-1,1 1,0-1,0 1,1 0,-1 0,1 0,-1 0,1 0,0 1,0-1,0 1,0 0,0 0,1 0,-1 0,1 1,-1-1,6-1,11-4,0 1,1 0,0 2,21-2,-28 3,-1 2,1 0,0 0,0 2,-1-1,22 5,-29-4,-1 1,0 0,0 0,0 0,0 1,0-1,-1 1,1 0,-1 1,0-1,1 1,-2 0,1 0,0 0,-1 0,0 1,0-1,0 1,2 6,56 141,-56-131,0-1,-1 1,0 23,7 37,-5-46,-2-1,1 54,-5-56,1 0,2-1,11 50,6 3,-16-58,2 1,2 0,0-1,1-1,19 37,93 143,-117-199,0 0,0 0,0-1,1 1,0-1,0 0,0-1,0 1,1-1,0 0,0-1,0 1,0-1,1 0,-1-1,1 1,0-1,-1-1,1 1,11 0,12 1,0-2,1-1,42-6,-64 5,-4 1,1 0,-1-1,1 0,0 0,-1-1,0 1,1-1,-1 0,0 0,0-1,0 0,0 0,-1 0,1 0,-1-1,0 1,0-1,0 0,0-1,-1 1,0-1,0 1,0-1,0 0,-1 0,1 0,-1-1,-1 1,1 0,-1-1,0 1,0-1,0 1,-1-10,1-308,-5 144,4-750,13 709,0 5,-13 194,0 0,1 0,2 1,0-1,1 0,1 1,1 0,0 0,2 1,0 0,2 0,20-32,1-5,-24 41,0 1,17-24,-23 37,0-1,1 1,-1 0,0-1,0 1,1 0,-1 0,1 0,-1 0,1 0,-1 0,1 1,0-1,-1 0,1 1,0-1,0 1,-1 0,1-1,0 1,0 0,0 0,-1 0,5 1,-2 0,1 1,-1 0,0 0,1 0,-1 0,0 0,0 1,-1 0,7 5,0 1,0 1,-1 0,-1 1,1 0,-2 0,8 13,-7-5,-1 0,-1 0,0 0,-2 1,5 37,-4 103,1 6,9 193,-14-342,1 1,0-1,2 0,9 31,-6-26,8 45,-8 130,-8-147,2 1,2-1,13 65,13 39,8 32,-22-105,-3 2,-4-1,-3 146,-3-174,3 0,13 59,-8-61,-2 0,0 79,-5-91,2 0,1-1,2 0,2 0,28 71,-15-41,62 226,-83-290,0 1,0-1,1 0,-1 1,1-1,1 0,-1 0,1-1,-1 1,1-1,6 5,-8-7,0-1,0 0,0 0,0 0,0 0,0-1,0 1,1 0,-1-1,0 0,0 1,0-1,1 0,-1 0,0 0,0-1,0 1,1 0,-1-1,0 1,0-1,0 0,0 0,0 0,0 0,0 0,0 0,0 0,-1-1,1 1,0-1,1-2,14-15,0-1,-2 0,0-1,-2-1,0-1,-2 1,0-2,11-37,-2-6,-2 0,-4-2,10-110,-18 59,-10-151,-8 157,5 62,1-54,6-58,-26-215,9 194,9-256,9 351,13-105,-1 4,-1 51,0 6,-11-421,-2 260,1 283,1-1,1 0,0 0,1 1,0-1,1 1,0 0,8-13,7-12,29-40,6-12,-53 86,0 0,1 0,-1 1,1-1,0 1,0-1,0 1,0-1,0 1,0 0,0 0,1 0,-1 1,1-1,0 0,-1 1,1 0,0-1,0 1,0 0,3 0,-1 1,-1 0,0 1,0-1,0 1,0 0,0 0,0 0,0 1,0 0,-1-1,1 1,-1 0,1 1,-1-1,6 6,7 5,-1 1,0 1,-1 0,0 1,-1 0,13 24,-19-28,-1 0,0 1,0-1,-2 1,1 1,-2-1,0 1,0-1,-2 1,1 19,-4 1000,3-1011,1 1,2-1,0 0,10 29,-7-28,-1 0,-1 0,-1 0,0 25,1 24,15 84,-8-84,2 91,21 221,-16-233,-3 2,5 50,61 263,-70-407,-3 0,2 64,5 39,10 107,-21-197,-3-55,1 1,1-1,12 31,1 10,64 203,-67-199,-10-37,1-1,1-1,1 1,1-1,13 26,-18-44,0-1,0 0,1 0,-1 0,1-1,0 1,0-1,0 0,0 0,1 0,5 2,-9-4,1 0,-1 0,1-1,-1 1,1-1,-1 1,1-1,0 0,-1 0,1 1,-1-1,1 0,0 0,-1-1,1 1,-1 0,1 0,-1-1,1 1,-1-1,1 0,-1 1,1-1,-1 0,1 0,-1 0,0 0,0 0,1 0,-1 0,0 0,0 0,0-1,0 1,-1 0,1-1,0 1,0 0,0-4,16-43,16-77,4-14,-21 93,-2-1,-2 0,-2-1,-2 0,-2-1,-1-60,14-917,-6 808,5-223,-20 175,4-311,28 145,-14 251,8-53,8-167,-32 299,-1-8,4 0,20-116,6 7,9-48,-3 38,5-19,-21 141,-13 64,14-51,-20 93,0-1,1 0,-1 1,1-1,-1 0,1 1,-1-1,1 1,0-1,0 1,0-1,0 1,0-1,0 1,0 0,0 0,1-1,-1 1,0 0,1 0,-1 0,1 1,-1-1,3-1,-2 2,0 0,0 1,-1-1,1 1,0-1,0 1,-1-1,1 1,0 0,-1 0,1 0,0 0,-1 0,1 0,-1 1,0-1,1 0,0 2,8 9,-1 0,-1 0,0 1,8 18,86 235,-69-170,-25-71,-2 0,-1 0,-1 1,-1-1,-1 1,-1 0,-3 32,-33 184,20-161,-34 408,44-419,-25 575,64 334,8-427,-30-440,35 154,5 29,29 506,-45 3,-23-506,-1-10,-8-205,21 111,-3-26,-15-130,1 0,2-1,2 0,1 0,22 39,-25-52,73 173,-79-188,-1-1,1 0,0 0,0-1,10 13,-13-19,0 0,0 0,-1 0,1 0,0 0,0 0,0 0,0 0,0-1,0 1,0 0,0-1,0 1,0-1,1 1,-1-1,0 1,0-1,0 0,1 0,-1 0,0 1,0-1,1 0,-1-1,0 1,0 0,1 0,-1 0,0-1,0 1,0-1,0 1,1-1,-1 1,0-1,0 0,0 1,0-1,0 0,0 0,0 0,-1 0,1 0,0 0,0 0,-1 0,1 0,-1 0,1-2,4-5,0-1,-1 0,-1 0,0 0,0-1,0 1,0-11,7-76,-7 53,17-690,-46 234,-1 202,3 49,0 73,13 113,-3-66,-10-185,-2-65,46-186,-12 375,16-154,6 136,66-381,-51 381,25-149,-29 85,32-249,-45 299,74-286,165-445,-212 770,44-135,-63 217,53-104,-83 192,1 1,-1-1,2 1,-1 0,14-13,-20 23,0 0,0-1,1 1,-1 0,1-1,-1 1,1 0,0 0,-1 0,1 1,0-1,0 0,0 0,-1 1,1 0,0-1,0 1,0 0,0 0,0 0,0 0,0 0,0 0,-1 0,1 1,0-1,0 1,0-1,0 1,-1 0,1 0,0 0,-1 0,1 0,0 0,-1 0,1 1,-1-1,0 0,0 1,1-1,-1 1,0-1,0 1,0 0,1 2,14 24,-1 0,-1 1,-2 1,-1 0,-1 0,-1 1,-2 1,4 41,6 263,-17-291,-5 238,-48 329,35-404,9 246,5-60,34 394,2-224,-30 56,5 208,9 863,-22-1591,-3 0,-41 172,4-32,40-198,1 0,2 1,2-1,2 1,1-1,16 79,-5-90,-6-29,0-18,5-49,-3-1,1-89,2-20,21-189,-30 264,-14-170,-2-30,8 115,-3 103,5 66,1-1,0 0,1 1,0-1,2 0,0 0,1 1,0-1,2 1,9-31,60-88,-49 95,35-81,-40 61,-3 0,-3-1,11-120,3-18,32-52,-54 224,-2-1,0 0,-2-30,-2 31,3-1,0 1,7-36,34-100,-35 141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3:46.7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2 285,'0'-13,"-1"9,1 0,0 0,0 0,0 0,1-1,-1 1,1 0,0 0,0 0,0 0,1 0,2-5,-3 9,0 0,-1 0,1 0,0 0,-1 0,1 0,0 0,-1 1,1-1,-1 0,1 1,0-1,-1 0,1 1,-1-1,1 1,-1-1,1 1,-1-1,1 1,-1-1,0 1,1-1,-1 1,0 0,1-1,-1 1,0-1,0 1,0 0,1 0,13 27,-5-2,-1 0,-1 1,7 52,-3-14,78 504,-88-550,0-4,1 0,0-1,8 29,-6-55,-5-16,-25-119,-25-162,40 218,2-128,9 203,1-1,1 0,0 1,1-1,1 1,1 0,0 0,1 1,1-1,0 1,9-14,-8 19,-1 0,1 0,0 1,1 1,0-1,0 1,1 1,0 0,1 0,-1 1,1 0,1 1,-1 0,0 1,18-5,16 1,0 2,0 2,1 2,-1 2,85 10,-105-7,-1 2,1 0,-1 2,-1 0,1 2,-1 1,28 16,-18-6,-1 2,-1 2,54 51,-44-40,-32-29,-1 0,0 1,0 0,-1 1,1-1,-2 1,1 1,-1-1,8 15,-9-7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3:47.4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0 355,'11'-1,"-1"-1,0-1,1 0,-1 0,0-1,-1-1,18-9,-5 3,10-2,0 2,0 1,1 2,1 1,35-2,-18 2,57-16,-41 3,-2-2,68-34,-87 39,-39 15,0 0,0 0,0-1,0 0,0-1,0 0,-1 1,9-9,45-42,-45 37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3:48.9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2111 536,'0'-15,"1"-12,-7-52,4 68,-1 1,1 0,-2-1,1 2,-2-1,1 0,-1 1,-8-11,-1 1,-1 1,-1 1,-1 0,0 2,-1 0,-23-15,-125-69,136 85,0 1,0 1,-2 1,1 2,-1 1,0 2,-1 1,0 1,-62 2,54 4,1 2,0 2,0 1,1 2,0 2,1 2,-64 29,-10 15,-180 121,240-141,2 3,1 2,3 2,1 2,-49 66,56-59,1 1,3 2,2 1,3 2,-27 76,47-109,2 0,0 1,2 0,1 0,1 0,1 0,1 1,2-1,1 0,1 1,1-1,1 0,2-1,0 1,14 28,7 3,3-1,2-1,3-1,43 49,-12-26,139 126,-155-160,2-2,101 60,-118-82,1-2,0-1,1-3,1-1,76 16,5-15,0-5,228-12,-301 0,0-1,0-3,-1-2,0-2,0-1,74-33,-96 34,-2 0,1-2,-2 0,0-1,0-2,-2 0,0-1,0 0,-2-2,0 0,-2-1,0-1,-1 0,13-27,-1-12,-3 0,22-91,13-132,-44 211,-4 17,70-417,-69 370,-4 0,-11-174,3 266,0-1,-1 1,0 0,-1 0,0 1,-1-1,0 1,-1-1,0 1,0 1,0-1,-2 1,1 0,-1 0,0 0,-14-11,-5-8,1-2,-35-54,34 46,-36-41,60 76,0 1,0-1,0 1,0 0,0-1,-1 1,1 0,0 0,-1 0,1 1,-1-1,1 0,-1 1,1 0,-1-1,1 1,-1 0,1 0,-1 1,1-1,-1 1,1-1,-1 1,1 0,-1 0,-2 1,-9 4,0 1,0 1,-15 11,13-10,-31 21,-189 132,221-148,4-2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3:49.9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0,'1'9,"0"-1,0 1,1-1,0 0,0 1,1-1,0 0,1-1,5 10,48 70,-18-29,9 26,-24-41,2 0,43 56,-41-60,-20-23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3:51.9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598 1288,'-2'-48,"0"35,1 0,1 0,0 0,1 0,0 0,1 0,5-18,-7 30,0 1,0-1,0 1,1-1,-1 1,0-1,1 1,-1-1,0 1,1 0,-1-1,0 1,1-1,-1 1,1 0,-1 0,1-1,-1 1,1 0,-1 0,1-1,-1 1,1 0,-1 0,1 0,-1 0,1 0,-1 0,1 0,-1 0,1 0,0 0,-1 0,1 0,-1 0,1 1,-1-1,1 0,-1 0,1 0,-1 1,1-1,22 18,-21-15,29 29,-1 1,-2 1,28 45,66 124,-95-157,58 105,110 268,-194-415,1-1,-1 1,0 0,0 0,0 0,0 0,0 0,-1 0,0 0,0 0,0 0,-1 7,0-10,1-1,0 1,0-1,-1 1,1-1,-1 1,1-1,0 1,-1-1,1 1,-1-1,1 1,-1-1,0 1,1-1,-1 0,1 0,-1 1,0-1,1 0,-1 0,1 0,-1 1,0-1,1 0,-1 0,-1 0,-1-1,0 1,0-1,0 1,0-1,0 0,0 0,1-1,-1 1,-3-3,-37-22,1-3,2-1,1-2,-42-44,-127-159,-168-266,307 393,5-3,-93-223,154 327,-45-136,44 130,2-1,-1 1,2-1,0 0,0 0,1 1,1-1,4-23,-2 28,1-1,0 1,0 0,1 1,0-1,1 1,0 0,0 0,0 1,1-1,0 2,11-9,16-11,55-33,-54 38,174-101,-186 111,1 1,0 0,1 2,-1 1,1 1,1 1,34-2,-50 7,-1 1,0 0,0 0,1 1,-1 0,-1 1,1 0,0 1,-1-1,1 2,-1-1,0 1,-1 0,1 1,-1 0,0 0,0 1,-1-1,0 1,0 1,6 10,3 6,0 1,-2 0,-1 1,-1 1,12 45,-13-44,-2 0,-2 0,0 1,-2 0,-1-1,-2 2,0-1,-2 0,-5 30,-3-13,-3-1,-1 0,-2-1,-2 0,-2-1,-2-1,-2-1,-1-2,-34 42,39-53,13-18,-1 0,0 0,0-1,-1 0,0 0,-1-1,0 0,0-1,-13 9,21-16,0 0,1 0,-1 0,0 1,0-1,1 0,-1 0,0 1,1-1,-1 1,0-1,1 1,-1-1,0 1,1-1,-1 1,1-1,-1 1,1 0,-1-1,1 1,0 0,-1-1,1 1,0 0,0 0,-1-1,1 2,20 6,51-5,-62-3,762 43,-746-41,-1 1,0 2,46 13,-62-15,0 1,-1-1,0 1,0 0,0 1,0-1,-1 2,0-1,0 0,0 1,-1 0,0 1,0-1,0 1,6 13,22 60,-3 2,30 135,-22-73,-32-126,-4-10,1 0,-1 0,0 0,-1 1,1 11,-2-17,-1 0,1 0,-1 0,1 0,-1 0,0-1,0 1,0 0,0-1,-1 1,1-1,-1 1,0-1,1 0,-1 0,0 0,0 0,0 0,-1 0,-2 2,-45 28,-2-2,-80 33,78-38,-235 95,285-119,0 1,0-1,0 0,0 0,0 0,0-1,0 0,0 1,0-1,-1-1,1 1,0-1,0 1,0-1,0 0,0-1,0 1,1-1,-1 1,0-1,1 0,-1-1,-3-2,-1-4,-1 0,1 0,1-1,0 0,1-1,-7-12,-7-11,10 19,-1 4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3:53.5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3259 1093,'-1'-2,"0"-1,0 0,0 0,-1 1,1-1,-1 1,0-1,0 1,0 0,0-1,0 1,0 0,-1 0,1 1,-5-3,1-1,-87-69,-344-262,361 282,-344-234,323 228,-2 5,-156-61,208 100,-1 3,0 1,-1 3,0 1,-1 3,1 3,-93 5,74 3,1 4,0 2,0 3,1 4,-72 29,91-28,1 2,1 2,0 1,3 3,0 2,2 1,-66 67,44-36,-68 77,114-120,1 1,2 1,0 0,1 1,-15 38,7-5,3 0,3 2,2 0,2 0,3 1,2 0,3 0,3 0,2 0,3 0,2-1,2 1,3-2,28 75,29 34,163 279,-159-319,6-3,147 171,-164-223,4-3,3-2,2-4,156 101,261 107,-423-241,1-3,2-2,0-4,1-3,1-2,126 6,-149-17,0-3,1-2,-1-2,0-2,-1-2,0-2,0-3,58-22,-78 23,0 0,0-2,-1-1,-1-1,-1-1,0-1,-1-1,-1-2,-1 0,-1-1,-1-1,-1 0,-1-2,22-41,-17 20,-4-1,-1-1,-2-1,11-64,16-208,-2 12,-19 206,25-165,-42 229,-1 0,-3 0,-1 0,-11-71,2 72,-1 1,-3 1,-27-56,28 66,-8-20,-3 1,-36-52,44 76,-1-1,-1 2,-1 0,-1 1,-41-30,32 28,1-2,-34-36,47 42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02.80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683 410,'0'-9,"-1"-1,0 1,-1 0,0 0,-1 0,0 0,0 1,-1-1,0 1,0 0,-1 0,0 0,-1 1,1-1,-1 1,-1 1,1-1,-1 1,-15-10,8 6,-1 1,0 1,0 0,-1 1,0 0,0 1,-1 1,0 1,-33-4,42 7,0 1,-1 0,1 0,0 1,0 0,0 1,0 0,0 0,0 0,1 1,-1 1,1-1,-9 6,5-2,0 2,0-1,1 2,0-1,1 1,0 0,-9 15,-2 8,1 0,2 1,1 1,-19 63,13-21,4 0,3 2,4-1,3 1,3 1,4-1,3 1,22 133,-15-165,2-1,2 0,2-1,2 0,38 70,-38-88,0 0,3 0,0-2,1-1,2 0,0-2,2 0,0-2,33 21,-12-15,1-2,1-2,0-2,2-2,75 18,-4-11,150 14,-153-29,0-5,0-5,216-27,-240 11,0-4,-2-5,-1-3,-1-5,105-52,-161 67,-1-1,-1-2,0-1,34-30,-51 37,-1 0,-1 0,0-2,-1 1,0-2,-1 1,-1-2,-1 1,11-31,-10 19,-2-1,-1-1,-1 1,-2-1,-1 1,-1-1,-4-48,-3 35,-1 1,-3 0,-1 0,-29-73,8 45,-3 1,-3 2,-4 1,-2 2,-84-97,70 99,-2 2,-2 3,-3 3,-3 2,-81-48,97 71,0 2,-1 3,-2 2,0 2,-2 3,0 2,0 3,-77-8,113 20,0 0,0 2,0 1,0 0,0 1,1 2,-1 0,1 0,0 2,1 1,-32 16,-6 11,1 2,-60 52,63-48,-221 177,255-204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03.62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0 307,'3'-2,"0"0,0 0,0 1,0-1,0 1,0 0,0 0,1 0,5-1,10-4,176-70,104-38,-213 85,132-25,-203 51,0 0,1 0,-1 1,1 1,19 1,-32 0,0 0,0 0,0 0,-1 1,1-1,0 1,0 0,-1 0,1 0,0 0,-1 1,1-1,-1 1,0-1,1 1,-1 0,0 0,0 0,0 0,0 0,0 0,-1 1,1-1,-1 1,1-1,-1 1,0-1,0 1,1 4,2 25,-1-1,-1 0,-5 62,0-24,1 18,5 791,-2-845,10 122,-8-132,1 0,1 0,1-1,14 34,-19-53,1 0,0 0,0 0,0-1,0 1,0 0,1-1,-1 0,1 1,0-1,0 0,0 0,0-1,0 1,0-1,0 1,0-1,1 0,-1 0,0 0,1-1,5 1,9 0,-1 0,1-2,24-3,-5 0,99-1,-56 4,-1-4,134-24,-123 7,-1-4,94-40,-117 35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04.05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20.11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317 604,'-22'26,"0"2,2 0,1 1,-15 32,6-14,-132 267,158-312,1-1,0 1,0 0,0 0,0 0,0 0,0 0,1 0,-1 0,1 0,-1 0,1 0,0 1,0-1,0 0,0 0,0 0,0 0,1 1,-1-1,1 0,0 0,-1 0,3 3,-1-3,1-1,0 0,0 1,0-1,0 0,0 0,0-1,0 1,1-1,-1 1,0-1,0 0,0 0,1-1,-1 1,5-2,39-5,-2-1,1-3,69-27,127-69,-179 75,114-79,-142 85,-1-2,-2-1,-1-1,38-48,-67 76,0-1,0 0,0 1,0-1,0 0,-1 0,0 0,1 0,-1 0,0 0,0-1,-1 1,2-5,-3 6,1 1,-1 0,1-1,-1 1,1 0,-1 0,0-1,0 1,0 0,0 0,0 0,0 0,0 0,0 0,0 0,0 0,0 0,0 1,-1-1,1 0,0 1,-1-1,1 1,0 0,-1-1,1 1,-1 0,1 0,-1 0,1 0,-3 0,-66-4,0 3,-115 14,170-11,-185 32,198-34,1 0,-1 1,0-1,0 0,1 0,-1 0,0 0,1 0,-1-1,0 1,1 0,-1-1,0 1,1-1,-1 0,-2-1,4 2,0-1,-1 0,1 1,0-1,0 1,0-1,-1 0,1 1,0-1,0 0,0 1,0-1,0 1,0-1,0 0,1 1,-1-1,0 0,0 1,0-1,1 1,-1-1,0 0,1 1,-1-1,0 1,1-1,0 0,5-7,1 1,0-1,16-12,570-550,-590 566,0 1,0 0,1 0,-1 0,1 0,-1 0,1 1,7-4,-11 6,1 0,-1 0,1 0,-1 0,1 0,-1 0,1 0,-1 0,1 0,-1 0,1 0,-1 0,1 0,-1 0,1 1,-1-1,1 0,-1 0,0 1,1-1,-1 0,1 1,-1-1,0 0,1 1,0 0,7 25,5 52,-1 3,4-1,33 104,-42-164,1 1,1-1,0 0,2-1,0 0,1 0,1-1,1-1,0 0,1-1,1-1,1 0,29 20,-39-31,1 1,-1-1,1 0,1-1,-1 0,0 0,10 1,-14-3,-1-1,1 0,-1 0,1 0,-1 0,1 0,-1-1,1 0,-1 0,1 0,-1 0,0 0,0-1,1 1,-1-1,0 0,0 0,-1 0,1 0,3-3,17-20,-2 0,0-1,-2-1,24-43,52-123,-91 186,6-15,-4 12,-1 0,0-1,0 0,-1 0,0-1,-1 1,-1-1,0 1,0-1,-1-14,-1 24,-1 0,0-1,0 1,0 0,-1 0,1 0,0 0,-1 0,1 0,-1 0,0 0,0 1,0-1,1 1,-2-1,1 1,0 0,0-1,0 1,0 0,-1 1,1-1,-1 0,-3 0,-66-8,66 9,-394-50,375 44,7 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04.38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1,'0'4,"0"2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07.01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2397 0,'-38'3,"0"2,-63 16,24-4,-363 73,-336 62,-7-60,640-87,156 1,0-1,-1 2,1 0,-1 0,0 1,-1 1,18 17,67 79,5 24,-7 3,138 259,80 325,-181-300,-126-389,-5-23,0 0,1 0,-1 1,1-1,0 0,1 0,-1 0,1 0,0 0,0 0,0 0,4 5,4-1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07.46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1 383,'0'-1,"1"0,0 0,-1-1,1 1,0 0,0 0,0 0,0 0,0 0,0 0,0 0,0 0,0 1,1-1,-1 0,0 1,1-1,-1 1,3-1,35-13,-30 11,561-157,11 32,-376 85,-128 29,-54 12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07.96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0,'5'0,"9"0,7 5,4 4,3 3,-5 6,4 1,-4 5,-1 0,-5-2,0-3,1-1,-3 0,-4 2,-3-2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08.33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09.22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0 233,'12'3,"0"0,-1 1,0 0,1 1,-2 0,1 1,0 0,-1 1,11 8,7 5,0 1,-2 2,0 0,-2 2,0 0,-2 2,30 45,-48-84,-1-20,-1 12,3-7,1 0,1 0,1 0,2 1,1 0,1 1,1 0,1 1,1 0,1 1,1 1,1 1,1 0,0 1,33-24,-41 37,0 0,0 1,1 0,0 1,0 0,0 1,0 1,0 0,1 0,20-1,-14 4,0 0,0 1,-1 1,1 1,-1 1,28 9,-3 3,-1 2,-1 2,-1 2,-1 1,40 32,-46-31,50 50,-68-58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10.22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773 398,'-7'1,"0"1,0 0,0 0,0 0,1 1,-1 0,1 0,-1 1,1 0,-7 6,-3 0,-47 33,1 2,3 4,1 2,3 2,3 3,2 2,2 2,3 2,3 2,3 2,-33 73,70-134,-3 5,0 1,0 1,1-1,1 0,-3 15,6-24,-1 0,1 1,0-1,0 1,0-1,0 0,1 1,-1-1,1 1,-1-1,1 0,0 0,0 1,0-1,0 0,0 0,0 0,1 0,-1 0,1 0,-1-1,1 1,0 0,0-1,0 1,0-1,0 0,0 1,0-1,0 0,0 0,3 0,9 4,1-1,0-1,0 0,0-1,0 0,1-2,-1 0,18-2,19-4,53-15,12-1,-111 21,-1 1,1-1,-1 0,0 0,1-1,-1 1,0-1,0 0,0-1,6-3,-9 3,0 1,0-1,0 1,0-1,0 0,-1 0,1 0,-1 0,0 0,0 0,0 0,0 0,0 0,-1-1,0 1,1 0,-1 0,-1-7,-14-272,3 117,2 1,-7 0,-68-284,106 508,2-1,47 83,-33-68,-14-27,112 208,-109-216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10.98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0,'1'7,"0"-1,0 1,1-1,0 1,0-1,0 0,1 0,3 6,5 11,274 594,-124-285,-139-274,-16-37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12.10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1,'1'7,"1"-1,1 1,-1 0,1-1,0 0,1 1,0-1,0-1,0 1,0 0,11 8,5 11,112 167,116 226,-219-365,-5-13,-2 1,-2 1,-1 1,22 81,-35-55,18-109,61-173,-83 207,1 0,0 0,0 1,0-1,1 1,0 0,0 0,0 0,1 0,0 1,-1 0,1 0,1 0,-1 0,1 1,-1 0,1 0,0 1,0-1,0 1,1 0,-1 1,0 0,1 0,-1 0,0 1,1 0,-1 0,1 0,-1 1,1 0,6 2,10 3,-1 1,0 1,-1 1,0 1,0 0,-1 2,31 23,62 51,105 104,-202-175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13.69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504 286,'5'-1,"0"0,-1 0,1 0,-1 0,1-1,-1 0,1 0,-1 0,0 0,0-1,6-4,43-38,-43 35,-5 5,0 0,-1 0,1 0,-1 0,0-1,-1 0,1 0,-1 0,0 0,-1 0,0-1,0 1,0-1,0 0,0-11,-2 14,0 0,0 0,-1 1,1-1,-1 0,0 1,0-1,-1 1,1-1,-1 1,1-1,-1 1,0 0,0 0,-1 0,1 0,0 0,-1 0,0 1,0-1,0 1,0 0,0 0,0 0,0 0,-1 1,1-1,-1 1,-6-2,-12-1,1 0,-1 2,0 0,0 2,-39 3,5 0,-8 0,0 3,0 2,-71 20,132-27,0-1,0 1,0 0,0 0,0 0,0 0,0 1,1-1,-1 1,0 0,1 0,-1 0,1 0,-1 0,1 0,0 1,0-1,0 1,1-1,-3 4,4-4,-1 1,1-1,0 1,0 0,0-1,0 1,0-1,0 1,1 0,-1-1,1 1,0-1,0 1,0-1,0 0,0 1,0-1,1 0,-1 0,1 1,0-1,-1-1,1 1,3 2,11 12,1-2,0 0,1-1,0-1,38 19,108 37,-69-31,118 40,-182-68,1-2,0-2,0 0,63-1,-66-6,0 0,47-11,-58 10,0 1,32 1,-39 2,0-1,1 0,-1 0,0-2,0 1,0-1,0-1,0 0,18-7,-29 10,0-1,0 1,0 0,0 0,1 0,-1 0,0 0,0 0,0-1,0 1,0 0,0 0,0 0,0-1,0 1,0 0,1 0,-1 0,0 0,0-1,0 1,0 0,0 0,0 0,0-1,-1 1,1 0,0 0,0 0,0 0,0-1,0 1,0 0,0 0,0 0,0 0,0-1,-1 1,1 0,0 0,0 0,0 0,0 0,0 0,-1-1,1 1,0 0,0 0,0 0,0 0,-1 0,1 0,0 0,0 0,0 0,0 0,-1 0,1 0,0 0,0 0,0 0,-1 0,1 0,0 0,0 0,0 0,-1 0,1 0,0 1,-11-4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20.73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0,'1'13,"0"-1,1 1,0-1,1 0,1 0,0 0,0-1,8 13,54 89,-42-74,58 99,90 138,-170-272,1-1,-1 1,1-1,0 1,0-1,1 0,-1 0,1 0,-1-1,1 1,0-1,0 0,0 0,0-1,1 1,-1-1,0 1,1-2,-1 1,0 0,1-1,-1 0,1 0,-1 0,1 0,-1-1,1 1,7-4,6-3,0 0,0-2,0 0,-1-1,21-16,-4 2,77-49,134-78,-221 139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14.3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705 2,'-160'-1,"-174"3,300 1,0 1,0 1,-54 17,67-15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48.77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0 307,'5'1,"4"13,9 18,14 43,533 1173,-511-1130,-126-266,-96-226,56 25,95 281,3-1,3 0,-2-88,12 138,1 0,1 0,1 0,1 1,0-1,1 1,1-1,1 1,1 1,0-1,1 1,1 1,1-1,0 1,15-17,-4 10,0 0,1 1,2 2,0 0,1 1,0 2,2 1,0 1,1 1,0 1,1 1,0 2,1 1,0 2,1 0,0 2,-1 2,1 1,1 1,33 3,-55 0,0 0,0 1,0-1,-1 2,1 0,-1 0,0 0,0 1,-1 1,0-1,1 1,-2 1,1-1,-1 2,0-1,0 1,-1-1,6 12,-8-13,0 0,-1 0,1 0,-1 0,-1 1,1-1,-1 1,0 0,-1 0,0 0,0 0,0 0,-1 0,0 0,0 0,-1 0,0 0,0 0,-1 0,1-1,-2 1,1 0,-1-1,0 0,0 1,-8 9,-22 22,-3-2,-1-2,-80 59,53-45,-588 440,614-462,9-7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49.72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1039 40,'-42'2,"1"1,-1 2,1 2,0 2,0 2,1 1,-46 21,30-7,0 3,2 2,1 2,-55 46,67-46,2 3,1 0,-45 59,65-72,1 1,1 1,1 1,1 0,2 0,0 1,-12 48,21-64,1 0,1 1,-1-1,2 0,0 1,0 0,1-1,1 0,0 1,0-1,1 0,6 14,-6-18,0 0,1 0,-1 0,2-1,-1 1,1-1,0 0,0 0,1-1,0 0,0 0,0 0,0-1,1 1,0-1,-1-1,2 0,12 5,13-1,1-2,0-1,0-2,0-1,47-4,-16 0,3 0,-1-3,-1-4,1-2,-2-3,0-3,-1-3,0-2,-2-3,-1-3,-2-3,86-59,-130 80,0-1,0-1,-1 0,0 0,-1-1,-1-1,12-19,-19 26,-1 0,0 0,-1 0,0 0,0-1,-1 0,0 0,0 1,-1-1,0 0,-1 0,0 0,0 0,-1 0,0 0,-1 0,-3-12,-7-10,-1 1,-2 1,0 0,-2 1,-26-33,12 16,13 17,-16-23,-63-75,82 112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50.40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1,'1'7,"0"1,1 0,0-1,1 1,0-1,0 0,1 0,8 13,1 4,150 361,-28 13,-77-218,-38-106,-15-52,0 0,2 0,13 30,-19-49,1-1,-1 0,0 0,1 0,0 0,-1-1,1 1,0 0,0-1,0 1,0-1,0 0,1 1,-1-1,0 0,0 0,1-1,-1 1,1 0,-1-1,4 1,12 0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51.64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363 809,'5'-2,"-1"0,-1-1,1 0,0 1,-1-1,1-1,-1 1,0 0,0-1,0 0,0 0,3-7,-1 4,53-76,-4-2,-3-2,-5-3,42-110,-84 188,0 1,-1-1,0 0,-1 0,0 0,0-17,-2 25,0 0,-1 0,1 0,-1 0,0 1,0-1,0 0,-1 0,1 1,-1-1,0 1,0-1,0 1,-1 0,1 0,-1 0,0 0,1 0,-1 0,0 1,-1 0,1-1,-5-1,-1-1,1 1,-1 0,1 1,-1 0,0 1,0 0,0 0,-1 1,1 0,0 0,-1 1,1 0,-14 3,9 0,0 0,1 1,0 1,0 0,0 1,0 1,1-1,-14 12,-2 4,1 1,1 2,0 1,2 0,2 2,-23 35,16-19,2 1,2 2,1 0,3 1,3 1,1 1,2 1,3 0,2 0,-5 69,15-113,-1 0,1 0,0 0,1 0,-1 0,2 0,-1 0,1-1,0 1,0 0,0-1,1 1,0-1,1 0,-1 0,1 0,0 0,1-1,-1 0,1 0,0 0,0 0,1-1,0 0,9 6,19 12,-9-4,1-1,0-2,36 15,-51-26,-1 0,1-1,1-1,-1 0,0 0,1-1,-1 0,0-1,1-1,-1 0,1 0,16-5,21-9,-1-3,-1-1,-1-3,-1-1,-1-3,-1-1,71-60,-96 72,0-1,-1-1,19-25,-30 34,0-1,-1 0,0-1,0 1,-1-1,0 0,-1 0,0 0,2-20,0-15,-2-1,-3 0,-1 0,-3 1,-11-59,1 37,-4 0,-47-117,62 178,-1-1,1 1,-1 0,0 1,-8-9,11 14,1-1,-1 0,0 0,1 1,-1-1,0 0,0 1,0-1,0 1,0-1,0 1,0 0,0-1,0 1,0 0,0-1,0 1,-1 0,1 1,0-1,0 1,0-1,1 1,-1-1,0 1,0-1,1 1,-1 0,1 0,-1-1,0 1,1 0,-1 0,1 0,0 0,-1-1,1 1,0 0,0 0,-1 0,1 0,0 0,0 0,0 1,-1 4,1 0,0 0,1 0,-1 0,1 0,0 0,0 0,1 0,3 10,27 52,-27-59,17 32,3-1,1-2,1 0,3-2,39 39,183 145,-192-171,-47-38,0 1,-1 0,0 1,-1 1,-1-1,0 2,-1-1,0 1,-2 1,1 0,-2 0,0 0,-1 1,-1-1,0 1,-1 0,-1 1,-1-1,-1 21,1-4,0-11,0 1,-2 0,0 0,-2 0,-1-1,-7 28,-1-23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52.72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568 0,'-23'2,"0"1,1 0,-1 2,1 0,0 1,0 2,1 0,0 2,0 0,1 1,0 1,1 0,1 2,0 0,-18 20,14-13,1 1,1 1,2 1,0 0,1 1,1 2,2-1,1 1,0 1,-15 58,23-62,0-1,-1 37,6-52,-1 0,2 0,-1 0,1 0,0 0,1-1,0 1,0 0,1-1,0 0,5 11,-6-15,1 0,-1-1,1 1,0 0,0-1,0 1,0-1,0 0,1 0,-1 0,1-1,-1 1,1-1,-1 0,1 0,0 0,4 0,9 1,1 0,26-2,-16 0,62 7,-58-4,0 0,35-3,-62-1,-1 0,1 0,0 0,0 0,-1-1,1 0,-1 0,1 0,-1-1,0 1,0-1,0 0,0 0,0-1,-1 1,1-1,-1 1,0-1,0 0,-1-1,1 1,-1 0,0-1,2-4,4-15,0 1,-2-1,6-41,-5 25,38-256,-44 286,1 0,-1 0,1 0,1 0,5-12,-8 21,1 0,-1-1,1 1,0 0,-1-1,1 1,0 0,0 0,0 0,0-1,0 1,0 0,0 0,0 1,1-1,-1 0,0 0,0 1,1-1,-1 0,1 1,-1 0,0-1,1 1,-1 0,1-1,-1 1,1 0,-1 0,1 0,-1 1,1-1,-1 0,1 0,-1 1,0-1,1 1,-1-1,0 1,1 0,-1-1,0 1,0 0,1 0,0 1,9 6,0 1,-1 0,0 1,-1 0,0 1,13 19,43 81,-39-65,18 31,126 233,-160-290,1-1,20 27,-23-35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53.63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0 207,'10'0,"0"1,-1 1,1 0,0 0,-1 0,1 1,-1 1,11 5,68 43,-55-30,350 224,-362-229,-18-14,1 0,-1 0,1 0,0-1,0 1,0-1,0 0,0 0,7 2,-11-4,1 0,0-1,0 1,-1 0,1 0,0 0,0-1,-1 1,1 0,0-1,-1 1,1 0,0-1,-1 1,1-1,-1 1,1-1,-1 0,1 1,-1-1,1 1,-1-1,1 0,-1 1,0-1,0 0,1 0,-1 1,0-1,0 0,0 0,1 1,-1-1,0 0,0 0,-1-1,2-35,-1 30,1-17,0 0,2 0,0 0,2 0,0 1,2 0,1 0,0 0,2 1,1 0,0 1,24-33,-22 37,0 1,0 1,2 0,0 1,0 1,1 0,1 1,0 1,1 0,0 2,0 0,1 1,0 0,1 2,26-6,-21 8,0 1,0 0,0 2,0 1,1 1,-1 2,0 0,0 1,31 10,-29-4,1 1,-2 1,1 2,-2 0,0 2,0 0,36 34,-8-3,-3 3,-1 3,67 93,-92-108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54.59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38 1010,'-1'11,"-1"0,1 0,-2 0,1 0,-9 18,8-20,0 0,0 1,0-1,1 1,1 0,-2 15,4-24,-1 1,0 0,0-1,1 1,-1-1,1 1,-1-1,1 1,-1-1,1 0,0 1,0-1,0 0,0 1,0-1,0 0,0 0,0 0,1 0,-1 0,0 0,3 1,0 0,1 0,0 0,-1-1,1 1,0-1,0 0,7 0,-1-1,0 1,-1-2,1 0,-1 0,0 0,18-6,-25 5,1 0,-1 0,1 0,-1 0,0-1,0 1,0-1,0 0,-1 0,1 0,-1 0,0-1,0 1,0 0,0-1,0 0,-1 1,0-1,2-5,1-9,0-1,2-34,-5 33,13-180,-10 0,-26-258,17 413,-20-87,23 223,8 7,5 0,4 0,4-2,50 152,-43-176,3-1,3-2,4-1,2-2,2-1,75 89,-94-130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55.70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0 436,'1'-2,"-1"1,1-1,-1 1,1-1,-1 1,1-1,0 1,0 0,0-1,0 1,0 0,0 0,0 0,0 0,0 0,1 0,-1 0,2-1,30-18,-24 15,362-165,-144 74,-218 91,263-106,-271 110,0 1,0-1,1 1,-1-1,0 1,0 0,0 0,1 0,-1 0,0 0,0 0,0 0,1 0,-1 0,0 0,0 1,0-1,0 0,1 1,-1-1,1 1,-2 0,1 0,0 0,-1 0,1 0,-1-1,0 1,1 0,-1 0,0 0,0 0,1 0,-1 0,0 0,0 0,0 0,0 0,0 0,0 0,0 0,-1 1,-2 9,0 0,-1 0,-9 17,7-14,-306 600,216-438,73-132,-233 452,237-466,11-25,8-20,1 10,0-1,0 1,1 0,-1 0,1 0,1 0,-1 0,1 0,0 1,0-1,0 1,0 0,1 0,0 0,0 0,0 1,6-5,-2 4,0 0,0 0,1 1,-1 0,1 0,-1 1,1 0,0 1,15-1,13 2,-1 2,1 1,0 2,35 10,-63-13,33 8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57.08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1819,'1'-4,"1"0,-1 0,0 0,1 0,0 0,0 1,0-1,1 0,-1 1,1 0,-1-1,5-2,4-8,710-924,-710 923,0 1,-2-1,1-1,10-27,-19 41,1-1,-1 1,0-1,-1 0,1 1,0-1,-1 0,1 0,-1 1,0-1,0 0,0 0,-1 0,1 1,0-1,-1 0,0 0,0 1,0-1,0 1,0-1,0 1,-1-1,1 1,-1-1,0 1,1 0,-1 0,0 0,0 0,-1 0,1 1,0-1,-1 1,1-1,0 1,-1 0,-2-1,-11-3,0 0,0 2,0 0,-1 0,1 2,-1 0,1 1,-1 0,1 2,-23 4,8 0,1 1,0 2,0 1,-45 22,54-21,0 0,1 1,1 2,0 0,1 0,0 2,1 0,1 1,1 1,0 0,1 1,1 1,1 0,1 0,1 1,0 1,2 0,-9 33,5 4,2 0,3 0,2 0,3 1,3 0,9 71,-7-112,0 0,0 0,2-1,1 1,0-1,1 0,1 0,0-1,2 0,0-1,1 0,0-1,1 0,1 0,0-1,1-1,1-1,0 0,1 0,0-2,0 0,1-1,0 0,1-2,0 0,25 6,-29-9,0 0,1-1,-1-1,1 0,0-1,-1-1,1 0,0-1,19-4,-24 3,0-2,0 1,0-1,-1 0,1-1,-1 0,0-1,-1 0,1 0,-1-1,-1 0,1 0,-1-1,7-9,33-49,-2-1,-4-3,38-87,82-233,-151 363,55-139,71-194,-105 267,32-180,-60 258,-1 2,0 1,0-1,-1 0,-2-24,1 34,-1 1,1-1,-1 1,1 0,-1-1,0 1,0 0,0 0,0-1,0 1,0 0,-1 0,1 0,-1 0,1 1,-1-1,0 0,0 1,0-1,0 1,0 0,0-1,0 1,0 0,-1 0,1 0,0 1,-1-1,1 1,0-1,-4 1,-2-1,0 0,0 1,0 0,0 1,0 0,0 0,0 1,0 0,1 0,-1 1,1 0,-1 0,1 1,0 0,0 0,1 0,-1 1,1 0,0 1,0-1,1 1,-1 0,1 0,1 1,-1 0,1 0,0 0,1 0,0 0,0 1,0-1,1 1,0 0,-1 13,-2 14,2 0,1 0,2 0,1 0,12 64,-8-73,1-1,2 0,1 0,0-1,2 0,1-1,1 0,23 31,-11-23,1-1,2-2,55 46,102 56,-17-14,-161-110,0 0,-1 0,0 1,-1 0,1 0,-1 0,0 0,-1 1,0 0,0 0,-1 0,0 0,0 1,2 10,0 13,-1 0,1 52,-3-24,3 55,-2-34,19 118,-22-197,0 0,1 0,-1 0,0 1,1-1,-1 0,1 0,0 0,0 0,0 0,0 0,0-1,0 1,0 0,0 0,1-1,-1 1,1-1,-1 1,1-1,0 0,0 1,-1-1,1 0,0 0,0 0,0-1,0 1,0 0,0-1,0 1,1-1,-1 0,0 0,0 0,4 0,13-4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42.0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12 702,'-4'4,"-2"-7,5-12,11-11,8-10,5-17,8-11,2-8,0 0,3-1,-4 4,-4 8,-7 12,-2 4,-5 7,-4 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21.3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569 1,'-14'2,"0"0,1 1,-1 0,1 2,0-1,0 2,0-1,-17 12,-16 6,-28 8,11-6,1 3,-113 71,163-90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57.81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26 315,'-12'284,"1"-59,9-129,1 210,1-303,1-1,-1 1,0 0,1 0,-1-1,1 1,0 0,-1-1,2 1,-1 0,0-1,0 1,1-1,-1 0,1 0,0 1,0-1,2 2,-2-3,0 0,0 0,0 0,0 0,0 0,0 0,0-1,1 1,-1-1,0 0,1 1,-1-1,0 0,0 0,1-1,-1 1,4-1,0-1,0 0,0 0,0 0,-1-1,1 0,0 0,-1-1,0 1,0-1,0 0,0-1,-1 1,1-1,5-8,5-13,-1-1,-1 0,-2-1,0-1,9-42,21-154,-38 200,1 4,38-320,-38 280,-3 0,-3 1,-14-103,16 161,-1-1,1 0,0 1,-1-1,0 0,0 1,1-1,-1 1,-1-1,1 1,0-1,-1 1,1 0,-1 0,1 0,-1 0,0 0,0 0,0 0,0 1,-1-1,1 1,0-1,-3 0,-12-2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58.61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345 1,'-9'0,"1"0,-1 1,0 0,1 0,-1 1,1 0,0 1,-1 0,1 0,0 1,1 0,-1 0,1 1,-1 0,-8 8,4-1,0 2,0-1,2 2,0-1,0 2,-11 24,19-36,-21 40,1 2,3 0,-22 76,38-110,0 0,1 0,0 1,1-1,1 0,0 1,0-1,1 1,1-1,0 0,0 0,1 0,1 0,0 0,1-1,0 0,1 0,0 0,1 0,8 9,-5-8,1 0,1-2,0 1,0-1,1-1,25 14,-1-5,50 16,-28-11,-48-19,0 2,0-1,-1 1,0 1,0 0,-1 0,0 1,0 0,-1 0,0 1,0 0,-1 1,0 0,-1 0,0 0,-1 1,0 0,0 0,-1 0,-1 0,0 1,0-1,-1 1,-1 0,0 0,0 0,-1 0,-1 0,0-1,-1 1,0 0,-6 18,0-15,0 0,-1-1,-1 0,0-1,-1 0,0 0,-24 19,-3 5,-2 1,-2-1,-49 32,-15 12,81-60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59.3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239 1,'-4'43,"-1"0,-3-1,-1 0,-2 0,-25 63,13-38,-7 24,-48 100,51-127,19-50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02.00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611 1067,'-21'19,"-1"0,-30 20,-14 10,-79 68,66-56,-111 110,187-168,0 0,0 0,0 1,0-1,1 1,-1 0,1 0,0 0,0 0,0 0,0 0,1 0,0 1,0-1,0 0,0 1,1-1,0 1,0-1,0 1,0-1,2 7,2-1,0 1,1-1,0 0,1 0,0 0,0-1,15 16,36 42,3-2,102 86,-116-114,1-2,2-3,1-1,98 43,-140-71,0 1,1-1,-1-1,1 0,13 2,-20-4,0 0,-1 0,1 0,0 0,0 0,0-1,0 1,-1 0,1-1,0 0,-1 1,1-1,0 0,-1 0,1 0,-1 0,1 0,-1 0,1 0,-1-1,0 1,0 0,0-1,1 1,-2-1,1 0,0 1,0-1,0 0,-1 1,1-1,0-3,4-27,-1 0,-2 0,-2-1,0 1,-9-56,6 66,-16-115,-7 0,-58-179,83 312,-44-126,40 119,0 1,-1-1,0 1,0 0,-1 0,-1 1,1 0,-2 0,-10-9,0 5,19 12,41-2,-2-9,0 0,-1-3,40-21,104-66,-103 55,251-158,-263 157,-2-3,100-100,-158 144,0-1,-1 1,1-1,-2-1,1 1,-1-1,0 0,4-11,-8 15,0 1,0-1,-1 1,1-1,-1 1,0-1,0 0,0 1,-1-1,0 1,0-1,0 1,0 0,-1-1,1 1,-1 0,0 0,-1 0,-4-8,-16-15,-1 1,0 1,-2 1,-1 1,-1 2,-1 0,-60-31,87 50,0 1,-1 0,1-1,0 1,-1 0,1 0,-1 0,1 1,-1-1,0 1,1-1,-1 1,0 0,1 0,-1 0,0 0,-3 1,4 0,0 1,1-1,-1 0,1 1,0-1,-1 1,1-1,0 1,0 0,0-1,0 1,0 0,0 0,0 0,1-1,-1 1,1 0,-1 0,1 0,0 0,0 0,0 0,0 0,0 4,3 34,1 0,3 0,0 0,3-1,23 61,-13-39,90 269,45 152,-123-360,-5 1,12 129,-30-152,-3 1,-5 0,-23 190,19-276,0-1,0 0,-2 0,1 0,-2-1,0 1,-1-1,-15 23,11-23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02.52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1 269,'53'-20,"132"-41,9-2,-111 42,255-73,-309 84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02.96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0,'4'9,"6"11,1 11,3 21,8 24,4 24,7 17,1 14,4 10,0-2,-7-7,0-9,-5-17,-3-22,-6-25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03.89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0,'3'1,"-1"0,0 1,1-1,-1 1,0 0,0-1,0 1,0 0,0 0,0 0,0 1,-1-1,1 0,1 3,4 6,44 56,-3 3,55 108,-55-91,37 55,-34-61,-4 2,43 104,-76-132,-8-37,-4-54,24-246,-8 131,-18 147,13-77,-12 76,0 1,0-1,1 1,-1-1,1 1,0 0,1 0,-1 0,1 0,-1 1,1-1,0 1,1-1,6-4,-8 7,0 0,0 0,1 0,-1 1,0-1,0 1,1 0,-1 0,0 0,1 0,-1 0,1 0,-1 1,0-1,0 1,1-1,-1 1,0 0,0 0,0 0,0 0,0 0,0 1,0-1,0 1,0-1,1 2,8 7,-1 0,0 1,9 11,-19-21,183 274,-128-183,91 115,-131-191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04.94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154 453,'2'-8,"0"0,0 0,1 0,0 0,0 1,1-1,0 1,0 0,8-10,2-4,4-10,-5 11,0-1,-2-1,0 0,-1 0,7-30,-15 47,-1 1,0-1,-1 0,1 0,-1 0,0 0,0 0,0 0,-1 0,0 0,0 0,0 0,-1 0,1 1,-1-1,0 1,-1-1,1 1,-1-1,0 1,0 0,0 1,0-1,-1 0,1 1,-1 0,0 0,0 0,0 0,-1 0,-6-2,6 2,0 1,0 0,0 0,0 0,0 0,-1 1,1 0,0 0,-1 0,1 1,-1 0,1 0,-1 0,1 1,-1 0,1 0,0 0,-1 1,-5 2,4 0,0 0,0 0,0 1,1-1,0 2,0-1,0 1,1 0,-1 0,2 0,-1 1,-4 8,3-5,0 1,1 0,0 1,1-1,0 1,1 0,0 0,1 0,0 0,1 0,0 0,1 1,1-1,0 0,0 0,2 0,4 18,-4-25,-1 0,1 0,1 0,-1 0,1-1,-1 0,1 1,1-1,-1-1,0 1,1-1,6 4,68 30,-43-22,-21-9,0-1,0 0,0-2,1 0,-1 0,29 0,94-8,-113 2,0-1,-1-2,1 0,-1-1,-1-2,1 0,26-16,147-99,-134 80,38-23,-86 57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05.47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632 0,'-4'0,"-10"0,-7 5,-9 0,-7 5,-10 4,-6 1,-3 0,0 0,1 0,1 2,6-1,6 0,7 2,4-2,4-4,6-4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07.78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632 78,'1'-3,"-1"0,0 0,0 0,0 0,-1 0,1 0,-1 0,0 0,1 0,-1 0,-1 1,1-1,0 0,-1 1,1-1,-1 1,0-1,0 1,0 0,-2-3,-1 3,1-1,-1 1,0 0,0 0,0 1,0-1,0 1,0 0,-1 0,1 1,-6 0,-8 0,0 1,0 1,0 0,0 2,1 0,-1 1,1 1,0 0,0 2,1 0,0 1,1 1,0 0,0 1,-19 18,9-6,1 2,1 0,1 1,1 2,2 0,1 1,-25 50,38-65,0-1,0 1,2-1,0 1,0 1,1-1,1 0,0 16,2-25,0 0,0 0,1 0,0 0,0 0,0 0,0 0,1 0,0-1,0 1,0-1,1 1,0-1,-1 0,2 0,-1 0,0 0,1 0,-1-1,1 1,0-1,0 0,1-1,-1 1,1-1,4 3,8 1,0 0,1-1,0 0,0-2,0 0,22 1,117-5,-92-2,-2 4,-39 0,1 0,-1-2,1-1,38-8,-60 9,1 0,-1-1,0 1,0-1,0 0,0 0,0-1,-1 1,1 0,-1-1,1 1,-1-1,0 0,0 0,0 0,0 0,-1 0,1 0,-1-1,0 1,0 0,0-1,0 1,-1-1,1 1,-1-5,1-13,0 1,-2-1,-3-28,1 18,2 21,0 6,0 0,0 0,1 0,0 0,0 0,0 0,0 0,1 1,-1-1,1 0,0 0,0 0,0 0,1 1,-1-1,4-4,-5 8,1 0,-1 0,1-1,-1 1,0 0,1 0,-1 0,1 0,-1 0,1 0,-1-1,1 1,-1 1,1-1,-1 0,1 0,-1 0,1 0,-1 0,1 0,-1 0,1 1,-1-1,1 0,-1 0,1 1,-1-1,0 0,1 1,-1-1,0 0,1 1,12 16,-12-17,15 27,-1 0,0 1,11 35,-2-6,116 262,337 804,-460-1081,7 16,-3 1,15 72,-32-116,-1 0,-1 0,0 0,-2 0,1 1,-2-1,0 1,-1-1,0 0,-1 0,-1 0,-1 0,0-1,-8 17,6-21,0 0,0-1,-1 0,0 0,-1-1,0 0,0-1,-1 0,1 0,-2-1,1 0,-1-1,0 0,-22 6,10-4,-1-1,1-2,-1 0,0-1,0-2,-36-1,40-2,-1 0,1-2,0 0,0-2,0 0,1-1,0-1,0-1,-23-14,17 6,1 0,1-2,1 0,0-2,-32-41,4-8,4-2,3-2,-51-119,54 105,5-1,3-2,4-1,5-1,3-1,5-1,4 0,4-1,4 0,10-103,-5 174,2 1,0 0,1 0,15-40,-16 54,1 0,0 1,1-1,0 1,0 0,1 0,0 1,0 0,1 0,0 1,1 0,15-10,250-131,-245 135,0 2,1 1,0 1,1 1,-1 2,1 1,38-1,-61 7,-1 0,1 1,-1-1,0 1,0 1,0 0,0 0,-1 0,1 1,-1 0,1 0,-1 0,-1 1,1 0,-1 0,0 1,0-1,5 8,10 15,-1 1,24 49,-32-58,64 119,86 174,-147-281,-6-8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22.14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176 574,'11'-7,"-1"-1,0 0,0-1,0 0,-1-1,-1 1,1-2,-2 1,1-1,8-19,-11 20,-1 0,0 0,-1-1,-1 1,1-1,-1 0,-1 0,0 1,-1-1,0 0,0 0,-1 0,-1 0,0 1,0-1,-1 0,-8-18,5 17,0 0,0 1,-2-1,1 1,-1 1,-1 0,0 0,0 1,-1 0,0 0,0 1,-1 0,0 1,-15-7,1 3,0 1,-42-11,44 9,23 12,0-1,0 1,-1 0,1-1,0 1,0-1,0 1,0-1,-1 1,1-1,0 1,0-1,0 1,0-1,0 1,0-1,0 1,0 0,0-1,1 1,-1-1,0 1,0-1,0 1,0-1,1 1,-1-1,1 0,1 0,0-1,0 0,0 0,0 1,0-1,1 1,-1 0,0 0,1 0,-1 0,1 0,-1 0,1 1,0-1,4 0,28-1,1 2,-1 1,1 1,-1 3,42 9,174 57,-214-59,48 15,128 63,-170-69,-1 3,-2 1,0 3,58 51,-89-71,-1 1,0-1,0 1,-1 1,0-1,-1 1,0 1,0-1,-1 1,-1 0,0 0,5 19,-8-21,0 0,0 0,-1 0,-1 0,1 0,-1 0,-1 0,0 0,0 0,0 0,-1-1,-1 1,1-1,-2 0,1 0,-11 14,-107 123,102-124,-10 12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08.23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09.10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56,'0'5,"2"0,-1-1,0 1,1 0,0-1,0 1,0-1,1 0,-1 0,6 6,2 5,244 452,-25-42,-210-391,22 32,-40-65,-1 0,0-1,1 1,-1 0,1-1,-1 1,1 0,0-1,-1 1,1-1,0 1,-1-1,1 0,0 1,-1-1,1 1,0-1,0 0,0 0,-1 0,1 1,0-1,1 0,6-13,-4-33,-4 42,28-654,-11 381,-14 169,-3 85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10.84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304 563,'1'-3,"0"-1,1 1,-1 0,1 0,0 0,0 0,0 0,0 0,1 0,3-2,5-9,3-10,-2-2,0 1,-2-2,0 1,-2-1,6-37,-10 47,0 0,-2 0,0 0,-1-1,-1 1,0 0,-1-1,-4-17,5 33,-1 0,1 0,-1 0,0 0,1 0,-1 0,0 1,0-1,0 0,0 0,-1 1,1-1,0 1,-1-1,1 1,-1-1,0 1,1 0,-1 0,0 0,0 0,1 0,-1 0,-3 0,2 0,0 1,-1 0,1 1,0-1,0 0,0 1,-1 0,1 0,0 0,0 0,0 0,0 1,-5 2,-8 7,1 1,0 0,-26 27,39-37,-29 31,1 1,2 1,1 2,2 1,1 0,2 2,2 1,-17 49,35-85,1 1,-1-1,1 1,-1-1,2 1,-1 0,0-1,1 1,0 0,1-1,-1 1,1 0,3 10,-2-11,1-1,0 0,-1 0,1 0,1 0,-1-1,0 1,1-1,0 0,0 0,0 0,0-1,0 1,1-1,-1 0,6 2,152 69,-151-69,1-1,-1 1,1-2,0 0,0 0,0-1,0 0,0-1,0 0,0-1,0-1,-1 0,1 0,0-1,-1-1,1 0,-1-1,0 0,0 0,-1-1,0 0,0-1,0-1,-1 1,0-1,9-10,-12 8,2 1,-1 0,1 1,1 0,-1 0,1 1,1 0,-1 1,1 0,0 0,1 1,-1 1,1-1,0 2,0-1,0 2,23-4,-20 5,0 0,0 1,0 0,1 1,-1 1,0 0,0 1,-1 1,1 0,-1 1,1 0,-1 1,-1 0,1 1,-1 0,0 1,11 11,-2 1,-1 0,0 1,-2 1,-1 1,-1 0,-1 1,19 40,-25-45,0-3,-1 0,0 1,-1 0,-1 0,-1 0,0 1,2 25,-16-277,41-454,-30 670,-1 6,1 1,0-1,0 0,1 1,8-20,-10 28,1 1,-1 0,0 0,1 0,0 0,-1 0,1 0,0 0,0 1,0-1,0 1,0-1,0 1,0 0,1 0,-1 0,0 0,1 0,-1 0,1 1,-1-1,1 1,-1 0,1 0,-1 0,1 0,-1 0,1 0,-1 1,1-1,-1 1,4 1,5 1,-1 1,0 0,-1 1,1 0,-1 0,0 1,0 0,-1 1,1 0,-2 0,1 1,-1 0,0 0,0 1,-1-1,-1 1,1 1,4 11,8 21,-2 1,-2 0,10 46,-10-32,14 70,20 215,-21-111,-20-173,-5-37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11.9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0,'2'1,"0"0,-1 1,1-1,0 1,0-1,-1 1,1 0,-1-1,0 1,1 0,-1 0,0 0,0 0,0 0,0 0,-1 0,1 0,0 3,4 6,148 352,-74-167,265 619,-323-758,-16-38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12.93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1 167,'0'-1,"1"0,0-1,0 1,0 0,0 0,1-1,-1 1,0 0,0 0,1 0,-1 1,0-1,1 0,-1 0,1 1,-1-1,1 1,0-1,-1 1,1 0,-1-1,1 1,0 0,-1 0,4 1,3-2,436-52,-40 7,-373 40,1-2,50-19,-63 19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13.75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962 1,'-84'0,"-1"3,-142 24,7 30,-20 4,212-58,21-2,1-1,-1 1,1 1,0-1,-12 5,16-5,0 0,1 0,-1 0,0 0,1 1,-1-1,1 0,-1 1,1-1,0 1,0 0,0-1,0 1,0 0,0 0,0 0,0 0,1 0,-1 0,1 0,-1 0,1 0,0 2,-2 26,2 1,2-1,0 0,2 1,2-1,0-1,2 1,1-1,1-1,2 0,22 39,20 24,126 161,-132-190,-22-27,32 38,-3 2,-4 3,58 116,-103-176,-1-3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14.77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0 219,'11'-8,"1"0,0 1,0 0,0 1,16-6,-11 4,112-43,-111 45,1 0,0 1,0 2,21-2,-23 3,0 0,1-2,-1 1,0-2,29-12,68-30,-97 40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16.76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705 23,'0'-1,"0"0,-1 0,0 0,1 0,-1 0,1 0,-1 0,0 0,0 1,0-1,0 0,1 0,-1 1,0-1,0 0,0 1,0-1,0 1,-1-1,1 1,0 0,0-1,0 1,0 0,0 0,-3 0,-39-5,36 5,-19-1,0 2,0 1,0 1,0 1,0 1,1 2,0 0,0 2,0 0,1 2,1 1,0 0,-23 18,23-14,2 0,0 1,1 2,0 0,2 1,0 1,2 0,0 1,1 1,1 1,2 0,-16 41,25-56,0 1,0 0,1 0,1 0,-1 0,2 0,-1 0,2 0,-1 0,3 11,-2-16,0 0,1 0,0 0,0 0,0 0,1 0,-1-1,1 1,0-1,1 0,-1 0,1 0,-1 0,1 0,0-1,1 0,-1 0,0 0,1 0,8 3,-5-2,1 0,0-1,0 0,0-1,1 0,-1 0,1-1,-1 0,1 0,-1-1,1-1,15-2,-18 2,-1-1,0-1,0 1,0-1,0 0,0-1,0 0,-1 1,0-2,1 1,-2-1,1 1,0-1,-1 0,0-1,0 1,-1-1,6-10,16-42,-20 44,1 0,0 0,0 1,2 0,-1 0,2 1,0 0,17-18,-24 29,0-1,0 0,0 1,1 0,-1-1,1 1,-1 0,1 0,-1 0,1 1,0-1,-1 1,1-1,0 1,-1 0,1 0,0 0,-1 0,1 0,0 1,-1 0,1-1,0 1,-1 0,1 0,-1 0,1 0,-1 1,0-1,1 1,-1-1,0 1,3 3,7 7,0 0,0 2,-2-1,12 19,-10-15,18 25,-12-20,-2 1,0 0,-2 1,0 1,17 46,-17-30,-8-25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17.71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1,'35'35,"166"175,-165-167,-1 2,-3 1,31 58,-48-76,-3-8,-1 1,-1 1,-1 0,8 26,-17-47,0 0,1 1,-1-1,0 1,0-1,0 1,0-1,0 0,0 1,0-1,-1 1,1-1,-1 0,0 3,-4-4,0-13,-6-35,3 0,2-1,2 1,2-1,2 0,2 0,10-55,-11 95,1 0,0-1,0 1,1 1,0-1,0 0,1 1,0-1,1 1,-1 0,2 0,-1 1,1 0,0 0,12-10,-11 12,0 0,1 0,0 1,0 0,0 1,1 0,-1 0,1 0,0 1,0 1,0-1,-1 2,1-1,0 1,0 0,11 2,28 4,-1 2,1 3,-2 1,0 2,0 2,-2 3,51 27,-69-32,-1 1,-1 2,-1 0,0 1,-1 1,-1 2,-1 0,-1 1,-1 0,-1 2,-1 0,-1 1,14 31,-23-38,-1-1,0 1,-2 0,0 0,-1 0,-1 0,-1 0,-2 26,0-14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19.43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26 1748,'-5'11,"1"0,0 1,1-1,0 0,1 1,0 0,1 0,0-1,1 1,0 0,1 0,3 18,-3-28,1 0,0 1,-1-1,1 0,0 0,0 0,0 0,0 0,1 0,-1 0,0-1,1 1,-1-1,1 0,0 0,-1 0,1 0,0 0,0-1,5 2,60 1,-67-3,79-4,0-5,-1-3,0-3,-1-3,108-42,-181 58,9-3,-1 0,0 0,0-2,14-9,-23 14,-1-1,1 0,-1 0,0 0,0 0,0-1,-1 1,1-1,-1 1,0-1,0 0,0 0,-1 0,1 0,-1 0,0-1,0 1,0-6,3-70,-4-1,-3 1,-4 0,-30-136,-52-121,74 309,15 28,-1-1,1 1,-1-1,1 1,-1-1,0 1,1 0,-1-1,0 1,1 0,-1 0,0 0,0-1,1 1,-1 0,0 0,1 0,-1 0,0 0,0 0,1 0,-1 0,-1 1,-3 1,1 1,0 0,0 0,0 0,0 1,1-1,-1 1,1 0,-5 8,-38 52,-70 131,-21 87,118-242,15-32,-35 75,-52 159,90-238,-1 1,1-1,0 1,1-1,-1 1,1-1,-1 1,1-1,1 1,-1 0,1-1,-1 1,4 8,-2-10,0-1,0 1,0 0,1 0,-1-1,1 0,-1 1,1-1,0 0,0 0,0 0,0-1,0 1,0-1,1 0,-1 0,1 0,4 1,27 6,1-2,0-1,1-2,-1-1,40-4,-12-3,0-2,66-18,93-42,-155 45,-64 20,1 0,-1 0,0-1,0 1,-1-1,1 0,0 0,-1 0,0-1,1 1,-2-1,1 1,0-1,-1 0,1 0,-1 0,0-1,-1 1,1 0,1-8,3-10,-2-1,3-44,-5 48,2-54,-3 0,-3-1,-14-84,-5 33,-37-123,-96-191,51 164,95 242,7 27,0 0,0 0,0 0,-1 0,0 0,0 1,-1-1,0 1,0-1,-4-5,6 11,1 0,-1 0,0 1,1-1,-1 1,1-1,-1 0,1 1,0-1,-1 1,1-1,-1 1,1-1,0 1,-1-1,1 1,0 0,0-1,-1 1,1-1,0 1,0 0,0-1,0 1,0 0,0-1,0 1,0-1,0 1,0 0,0 0,-2 27,6 7,1 1,2-1,1-1,21 57,-14-45,113 323,204 411,-308-719,-19-39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23.38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434 716,'-4'1,"1"0,0 0,-1 1,1-1,0 1,0 0,0 0,0 0,0 1,0-1,-4 6,-3 1,-188 172,161-144,2 2,2 2,-31 51,62-90,0 0,1 1,-1-1,1 0,0 1,0-1,0 1,0 0,0-1,1 1,-1 0,1 0,-1-1,1 1,0 0,0 0,1 0,-1-1,0 1,2 4,-1-5,1-1,-1 1,1 0,0 0,-1-1,1 1,0-1,0 1,0-1,0 0,0 0,0 0,1 0,-1 0,0-1,0 1,1 0,-1-1,0 0,1 1,-1-1,0 0,5-1,27-1,-1-2,-1-1,1-1,-1-2,0-1,0-2,38-18,-49 16,-17 4,-33-3,27 12,-1 0,0-1,0 1,1-1,-1 0,0 0,1 0,-1 0,1 0,-1 0,1-1,-1 1,1-1,0 0,0 0,0 0,0 0,0 0,0 0,-1-4,3 2,1-1,-1 1,1-1,0 0,1 1,-1 0,1-1,0 1,0 0,0 0,0 0,1 0,5-7,2-3,99-143,-58 89,71-130,-110 175,-1-1,-1 0,-1-1,-2 0,0 0,-2-1,0 0,-2 0,0-52,-4 64,-1 1,0-1,-1 1,0 0,-1 0,-1 0,0 0,0 1,-2-1,1 2,-1-1,-1 1,0 0,-1 0,0 1,-1 0,1 1,-2 0,1 1,-2 0,1 0,-1 1,0 1,-18-8,29 14,1-1,-1 1,0 0,1-1,-1 1,0 0,1 0,-1-1,0 1,0 0,1 0,-1 0,0 0,1 0,-1 0,0 0,0 0,1 0,-1 1,0-1,0 0,1 0,-1 1,0-1,1 0,-1 1,1-1,-1 0,0 1,0 1,1-1,0 0,0 0,-1 0,1 0,0 1,0-1,0 0,0 0,1 0,-1 0,0 0,0 1,1-1,-1 0,1 1,23 44,18 7,3-2,76 69,-43-45,383 353,-448-417,-1 0,-1 0,0 1,0 1,-1 0,-1 0,0 1,-1 0,-1 1,0 0,-1 0,7 23,-9-25,-1-1,0 1,0 0,-2 0,1 0,-2 0,0 0,0 0,-1 0,-4 18,3-25,-1 1,1-1,-1 0,0 0,0 0,0 0,-1-1,0 1,0-1,-1 0,1 0,-1-1,0 1,-1-1,1 0,-1 0,1-1,-1 0,0 0,-1 0,1-1,-7 3,-5-1,0-1,-1-1,1 0,0-1,-30-2,27 0,-16 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21.82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151 1041,'-5'-1,"-1"1,1 0,0 0,-1 0,1 1,0 0,0 0,-1 0,1 1,0-1,0 1,0 1,0-1,1 0,-1 1,1 0,-1 0,1 1,0-1,0 1,1 0,-1 0,1 0,0 0,0 1,0 0,0-1,1 1,0 0,-3 9,1-2,1 0,0 1,0-1,1 1,1-1,0 1,1 0,0 0,1-1,1 1,0 0,0-1,1 0,1 1,0-1,12 22,-12-25,1 0,0-1,1 0,0 0,0 0,1-1,0 0,0 0,1-1,0 0,0 0,0-1,1 0,-1 0,1-1,1 0,-1-1,0 0,1 0,-1-1,1 0,15 1,-23-3,0 0,0-1,0 1,0 0,0-1,0 1,0-1,-1 1,1-1,0 0,0 0,-1 0,1 0,0 0,-1 0,1 0,-1-1,1 1,-1 0,0-1,1 1,-1-1,0 0,0 1,0-1,0 0,-1 0,1 1,0-1,-1 0,1-3,2-7,-1 0,-1 0,0 0,0-13,-1 13,-14-577,11 562,0 1,-13-44,17 75,42 116,-7-54,2-2,66 83,-77-111,-20-27,0-1,0 0,1-1,0 0,1 0,0 0,17 10,-23-16,0-1,-1 1,1-1,0 0,0 0,0 0,0-1,0 1,0-1,0 0,0 1,0-1,0 0,0-1,0 1,0-1,0 1,0-1,0 0,0 0,0 0,-1-1,1 1,0 0,-1-1,1 0,-1 0,1 0,-1 0,0 0,0 0,0 0,0-1,2-3,10-16,-2-1,0-1,-1 0,-1-1,-1 0,6-30,1-1,6-12,-3-1,-4 0,-2-2,-3 1,0-137,-14 173,-2 0,-1 0,-1 0,-2 0,-20-44,28 71,1 4,-1 0,1 0,0 0,-1 0,1 1,-1-1,0 0,0 1,0-1,-1 1,1 0,0 0,-1 0,-2-2,4 3,1 1,-1 0,1 0,-1 0,1 0,-1 0,1-1,-1 1,1 0,-1 0,1 0,-1 0,1 0,-1 1,1-1,-1 0,1 0,-1 0,1 0,-1 0,1 1,0-1,-1 0,1 0,-1 1,1-1,0 0,-1 1,1-1,0 1,-1 0,0 1,0 0,0 0,0 1,0-1,0 0,1 1,-1-1,1 1,0-1,0 5,0 34,2 0,2-1,1 1,19 64,61 155,-39-131,-28-75,-1 2,2-1,3-1,48 87,-69-139,1 0,-1 0,0 0,1 0,-1 0,1 0,-1-1,1 1,0-1,0 1,0-1,0 0,0 1,0-1,0 0,0 0,0-1,1 1,-1 0,0-1,0 1,1-1,-1 0,0 0,1 0,-1 0,4-1,2-1,1-1,-1 0,0-1,0 0,0 0,8-6,9-5,440-202,-271 133,18-11,518-239,-726 333,0-1,0 0,0-1,0 1,0-1,-1 1,1-1,-1 0,0 0,0-1,0 1,0-1,0 1,3-8,-5 7,0 0,0 0,0 0,-1-1,1 1,-1 0,0 0,-1 0,1 0,-1 0,0 0,0 0,0 0,0 0,-4-7,-4-8,-1 1,0 1,-1 0,-1 0,-1 1,0 1,-1 0,-1 1,0 0,-28-18,32 26,0 1,0 0,-1 0,0 1,0 1,0 0,0 0,-1 1,-12 0,16 1,1 1,-1 0,1 0,0 1,-1 0,1 0,0 1,-1 0,1 0,0 1,1 0,-1 1,0-1,-9 8,13-8,1 1,-1 0,1 0,0 0,0 1,0-1,1 1,-1-1,1 1,0 0,1 0,-1 0,1 0,0 0,0 0,1 0,-1 1,1-1,0 0,1 0,-1 1,1-1,0 0,3 8,-1 1,2-1,0 1,1-1,0 0,1-1,0 0,18 23,2-5,2 0,2-2,65 47,114 55,-35-33,250 148,-422-243,13 8,1 0,-2 1,1 1,-2 1,19 18,-31-28,0 0,0-1,0 1,0 0,0 0,-1 0,1 0,-1 0,0 0,0 1,0-1,0 0,-1 1,1-1,-1 0,0 1,0-1,0 1,0-1,-1 0,1 1,-1-1,0 0,0 1,0-1,0 0,-1 0,1 0,-1 0,0 0,0 0,0-1,0 1,0 0,-1-1,1 0,-5 4,-125 106,-150 96,245-182,21-14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22.82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1 200,'2'31,"1"1,1-1,2-1,1 1,2-1,1 0,1 0,1-2,2 1,1-2,1 0,1 0,1-2,2 0,38 38,-54-60,0 1,0-1,0 0,0 0,0 0,1-1,-1 1,1-1,0 0,-1 0,1-1,0 0,0 1,0-2,1 1,-1 0,0-1,0 0,0 0,0-1,0 0,0 0,0 0,0 0,0-1,0 1,0-1,-1 0,1-1,-1 1,1-1,-1 0,0 0,0-1,0 1,-1-1,1 1,-1-1,0 0,4-6,52-73,78-143,-130 213,0 0,-1-1,-1 0,0 0,-1 0,5-29,-9 36,0 1,0-1,0 1,-1-1,0 1,-1-1,1 1,-1 0,0 0,-1 0,0 0,1 0,-2 0,1 1,-1-1,0 1,0 0,-5-5,-5-3,0 1,0 0,-1 2,-1-1,0 2,0 0,-1 1,0 1,0 0,0 1,-1 1,0 1,-26-3,29 7,1 1,-1 0,0 1,1 0,-1 2,1-1,0 2,0 0,1 1,-14 7,11-2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25.61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1519 1691,'1'0,"1"0,0 0,0 0,0 0,-1 0,1 0,0-1,0 1,-1-1,1 0,0 1,-1-1,1 0,0 0,2-2,-4 3,1-1,0 0,-1 0,1 0,-1 0,1 1,-1-1,0 0,1 0,-1 0,0 0,0 0,0 0,1 0,-1 0,0 0,0 0,-1 0,1 0,0 0,0-1,-1-2,-1 0,1 1,-1-1,0 1,0-1,0 1,0 0,-1-1,1 1,-1 1,0-1,-5-4,-10-6,-1 2,0 0,-1 2,0 0,0 1,-42-10,9 6,-89-8,110 18,0 1,0 2,1 1,-1 1,1 2,0 1,0 2,1 0,-46 21,40-12,1 1,0 3,2 0,1 2,0 1,2 2,-35 38,9-2,3 4,2 1,3 3,4 1,3 3,3 1,3 2,3 1,5 2,-31 137,55-200,0 0,2-1,-1 1,4 34,-2-46,1-1,-1 0,1 1,1-1,-1 0,0 0,1 0,0 0,0 0,0 0,1 0,-1-1,1 1,0-1,0 1,0-1,0 0,1-1,-1 1,1 0,0-1,-1 0,9 4,-1-3,1 1,-1-2,1 1,0-1,0-1,0 0,0-1,19-2,11-4,47-12,-82 16,98-25,-2-5,0-4,-3-5,107-59,-97 38,-4-5,-2-5,118-106,-181 142,-2-1,-2-3,-1-1,40-60,-64 82,0-2,-1 1,-1-1,-1-1,-1 1,-1-2,0 1,-2-1,-1 0,-1 0,0 0,-2-38,-5 24,-2 0,-1 1,-2 0,-24-64,-73-136,77 175,-45-94,-332-780,401 918,2 7,-1 0,1 1,-2-1,-8-15,13 25,0 0,0 0,0 0,0 1,0-1,0 0,1 0,-1 1,0-1,0 0,0 0,0 0,0 1,0-1,0 0,0 0,0 1,0-1,0 0,0 0,-1 1,1-1,0 0,0 0,0 0,0 1,0-1,0 0,0 0,-1 0,1 1,0-1,0 0,0 0,0 0,-1 0,1 0,0 0,0 1,0-1,-1 0,1 0,0 0,0 0,-1 0,1 0,0 0,0 0,0 0,-1 0,1 0,0 0,0 0,-1 0,1 0,0 0,0 0,-1 0,1 0,0 0,0-1,0 1,-1 0,1 0,0 0,0 0,0 0,-1-1,1 26,12 58,3-1,38 117,-32-126,539 1483,-320-1017,-164-390,142 210,-210-347,-6-8,1 0,0 1,0-1,0 0,1 0,-1 0,1-1,0 1,0-1,0 0,6 3,4-2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26.58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367 742,'-2'-37,"-1"0,-1 1,-2 0,-14-44,-56-135,9 69,58 129,0 2,-1-1,-1 2,0-1,-1 1,-24-21,32 32,0 0,0 0,-1 0,1 0,0 1,-1 0,0 0,1 0,-1 1,0 0,0 0,0 0,0 0,0 1,0-1,0 2,-6-1,51 18,54 5,117 44,-166-50,0 3,-2 2,0 1,61 46,-94-62,0 1,-1 1,1 0,-2 0,1 1,-1 0,-1 0,0 0,0 1,-1 1,0-1,-1 1,-1 0,0 0,0 0,-1 0,-1 1,0 0,0-1,-2 1,1 0,-2 0,0-1,0 1,-1 0,-1-1,0 0,0 1,-8 15,-54 125,36-90,2 2,-21 83,46-140,0 0,0 0,1 0,1 0,-1 0,1 0,1 0,1 10,-2-15,1 0,0-1,0 1,0-1,0 1,0-1,1 1,-1-1,1 0,0 1,-1-1,1 0,0 0,0 0,0-1,1 1,-1 0,0-1,1 0,-1 1,1-1,-1 0,1 0,-1 0,1-1,0 1,3 0,17 1,1-1,-1-1,42-5,4 0,1 5,0-4,-1-4,0-2,0-3,89-29,-127 30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27.99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529 1,'-15'-1,"1"1,-1 1,1 0,0 1,-1 1,1 0,0 1,0 0,1 1,0 1,-1 0,2 1,-22 14,4 1,2 2,1 0,1 2,1 1,2 1,-25 36,33-41,1 0,2 1,0 1,1 0,1 1,2 0,0 1,-7 51,14-65,0 1,1 0,1 0,0-1,1 1,0 0,1-1,0 1,1-1,1 0,0-1,8 14,-3-9,1-1,0 0,2 0,-1-1,2-1,0 0,26 19,-1-6,2-2,0-2,1-2,1-2,1-1,56 14,-48-18,1-1,0-3,56 3,-106-13,0 1,0-1,0 0,0 0,0 0,1-1,-1 1,0-1,0 0,0 1,0-1,0-1,-1 1,1 0,0-1,0 1,-1-1,1 0,-1 0,0 0,1 0,-1 0,0-1,0 1,0-1,-1 1,1-1,0 0,-1 0,0 1,0-1,1-4,1-7,-1 0,0-1,-1 1,-1-1,-2-24,0 11,-9-124,-8 1,-66-261,71 365,10 35,0 1,1-1,0 0,-2-21,5 33,0-1,0 1,0-1,-1 1,1-1,0 1,0-1,0 1,0-1,0 1,1-1,-1 0,0 1,0-1,0 1,0 0,0-1,1 1,-1-1,0 1,0-1,1 1,-1-1,0 1,1 0,-1-1,0 1,1 0,-1-1,1 1,-1 0,1-1,-1 1,1 0,-1 0,1 0,-1-1,1 1,-1 0,1 0,-1 0,1 0,-1 0,1 0,-1 0,1 0,-1 0,1 0,-1 0,1 1,-1-1,1 0,-1 0,1 0,0 1,29 17,-29-17,69 53,115 114,46 82,-153-162,-51-58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29.09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23 354,'-1'0,"0"0,0 1,0-1,0 1,0-1,0 1,0-1,0 1,0 0,0-1,0 1,1 0,-1 0,0 0,1 0,-1-1,0 1,1 0,-1 0,1 0,0 0,-1 0,1 1,0-1,-1 0,1 0,0 0,0 1,-4 34,5-23,0-1,0 0,1 0,1 0,0 0,1-1,0 1,1-1,0 0,0 0,1-1,1 1,14 17,-9-14,0-1,1 0,1-1,0-1,0 0,1 0,1-2,29 15,-42-23,1 0,-1 0,0 0,0 0,1-1,-1 1,1-1,-1 0,0 0,1 0,-1-1,1 1,-1-1,0 1,1-1,-1 0,0-1,0 1,0 0,0-1,0 0,0 0,0 0,0 0,-1 0,1 0,-1-1,0 1,0-1,0 1,0-1,0 0,2-4,6-11,-1 0,0 0,-2-1,8-24,-14 39,34-131,6-20,-40 153,0-1,-1 1,1 0,0 0,0 0,0 0,0 0,0 0,1 0,-1 1,1-1,-1 0,1 1,-1-1,1 1,0-1,0 1,0 0,0 0,2-1,-2 1,0 1,0 0,1 0,-1 0,0 0,0 0,0 1,0-1,0 0,0 1,0 0,0-1,0 1,0 0,0 0,0 0,2 2,9 8,0 0,-1 0,0 2,14 19,-13-17,-13-14,253 282,-252-283,31 27,-31-27,-1 1,1-1,0 0,-1 1,1-1,0 0,0 0,-1 1,1-1,0 0,0 0,-1 0,1 0,0 0,0 0,0 0,-1 0,1 0,0 0,0 0,-1-1,1 1,0 0,0 0,-1-1,1 1,0-1,-1 1,1 0,-1-1,1 0,0 1,-1-1,1 1,-1-1,1 1,-1-1,0 0,1 1,-1-1,0 0,1 0,-1 1,0-1,0 0,0 0,1 1,-1-2,6-35,-1 1,1-65,-3 31,5-281,-8 324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30.02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0,'1'10,"1"1,0-1,1 0,0 0,0 0,1-1,7 12,5 16,192 492,-39-32,-164-483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30.99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1,'8'19,"0"0,8 34,2 7,382 1272,-384-1253,-13-54,2-1,0 1,2-1,1 0,17 39,-30-75,-1 1,2-1,0 0,0 0,1-1,-2-15,-6-85,7 58,-10-88,7-268,7 408,0 1,0 0,0-1,0 1,1-1,-1 1,1 0,0-1,-1 1,1 0,0-1,0 1,0 0,1 0,-1 0,1 0,-1 0,1 0,-1 1,1-1,0 0,0 1,0-1,0 1,0 0,0 0,0 0,0 0,1 0,-1 0,0 0,1 1,-1-1,1 1,-1 0,0-1,1 1,-1 0,1 1,-1-1,4 1,7 2,-1 0,0 0,-1 1,1 1,-1 0,0 1,11 7,38 25,-1 3,95 86,-125-99,-2 1,0 1,-3 2,0 0,-2 1,28 57,-39-68,-2-6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32.02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54 694,'142'-126,"-4"3,-99 86,44-46,-77 76,0 0,0-1,-1 1,0-1,0 0,-1-1,0 1,-1-1,4-13,-7 18,1 0,-1 0,0 0,-1 0,1 1,-1-1,1 0,-1 0,0 1,-1-1,1 0,0 1,-1-1,0 1,0 0,0-1,0 1,-1 0,1 0,-1 1,0-1,0 0,0 1,0 0,-3-2,-12-8,0 2,-1 0,-28-11,19 9,-167-60,192 71,1 0,-1 0,0 0,1 0,-1 1,0-1,0 1,1-1,-1 1,0 0,0 0,0 0,1 1,-1-1,0 1,0-1,1 1,-1 0,0 0,1 0,-4 2,2 1,0-1,0 0,1 1,0-1,-1 1,1 0,0 0,1 0,-1 1,1-1,-2 7,-3 8,1 1,0 0,2 1,-3 36,3-9,1 0,3 0,2 1,15 83,-12-110,1 1,0-1,2 0,1 0,0-1,2 0,0-1,2 0,0-1,1 0,32 32,-25-32,0 0,2-2,0-1,0-1,2-1,0 0,0-2,1-2,37 12,-24-13,0-2,0-1,0-2,1-1,-1-3,43-4,-5-2,-1-4,1-3,82-25,-119 26,-6 3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33.68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512 134,'1'-1,"-1"0,1-1,-1 1,1 0,0 0,-1 0,1 0,0 0,0 0,0 0,0 0,0 1,0-1,0 0,0 0,0 1,0-1,0 1,0-1,0 1,1-1,-1 1,0 0,0-1,0 1,1 0,-1 0,2 0,43-4,-39 4,87-3,-52 4,-1-2,0-2,0-2,-1-2,58-16,70-46,-363 140,-238 94,-76 64,487-219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23.80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0 454,'5'-4,"5"-2,14-8,15-6,23-12,14-10,19-6,15-3,6 3,-3 4,-10 7,-16 4,-16 9,-10 7,-17 4,-10 2,-16 5,-11 2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37.69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533 806,'-12'-16,"0"0,1-1,1 0,-15-36,3 9,10 20,7 14,0 1,0-1,-1 1,-9-12,14 51,16 33,34 90,-14-52,124 354,38 120,-195-566,9 24,-2 1,-1 1,-2-1,3 58,-8-90,-1 0,0 0,0 0,0 0,0 0,0-1,-1 1,1 0,0 0,-1 0,1 0,-1 0,0-1,0 1,0 0,0 0,0-1,0 1,0-1,0 1,-1-1,1 1,0-1,-1 0,1 0,-1 0,0 0,1 0,-1 0,0 0,0 0,1-1,-1 1,0 0,0-1,0 0,0 1,0-1,0 0,0 0,0 0,1-1,-1 1,0 0,0-1,0 1,0-1,0 1,-3-3,-5 0,0-1,0-1,1 0,-1 0,1-1,0-1,-14-11,-36-43,3-2,-70-103,-72-158,147 231,5-3,3-1,5-3,4 0,5-3,-21-129,47 207,1-1,0 1,2-1,1 0,1 1,2 0,0-1,12-38,-9 45,1 0,0 0,2 1,0 0,1 1,0 0,2 1,0 0,0 1,2 1,19-16,3 2,2 2,0 1,1 3,2 1,0 2,66-21,-48 23,1 2,0 3,1 3,82-2,-127 10,0 1,1 1,-1 1,0 0,0 2,0 0,-1 0,1 2,-1 0,0 1,19 11,-26-12,0 0,0 1,0 0,-1 1,0 0,0 0,-1 1,0 0,-1 0,0 0,0 1,-1 0,-1 0,1 1,-2-1,1 1,-1 0,1 14,-1 0,-2 1,0-1,-2 0,-1 0,-1 0,-1 0,-2 0,0 0,-1-1,-2 0,-15 31,2-11,-2-2,-1 0,-3-2,-63 73,41-63,-2-2,-2-3,-2-2,-62 37,95-64,6-3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38.44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361 75,'-5'0,"1"1,0 0,-1 0,1 1,0-1,0 1,0 0,0 0,0 0,0 0,1 1,-1 0,1 0,-5 5,-42 49,25-20,1 0,2 2,-25 60,-34 130,78-217,-33 131,33-129,1 1,0 0,1 0,1 0,0 0,1 0,5 24,-4-34,-1-1,1 0,0 1,0-1,1 0,-1 0,1-1,0 1,0-1,0 1,1-1,-1 0,1 0,0 0,0-1,0 1,0-1,0 0,0 0,1 0,-1-1,0 1,9 0,10 2,-1-1,1-1,36-2,-42 0,38 0,23 0,95-12,-163 11,0-1,0 0,0 0,-1-1,1-1,-1 1,0-2,0 1,0-1,-1-1,12-8,-14 9,-2-1,1 1,0-1,-1 1,0-1,-1 0,1-1,-1 1,0-1,-1 1,0-1,0 0,0 0,-1 0,1 0,-2 0,1-7,-1-15,-2 0,0 0,-13-53,-32-86,24 92,4 12,-2 0,-4 1,-36-68,57 126,0-1,0 0,0 1,0 0,-1 0,0 0,0 0,0 1,-1 0,-10-6,2 3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3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15,'0'-1,"0"1,0-1,0 1,0-1,0 1,0 0,0-1,-1 1,1-1,0 1,1-1,-1 1,0-1,0 1,0-1,0 1,0-1,0 1,1-1,-1 1,0 0,0-1,1 1,-1-1,0 1,0 0,1-1,-1 1,0 0,2-1,8 14,15 42,-19-41,152 454,-81-217,-61-203,350 999,-248-723,-92-251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40.22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387 1013,'8'-10,"0"0,0 0,-1-1,9-17,12-17,26-30,59-109,-98 156,-1-2,-2 0,-1 0,-2-1,0 0,-3-1,5-50,-9 62,-1 0,-1 0,-1 0,-1 0,-1 0,-1 0,-11-37,11 49,1-1,-2 1,1 0,-1 0,0 0,0 1,-1-1,0 1,-1 1,1-1,-1 1,-1 0,1 1,-1 0,0 0,0 1,0 0,-1 0,-11-3,5 2,0 1,-1 1,1 0,-1 1,1 1,-1 0,0 1,0 1,1 1,-1 0,1 1,-1 0,1 1,0 1,1 1,-1 0,1 0,0 2,0 0,1 0,0 1,1 1,-13 12,6-3,1 1,1 0,1 1,1 1,1 0,0 1,2 1,1 0,1 0,1 1,1 0,-9 51,13-55,2 1,0-1,2 1,0-1,5 33,-3-42,1 0,0-1,1 0,0 1,0-1,2-1,-1 1,1-1,1 0,0 0,11 11,223 206,-136-133,-78-70,2 4,1-1,1-2,2-1,38 22,-61-41,0-1,0 0,1-1,0 0,0-1,-1 0,1-1,1 0,-1 0,0-1,0-1,0 0,0 0,0-1,0-1,18-6,8-6,-2-1,0-2,46-32,-21 13,-37 23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41.29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1108 0,'-44'4,"0"1,0 3,1 1,-76 27,90-26,-63 20,1 5,2 3,1 4,2 4,3 4,-100 78,173-120,1 0,0 1,0 0,1 0,-7 11,14-18,0-1,0 0,0 1,0-1,0 1,0-1,0 1,0-1,1 1,-1-1,0 1,1 0,0 0,-1-1,1 1,0 0,0-1,0 1,0 0,0 0,0-1,1 1,-1 0,1 0,-1-1,1 1,-1 0,1-1,0 1,0-1,0 1,0-1,0 0,0 1,0-1,0 0,1 0,-1 1,1-1,-1 0,0 0,1-1,0 1,1 1,13 3,0-1,0 0,1-1,-1-1,32 1,3 0,-30-1,184 19,315-9,-516-12,0 0,-1-1,1 1,0-1,0 0,0 0,0 0,0-1,-1 0,1 1,-1-1,1 0,-1-1,0 1,0 0,0-1,0 0,0 0,-1 0,1 0,-1 0,0 0,3-5,1-6,-1 1,-1-1,0 0,-1 0,2-16,0 1,5-34,-9 44,2-1,1 1,0 0,13-33,-17 51,0 0,1 0,-1 0,1 0,-1 0,0 0,1 0,0 0,-1 0,1 0,0 1,-1-1,1 0,0 0,0 0,0 1,0-1,0 1,-1-1,1 0,0 1,0 0,1-1,-1 1,0 0,0-1,0 1,0 0,2 0,-1 1,0-1,0 1,0 0,0 1,0-1,-1 0,1 0,0 1,-1-1,1 1,-1-1,0 1,1 0,0 2,7 10,-1 1,12 28,-20-42,162 440,-107-283,-40-117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42.19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0 181,'5'1,"0"1,-1 0,1 0,-1 1,1-1,-1 1,0 0,0 0,0 1,-1-1,1 1,5 7,1-1,17 22,-1 0,-2 2,36 67,-30-51,-10-15,24 53,-39-74,0-1,0 1,-1 0,-1 0,-1 1,0-1,0 20,-9-8,1-24,0-16,0-29,2 0,2 0,4-52,-1 19,0 17,2 0,2 0,4 1,21-82,-29 135,0 1,0 0,1 0,-1 0,1 1,0-1,0 0,0 1,1-1,-1 1,1 0,0-1,0 1,0 1,0-1,0 0,1 1,-1 0,1-1,0 1,0 1,6-3,-4 3,0 0,0 1,1-1,-1 2,0-1,0 1,0 0,0 0,0 0,0 1,-1 0,1 0,0 0,-1 1,7 4,35 21,-2 2,-1 2,-1 1,-2 3,-1 1,-2 2,43 58,-54-60,-1 1,-2 2,-2 0,-1 1,-3 1,-1 1,-2 1,18 89,-17-36,-9-65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43.24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579 513,'-14'1,"0"1,1 0,-1 1,1 1,0 0,0 1,0 0,0 1,1 0,0 1,1 0,-1 1,-13 13,-17 17,-69 79,101-106,-21 25,2 2,1 1,-29 55,43-69,2 2,1-1,1 2,1-1,1 1,-6 51,14-71,0 1,1 0,0 0,0 0,1-1,0 1,1-1,0 1,0-1,1 0,0 0,0-1,1 1,0-1,0 0,1 0,0 0,0-1,0 0,15 10,-11-8,0-1,0 0,1 0,0-1,0-1,1 0,-1-1,1 0,0 0,0-1,0-1,1 0,-1-1,18 0,-24-2,1 0,-1 0,0-1,1 0,-1 0,0-1,0 0,-1 0,1 0,-1 0,1-1,-1 0,0 0,0-1,-1 1,1-1,-1 0,0 0,-1-1,5-7,5-11,-1-1,-1 0,11-42,-12 36,23-83,-5 0,-6-2,-4-1,-5 0,-5-1,-12-179,0 262,-1 0,-2 0,-15-47,22 82,0-1,0 1,0-1,0 1,0-1,0 0,0 1,0-1,0 1,0-1,-1 1,1-1,0 1,0-1,0 1,-1-1,1 1,0 0,-1-1,1 1,0-1,-1 1,1 0,0-1,-1 1,1 0,-1-1,1 1,0 0,-1-1,1 1,-1 0,1 0,-1 0,-4 20,5 36,10 52,45 196,-37-219,12 55,62 380,-87-485,0-7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44.67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1 659,'2'-4,"1"0,0 0,0 1,0-1,0 1,1 0,-1 0,1 0,0 1,0-1,7-3,-7 4,104-58,3 5,118-40,-87 37,644-240,-738 278,-35 14,1 0,0 1,30-7,-44 12,0 0,0 0,0 0,0 0,1 0,-1 0,0 0,0 0,0 0,0 0,1 0,-1 0,0 0,0 0,0 0,0 0,1 0,-1 0,0 0,0 0,0 0,0 1,0-1,1 0,-1 0,0 0,0 0,0 0,0 0,0 0,0 1,1-1,-1 0,0 0,0 0,0 0,0 1,0-1,0 0,0 0,0 0,0 0,0 0,0 1,0-1,0 0,0 0,0 1,-5 11,-16 18,18-25,-287 390,-144 201,212-285,208-283,14-28,0 0,0 1,0-1,0 0,0 0,0 1,0-1,0 0,0 1,0-1,0 0,0 1,0-1,1 0,-1 1,0-1,0 0,0 0,0 1,1-1,-1 0,0 0,0 0,1 1,-1-1,0 0,0 0,1 0,-1 1,0-1,1 0,-1 0,0 0,1 0,-1 0,0 0,1 0,-1 0,0 0,1 0,-1 0,5-1,0 0,0 0,0 0,0-1,0 0,-1 0,1 0,5-4,55-32,101-53,-145 82,23-12,0 2,1 3,1 1,71-13,89-16,-184 40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45.93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1334,'42'-38,"54"-39,-23 21,70-58,199-173,-336 282,1-2,-1 1,-1-1,1 0,-1 0,0 0,0-1,-1 1,0-1,5-16,-8 19,0 0,-1 0,0 0,0 0,0 0,0 0,-1 0,0 0,0 1,0-1,0 0,-1 0,0 1,0-1,0 1,-1 0,1 0,-1 0,0 0,-7-7,-5-6,-2 0,0 1,-1 0,0 1,-28-15,33 22,-1 0,0 1,-1 1,0 1,0 0,0 1,0 0,0 1,-18-1,24 5,1-1,-1 1,1 1,-1 0,1 0,0 0,0 1,0 0,0 1,0 0,0 0,1 0,0 1,0 0,0 1,1-1,-12 14,-2 4,1 2,0 0,-22 43,22-32,2 2,1 0,2 0,2 1,1 1,2 0,2 0,2 1,1 0,3 0,2 41,0-67,1-1,0 1,1-1,1 0,0 1,1-1,0-1,1 1,0-1,1 0,1-1,13 17,-7-13,0-1,1-1,1-1,0 0,0-1,2 0,-1-2,27 12,-5-4,1-3,1-1,0-2,0-2,1-1,1-3,-1-1,1-2,0-2,0-2,77-11,-90 6,0-1,-1-1,0-2,0-1,-1-1,-1-1,39-26,-45 25,-1-1,-1-2,-1 1,0-2,-1-1,-1 0,-1-1,-1 0,22-43,-20 29,-2-2,-1 0,-2 0,-2-1,-1-1,5-63,-9 12,-11-152,2 182,-3 0,-16-60,16 87,-2 1,-1 0,-2 1,-1 0,-22-36,31 59,0 0,0 0,0 0,-1 1,0 0,0 0,-1 0,1 1,-1 0,-1 0,1 1,0-1,-1 2,0-1,0 1,0 0,-1 1,1 0,-15-1,21 3,0 0,0 0,-1 0,1 1,0-1,0 1,0-1,0 1,0 0,0 0,0 0,0 0,1 0,-1 0,0 1,1-1,-1 1,1-1,-3 3,1 0,1 0,0 0,0 0,0 1,0-1,0 1,1-1,-2 8,1 3,1 0,0-1,1 1,4 26,1-15,1-1,1 0,1 0,1 0,2-2,0 1,16 23,8 8,69 81,-8-33,4-3,4-5,4-5,152 98,-248-181,1 2,0 0,0 0,-1 1,22 23,-32-30,0 0,0 0,0 0,0 0,0 1,-1-1,1 0,-1 1,0-1,0 1,0 0,0-1,-1 1,0-1,0 1,0 0,0 0,0-1,0 1,-1-1,0 1,0 0,0-1,0 1,-1-1,-2 5,2-4,0 0,0 0,0 0,1 0,-1 1,1-1,0 0,0 1,0-1,1 0,0 1,0-1,0 1,0-1,1 1,-1-1,1 0,0 1,3 5,-2-7,0 0,0 0,1 0,-1 0,1 0,0 0,0-1,0 1,0-1,0 0,0 0,0 0,1-1,-1 1,1-1,0 1,-1-1,1 0,0-1,0 1,-1-1,8 1,0-1,0 1,0-1,0-1,0 0,16-3,-22 2,1 0,-1 0,1 0,-1-1,0 0,0 0,0 0,0-1,0 1,-1-1,7-8,12-15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47.76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242 1,'-1'5,"0"1,-1-1,0 0,-1 0,1 0,-1 0,0 0,0-1,0 1,-7 6,-6 11,-7 19,3 0,1 2,1 0,3 1,-11 52,24-87,0 0,1-1,0 1,0 0,1 0,0 0,1 0,0 0,0 0,1 0,0-1,6 17,-5-19,0-1,0 0,0 0,0-1,1 1,0-1,0 1,0-1,1 0,-1-1,1 1,0-1,0 0,0 0,0 0,1-1,-1 0,1 0,-1 0,11 1,40 4,0-2,0-3,77-7,-71 2,-50 2,172-12,-163 10,0-1,0-1,-1 0,0-2,0 0,30-16,-48 22,-1 0,0 1,0-1,1 0,-1 0,0 0,0 0,0 0,0-1,0 1,-1 0,1 0,0-1,0 1,-1 0,1-1,-1 1,1-1,-1 1,0 0,0-1,1 1,-1-3,-1 0,1 0,-1 1,0-1,0 0,0 1,0-1,0 0,-1 1,-2-4,-3-5,-1 0,-1 1,-18-20,0 7,0 1,-2 1,-1 2,0 1,-2 1,-39-16,55 28,0 1,0 1,0 1,-19-3,-27-5,-163-58,53 13,123 35,33 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24.57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1,'13'1,"0"0,-1 1,1 0,0 1,-1 1,0 0,0 0,0 2,0-1,16 12,10 9,55 48,-76-60,173 137,-75-62,131 131,-232-205,-1 0,14 23,-9-10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48.76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194 880,'2'-166,"-9"-238,4 376,-1 0,-1 0,-18-54,19 71,0 1,0 0,-1 0,-1 0,0 0,0 1,-1 0,0 0,0 1,-1 0,0 0,-1 1,-10-8,18 14,-1 0,0 0,0 0,1 0,-1 0,0 0,0 1,0-1,0 1,0-1,0 1,0 0,-1 0,1-1,-4 2,5-1,0 1,0-1,0 0,0 1,1-1,-1 1,0 0,0-1,0 1,0 0,1-1,-1 1,0 0,1 0,-1 0,1-1,-1 1,1 0,-1 0,1 0,-1 0,1 2,-1 0,0 1,1 0,0 0,0-1,0 1,0 0,1 0,-1-1,1 1,0 0,0-1,0 1,1-1,-1 1,1-1,2 4,6 7,1-2,0 0,0 0,1-1,1 0,14 9,91 55,-94-61,295 158,10 4,-257-132,-1 4,89 77,-149-116,-1 1,1 1,-1 0,-1 0,0 1,-1 0,0 0,-1 1,10 25,-15-31,0 0,0 0,-1 1,0-1,0 0,-1 1,0-1,-1 1,1-1,-1 0,-1 1,1-1,-1 0,-1 0,1 0,-1 0,0 0,-1-1,1 1,-1-1,-6 6,-7 10,-1-2,-1 0,-1-2,-1 0,0-1,-25 15,-148 77,180-102,-47 22,-70 23,78-34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50.98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1341 976,'9'-47,"-7"41,-1-1,1 1,-1-1,0 1,0-1,-1 0,0-9,-1 14,1 1,-1-1,0 0,1 1,-1-1,0 0,0 1,0-1,0 1,-1-1,1 1,0 0,-1-1,1 1,0 0,-1 0,0 0,1 0,-1 0,1 1,-1-1,0 0,0 1,1-1,-1 1,0 0,0-1,0 1,0 0,1 0,-1 0,-2 1,-16-1,0 1,1 1,-1 1,1 1,-30 9,-96 41,81-24,1 2,1 2,3 4,0 2,-81 74,78-57,2 4,4 2,2 2,-59 94,78-103,3 1,3 2,2 1,3 1,3 1,2 0,-14 89,31-139,0 0,1 0,1 1,0-1,1 0,0 0,5 21,-5-27,1-1,0 0,1 0,-1 0,1 0,0 0,1 0,-1-1,1 1,-1-1,1 0,1 0,-1-1,0 1,1-1,0 0,0 0,10 4,9 1,-1 0,1-2,1-1,-1 0,1-2,0-1,45-2,13-6,83-16,-37-3,-1-5,150-58,229-129,-493 210,228-121,-209 109,-1-3,-1 0,-1-2,51-54,-71 66,-1-1,0-1,-1 1,0-2,-1 1,-1-1,0 0,-1 0,-1 0,0-1,-1 0,-1 0,0 0,-1 0,-1 0,0 0,-4-20,-2-4,-2 0,-1 0,-3 1,-1 0,-28-59,-218-363,-39 21,261 386,-54-61,70 90,-4-12,20 28,15 27,53 68,-10-15,788 1342,-824-1380,180 306,-197-339,19 25,-10-19,-7-16,-8-19,-5-7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51.42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1,'1'0,"0"1,0 0,1 0,-1 0,0-1,0 1,0 0,0 0,-1 0,1 1,0-1,0 0,0 0,-1 0,1 1,-1-1,1 0,-1 2,5 5,68 113,362 662,-423-757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51.75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51 120,'0'-5,"-4"-1,-6-3,-1-6,1-3,3-4,2-2,2 3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52.90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330 125,'-10'-1,"0"0,1 1,-1 1,1 0,-1 0,1 1,-1 0,1 0,0 1,0 0,0 1,0 0,0 1,1-1,0 2,0-1,0 1,-11 12,2 3,0 1,2 0,0 1,2 1,1 0,0 1,2 0,1 1,1 0,1 0,-3 31,9-52,0 0,1 0,-1 0,1 0,0 0,1 0,-1 0,1 0,0 0,0 0,1 0,-1 0,1-1,0 1,0-1,1 1,0-1,-1 0,6 6,-3-6,0 1,0-1,1-1,0 1,0-1,0 0,0 0,1 0,-1-1,0 0,1-1,0 1,-1-1,10 0,-14-1,15 3,1-2,0 0,-1-1,1-1,20-3,-34 3,-1 0,1 0,0 0,0 0,-1-1,1 0,-1 1,1-1,-1-1,0 1,0 0,0-1,0 1,0-1,0 0,-1 0,1 0,-1 0,0-1,0 1,0-1,-1 1,1-1,-1 0,0 1,0-1,0 0,0 0,0-5,15-264,-9 119,-6 134,0 0,2 0,1 1,7-27,-11 45,1 0,-1 0,1 1,-1-1,1 0,-1 0,1 0,0 0,-1 1,1-1,0 0,0 1,0-1,-1 0,1 1,0-1,0 1,0-1,0 1,0 0,0-1,0 1,0 0,0 0,0 0,0-1,0 1,0 0,0 0,0 1,0-1,0 0,0 0,0 0,0 1,0-1,0 1,0-1,0 0,0 1,0 0,0-1,0 2,44 31,-39-28,31 32,-1 1,43 62,-53-67,-8-10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55.03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252 402,'-5'0,"1"0,-1 1,1-1,-1 1,1 0,-1 1,1-1,0 1,0-1,0 1,0 1,0-1,0 0,0 1,1 0,-1 0,1 0,0 0,0 1,-5 6,-2 6,1 0,1 0,1 0,-6 20,-5 10,13-35,-14 28,2 1,2 1,2 0,-14 72,26-112,1 1,-1-1,1 1,0-1,0 0,-1 1,1-1,0 1,0-1,0 1,0-1,1 1,-1-1,0 0,1 1,-1-1,1 0,-1 1,1-1,0 0,-1 1,1-1,0 0,0 0,0 0,0 0,0 0,0 0,0 0,2 1,-1-2,0 0,0 0,0 0,0-1,0 1,0-1,-1 0,1 1,0-1,0 0,-1 0,1 0,0 0,-1 0,1-1,-1 1,0 0,1-1,-1 1,0-1,0 1,1-3,10-15,-1 0,0-1,-2-1,0 0,-2 0,6-24,-6 19,2 0,0 1,23-42,-31 65,-1 1,1 0,0 0,0-1,0 1,-1 0,1 0,0 0,0 0,1 0,-1 0,0 0,0 0,0 0,1 1,-1-1,0 0,1 1,-1-1,0 1,1 0,-1-1,1 1,-1 0,1 0,-1 0,1 0,-1 0,1 0,-1 0,0 1,1-1,-1 0,1 1,-1-1,0 1,1 0,-1-1,0 1,1 0,-1 0,0 0,0 0,0 0,0 0,0 0,0 0,0 0,1 3,9 9,-1 0,-1 1,13 24,-11-19,118 204,-9 5,-11 5,144 448,-230-602,16 102,-35-150,0 0,-2 0,-2-1,-1 1,-1 0,-10 49,11-75,0 0,0 1,-1-1,0 0,0 0,-1 0,1 0,-1-1,0 1,0-1,-1 1,1-1,-1 0,0 0,0-1,0 1,-1-1,-6 4,5-4,1-1,-1-1,0 1,1-1,-1 0,0 0,0-1,0 0,0 0,0 0,0 0,1-1,-1 0,0-1,0 1,1-1,-9-4,1 0,1-1,-1 0,1-1,1-1,-1 0,1 0,1-1,0 0,-10-14,-75-112,93 133,-36-62,4-2,2-1,3-1,4-1,2-2,4 0,-15-106,17 36,6-1,15-279,0 344,4-1,4 1,3 1,3 0,3 2,47-109,-40 126,-3-2,-2 0,-3-1,14-72,-34 132,1-1,-1 0,0 0,1 0,-1 0,0 0,0 0,0 0,-1 0,1 0,0 0,-1 0,-1-3,2 5,0-1,-1 1,1 0,0 0,-1 0,1 0,-1-1,1 1,0 0,-1 0,1 0,-1 0,1 0,-1 0,1 0,0 0,-1 0,1 0,-1 0,1 0,-1 1,1-1,0 0,-1 0,1 0,0 1,-1-1,1 0,-1 0,1 1,0-1,0 0,-1 0,1 1,-1 0,-3 3,-1 1,1 0,0 0,0 1,1-1,-6 11,-10 37,2 1,3 1,1 0,4 1,-6 96,13-127,2 0,0-1,1 1,1 0,2 0,11 41,-12-56,1 0,0-1,0 1,1-1,1 0,0 0,0-1,0 1,1-1,0-1,1 1,0-1,0-1,0 1,1-1,0-1,0 0,17 7,-3-4,1-1,0-1,0-1,1-1,0-1,44-1,155-19,-199 14,282-45,86-8,-388 56,34 1,-38-1,0 1,-1-1,1 0,0 1,0-1,-1 1,1-1,-1 1,1 0,0-1,-1 1,1 0,-1-1,1 1,-1 0,0 0,1-1,-1 1,0 0,1 0,-1-1,0 1,0 0,0 0,0 0,0 0,0 0,0-1,0 1,0 0,0 0,0 0,-1-1,1 1,0 0,0 0,-1 0,1-1,-1 2,-19 55,3 1,2 0,-9 84,23-139,1 0,0 1,0-1,0 0,0 0,0 1,1-1,0 0,-1 1,1-1,0 0,1 0,-1 0,0 0,1 0,0 0,0-1,0 1,0 0,0-1,0 0,1 1,-1-1,1 0,-1 0,1 0,0-1,0 1,0-1,0 1,0-1,0 0,0 0,1 0,-1-1,0 1,0-1,1 0,4 0,14 0,1-1,-1 0,0-2,37-10,-51 11,197-48,272-107,-374 121,-47 17,94-45,-114 40,-25 16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55.86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510 33,'-7'2,"-1"0,1 1,0 0,0 0,0 1,0 0,0 0,1 0,0 1,0 0,-11 12,2-4,-35 29,2 2,2 3,2 1,2 2,2 2,-52 89,86-128,-1-1,2 1,0 0,1 1,0-1,1 1,0 0,1-1,0 23,2-30,1 0,0 0,0 1,0-1,0 0,1 0,0 0,0 0,1-1,0 1,0 0,0-1,1 0,-1 0,1 0,0 0,1-1,-1 1,1-1,0 0,0 0,11 5,25 10,1-1,1-3,0-1,1-2,0-3,68 7,-108-15,0 0,0-1,1 0,-1 0,0 0,0 0,0-1,0 1,0-1,0 0,0-1,0 1,0-1,0 1,0-1,3-3,-4 2,1 0,-1-1,0 0,0 1,-1-1,1 0,-1 0,0-1,0 1,-1 0,1-1,-1 1,0-1,1-5,10-69,-4 0,-3-85,-2 68,2-294,-5 389,0 0,0 0,0 0,0 0,0 0,0 0,0 0,0 0,0 0,0 0,1 0,-1 0,0 0,1 1,-1-1,1 0,-1 0,1 0,-1 0,1 0,0 1,0-2,0 2,0 0,0 0,0 0,-1-1,1 1,0 0,0 1,0-1,0 0,-1 0,1 0,0 0,0 1,0-1,-1 0,1 1,0-1,0 1,-1-1,2 1,41 40,-34-32,80 90,84 120,-49-57,-82-110,-7-6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57.25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0 801,'1'-1,"1"-1,-1 1,1 0,-1 0,1 0,-1 1,1-1,0 0,-1 1,1-1,0 1,0-1,0 1,-1 0,1-1,0 1,0 0,0 1,-1-1,3 0,1 1,0 1,0-1,0 1,0 0,0 1,8 4,4 5,-2 0,24 23,-39-35,17 17,33 30,-1 3,-3 2,47 67,-83-98,1 2,-8-21,-1-10,-30-353,-1-16,29 370,0 0,1 0,-1 0,1-1,1 1,-1 0,1 1,4-11,-5 15,0 0,1 0,-1 0,0 0,1 0,0 1,-1-1,1 1,0-1,-1 1,1-1,0 1,0 0,0 0,0 0,1 0,-1 1,0-1,0 0,0 1,1-1,-1 1,0 0,1 0,-1 0,0 0,0 0,1 1,-1-1,4 2,10 2,0 1,0 1,-1 0,0 1,0 1,17 11,80 62,-109-79,11 9,75 57,132 131,-221-200,0 1,0-1,-1 1,1-1,0 1,0-1,0 1,0-1,0 1,1-1,-1 1,0-1,0 1,0-1,0 1,0-1,1 1,-1 0,0-1,0 1,1-1,-1 1,0-1,1 1,-1 0,0-1,1 1,-1 0,1 0,-1-1,1 1,-1 0,0 0,1-1,-1 1,1 0,-1 0,1 0,-1 0,1 0,-1 0,1 0,-1 0,1 0,-1 0,1 0,-1 0,1 0,-1 0,1 0,-1 1,1-1,-1 0,1 0,-1 1,1-1,-1 0,0 0,1 1,-1-1,1 0,-1 1,0-1,0 1,1-1,-1 0,0 1,0-1,1 1,-1-56,-1 37,24-261,0-5,-23 278,0-7,1-1,0 0,0 1,5-16,-6 27,1 1,-1-1,0 0,1 1,-1-1,1 1,-1-1,1 0,0 1,0 0,0-1,0 1,0-1,0 1,0 0,0 0,0 0,1 0,-1 0,1 0,-1 0,0 0,1 0,-1 0,1 1,0-1,-1 1,1-1,-1 1,1 0,0 0,-1-1,1 1,0 0,-1 0,1 1,0-1,-1 0,1 1,0-1,-1 1,1-1,2 2,11 7,0 0,-1 1,0 1,0 0,-1 1,11 14,-2-4,16 14,204 210,-194-193,-3 3,68 111,-71-95,-27-50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57.72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59.02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1572 94,'1'-3,"-1"0,1 1,0-1,0 0,0 1,0-1,0 1,0 0,1-1,-1 1,1 0,0 0,0 0,-1 0,1 0,5-3,-5 3,0 1,1-1,-1 0,0-1,-1 1,1 0,0 0,-1-1,1 1,-1-1,0 1,1-1,-1-3,-1 6,0-1,0 0,0 1,0-1,0 0,-1 0,1 1,0-1,-1 0,1 1,0-1,-1 1,1-1,-1 0,1 1,-1-1,1 1,-1-1,0 1,1 0,-1-1,1 1,-1-1,0 1,1 0,-1 0,0-1,0 1,1 0,-1 0,0 0,1 0,-1 0,0 0,0 0,1 0,-1 0,0 0,0 0,1 1,-2-1,-36 6,-99 35,-242 108,243-91,-684 326,797-372,15-9,1 0,-1 1,1 0,0 1,0-1,1 1,-9 9,15-14,-1 1,1-1,0 1,0-1,0 1,-1 0,1-1,0 1,0-1,0 1,0 0,0-1,0 1,0-1,0 1,0 0,1-1,-1 1,0-1,0 1,0-1,1 1,-1 0,0-1,1 1,-1-1,0 1,1-1,-1 0,1 1,-1-1,0 1,1-1,-1 0,1 1,-1-1,1 0,0 1,0-1,25 14,-23-13,33 16,-1 2,-1 2,-1 1,0 2,-2 1,-1 1,28 32,175 224,-120-123,-7 4,-7 5,-7 4,-8 4,70 214,-145-360,-4-10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25.50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1,'43'55,"-17"-18,178 201,327 296,-525-528,-2-2,1 0,-1 1,1-1,0-1,10 6,-13-8,0-1,0 1,0-1,0 1,0-1,0 0,0 1,0-1,0 0,0 0,0-1,0 1,0 0,0-1,0 1,0-1,0 0,-1 0,1 1,0-1,2-2,10-4,0 1,1 0,-1 1,1 1,0 0,1 1,-1 1,0 0,1 1,-1 1,17 1,25 4,89 19,284 98,-145-35,-267-82,0 0,0 1,17 9,-12-1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59.49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1 497,'2'-4,"1"1,-1 0,1 1,0-1,0 0,0 1,0 0,1-1,-1 1,1 0,-1 1,1-1,6-1,6-4,259-124,-93 50,-22 6,153-79,-289 141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00.87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1188,'59'119,"58"110,-49-101,38 65,-85-160,1-1,1-1,44 44,-61-69,0 0,1-1,-1 0,14 8,-19-12,0-1,0 1,0-1,0 1,0-1,1 1,-1-1,0 0,0 1,0-1,0 0,1 0,-1 0,0 0,0 0,0 0,0 0,1-1,-1 1,0 0,0-1,0 1,0-1,0 1,0-1,0 1,0-1,0 0,0 1,0-1,0 0,0 0,0 0,-1 0,1 1,0-1,-1 0,1 0,-1-1,1 1,-1 0,1-2,4-13,-1 0,-1-1,-1 1,0-1,-1 0,-1 0,-2-22,0 1,-70-855,16 595,34 195,20 79,2 23,0 1,0 0,0 0,0 0,1 0,-1 0,0 0,0 0,0 0,0-1,0 1,0 0,1 0,-1 0,0 0,0 0,0 0,0 0,0 0,1 0,-1 0,0 0,0 0,0 0,0 0,1 0,-1 0,0 0,0 0,0 0,0 0,0 0,1 0,-1 0,0 1,0-1,0 0,0 0,0 0,1 0,-1 0,0 0,0 0,0 1,0-1,0 0,0 0,0 0,0 0,0 0,0 1,0-1,0 0,0 0,1 0,-1 0,0 1,22 40,184 353,-167-330,3-3,3-1,103 106,-121-142,0-2,54 36,-65-48,1-1,0-1,0 0,0-1,1-1,36 7,-51-13,0 1,-1-1,1 0,0 0,0-1,0 1,-1-1,1 1,0-1,0 0,-1 0,1 0,-1 0,1-1,-1 1,1-1,-1 1,0-1,0 0,0 0,0 0,0 0,0 0,0-1,-1 1,1 0,-1-1,0 1,1-1,-1 0,1-3,3-10,-1 0,0 0,-1-1,1-17,-3 26,8-107,-4 0,-6 0,-5 1,-5-1,-4 1,-57-203,60 271,-2 2,-2 0,-1 1,-32-54,15 57,33 38,0 1,1 0,-1 0,0 0,0 0,0 0,0 1,-1-1,1 0,0 0,0 1,0-1,-1 0,1 1,0 0,0-1,-1 1,1 0,0-1,-1 1,1 0,-1 0,1 0,0 0,-1 0,1 1,0-1,-1 0,1 1,0-1,-1 1,1-1,-2 2,3-2,0 1,0 0,-1 0,1-1,0 1,0 0,0 0,0 0,0-1,0 1,0 0,0 0,0 0,0-1,0 1,0 0,0 0,1 0,-1-1,0 1,1 0,-1-1,1 1,-1 0,1-1,-1 1,1 0,-1-1,1 1,-1-1,1 1,0-1,-1 1,1-1,0 1,0-1,-1 0,1 1,0-1,0 0,41 22,-35-18,204 87,-132-60,-1 3,124 76,-180-96,0 2,-2 0,0 1,-1 1,0 1,-2 1,0 1,-1 0,-2 1,0 0,-1 1,-1 1,9 26,-5 0,-3 1,13 84,-3 109,-12-111,-7-68,8 62,-10-114,0 0,1 0,1 0,0-1,1 0,0 1,8 11,-11-22,1 1,-1 0,1-1,0 1,0-1,0 0,0 0,0 0,1 0,-1-1,1 1,-1-1,1 0,-1 0,1 0,0-1,-1 1,1-1,4 0,14 0,-1 0,25-4,-23 1,34-3,-1-2,106-30,-153 35,-1 0,1-1,-1 0,0 0,12-9,0-4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01.44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0,'2'10,"0"1,0-1,2 0,-1 0,1-1,0 1,1-1,0 0,1 0,12 15,10 18,81 171,104 281,-119-215,-91-270,9 27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02.52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0,'120'286,"-112"-264,139 393,-19 6,110 645,-228-993,-19-95,1-1,1 0,-8-45,2 4,-7-13,-42-194,54 224,3-1,1 0,5-84,-1 130,0-1,0 0,0 1,0-1,1 0,-1 1,1-1,0 1,0-1,0 1,0-1,0 1,1 0,-1 0,1 0,-1-1,1 1,0 1,0-1,0 0,0 0,2-1,0 2,-1 0,0 0,0 0,0 1,1-1,-1 1,0 0,1 0,-1 0,0 0,1 0,-1 1,0 0,0-1,4 2,8 4,0 1,0 0,-1 0,0 1,25 20,89 84,-6 6,-5 4,103 141,-179-211,-1 3,-3 1,32 68,-58-101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03.10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775 0,'-4'0,"-11"0,-10 5,-6 0,-6 5,-9 9,-10 5,-9 7,-1 3,-2 4,1 0,0-2,7-4,9-2,5-6,6-3,9-6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04.97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1092,'158'2,"208"-8,-357 5,0 0,0 0,0-1,0 0,-1-1,1 0,-1 0,1-1,10-6,-15 7,-1 0,0 0,0 0,0 0,0-1,0 1,-1-1,1 0,-1 0,0 1,-1-1,1-1,0 1,-1 0,0 0,0 0,-1-1,1 1,-1-1,0 1,0-5,-1 1,0 0,-1 0,0 0,0 1,-1-1,0 1,0-1,-1 1,1 0,-2 0,1 1,-1-1,0 1,0 0,-1 0,0 1,0-1,-11-6,13 8,0 1,0 0,-1 1,1-1,-1 1,0-1,1 2,-1-1,0 0,0 1,0 0,0 0,-1 0,1 1,0 0,0 0,0 0,-1 1,1-1,0 1,0 0,0 1,0-1,0 1,1 0,-1 0,0 1,1-1,-8 7,0 2,1 0,0 2,0-1,1 1,1 1,0 0,1 0,0 1,1-1,1 2,1-1,0 1,0 0,2 0,-3 31,6-42,1 1,-1-1,1 1,1-1,-1 0,1 0,0 1,0-1,0 0,1-1,0 1,0 0,0-1,0 1,1-1,0 0,-1 0,2-1,-1 1,0-1,1 0,4 3,13 5,-1 0,2-1,40 11,-43-14,172 53,3-8,354 46,-524-95,-1-1,0-1,1-1,-1-1,0-2,0 0,42-12,-58 12,1 0,-1-1,0 0,0 0,0-1,-1 0,1 0,-1 0,0-1,-1 0,1-1,-1 0,-1 0,1 0,-1 0,-1-1,1 0,-1 0,0 0,-1-1,0 1,0-1,-1 0,1-9,3-25,-2 1,-4-85,-20-85,6 108,-43-161,42 213,-2 2,-3-1,-1 2,-57-92,64 120,-1 0,-28-29,39 45,0 1,-1 0,1 0,-1 0,0 1,0-1,0 1,0 0,-1 1,1-1,-1 1,0 0,0 1,1-1,-1 1,-11-1,15 2,0 0,1 1,-1-1,0 0,0 1,0-1,0 1,0-1,1 1,-1 0,0 0,0 0,1 0,-1 0,1 0,-1 1,1-1,0 0,-1 1,1-1,0 1,-1 1,0 1,0 0,1 0,0-1,0 1,0 0,0 0,0 0,1 0,0 0,0 5,1 4,0-1,1 0,1 0,0 0,0 0,6 12,5 3,2 0,0-1,2 0,1-2,0 0,2-1,28 24,178 130,-198-156,96 61,-76-52,-1 2,69 59,-110-84,-1 1,1 0,-1 0,-1 0,0 1,0 0,0 0,-1 0,-1 0,1 1,-2-1,4 16,-2 10,-1 0,-1 45,-1-5,18 440,-16-472,14 77,-16-118,-1 1,0-1,1 0,0 0,-1 0,1 0,0 0,0 0,0 0,1 0,-1 0,0 0,1-1,-1 1,1 0,-1-1,1 0,0 1,0-1,-1 0,1 0,0 0,0 0,0 0,0 0,1 0,-1-1,0 1,0-1,0 0,0 1,1-1,-1 0,0 0,0-1,1 1,-1 0,0-1,0 1,0-1,3-1,4-1,1-1,-1 0,0 0,-1-1,1 0,-1-1,14-12,-3 2,-2-2,0 0,-1-1,-1 0,-1-2,0 0,-2 0,0-1,-2 0,0-1,7-30,-11 27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06.63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0 456,'0'-2,"1"1,-1 0,1-1,-1 1,1 0,0-1,-1 1,1 0,0 0,0-1,0 1,0 0,0 0,0 0,0 0,0 0,1 0,-1 1,0-1,1 0,-1 1,3-2,32-10,-24 10,0 0,0 1,0 1,-1 0,1 0,0 1,0 1,0 0,-1 0,1 1,-1 1,0 0,0 1,11 5,11 8,-1 1,-1 2,32 27,11 17,-4 3,-2 4,-4 2,-3 2,65 107,-113-161,3 0,-1 1,-2 1,0 0,-1 1,-2 0,13 43,-23-53,-5-17,-7-27,-19-119,7-1,-9-264,32 366,-1 20,2 1,6-52,-5 76,-1 0,1 0,-1 0,1 0,0 0,-1 0,1 0,0 0,0 1,1-1,-1 0,0 1,1-1,-1 0,1 1,-1 0,1-1,-1 1,1 0,0 0,0 0,4-2,-2 2,1 0,0 0,0 0,0 1,0-1,0 1,0 0,0 1,7 1,7 2,0 1,-1 1,35 15,-38-13,257 127,-223-107,-2 2,0 2,56 51,-98-80,-1 1,0 0,1 0,-2 0,1 1,0-1,-1 1,0 0,0 0,0 0,-1 0,1 0,-1 1,1 7,-6-3,-5-20,-9-19,7-2,2 0,1-1,-5-52,1-100,11 172,-2-41,4-251,-2 302,0 0,0 0,0 0,0 1,1-1,-1 0,1 0,-1 0,1 0,0 0,0 1,0-1,0 0,0 1,0-1,0 1,0-1,1 1,-1-1,1 1,-1 0,1 0,-1 0,1 0,0 0,-1 0,1 0,0 0,0 1,0-1,0 1,-1-1,1 1,0 0,0 0,0 0,0 0,0 0,0 0,0 0,3 1,7 2,0 0,0 1,0 0,0 1,11 7,50 27,-2 4,113 89,108 131,-268-239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07.89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450 83,'-3'-1,"1"1,-1 0,0 0,0 0,1 0,-1 1,0-1,1 1,-1 0,0 0,1 0,-1 0,1 0,-1 0,1 0,0 1,-1 0,1-1,0 1,0 0,0 0,0 0,0 0,1 0,-1 1,1-1,-1 0,1 1,0-1,0 1,0 0,0-1,1 1,-1 0,1-1,-1 1,1 0,0-1,0 1,0 0,0 0,1-1,-1 1,1 0,0 0,0-1,-1 1,2-1,-1 1,2 3,3 3,1 0,-1 0,2-1,-1 0,1 0,0-1,1 0,-1 0,1-1,1 0,-1-1,1 0,18 7,1-2,2 0,0-2,46 6,-59-12,0-1,-1-1,1-1,-1 0,1-1,-1-1,1-1,-1 0,0-1,-1-1,1-1,25-14,-29 14,-1 0,-1-1,1-1,-1 1,-1-2,0 1,0-2,-1 1,0-1,-1-1,0 1,-1-1,0-1,-1 1,0-1,5-19,-10 29,0 1,0 0,-1 0,1 0,-1-1,1 1,-1 0,0-1,0 1,0 0,0-1,0 1,-1 0,1-1,-1 1,1 0,-1 0,0-1,0 1,0 0,0 0,0 0,-1 0,1 0,0 1,-1-1,0 0,1 1,-1-1,0 1,0-1,0 1,0 0,0 0,0 0,0 0,0 0,0 0,-5-1,-8 0,0 0,-1 1,1 0,0 2,-19 1,2 0,-111 0,-115 6,207-3,1 1,0 3,-54 18,-140 49,226-65,27-4,41 3,-28-7,0 2,-3 0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08.79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1 576,'66'0,"327"7,-296 0,0 4,96 24,-176-31,72 17,91 34,-155-46,0 2,-1 0,0 2,-1 0,0 2,-1 0,-1 2,26 25,-36-27,-1 0,0 0,-1 2,-1-1,0 1,-2 0,0 0,0 1,4 33,-9-47,0 29,-7-24,-6-21,5-2,1 0,0 0,0-1,2 0,-6-29,-6-85,11 83,-10-141,14-300,1 475,1 0,0 1,1-1,0 0,0 0,1 1,1 0,5-12,0 10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09.68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207 575,'8'0,"-1"0,0 0,1 0,-1-1,1 0,-1-1,0 0,0 0,0 0,0-1,0 0,0 0,-1-1,1 0,-1 0,0-1,0 1,-1-1,0 0,10-12,-3 2,-1-1,0 0,-1-1,-1 0,-1 0,0-1,-1 0,7-29,-8 21,-1 0,-2-1,0 0,-2 1,-3-47,1 65,0 0,0 1,-1-1,0 1,-1 0,1 0,-1 0,0 0,-1 0,0 0,0 1,-5-7,7 11,0 0,0 0,-1 0,1 0,0 1,-1-1,1 1,-1-1,1 1,-1 0,0 0,1 0,-1 0,0 1,0-1,0 1,1-1,-1 1,0 0,0 0,0 1,0-1,0 0,1 1,-1 0,0-1,0 1,1 0,-1 1,0-1,1 0,-1 1,1 0,-3 2,-9 7,0 0,1 1,1 1,0 0,1 1,0 0,1 1,-15 30,-53 136,74-170,-85 257,78-224,2 0,2 0,2 0,1 60,4-96,1 1,0-1,0 1,0-1,1 0,1 0,-1 0,1 0,1 0,-1 0,1-1,1 0,-1 0,1 0,8 8,-3-6,-1 0,1-1,1-1,0 0,0 0,0-1,1-1,0 0,16 5,-2-3,-1-1,1-2,0 0,0-2,0-1,0-1,44-5,1-6,105-29,68-36,286-130,-500 193,45-27,-45 19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26.4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145 409,'169'-158,"-14"15,-151 138,1 0,-1 0,0 0,0 0,-1-1,0 1,5-11,-8 14,1 1,-1 0,1-1,-1 1,0-1,1 1,-1-1,0 1,0 0,0-1,0 1,-1-1,1 1,0-1,-1 1,1 0,0-1,-1 1,0 0,1-1,-1 1,0 0,0 0,0-1,1 1,-1 0,0 0,-1 0,1 0,0 0,0 1,0-1,-1 0,1 0,0 1,0-1,-1 1,1-1,-1 1,-1-1,-5-1,0 0,1 0,-1 1,0 0,0 0,0 1,0 0,0 1,0 0,0 0,0 0,0 1,-14 5,10-1,0 0,1 0,-1 1,1 1,1 0,-1 0,-14 17,-3 7,2 1,1 1,2 1,-22 45,15-29,-18 34,44-77,0 0,1 0,0 1,0-1,1 1,0 0,-1 17,3-25,0 0,0 1,0-1,1 0,-1 1,0-1,0 0,1 0,-1 0,1 1,-1-1,1 0,0 0,0 0,-1 0,1 0,0 0,0 0,0 0,0 0,0-1,0 1,0 0,0-1,0 1,1 0,2 1,1-1,-1 0,0 0,0 0,0-1,1 1,-1-1,5 0,8-2,0 0,-1 0,21-7,192-66,-58 18,-141 48,-1 0,0-3,0 0,38-24,-53 26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11.64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456 1009,'-9'0,"-1"0,1 0,0 1,0 1,0 0,0 0,0 1,0 0,1 0,-1 1,1 0,0 0,0 1,0 0,-13 12,-14 14,2 2,1 1,2 1,1 2,2 1,2 1,-21 42,38-67,1 0,1 1,1 0,0 0,1 0,0 1,1 0,1-1,0 1,2 19,0-24,2-1,0 1,0-1,1 0,0 0,0 0,1 0,1 0,0-1,0 0,1 0,0 0,0 0,1-1,0 0,10 7,11 9,1-1,1-1,1-2,37 18,139 53,-161-75,1-1,0-2,1-3,0-2,1-1,53-1,-97-6,0 0,0 0,-1 0,1 0,0-1,-1 0,1 0,0 0,-1-1,1 1,-1-1,0 0,1 0,-1-1,0 1,0-1,-1 0,1 0,-1 0,6-7,-5 3,0 0,0-1,-1 1,0-1,-1 0,1 0,-2 0,1 0,-1 0,0-1,-1-10,1-548,-5 269,-14-180,7 371,-5 1,-42-152,51 237,-8-27,16 38,10 21,302 497,-162-251,-102-175,137 248,-169-292,-1 1,-2 1,-2 0,-1 1,-2 1,6 79,-16-61,0-46,0 1,1-1,0 1,1-1,1 1,1-1,4 15,-7-29,0 0,0 0,0 0,0 0,0 0,0 0,0 0,0 0,0 0,0 0,0-1,0 1,0 0,0 0,0 0,0 0,0 0,0 0,0 0,0 0,0 0,1 0,-1 0,0 0,0 0,0 0,0 0,0 0,0 0,0 0,0 0,0 0,0 0,0 0,1 0,-1 0,0 0,0 0,0 0,0 0,0 0,0 0,0 0,0 0,0 0,0 0,1 0,-1 0,0 0,0 0,0 0,0 0,0 0,0 0,0 0,0 0,0 0,0 1,0-1,0 0,0 0,0 0,0 0,0 0,4-13,0-19,2-82,1-53,57-324,7 204,-70 280,1 1,0 0,-1 0,2 0,-1 1,1-1,0 0,0 1,5-7,-6 11,0-1,0 0,1 0,-1 1,1-1,-1 1,1 0,-1 0,1 0,0 0,-1 0,1 0,0 1,0 0,0-1,-1 1,1 0,0 0,0 0,0 1,-1-1,4 2,40 5,-1 3,60 21,-82-22,0 1,0 1,-1 1,-1 1,40 32,-48-35,0 1,0 1,-2 0,1 0,-2 1,1 1,-2 0,0 0,0 1,-2 0,0 0,0 1,-2 0,0 0,-1 0,0 1,-1-1,-1 1,-1 0,-1 23,-6 140,6-159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12.94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107 682,'10'-1,"0"0,0-1,-1 1,1-2,0 0,-1 0,11-5,66-37,-44 23,34-17,-1-4,-3-3,-1-2,66-61,-130 102,-1 0,0 0,0-1,-1 1,0-1,0 0,-1-1,0 1,0-1,-1 0,-1 0,1 0,-1 0,1-10,-3 13,1 1,-1 0,0-1,0 1,0 0,-1 0,0-1,0 1,0 0,-1 0,0 0,0 0,0 0,0 1,-1-1,0 1,0-1,0 1,0 0,-1 0,0 0,1 1,-1-1,-1 1,-8-6,-3 1,0 1,-1 0,0 1,0 1,0 0,-1 2,0 0,1 1,-1 0,0 2,0 0,0 1,0 0,0 2,0 0,-34 12,31-7,-1 0,1 2,1 1,-1 1,2 0,0 1,1 1,0 1,1 1,0 0,2 2,-23 30,15-14,2 1,1 2,2 0,2 0,1 2,-13 53,22-67,1 0,1 1,1 0,2 0,0 0,2 0,1-1,0 1,2 0,1-1,10 28,-13-46,1 0,1-1,-1 1,1-1,0 0,0 0,1 0,0 0,0-1,0 1,1-2,-1 1,1 0,0-1,1 0,-1-1,9 4,10 3,0-2,0-1,41 7,-6-2,31 9,1-3,1-5,0-4,0-3,106-9,-168-2,-7-1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13.61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715 0,'-22'1,"-1"2,1 0,0 1,0 2,0 0,1 1,0 1,-32 18,-12 10,-72 54,87-55,-46 43,80-63,1 0,1 1,0 0,1 1,0 0,-15 31,23-38,1 1,0 0,1 0,0 1,1-1,0 1,0 0,1-1,1 1,0 0,1-1,0 1,1 0,4 14,-1-8,1-1,1 0,0 0,1-1,1 0,1-1,0 1,16 17,-2-7,1 0,0-2,2 0,1-2,1-1,1-2,0 0,37 15,-49-26,0-1,1 0,0-1,0-1,0-1,0-1,1 0,0-2,-1 0,1-1,0-1,-1-1,1 0,-1-2,0 0,22-9,-21 4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14.13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1,'2'24,"1"1,2-1,0 0,1 0,19 44,-2-2,105 387,-61-207,-9-2,7 22,-56-238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15.47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767 0,'-2'10,"-1"-1,0 0,0 0,-1 0,0 0,0-1,-1 1,0-1,-1 0,-7 8,7-7,-58 75,-4-3,-4-3,-152 129,207-195,0-1,-1 0,-1-2,0 0,0-1,-1-1,1-1,-2 0,1-2,0 0,-1-1,-30 0,71-5,0 1,-1 1,1 1,0 1,0 1,-1 0,0 2,0 0,0 1,0 1,29 16,16 23,-2 3,-3 2,67 75,-20-20,43 42,-134-134,-3 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17.18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0 178,'7'1,"1"1,-1 0,0 0,0 1,0 0,0 0,0 0,10 8,64 46,-76-53,449 358,-57-42,-384-310,46 31,-56-39,0 0,0-1,0 1,0-1,0 0,0 1,0-2,1 1,-1 0,0-1,0 1,1-1,-1 0,1 0,-1 0,5-1,-6-1,0 0,1 0,-1-1,-1 1,1 0,0-1,0 1,-1-1,0 1,1-1,-1 0,0 1,0-1,-1 0,1 0,0 0,-1 0,0 0,0 0,0-5,1-2,23-193,35-201,-38 308,18-74,-38 166,0 0,0 0,0 0,1 1,-1-1,1 0,0 1,0-1,0 1,1-1,-1 1,1 0,-1 0,1 0,0 1,1-1,-1 1,0-1,7-2,-5 4,0 0,0 0,-1 1,1-1,0 1,0 1,0-1,0 1,0 0,0 0,0 0,-1 0,1 1,0 0,-1 0,5 3,268 147,-31-14,-232-131,120 60,260 92,-331-144,-49-13,0 1,-1 0,1 1,-1 1,24 11,-37-16,0 0,0 0,-1-1,1 1,0 0,0 0,0 0,0 0,0 0,0 0,0 0,0 0,0-1,0 1,0 0,0 0,0 0,1 0,-1 0,0 0,0 0,0 0,0-1,0 1,0 0,0 0,0 0,0 0,0 0,0 0,0 0,0 0,0 0,1 0,-1 0,0 0,0 0,0 0,0-1,0 1,0 0,0 0,0 0,1 0,-1 0,0 0,0 0,0 0,0 0,0 0,0 0,0 0,0 0,1 1,-1-1,0 0,0 0,0 0,0 0,0 0,0 0,0 0,0 0,0 0,1 0,-1 0,0 0,0 0,0 1,-5-15,-10-16,15 29,-106-208,-22-41,81 171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18.28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1365,'40'-45,"-2"-2,-3-2,41-70,-30 45,-9 14,-3-2,49-123,-68 143,-2 0,-2-1,-1 0,-3-1,4-78,-11 104,-1-1,-2 0,0 0,0 1,-2-1,0 1,-1 0,-12-23,5 15,-2 0,-1 1,-1 0,-30-34,42 54,1 0,-1 0,0 1,0-1,-10-5,14 10,0-1,1 1,-1-1,0 1,0 0,0-1,0 1,0 0,0 0,0 0,0-1,0 1,0 0,0 0,0 1,0-1,0 0,0 0,1 0,-1 1,0-1,0 0,0 1,0-1,0 1,0-1,1 1,-1-1,0 1,0 0,1-1,-1 1,0 0,1-1,-1 1,1 0,-1 0,1 0,-1 0,1-1,0 1,-1 0,1 0,0 0,0 0,0 0,-1 2,-3 25,0 0,2 0,1 0,1 1,2-1,5 33,-7-61,15 110,39 143,52 102,-88-301,7 28,4 0,54 104,-82-184,0 0,0 0,0 0,0 0,0 0,0 0,1-1,-1 1,1 0,-1-1,1 1,0-1,-1 0,1 1,0-1,0 0,3 1,-4-2,0-1,1 1,-1-1,0 0,0 1,1-1,-1 0,0 0,0 0,0 0,0 0,0 0,0 0,0 0,-1 0,1 0,0-1,-1 1,1 0,0-1,-1 1,0 0,1-1,-1 1,0 0,0-1,1-1,19-87,-16 65,1 0,2 0,0 0,15-31,-21 54,0 0,-1 0,1 0,0 0,0 0,0 0,1 0,-1 1,0-1,1 0,-1 1,1-1,-1 1,1 0,0-1,0 1,-1 0,1 0,0 0,0 0,0 1,0-1,0 0,0 1,0-1,1 1,-1 0,0 0,0 0,0 0,0 0,0 0,0 1,1-1,-1 1,0-1,0 1,0 0,0 0,-1 0,1 0,0 0,2 1,8 8,0 0,0 0,-1 1,-1 1,10 12,-2-2,53 54,-37-40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19.16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51 804,'11'-13,"0"-1,15-23,14-18,367-377,-394 420,0-1,-2-1,1 0,14-25,-23 34,0-1,0 0,-1 0,0 0,-1 0,1 0,-1-1,0 1,0 0,-1-1,0 1,0 0,-1-1,0 1,0 0,-2-9,2 12,0 1,1-1,-1 1,0-1,0 1,0 0,-1 0,1 0,0-1,-1 1,0 0,1 1,-1-1,0 0,0 0,0 1,0-1,0 1,0 0,-1 0,-2-2,1 2,0 1,0-1,0 0,0 1,0 0,0 0,0 0,0 1,0-1,0 1,-8 2,-3 3,1 0,0 0,0 2,1-1,-24 19,1 5,1 2,2 1,1 2,1 1,3 2,-41 70,37-49,2 1,3 2,3 1,-18 75,38-124,0 0,2 0,0 0,0 0,2 0,-1 1,2-1,0 0,5 19,-3-23,1 0,0 0,1 0,0 0,0-1,2 0,-1 0,1-1,0 1,1-2,0 1,14 10,9 4,1-1,1-2,0-2,2 0,0-3,1-1,1-1,48 9,13-4,-91-17,0 0,0-1,0 0,0-1,0 1,0-1,-1 0,1-1,0 0,-1 0,1 0,7-5,-9 3,-1-1,0 0,0 0,0 0,-1 0,0 0,0-1,0 0,-1 0,0 1,0-1,1-8,3-3,6-17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19.60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0,'0'5,"0"5,0 9,4 11,2 13,8 20,10 16,10 22,8 13,9 6,0 3,0-2,-4-9,-6-10,-5-19,-6-19,-2-11,-7-16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20.55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0,'2'38,"1"0,2 0,1 0,15 46,60 145,9-19,154 267,-233-459,-2-1,0-1,2 0,0-1,14 15,-24-29,0-1,0 1,0 0,0-1,0 1,0 0,0-1,1 0,-1 1,0-1,0 0,1 1,-1-1,0 0,0 0,1 0,-1 0,0 0,0-1,1 1,-1 0,0 0,0-1,1 1,-1-1,0 1,0-1,0 0,0 1,0-1,0 0,0 0,0 0,0 0,0 0,1-1,32-43,-30 38,42-63,149-209,-191 275,0-1,1 1,-1 0,1 0,0 0,0 1,1-1,-1 1,1 1,-1-1,1 1,0 0,0 0,0 1,0-1,0 1,0 1,0-1,0 1,1 0,-1 0,0 1,0 0,0 0,7 2,15 6,0 1,-1 0,0 2,27 16,-17-8,357 194,-373-199,-7-3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26.96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300 0,'-4'0,"-6"4,-6 2,-3-1,-4 4,-2 0,-5 2,-2 9,0 0,2-3,1 0,2-3,4-4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21.02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805 1,'-4'0,"-6"0,-5 0,-9 4,-13 6,-14 10,-10 5,-12 12,-6 8,-3 1,4-4,6-4,12-9,8-5,12-2,8-5,11-1,7-4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22.56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362 760,'25'-28,"-2"-2,-2-1,0 0,29-64,-6 13,9-5,32-59,-73 123,-1-1,-1-1,-2 1,8-32,-15 53,0 1,-1 0,1-1,-1 1,0 0,1-1,-1 1,0-1,0 1,-1 0,1-1,0 1,-1 0,1-1,-1 1,0 0,0-1,0 1,0 0,0 0,-1 0,1 0,0 0,-1 0,0 1,1-1,-1 0,0 1,-4-3,1 2,0 0,-1 0,0 1,1 0,-1 0,0 0,1 1,-1 0,0 0,0 0,1 1,-7 1,-12 4,1 0,1 2,-1 0,1 1,1 2,0 0,0 1,1 1,-33 28,-6 11,-85 97,111-112,-56 82,80-105,1 0,0 0,1 1,1 0,0 0,2 1,-1 0,2-1,0 1,-1 19,4-31,0-1,0 1,0 0,0-1,0 1,1-1,0 1,0-1,0 1,0-1,0 1,1-1,0 0,-1 0,1 0,0 0,1 0,-1 0,0 0,1-1,0 1,-1-1,1 0,0 0,0 0,0 0,1 0,4 1,6 2,1-1,0-1,0-1,0 0,24 0,-12-1,737 9,-482-12,-211 2,135-16,-203 16,0 0,0-1,-1 0,1 1,0-1,0 0,0 0,-1-1,1 1,0 0,-1-1,1 0,-1 1,0-1,0 0,0 0,1-1,-2 1,1 0,0-1,0 1,-1-1,0 1,1-1,-1 0,0 1,1-6,-1-2,0-1,-1 1,0 0,-1 0,0 0,-5-19,-60-231,51 216,-2 1,-2 0,-42-69,57 105,0 0,0 0,-1 1,0-1,0 1,0 0,-1 1,0 0,0-1,0 2,-1-1,1 1,-1 0,0 0,0 1,-9-3,16 6,-1 0,1 0,0-1,-1 1,1 0,-1 0,1 0,-1 0,1 0,-1 0,1 0,-1 0,1 0,0 0,-1 0,1 0,-1 0,1 0,-1 0,1 0,-1 1,1-1,0 0,-1 0,1 0,-1 1,1-1,0 0,-1 1,1-1,0 0,-1 1,8 13,23 14,17 1,1-2,89 35,-12-5,-81-36,72 39,-101-51,0 0,-1 1,0 1,-1 0,14 16,-23-22,-1-1,0 1,0 0,-1 0,0 1,1-1,-2 0,1 1,-1-1,0 1,0-1,0 1,-1 0,0-1,0 1,0 0,-2 8,-3 12,-1-1,-14 40,8-30,6-16,-13 47,18-61,1 0,-1 0,1 0,-1 0,1 0,1 0,-1-1,1 1,0 0,0 0,1 5,0-8,0 1,0-1,0 0,1 1,-1-1,0 0,1 0,0-1,-1 1,1 0,0-1,0 0,0 1,0-1,0 0,0-1,0 1,0 0,0-1,0 0,0 0,6 0,75-6,-82 6,26-6,-4-1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23.36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0,'4'9,"6"15,1 12,3 14,3 6,3 10,3 3,1 3,-3 2,-1-4,-3-4,-2-10,-2-10,-3-8,-5-7,3-8,-1-8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23.70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26 250,'0'-5,"0"-5,-4-5,-2-5,1-7,0-3,2-2,1 2,1 0,1 2,0 6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24.37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2 104,'0'-17,"-1"9,1 0,0 0,0-1,1 1,0 0,4-12,-5 19,1 0,-1 0,1 0,-1 0,1 0,-1 0,1 0,0 0,0 0,-1 1,1-1,0 0,0 0,0 1,0-1,0 0,0 1,0-1,0 1,0 0,1-1,1 1,-1 0,1 0,-1 0,1 0,-1 0,1 1,-1-1,0 1,1 0,-1 0,0 0,0 0,5 2,11 9,0 1,0 0,-1 1,-1 1,0 1,21 28,76 114,-107-148,252 446,-172-291,152 221,-219-359,2-2,0 0,2-1,43 35,-51-48,0-1,0 0,1-1,1-1,-1-1,1 0,1-1,-1-1,36 6,0-5,-1-3,1-2,87-10,-45-5,106-28,13-16,-184 52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24.89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1531 0,'-78'3,"0"4,0 2,1 4,-105 32,-287 121,436-153,-471 204,473-200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25.61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21 30,'-14'-22,"8"14,8 10,213 236,-136-145,354 398,-411-468,-6-7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26.46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545 22,'-38'-2,"-46"-8,54 6,0 0,-1 2,-37 3,53 0,0 1,0 1,0 0,1 1,-1 1,1 0,0 1,1 1,-20 11,25-13,1 1,0 0,0 0,0 1,1 0,0 0,0 0,0 1,1 0,0 0,1 0,0 0,0 1,1 0,0 0,-3 13,4-5,-1 0,2 0,0 0,2 0,-1 0,2 0,0 0,1 0,1 0,1-1,11 28,-7-25,1 0,1 0,0-1,2-1,0 1,1-2,0 0,33 26,11 5,3-2,1-3,2-2,2-4,1-2,109 37,-165-66,0 1,0 0,-1 0,0 1,0 0,-1 1,0 0,0 1,-1 0,0 0,0 0,-1 1,0 1,-1-1,0 1,-1 0,0 0,-1 1,0-1,-1 1,0 0,-1 0,0 0,0 19,-2-26,-1-1,1 1,-1-1,0 0,0 0,0 0,-1 1,0-1,0 0,0-1,0 1,0 0,-1-1,1 1,-1-1,0 0,0 0,-1 0,1 0,-1 0,1-1,-1 1,-5 1,-7 3,-1 0,0-1,0-1,-26 4,-2 1,-15 3,34-9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27.24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710 0,'-5'0,"-9"0,-12 4,-9 10,-12 12,-10 13,-9 9,-2 5,-2 7,7 0,1 0,11-6,6-9,10-7,8-10,7-6,8-2,6-4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27.74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27.97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1 428,'5'-5,"0"0,0 1,1-1,0 1,-1 1,2-1,-1 1,0 0,1 0,-1 1,1 0,0 0,0 1,10-2,-7 3,1 0,-1 1,1 0,0 0,-1 1,1 0,-1 1,17 7,-5 1,0 0,-1 1,0 1,-1 1,0 1,-2 1,25 25,-26-24,-17-17,0 0,0 0,0 0,0-1,0 1,0 0,0 0,0 0,0 0,0 0,0 0,0 0,0 0,0 0,0 0,0-1,0 1,0 0,0 0,0 0,0 0,0 0,0 0,0 0,0 0,0 0,0 0,0 0,1-1,-1 1,0 0,0 0,0 0,0 0,0 0,0 0,0 0,0 0,0 0,0 0,0 0,0 0,1 0,-1 0,0 0,0 0,0 0,0 0,0 0,0 0,0 0,0 0,0 0,0 0,1 0,-20-35,9 17,-5-11,1 0,2-1,1 0,1-1,2-1,1 1,1-1,2 0,0-47,4 74,0 1,1-1,-1 1,1 0,0-1,1 1,-1 0,1-1,0 1,0 0,0 0,0 0,1 1,0-1,0 0,0 1,0 0,0 0,1 0,-1 0,1 0,0 1,-1 0,1-1,1 1,6-2,9-2,0 0,0 1,1 2,32-3,-30 4,25-4,-1 2,1 2,69 7,-103-3,1 0,-1 1,1 1,-1 0,0 1,0 0,0 1,-1 1,0 0,-1 1,1 0,-1 1,-1 0,0 1,15 16,65 105,-78-113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31.08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550 179,'0'-27,"1"15,-1-1,0 0,-1 0,0 0,-1 0,-5-18,6 28,0 1,-1-1,1 0,-1 1,0 0,0-1,1 1,-1 0,-1-1,1 1,0 1,0-1,-1 0,1 0,-1 1,0-1,1 1,-1 0,0 0,0 0,0 0,0 1,0-1,0 1,0-1,0 1,0 0,0 0,0 1,0-1,0 1,0-1,-4 3,-7 0,0 1,1 1,-1 0,1 1,0 0,0 1,1 1,0 0,0 0,-10 11,-7 7,1 2,-35 46,39-43,2 1,1 1,2 2,1 0,-15 40,24-49,1 0,1 0,1 1,1-1,1 1,2 0,1 1,2 33,0-48,1-1,1 1,0-1,0 1,1-1,1 0,0-1,1 1,0-1,0 0,13 16,-7-14,0-1,1 0,0 0,0-1,1-1,1 0,24 11,11 1,1-3,0-2,1-2,75 10,238 27,-361-52,7 1,1 0,-1 1,0 0,0 1,15 6,-23-8,-1 0,0 0,0 0,0 1,1-1,-2 1,1-1,0 1,0 0,0 0,-1 0,1 0,-1 0,0 0,1 0,-1 1,0-1,0 0,0 1,-1-1,1 1,-1-1,1 1,-1-1,0 1,0-1,0 1,0-1,0 1,-1 2,-4 16,-1 0,-1-1,-1 1,0-2,-2 1,-13 21,0 1,-201 328,-29-17,150-213,94-127,-19 25,26-36,1 0,0-1,-1 1,1-1,-1 1,1-1,-1 0,0 1,0-1,1 0,-1 0,0-1,0 1,0 0,0 0,-3 0,-3-5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31.73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0,'467'996,"-370"-780,-91-204,-2-1,0-1,2 0,-1 0,1 0,9 11,-13-19,0 0,0 0,0-1,0 1,0 0,0-1,1 1,-1-1,1 0,-1 1,1-1,-1-1,1 1,0 0,-1-1,1 1,0-1,-1 0,1 0,0 0,0 0,-1 0,1 0,0-1,0 0,-1 1,4-2,19-9,0-2,0 0,45-33,-18 11,290-193,-289 194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32.15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0 306,'4'0,"6"-8,10-8,10-5,8-7,11-8,10-6,7-9,10-4,-8 7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33.26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970 1,'-1'1,"-1"1,1 0,-1 0,0 0,0-1,1 1,-1-1,0 0,-1 1,1-1,-4 1,-3 4,-64 46,2 3,2 3,-81 90,-155 220,151-150,135-186,1 1,1 1,2 1,2 0,-10 40,21-68,0 0,1 1,0-1,0 1,1 0,0 9,0-15,1 0,-1-1,0 1,1 0,-1 0,1-1,0 1,0 0,0-1,0 1,0-1,0 1,0-1,0 1,0-1,1 0,-1 1,0-1,1 0,-1 0,1 0,0 0,-1-1,1 1,0 0,-1-1,1 1,0-1,0 1,2-1,20 3,0-2,0 0,1-2,-1 0,0-2,25-6,141-42,-140 35,-1-3,55-28,-82 36,-1-2,0 0,-1-2,-1 0,0-1,31-35,-44 43,0 0,-1 0,0 0,-1-1,0 0,0 0,-1 0,0 0,2-13,0-11,2-47,0 0,-2 42,-3 11,2-1,1 1,15-43,-20 69,0 0,0 0,0 0,0 0,1 0,-1 0,0 0,1 0,-1 0,1 0,-1 1,1-1,-1 0,1 0,0 0,-1 0,1 1,0-1,0 0,0 1,-1-1,1 1,0-1,0 1,0-1,0 1,0 0,0-1,0 1,0 0,0 0,0 0,0-1,0 1,0 0,0 0,0 1,0-1,0 0,0 0,0 0,0 1,0-1,0 1,0-1,0 0,0 1,0 0,-1-1,1 1,0-1,0 1,-1 0,1 0,1 1,6 7,0 1,-1 0,12 22,-6-11,21 25,-19-27,0 0,-2 1,0 1,13 30,-19-29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34.52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1,'2'5,"0"1,0 0,1 0,0-1,0 1,0-1,1 0,0 0,0 0,0-1,0 0,9 7,1 4,375 421,-277-300,-112-135,1 0,0 0,-1 1,1-1,0 0,0 0,0 0,0 0,0-1,0 1,0 0,0 0,0-1,0 1,0 0,1-1,-1 1,0-1,0 0,1 1,-1-1,0 0,1 0,-1 0,0 0,1 0,-1 0,0 0,1 0,-1 0,0-1,0 1,1 0,-1-1,0 1,0-1,1 0,-1 1,0-1,0 0,0 0,0 0,1-1,6-6,-1 0,0-1,-1 0,9-16,1 1,13-13,2 1,2 2,1 1,1 2,2 1,57-35,-39 32,2 2,1 3,1 2,72-21,-109 40,47-12,-63 18,-1 0,0 0,0 0,1 1,-1 0,0 0,1 0,-1 1,10 2,-14-3,0 0,-1 0,1 1,0-1,-1 0,1 0,-1 1,1-1,-1 0,1 1,0-1,-1 1,1-1,-1 1,0-1,1 1,-1-1,1 1,-1 0,0-1,1 1,-1-1,0 1,0 0,0-1,1 1,-1 0,0-1,0 2,-10 20,-32 18,36-34,-94 78,-118 77,185-138,-2 2,-1-2,-1-1,-1-2,-1-2,-1-1,0-2,-1-2,-53 10,84-22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35.40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1,'6'0,"-1"0,1 1,0 0,-1 0,1 0,-1 1,0 0,1 0,-1 0,0 1,0 0,9 6,1 4,-1 0,20 22,9 10,61 45,4-5,3-4,4-6,183 90,-253-139,-37-20,1 0,-1-1,2 1,-1-2,0 0,1 0,0 0,0-1,0-1,18 3,-23-6,0-1,0 1,-1-1,1 0,-1 0,1-1,-1 1,0-1,0 0,0 0,6-6,7-5,1 2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36.36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50 710,'1'-8,"1"1,0 0,1-1,0 1,0 1,1-1,0 0,0 1,0 0,1 0,0 0,0 0,8-6,1-4,277-295,-131 145,-145 151,-9 9,0 1,-1-1,1 0,-1-1,0 1,-1-1,0 0,0 0,4-10,-8 16,1 0,-1 0,0 1,0-1,0 0,0 0,1 0,-1 1,0-1,0 0,0 0,-1 0,1 0,0 1,0-1,0 0,-1 0,1 0,0 1,-1-1,1 0,0 1,-1-1,1 0,-1 1,1-1,-1 0,-1 0,1 0,-1 0,0 0,0 1,0-1,1 1,-1-1,0 1,0 0,0 0,0 0,0 0,-2 0,-4 1,0 0,0 1,-1 0,-11 4,-29 16,1 2,1 2,1 2,-69 55,89-61,0 1,2 2,0 0,2 2,0 0,2 2,2 0,-19 38,31-56,1 1,1 0,0 0,0 0,1 0,-2 24,4-31,1-1,1 0,-1 0,1 1,-1-1,1 0,1 0,-1 0,0 0,1 0,0 0,0 0,0 0,1-1,-1 1,1-1,-1 0,1 0,0 0,1 0,-1 0,0 0,7 3,33 17,0-3,1-1,1-2,0-2,2-2,-1-2,1-2,82 5,-122-13,-1-1,1 0,-1 0,0 0,1-1,-1 0,1 0,-1-1,0 1,0-1,0-1,0 1,0-1,0 0,-1-1,1 1,-1-1,0 0,0 0,-1-1,1 1,-1-1,0 0,0 0,0-1,3-6,114-181,-103 167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36.87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0,'4'5,"2"5,-1 5,0 5,2-1,1 0,-2 1,-1 2,-2 1,-5 2,-3-1,-5 6,0-3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39.04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1,'7'0,"0"1,0 0,0 1,0 0,-1 0,1 0,0 0,-1 1,0 0,1 1,9 7,7 7,33 32,-24-20,171 157,-53-47,203 146,-353-285,76 46,-70-43,0-1,1 0,-1-1,1 1,0-1,-1-1,1 1,0-1,0-1,9 1,-14-1,1-1,-1 0,1 1,-1-1,0 0,1 0,-1 0,0-1,0 1,0 0,0-1,0 0,0 1,0-1,0 0,-1 0,1 0,-1 0,1 0,-1 0,0-1,0 1,0 0,1-4,2-5,-1-1,0 0,3-20,-2-11,-2 1,-1-1,-2 1,-3 0,-14-76,-1 41,-3 1,-38-86,59 159,-1 0,1-1,0 1,0 0,0-1,1 1,-1 0,1-1,0 1,0-8,0 11,0-1,0 1,1-1,-1 1,0-1,0 1,0 0,1-1,-1 1,0-1,1 1,-1 0,0-1,1 1,-1 0,1-1,-1 1,0 0,1 0,-1-1,1 1,-1 0,1 0,-1 0,1-1,-1 1,1 0,25 7,12 16,-2 2,0 1,-1 2,54 57,-38-35,373 365,-398-391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39.90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1 209,'7'1,"-1"1,1 0,-1 0,1 0,-1 1,0 0,0 0,0 1,-1 0,1 0,6 5,3 2,37 29,-1 2,58 62,78 106,3 44,-160-218,-29-35,-1-1,1 1,-1-1,1 1,0-1,-1 1,1-1,-1 0,1 1,0-1,-1 0,1 1,0-1,0 0,-1 0,1 1,0-1,0 0,-1 0,1 0,0 0,0 0,-1 0,1 0,0-1,0 1,-1 0,1 0,0 0,-1-1,1 1,0 0,-1-1,1 1,0-1,-1 1,1-1,-1 1,1-1,-1 1,1-1,-1 1,1-1,-1 0,1 1,-1-1,0 0,0 1,1-1,-1 0,0 0,0 1,0-1,0 0,1 0,-1 0,2-16,-1 0,0 0,-1 0,-1 0,-1-1,0 2,-6-21,0-14,-10-149,11-249,6 446,1 0,0 0,0 0,1 0,-1 0,1 0,-1 0,1 0,0 0,0 1,0-1,1 0,-1 1,1-1,-1 1,1-1,0 1,0 0,0-1,0 1,0 0,0 0,4-1,-1 0,1 1,0 0,-1 0,1 1,0 0,0 0,0 0,0 1,0 0,12 1,6 2,0 0,-1 2,0 1,0 1,0 1,-1 1,0 1,29 17,9 10,86 71,31 50,-160-141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29.12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0 292,'24'21,"0"-2,1-1,1-1,0-1,1-1,1-1,1-2,-1-1,42 10,-60-18,0 0,-1-1,1 0,0-1,18 1,-26-2,0 0,0-1,0 1,0 0,0-1,0 0,0 1,0-1,0 0,0 0,0 0,0 0,0 0,-1-1,1 1,0 0,-1-1,0 1,1-1,-1 0,0 0,1 1,-1-1,0 0,0 0,-1 0,1 0,0 0,-1 0,1 0,-1 0,1 0,-1-3,2-26,-2 0,-1 0,-2 0,-1 0,-1 0,-12-40,-5-27,22 95,-1-1,0 1,1-1,0 1,-1-1,2 1,-1-1,0 1,1-1,-1 1,1-1,0 1,0-1,2-3,-2 6,-1 0,1 1,-1-1,1 0,0 1,-1-1,1 1,0-1,0 1,0-1,-1 1,1-1,0 1,0 0,0-1,0 1,0 0,0 0,0 0,-1 0,2 0,1 0,0 0,0 1,0 0,0-1,-1 1,1 0,0 0,-1 1,5 2,36 23,54 46,-66-47,1-2,1-1,53 28,-84-51,0 1,1 0,-1 0,0 0,0 1,0-1,0 0,0 1,0-1,0 1,0 0,-1 0,1 0,0 0,-1 0,0 0,1 0,-1 0,1 3,-2 5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40.67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426 1,'-6'0,"-1"0,1 0,0 0,-1 1,1 0,0 0,0 1,-1 0,1 0,0 0,1 1,-1 0,0 0,1 0,0 1,0-1,0 1,0 1,-6 6,-32 33,-101 116,126-136,1 0,1 1,1 0,1 2,-12 32,24-55,0 0,1 0,-1 0,1 1,0-1,1 0,-1 1,1-1,0 0,0 1,0-1,1 0,-1 1,1-1,0 0,0 0,0 1,3 4,-1-5,0 0,0-1,1 1,-1-1,1 1,0-1,0 0,0 0,0-1,0 1,0-1,1 0,-1 0,1-1,0 1,5 0,199 45,-138-34,1 3,-2 3,121 50,-184-65,1-1,-1 1,-1 1,1-1,-1 1,0 0,0 1,0 0,0-1,4 9,-8-11,0 0,-1 0,1 0,-1 0,0 0,0 0,0 1,0-1,-1 0,1 1,-1-1,0 1,0-1,0 1,0-1,-1 0,1 1,-1-1,0 0,0 1,0-1,-1 0,1 0,-1 0,-3 5,-11 13,0-1,-2-1,0-1,-1 0,-34 24,-19 17,-37 44,-100 119,197-207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41.30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15,'0'0,"0"-1,0 1,0-1,0 0,0 1,0-1,0 1,0-1,0 1,0-1,1 1,-1-1,0 1,0-1,1 1,-1-1,0 1,1-1,-1 1,0 0,1-1,-1 1,1 0,-1-1,0 1,1 0,-1-1,1 1,-1 0,1 0,-1-1,1 1,-1 0,1 0,-1 0,1 0,0 0,-1 0,1 0,-1 0,1 0,-1 0,1 0,-1 0,1 0,-1 1,1-1,-1 0,1 0,0 1,26 15,9 24,-2 3,-1 1,-3 1,29 56,2 1,9 9,5-2,5-4,102 103,-157-184,0 0,2-2,53 34,-66-48,-1-1,1 0,0-1,1-1,-1 0,1-1,0-1,0 0,0-1,31 0,135-10,-160 7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41.69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0 320,'9'-4,"6"-2,11-4,8-4,11-4,16-8,14-8,8 2,6-2,1 0,2-2,-5 4,-15 8,-18 8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42.59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200 0,'-96'366,"74"-268,-3-2,6-21,-18 124,37-196,0 0,-1 0,1-1,0 1,0 0,1 0,-1-1,0 1,1 0,0-1,0 1,-1 0,2-1,-1 1,0-1,0 0,1 1,-1-1,1 0,0 0,0 0,0 0,0 0,0 0,0 0,0-1,0 1,1-1,-1 0,1 1,-1-1,1 0,0-1,-1 1,1 0,5 0,-4-1,-1 0,1 0,-1 0,1 0,0-1,-1 1,1-1,-1 0,1 0,-1-1,1 1,-1-1,0 1,0-1,0 0,0 0,0 0,0-1,0 1,-1-1,1 1,-1-1,0 0,0 0,0 0,0 0,2-5,0-9,0 1,-1-1,0 0,-2 0,0-24,2-12,0-11,-3 48,0 0,1 0,0 0,2 0,0 0,0 0,10-23,-12 37,-1 1,1 0,0-1,0 1,0 0,0-1,0 1,0 0,0 0,0 0,0 0,1 0,-1 0,0 0,1 1,-1-1,1 0,-1 1,1-1,-1 1,1-1,-1 1,1 0,-1 0,1 0,0 0,-1 0,1 0,-1 0,1 0,-1 0,1 1,-1-1,1 1,-1-1,1 1,1 1,7 3,0 1,-1 0,1 0,10 11,-4-4,448 360,-417-332,-32-29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43.80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1,'112'132,"-69"-87,386 452,-408-461,-19-30,1 0,0 0,1 0,-1-1,1 1,0-1,0 0,9 8,-11-13,-1 0,0 1,0-1,1 0,-1 0,0 0,0 0,1 0,-1 0,0 0,0 0,1 0,-1-1,0 1,0 0,1-1,-1 1,0-1,0 0,0 1,0-1,0 0,0 1,0-1,0 0,0 0,1-2,28-32,-25 28,17-20,0 0,2 2,1 0,1 2,32-22,-39 33,1 0,0 1,0 1,1 1,0 1,1 1,-1 1,46-7,-22 7,0 3,84 3,-118 0,1 1,-1 0,1 1,-1 1,1 0,-1 0,0 1,0 0,-1 1,1 0,-1 1,0 0,-1 1,1 0,-1 0,12 13,-20-18,1 0,-1-1,0 1,0 0,1 0,-1 0,0 0,0 0,-1 0,1 0,0 0,-1 0,1 1,-1-1,0 0,0 0,0 0,0 1,0-1,0 0,0 0,-1 1,1-1,-1 0,0 0,1 0,-1 0,0 0,0 0,-1 0,1 0,0 0,-1-1,1 1,-1 0,1-1,-1 1,0-1,-3 3,-9 5,0 0,-1-1,0-1,-24 9,4-1,-83 39,-132 40,248-93,-192 57,-46 18,228-72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44.85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39,'-1'-2,"1"1,0-1,0 1,0-1,1 1,-1-1,0 1,0-1,1 1,-1-1,1 1,0 0,-1-1,1 1,0 0,0-1,-1 1,1 0,0 0,1 0,-1 0,0 0,0 0,2-2,0 2,-1 0,1 1,0-1,-1 1,1-1,0 1,-1 0,1 0,-1 0,1 0,0 1,-1-1,4 1,6 3,0 0,0 1,0 0,21 13,61 48,-3 4,118 118,-192-171,112 107,-5 6,-6 6,145 217,-261-350,-1 0,1-1,0 1,0 0,0 0,0-1,0 0,0 1,1-1,0 0,-1 0,1 0,0 0,0-1,0 1,0-1,0 1,0-1,0 0,0-1,4 2,11-3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45.86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79 586,'1'-6,"0"-1,0 1,0 0,1-1,0 1,0 0,1 0,0 0,6-10,40-53,-27 40,232-312,-252 338,1 0,-1 0,-1 0,1 0,0-1,-1 1,0-1,1 1,-1-1,-1 1,2-6,-3 7,1 1,0 0,-1-1,1 1,0 0,-1 0,0-1,1 1,-1 0,0 0,0 0,1 0,-1 0,0 0,0 0,0 0,0 0,0 0,-1 1,1-1,0 0,0 1,0-1,-1 1,1-1,0 1,-1 0,1-1,0 1,-1 0,1 0,0 0,-3 0,-35-2,-73 5,29 0,77-3,1 1,-1-1,0 1,1 0,-1 0,1 1,-1 0,1 0,-1 0,1 0,0 1,0 0,0 0,1 0,-1 1,-5 5,4-2,0 1,0-1,0 2,1-1,0 0,1 1,0 0,-5 17,0 10,1 0,3 1,-3 70,8-106,-2 26,2 1,0-1,2 0,1 0,2 0,8 31,-10-48,1-1,0 0,0 0,1 0,0 0,0-1,1 1,0-1,1-1,0 1,0-1,1-1,-1 1,1-1,1-1,-1 1,1-1,0-1,0 0,11 4,-5-4,1 0,0 0,1-2,-1 0,0-1,1 0,-1-1,1-1,28-6,-9-1,-2-1,1-2,45-20,-56 21,-15 6,-1 1,1-1,-1 0,0 0,-1-1,13-10,-3-1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47.70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735 1235,'-1'-1,"-1"-1,0 0,0 0,1 1,-1-1,0 1,0-1,-1 1,1 0,0 0,0 0,0 0,-1 0,1 1,-5-2,-1 0,-7-4,-1 1,1 1,0 1,-1 0,0 1,0 0,0 2,0 0,1 0,-1 2,-19 3,14 0,0 1,0 1,1 1,-1 0,2 2,-1 0,-26 20,19-9,1 0,0 2,2 1,1 0,1 2,1 1,2 0,0 2,2 0,-20 48,30-62,1 1,1 0,0 0,-2 22,6-34,0-1,1 0,0 1,0-1,0 0,0 1,0-1,1 1,-1-1,1 0,0 0,0 1,1-1,-1 0,0 0,1 0,0 0,0 0,0-1,0 1,0 0,0-1,1 0,-1 1,1-1,0 0,0 0,4 2,18 4,0-1,0-1,1-1,0-1,0-2,48-1,-15 1,128 8,1-8,221-27,-405 25,7-1,0-1,0 0,0-1,-1 0,14-5,-22 7,0 0,0 0,0 0,0-1,0 1,-1 0,1-1,0 1,-1-1,1 0,-1 1,1-1,-1 0,0 0,0 0,0 0,0 0,0 0,-1-1,1 1,0 0,-1 0,0 0,1-1,-1 1,0 0,0 0,0-1,-1 1,1 0,-1-3,-6-18,-2 0,0 0,-1 1,-2 0,0 1,-1 0,-17-20,1-1,-316-496,230 356,114 181,1 0,-1 0,1 0,-1 0,1 0,0-1,-1 1,1 0,0 0,0 0,0 0,0 0,0 0,0 0,0 0,0 0,0-1,1 1,-1 0,0 0,1 0,-1 0,1 0,-1 0,1 0,0 1,-1-1,1 0,0 0,-1 0,1 0,0 1,0-1,0 0,0 1,0-1,0 1,0-1,0 1,0-1,0 1,0 0,0 0,0-1,1 1,70-17,-48 13,130-22,0 7,165 0,-217 15,-17 0,451-5,-458 12,0 5,-1 2,0 4,136 44,-187-49,-1 1,1 1,-2 1,0 1,37 28,-54-36,0 1,-1 0,1 0,-1 0,-1 1,1 0,-1 0,0 1,-1 0,0-1,0 1,-1 1,0-1,0 0,-1 1,0-1,0 1,-1 0,0 0,-1 0,-1 11,-1-2,0 0,-2 0,0-1,-1 1,-1-1,-1 0,-10 18,14-28,0-1,-1 0,0 1,0-1,0-1,-1 1,0-1,0 0,-1 0,1 0,-1-1,0 0,0 0,0 0,-1-1,1 0,-1 0,0-1,0 1,-11 1,14-5,0 1,0-1,0 0,0 0,0 0,0 0,0-1,0 1,1-1,-1 0,1 0,-1-1,1 1,0-1,0 1,0-1,0 0,0 0,1 0,0-1,-3-4,-7-10,0-1,-12-30,3-2,3 0,2-1,3-1,1-1,4 0,1 0,1-75,7 94,2 0,2 0,1 0,2 0,23-65,84-160,-100 227,-12 27,0 1,0-1,0 1,1 0,0 0,8-9,3 3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49.64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0 552,'8'-5,"0"-1,0 1,1 1,-1 0,1 0,0 1,14-4,-2 0,8-1,0 0,1 2,0 2,0 0,0 2,0 1,1 2,-1 1,59 11,-20 3,-1 2,0 4,71 33,-110-43,-1 1,0 1,-1 1,-1 1,0 2,39 34,-47-23,-18-29,0 0,0 0,0 0,0 0,0 0,0 0,-1 0,1 0,0 0,0 0,0 0,0 0,0 0,0 0,0 0,0 0,0 0,0 0,0 0,0 0,0 0,0 0,0 0,0 0,-1 0,1 0,0 0,0 0,0 0,0 0,0 1,0-1,0 0,0 0,0 0,0 0,0 0,0 0,0 0,0 0,0 0,0 0,0 0,0 0,0 0,0 0,-10-16,-12-36,3-1,1 0,4-1,-10-59,12 53,-32-187,43 241,0 0,1 0,-1 0,1 0,0 0,1 0,1-10,-1 13,0 1,-1 0,1 0,0 0,0 0,1 0,-1 0,0 1,1-1,-1 0,1 1,0-1,-1 1,1-1,0 1,0 0,0 0,0 0,0 0,0 0,0 0,0 0,0 1,3-1,24-4,-1 1,0 2,1 1,-1 1,1 1,-1 2,1 1,-1 1,-1 1,1 2,28 12,15 8,-3 4,127 79,-172-95,24 12,-46-28,-1 0,1 0,0 0,0 1,-1-1,1-1,0 1,0 0,-1 0,1 0,0 0,0 0,-1-1,1 1,0 0,-1-1,1 1,0 0,-1-1,1 1,0-1,-1 1,1-1,-1 1,1-1,-1 1,1-1,-1 0,1 1,-1-2,13-26,-9 18,25-74,-22 60,1 0,1 1,14-25,-22 46,0 0,1 0,-1 0,1 1,-1-1,1 0,-1 1,1-1,0 1,0 0,0 0,0 0,0 0,0 0,0 0,0 0,0 0,1 1,1-1,2 1,-1-1,0 1,1 1,-1-1,1 1,-1 0,10 3,7 3,-1 2,39 22,-50-25,80 50,-4 3,112 99,-173-137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50.77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257 0,'-2'0,"-1"1,1 0,-1-1,1 1,-1 0,1 0,-1 0,1 1,0-1,0 0,-1 1,1 0,0-1,0 1,-1 2,-30 36,26-31,-17 28,2 0,1 1,2 1,2 1,1 1,2 0,2 1,2 1,2 0,-5 70,11-96,2 1,0 0,1-1,1 1,6 24,-8-39,1 0,0 0,0 0,0 0,0 0,0 0,1 0,-1 0,1 0,0 0,0-1,0 1,0-1,0 1,0-1,1 0,-1 0,1 0,0 0,0-1,-1 1,1-1,0 1,0-1,0 0,1 0,-1-1,0 1,0 0,0-1,1 0,-1 0,0 0,0 0,1 0,4-2,-4 1,0-1,0 1,0-1,0 0,-1 0,1 0,-1 0,1-1,-1 0,0 1,0-1,0 0,0 0,-1-1,1 1,-1-1,0 1,2-5,5-11,-1 0,9-30,-4 11,162-463,-174 497,-1 1,1-1,1 1,-1 0,0 0,1-1,0 1,0 0,0 0,0 1,3-4,-4 6,0-1,0 0,1 1,-1-1,0 1,1 0,-1 0,1-1,-1 1,0 0,1 0,-1 0,1 0,-1 1,0-1,1 0,-1 1,1-1,-1 0,0 1,0 0,1-1,-1 1,0 0,0 0,0-1,1 1,-1 0,0 0,1 2,20 17,-1 1,-1 1,30 41,1 1,52 42,-63-68,43 53,-70-74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42.6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1,'5'0,"-1"2,1-1,-1 0,0 1,1 0,-1 0,0 0,0 1,0-1,-1 1,7 5,0 0,76 64,-3 4,85 100,-161-168,491 623,-190-221,-240-328,152 140,-165-175,1-3,3-2,112 61,-151-93,0 1,1-2,0-1,1-1,0 0,0-2,0-1,0 0,31 0,-50-4,0 0,0-1,0 1,0-1,0 1,0-1,0 0,-1 0,1 0,0-1,-1 1,1-1,-1 0,1 1,-1-1,0 0,1 0,2-4,-2 1,0 0,-1 1,1-1,-1 0,0 0,-1 0,1 0,-1-1,2-8,-2-8,0 0,-2-1,-5-41,5 60,-5-38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30.46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1 206,'83'-2,"-40"0,0 2,80 10,-107-6,1 1,-1 0,0 2,-1 0,0 0,0 2,0-1,25 22,-12-6,0 1,-2 2,23 29,-22-15,-27-40,1 0,-1 0,1-1,-1 1,1 0,-1 0,0 0,0 0,1 0,-1 0,0 0,0 0,0 0,0 0,0 0,0 0,0 0,-1 0,1 0,0 0,0 0,-1 0,1 0,-1 0,1 0,-1 0,1 0,-1-1,1 1,-1 0,0 0,0-1,1 1,-1 0,0-1,0 1,0 0,0-1,1 0,-1 1,0-1,-2 1,0-1,1 0,0 0,-1 0,1 0,-1-1,1 1,0-1,-1 0,1 1,0-1,0 0,0-1,0 1,-1 0,1 0,1-1,-1 1,0-1,0 0,1 1,-1-1,1 0,-1 0,-1-3,-2-2,-1-1,1 0,1 0,-1 0,-2-10,1-7,1-1,1 1,1-1,1 0,2 1,0-1,6-34,-6 58,1 0,-1-1,1 1,-1 0,1 0,0 0,0 0,0 0,0 0,0 0,0 0,1 0,-1 0,1 0,-1 1,1-1,0 1,-1-1,1 1,0 0,0-1,0 1,0 0,0 0,0 0,1 1,-1-1,0 1,0-1,1 1,-1 0,0-1,0 1,1 0,-1 1,5 0,9 0,1 2,-1 0,0 1,17 7,-14-5,95 32,176 84,-265-102,-26-19,-9-15,-3-6,1 0,1-1,0 0,2 0,0-1,2-1,0 1,2-1,0-1,-2-30,7 52,0-1,0 1,0 0,0 0,1 0,-1-1,0 1,1 0,-1 0,1 0,0 0,0 0,0 0,0 0,0 0,0 0,1 1,-1-1,0 0,1 1,0-1,2-1,-1 1,0 1,0 0,0 0,0 0,0 0,0 1,1-1,-1 1,0 0,0 0,0 0,1 0,4 2,5 0,-1 2,-1 0,1 0,0 1,-1 0,20 13,50 45,-59-43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51.87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528 1,'3'31,"1"1,1 0,2-1,12 36,-6-22,15 45,3-2,4-1,72 127,-100-202,0 0,1-1,0 1,0-1,2-1,-1 0,1 0,1-1,-1 0,2-1,-1 0,1-1,0 0,1-1,-1-1,1 1,21 4,-34-10,1 0,-1 0,1 0,-1 1,1-1,-1 0,1 0,-1 0,1 0,-1 0,1 0,-1 0,1 0,-1 0,1 0,-1 0,1-1,-1 1,1 0,-1 0,1 0,-1-1,1 1,-1 0,0 0,1-1,-1 1,1 0,-1-1,0 1,1-1,-1 1,0-1,0 1,1-1,-6-19,-23-23,-6 3,-2 0,-2 3,-1 1,-2 1,-2 3,0 1,-2 3,-59-28,89 50,0 0,-1 2,0 0,0 0,0 2,-23-2,-101 7,67 0,45-2,1 1,0 1,0 2,-44 12,50-9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54.09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401 0,'-9'1,"0"0,1 1,-1 0,1 0,0 1,0 0,0 1,0-1,0 2,0-1,1 1,0 0,0 0,-7 9,-14 12,-45 57,60-67,-10 12,2 1,0 1,2 0,1 2,1 0,-18 54,33-82,1 0,0 0,0 1,0-1,1 1,-1-1,1 1,0-1,1 1,-1-1,1 0,0 1,0-1,0 1,1-1,-1 0,1 0,0 0,0 0,0 0,1 0,-1-1,1 1,0-1,0 0,1 0,-1 0,0 0,1 0,0-1,4 3,9 4,1 0,0-1,1-1,0-1,33 6,3-2,0-3,1-2,-1-2,1-3,0-2,-1-3,0-2,82-22,-134 29,0-1,-1 0,1 1,-1-1,1 0,-1-1,0 1,1 0,-1-1,0 1,0-1,0 0,0 0,0 0,-1 0,1 0,0 0,-1 0,0 0,1-1,-1 1,0 0,0-1,0 1,-1-1,1 1,0-1,-1 0,0 1,0-1,0 0,0 1,0-4,-2-9,0 0,-2 1,1-1,-11-24,7 19,-31-103,23 66,-4 1,-25-57,45 112,8 5,9 7,271 185,408 292,-646-450,267 209,-229-171,112 124,-178-174,0 2,-2 0,25 44,-41-64,-1 0,1 0,-2 1,1-1,-1 1,-1-1,0 1,0 0,0 0,-1 0,-1 1,0-1,0 0,0 0,-1 0,-1 0,1 0,-5 13,2-16,0 0,0-1,0 0,0 1,-1-2,0 1,0 0,0-1,0 0,-1 0,0-1,1 1,-1-1,-1-1,1 1,0-1,-1 0,-12 2,-6 1,-1-1,0-1,-41-1,30-4,0-1,1-3,0-1,0-1,0-2,1-2,-52-25,34 11,2-2,0-3,3-2,-47-40,58 41,1-2,2-1,1-2,2-1,-40-63,56 74,0 0,2-1,1-1,1 0,1 0,2-1,1 0,1-1,-3-58,9 50,1 0,2 0,1 1,2-1,21-69,-21 88,-2 0,-1-1,1-39,-4 47,0 0,1 1,0-1,1 0,0 1,1-1,1 1,0 0,0 0,1 0,1 0,9-14,-1 8,-2 4,-1-1,0 0,-1 0,0-1,-2-1,0 0,0 0,6-23,-14 36,1 1,0-1,0 1,0-1,0 1,0 0,1-1,0 1,0 0,0 0,0 0,0 0,0 1,1-1,-1 1,6-5,-5 6,0 0,-1 0,1 0,0 1,0-1,-1 1,1 0,0 0,0 0,-1 0,1 0,0 0,0 1,-1 0,1-1,0 1,-1 0,1 0,0 0,-1 1,0-1,3 3,20 11,-1 1,0 2,-2 0,29 31,23 21,-46-45,28 32,-43-39,-4-2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54.48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11,'0'-5,"0"0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55.53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1 155,'20'-1,"1"1,-1 0,0 2,0 1,1 0,-2 1,1 1,32 14,-38-13,-1 0,1 2,18 12,-28-16,0 0,1 0,-1 0,-1 0,1 1,-1-1,1 1,-1 0,-1 0,1 0,3 11,-6-23,-1 0,1 0,0 0,1 0,0 0,0 0,1 1,-1-1,1 0,1 1,3-9,5-11,25-42,-34 64,5-8,1 0,0 0,1 1,0 0,12-12,-18 20,1 1,0-1,0 1,0-1,0 1,0 0,1 0,-1 1,1 0,-1-1,1 2,-1-1,1 0,0 1,-1 0,1 0,0 0,-1 1,9 1,24 8,0 2,-1 1,-1 2,64 35,39 19,-124-63,-1 0,0 1,17 13,-19-11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57.30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414 385,'-3'0,"1"-1,-1 1,0 0,1 0,-1 0,0 0,1 1,-1-1,0 1,1 0,-1-1,1 1,-1 0,1 0,-1 1,1-1,0 1,-1-1,1 1,0-1,0 1,0 0,1 0,-1 0,0 0,1 1,-1-1,1 0,0 1,-1-1,1 1,1-1,-1 1,0-1,0 1,1 0,0-1,-1 1,1 0,0-1,0 1,1 0,-1-1,1 5,3 15,0 0,1 0,2 0,0-1,1 0,1 0,1-1,1 0,0-1,2 0,0-1,1 0,1-1,0-1,2 0,0-1,0-1,29 17,-44-29,-1-1,1-1,0 1,0 0,0 0,0-1,0 1,0-1,0 1,0-1,0 0,0 0,0 0,0 0,0 0,0 0,0-1,0 1,0-1,0 1,2-2,0 0,-1 0,1-1,-1 1,0-1,0 0,0 0,0 0,0 0,-1 0,3-5,6-10,-1-1,-2 0,10-29,-11 30,178-542,-182 550,-1 0,0 0,-1 0,0 0,0-1,-2-15,1 24,0 0,-1 1,1-1,-1 0,1 1,-1-1,0 0,1 1,-1-1,0 1,0-1,0 1,0-1,-1 1,1 0,0-1,-3-1,1 2,1 0,0 0,-1 1,1-1,0 1,-1-1,1 1,-1 0,1 0,-1 0,1 0,-1 0,1 0,-1 1,1-1,-5 3,-152 34,-91 30,185-45,-6 1,2 4,-122 64,186-88,1-1,0 1,0 0,0 1,0-1,1 1,-1-1,1 1,-4 6,6-9,1 0,-1 0,1 0,0 0,-1 0,1 0,0 0,0 0,0 0,-1 0,1 0,0 0,1 0,-1 0,0 0,0 0,0 0,0 0,2 2,-1-2,0 1,0-1,0 1,0-1,1 0,-1 1,1-1,-1 0,1 0,-1 0,1 0,0 0,-1 0,5 0,16 6,1-3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58.17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1,'4'0,"6"0,6 4,3 2,4 3,6 6,7 3,1 4,4 6,-2 3,-3 0,1 0,-1-2,-3-1,-3-6,-1-2,-3-4,-4-6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59.30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0,'0'9,"1"0,0 0,1 0,0 0,0-1,1 1,0-1,1 0,0 1,0-2,10 15,5 4,46 45,-33-37,251 270,-278-299,-1-1,1 1,1-1,-1 0,1 0,-1-1,1 1,0-1,0 0,0-1,12 4,3-2,-1-1,31 2,10 0,-55-4,131 15,-120-14,1-2,-1-1,0 0,1-1,31-8,-32 5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00.21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12 1,'-1'0,"1"0,0 0,-1 0,1 0,-1-1,1 1,0 0,-1 1,1-1,0 0,-1 0,1 0,0 0,-1 0,1 0,0 0,-1 0,1 1,0-1,-1 0,1 0,0 0,-1 1,1-1,0 0,0 0,-1 1,1-1,0 0,0 1,0-1,-1 0,1 1,0-1,0 0,0 1,0-1,0 1,7 15,19 13,334 270,6 6,-361-300,1-1,-1 1,1-1,0 0,0 0,0-1,0 0,1 0,-1 0,1-1,0 0,0 0,0 0,0-1,11 0,-9-1,1-1,-1-1,1 1,-1-2,1 1,-1-1,0-1,0 0,-1 0,17-10,8-7,64-29,-76 41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01.28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0 792,'224'13,"-105"-4,0 2,66 3,-181-14,0 0,-1 0,1 0,-1 0,1-1,-1 1,1-1,-1 0,1 0,-1 0,1-1,-1 1,0-1,0 0,0 0,0 0,0 0,0 0,4-6,-5 5,0-1,0 0,0 0,-1 0,0 0,0 0,0 0,0 0,0 0,-1-1,0 1,0 0,0 0,0-1,-1 1,0 0,-1-4,-9-38,-2 1,-2 0,-2 1,-41-75,-114-154,154 248,0 0,-2 2,-1 0,-39-33,59 55,0 0,0 1,0-1,0 0,-1 0,1 0,0 1,0-1,-1 1,1-1,0 1,-1-1,1 1,0 0,-1 0,-1-1,3 2,-1-1,1 0,-1 0,1 1,0-1,-1 0,1 0,-1 1,1-1,0 0,-1 1,1-1,-1 1,1-1,0 1,0-1,-1 0,1 1,0-1,0 1,0-1,-1 1,1-1,0 1,0-1,0 1,0 0,0 4,0 0,0 0,1 0,0 0,0 0,0 0,2 5,7 11,2-1,-1 0,2-1,1 0,0-1,1-1,1 0,19 15,13 16,356 351,-106-110,-169-157,156 203,-240-273,-3 3,-2 0,-3 3,-4 1,-2 1,24 85,-32-70,-4 2,10 111,-24-140,-2 0,-4 1,-1-1,-15 82,13-116,-2 0,0 0,-1 0,-15 32,20-51,-1 0,1 0,-1-1,0 0,0 1,0-1,0 0,-1 0,0-1,0 1,0-1,0 0,-1 0,1 0,-1 0,1-1,-1 0,0 0,0 0,0-1,0 1,0-1,-1-1,1 1,0-1,0 1,-8-2,-14-3,-1-1,1-1,0-2,0-1,1 0,0-2,1-2,0 0,-45-32,24 10,1-3,1-1,-65-78,52 48,3-3,-55-97,80 117,2-2,3 0,2-2,-21-80,38 116,1 0,1 0,0-1,2 0,0 1,2-24,1 33,0-1,1 1,0 0,0-1,1 1,1 1,0-1,0 1,1 0,1 0,-1 0,11-10,20-19,1 4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02.54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824 0,'-14'1,"0"1,0 0,0 0,0 1,1 1,-1 1,1 0,0 0,0 1,1 1,0 0,-19 15,-8 10,1 2,-38 44,56-57,-37 38,-36 37,4 3,-80 116,161-201,-1-1,1 1,1 0,-5 16,10-27,1 0,0 0,0 0,1 0,-1 0,0 0,1 0,0 1,0-1,0 0,0 0,0 0,1 1,0-1,-1 0,1 0,0 0,0 0,1 0,-1 0,1 0,-1-1,1 1,0 0,0-1,4 4,1 0,1-1,1 0,-1 0,1-1,-1 0,1 0,0-1,1 0,10 1,96 12,-70-12,180 19,152 18,-270-24,153 45,-253-60,1 1,-1 0,-1 1,1 0,9 7,-16-11,0 1,0-1,0 1,0 0,-1-1,1 1,0 0,-1 0,1 0,0 0,-1-1,1 1,-1 0,1 0,-1 0,0 0,1 0,-1 0,0 0,0 0,0 2,0-2,-1 0,1 1,-1-1,0 0,0 0,1 0,-1 0,0 0,0 1,0-2,0 1,-1 0,1 0,0 0,0 0,0-1,-1 1,1-1,0 1,-1-1,-1 1,-20 9,0 2,0 0,2 1,-24 18,5-1,-250 173,273-192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31.85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1 913,'28'-29,"45"-43,69-89,-133 150,17-24,-25 34,0-1,0 1,0 0,-1 0,1-1,0 1,-1 0,1-1,-1 1,0 0,1-1,-1 1,0-1,0 1,0-1,0 1,0-1,0 1,0 0,-1-1,1 1,-1-3,0 3,0 0,0 1,0-1,1 0,-1 1,0-1,0 1,0-1,0 1,0-1,0 1,0 0,0 0,0-1,-1 1,1 0,0 0,0 0,0 0,0 0,0 0,0 1,0-1,0 0,0 0,0 1,0-1,0 1,0-1,-2 2,-29 17,17-7,1 1,1 1,0 0,0 1,2 0,-18 29,10-8,1 0,-16 46,31-75,1 0,0 0,0 1,0-1,1 1,0-1,0 1,1-1,1 14,0-18,0 0,-1 0,1 0,0 0,1-1,-1 1,1 0,-1-1,1 1,0-1,-1 0,1 1,1-1,-1 0,0 0,0 0,1 0,-1-1,1 1,0-1,-1 1,1-1,0 0,0 0,0 0,5 0,13 3,1-1,-1-1,0-1,0-1,30-3,106-23,-114 17,3 0,46-7,-1-4,-1-4,106-42,-184 60,1 0,-1-1,0 0,-1-1,1 0,-2-1,1 0,11-14,-17 17,0 0,-1 0,0-1,0 1,-1-1,0 0,0 0,0 0,-1 0,0-1,-1 1,0-1,0 1,0-1,-1 1,-1-15,-2 0,-2-1,0 1,-2 0,0 0,-2 1,0 0,-13-22,-95-135,98 150,-74-92,80 106,0 1,-1 0,0 1,-1 0,0 1,-19-10,30 19,0 0,0 0,0 1,0-1,-1 1,1 0,0 0,-1 1,1-1,-1 1,1 0,-1 0,1 0,-1 1,1-1,0 1,-1 0,1 1,0-1,0 1,0 0,0 0,0 0,0 0,0 1,1-1,-1 1,1 0,-6 6,-5 7,2 1,-1 0,2 0,-18 38,27-51,-14 28,2 0,1 1,2 1,1 0,1 1,2 0,2 0,-2 60,7-86,1-1,0 0,1 0,0 0,0 0,1 0,0 0,0 0,1-1,0 1,0-1,0 0,1-1,0 1,1-1,-1 0,1 0,1 0,10 7,9 4,0-1,1-1,56 21,-27-15,1-3,1-2,108 14,182-7,-344-24,0 1,-1 0,1 0,-1 1,1-1,0 1,-1 0,1 0,-1 0,1 0,-1 0,0 1,6 3,-7-3,-1 0,1 0,-1 1,1-1,-1 1,0-1,0 1,0-1,0 1,-1 0,1-1,-1 1,1 0,-1 0,0-1,0 1,-1 5,1-1,0 1,0-1,1 0,-1 1,2-1,-1 0,1 0,0 0,1 0,-1 0,1-1,1 1,7 11,-7-14,0 1,0-1,0-1,1 1,0-1,-1 0,1 0,0 0,1 0,-1-1,0 0,1 0,-1-1,1 1,0-1,-1 0,1-1,7 1,7-1,-1 0,0-1,1-1,-1-1,0-1,0 0,-1-1,1-1,-1-1,23-12,-18 6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03.30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0,'158'156,"-7"6,150 211,-270-328,-23-30,2 0,0-1,0-1,1 0,17 15,-24-24,0-1,1 0,0 0,-1-1,1 1,0-1,0 0,0-1,1 1,-1-1,0 0,1 0,-1-1,0 1,1-1,-1 0,0-1,1 1,-1-1,0 0,8-3,137-52,-112 39,2 1,78-19,-93 31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03.78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1 298,'4'-5,"6"0,5-5,10 0,3-7,7-5,9-3,6-2,4 0,4-4,6-1,9 0,-3 2,-14 6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05.09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200 1,'-18'0,"-1"0,0 2,1 0,-1 1,-30 9,45-11,1 0,0 0,0 0,0 0,0 1,1-1,-1 1,0 0,1 0,-1 0,1 0,-1 0,1 1,0-1,0 1,0-1,0 1,1 0,-1 0,1 0,-1 0,1 0,0 0,0 0,1 0,-1 0,1 0,-1 1,1-1,0 0,0 0,0 0,1 1,-1-1,1 0,0 0,0 0,0 0,0 0,0 0,3 3,5 14,1 0,2-1,0-1,0 0,23 24,82 74,-114-113,31 31,2-2,1-2,1-1,1-2,2-2,47 23,-87-48,0 0,-1 0,1 0,0 1,0-1,-1 0,1 0,0 0,0 0,-1-1,1 1,0 0,0 0,-1 0,1-1,0 1,0 0,-1 0,1-1,0 1,-1-1,1 1,-1-1,1 1,0-1,-1 1,1-1,-1 1,1-1,-1 0,0 1,1-1,-1 0,0 0,1 1,-1-1,0 0,0 1,0-1,0 0,0 0,1 0,-1 1,0-1,-1 0,1 0,0 0,0-47,-1 44,-29-200,8 68,18 115,-1 0,-1 0,-14-34,3 12,17 43,0-1,0 1,0 0,0 0,0 0,0-1,0 1,1 0,-1 0,0 0,0-1,0 1,0 0,0 0,0 0,0-1,0 1,0 0,1 0,-1 0,0-1,0 1,0 0,0 0,1 0,-1 0,0 0,0 0,0 0,1-1,-1 1,0 0,0 0,0 0,1 0,-1 0,0 0,0 0,1 0,-1 0,0 0,0 0,0 0,1 0,-1 0,0 0,0 0,0 1,1-1,-1 0,0 0,0 0,0 0,1 0,-1 0,0 0,0 1,0-1,0 0,0 0,1 0,-1 1,16 6,383 229,-349-204,69 58,-101-76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06.29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0,'8'1,"-1"-1,0 1,0 1,0-1,0 1,0 1,0-1,-1 1,1 0,6 5,62 46,-40-26,121 94,-5 7,241 268,-366-370,-2 1,-1 2,-2 0,-1 2,27 54,-47-85,0-1,0 1,0-1,0 1,1-1,-1 1,0-1,0 1,0-1,1 1,-1-1,0 1,1-1,-1 0,0 1,1-1,-1 0,1 1,-1-1,0 0,1 1,-1-1,1 0,-1 0,1 1,-1-1,1 0,-1 0,1 0,-1 0,1 0,0 0,14-13,13-45,-19 38,14-25,243-429,-257 461,1-1,1 1,0 1,1 0,1 0,-1 2,2-1,-1 2,17-10,-25 17,-1-1,1 1,0 0,0 0,0 0,0 1,0 0,0 0,0 0,1 0,-1 1,0 0,0 0,1 1,-1-1,0 1,0 0,0 0,0 1,0 0,0 0,0 0,-1 0,1 1,0-1,-1 1,0 1,0-1,0 0,0 1,-1 0,6 7,2 6,-1 0,-1 1,-1 0,0 0,-1 1,7 34,5 8,-15-50,0 1,-1-1,-1 1,0 0,1 15,-3-22,0 0,-1 1,1-1,-1 0,-1 1,1-1,-1 0,0 0,0 0,0 0,-1-1,1 1,-1 0,-4 4,-315 359,277-325,-1-2,-59 41,92-73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07.22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0,'3'1,"-1"1,1 0,-1-1,1 1,-1 0,0 0,0 0,0 0,0 1,0-1,-1 1,1-1,-1 1,1-1,-1 1,1 3,4 5,216 303,-119-175,-20-22,-16-19,5-2,86 87,-69-109,-35-31,-52-42,-1 0,1 0,-1 0,1 0,-1 0,1 0,-1-1,1 1,0-1,-1 1,1-1,0 0,0 0,-1 0,1 0,0 0,-1 0,1 0,0 0,0-1,-1 1,1 0,0-1,-1 0,1 1,-1-1,1 0,-1 0,1 0,-1 0,1 0,-1 0,0 0,2-3,6-5,0-1,0-1,11-18,-5 7,28-31,47-63,-82 100,-1 1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08.40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206 733,'2'-12,"0"-1,1 1,1 1,0-1,0 0,1 1,0 0,1 0,0 0,16-18,9-22,24-58,51-152,-102 252,-1 0,0 0,0 0,-1 0,-1-1,0 1,0 0,0-1,-2-10,0 17,1 0,-1 0,0 0,0 0,-1 0,1 0,0 0,-1 1,0-1,0 1,0-1,0 1,0-1,0 1,-1 0,1 0,-1 0,1 0,-1 1,0-1,0 1,1-1,-1 1,0 0,0 0,-1 1,1-1,0 0,0 1,-4 0,-8-2,-1 1,1 0,0 1,0 1,-1 1,1 0,0 1,0 0,1 1,-1 1,1 1,0 0,0 0,1 1,-1 1,2 1,-1-1,1 2,1 0,-1 0,2 1,0 1,0-1,1 2,0-1,1 1,1 1,0-1,0 1,2 0,-6 21,4-1,2 0,1 1,2 0,1 0,2 0,1 0,2-1,1 1,18 59,5-7,3-2,66 125,-93-203,4 12,2-1,0 0,1-1,1 0,18 21,-27-36,-1 1,1-1,0 1,0-1,0 0,0 0,0 0,0 0,0-1,1 1,-1-1,0 0,1 0,-1 0,1 0,0-1,-1 0,1 1,0-1,-1 0,1-1,-1 1,1-1,0 1,-1-1,1 0,-1-1,0 1,1 0,-1-1,0 0,0 0,0 0,0 0,0 0,0-1,3-4,8-8,0-2,-1 0,-1-1,-1 0,0 0,8-22,1 1,43-95,-6-3,44-161,-71 192,-23 89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17.09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41 492,'-10'1,"-16"-1,21-5,14-5,26-15,0 2,49-22,-22 12,176-95,129-75,-362 199,0 1,1 0,-1 1,1-1,10-2,-16 5,1 0,0 0,-1-1,1 1,0 0,0 0,-1 0,1 0,0 1,-1-1,1 0,0 0,-1 0,1 1,0-1,-1 0,1 0,0 1,-1-1,1 1,-1-1,2 1,-2 0,1 0,-1 1,1-1,-1 0,1 0,-1 1,0-1,1 0,-1 0,0 1,0-1,0 0,0 1,0-1,-1 0,1 1,-1 0,-145 759,109-573,-23 137,57-286,-6 23,6-53,4-19,7-22,11-2,2 1,1 1,1 0,1 2,2 1,48-42,191-135,-257 200,106-74,2 5,235-109,-289 163,-42 18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17.71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1,'3'1,"1"0,-1 0,0 1,0-1,0 1,0 0,0 0,0 0,-1 0,1 1,-1-1,1 1,-1-1,0 1,3 4,2 2,135 161,64 70,91 67,-215-231,166 119,-232-184,0-1,30 13,-18-13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18.85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309 0,'-2'0,"1"1,-1-1,0 1,1 0,0-1,-1 1,1 0,-1 0,1 0,0 0,0 0,-1 0,1 0,0 1,0-1,0 0,-1 2,-18 30,15-23,-35 65,2 1,5 2,3 1,3 2,4 0,3 2,-13 121,31-182,-10 104,12-112,0 1,1-1,0 0,2 1,-1-1,8 20,-9-30,1 1,0-1,0 0,0 0,1 0,0-1,0 1,0 0,0-1,0 0,0 0,1 0,0 0,0 0,8 4,-5-4,1 0,0-1,0 1,1-1,-1-1,0 0,1 0,9 0,14-3,0-1,-1-2,50-14,-67 16,324-98,-83 21,-236 75,-5 0,-1 1,1 1,1 0,13-1,-26 4,0 0,0 0,0 0,1 0,-1 0,0 0,0 0,0 1,0-1,0 1,0-1,0 1,0 0,0 0,0 0,-1 0,1 0,0 0,0 1,-1-1,1 0,-1 1,1 0,-1-1,0 1,0 0,0-1,0 1,0 0,0 0,0 0,0 0,0 3,2 11,-2 0,0-1,0 1,-2 0,0 0,-5 26,-29 97,19-84,-14 38,-73 154,92-223,9-19,-1 0,0 0,1 0,-2-1,1 1,0-1,-6 6,-4 0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20.20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1,'7'1,"0"1,0 1,-1-1,1 1,0 0,-1 0,0 1,1 0,-1 0,6 7,-3-5,119 95,-4 6,-5 5,198 242,-247-269,-5 3,84 149,-135-206,-4-6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33.26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149 993,'-11'50,"2"-13,-14 76,11-65,3 0,-5 78,13-112,1-1,1 0,0 1,0-1,2 0,0 0,0 0,1 0,1-1,0 1,0-1,2 0,-1-1,11 14,-15-22,0-1,0 1,0-1,0 0,1 1,-1-1,1-1,-1 1,1 0,0 0,0-1,-1 0,1 1,0-1,0 0,1-1,-1 1,0 0,0-1,0 0,0 1,0-1,1-1,-1 1,0 0,0-1,0 0,0 1,0-1,0 0,0-1,0 1,0-1,0 1,-1-1,1 0,4-4,2-1,0-1,-1 0,0 0,0-1,-1 0,0-1,-1 0,0 0,5-12,5-15,11-40,-24 65,0 1,0-1,-2 0,1 0,-1 0,-1 1,0-1,-2-13,2 25,0-1,0 1,0 0,0-1,0 1,0 0,0 0,0-1,0 1,0 0,0-1,0 1,0 0,0 0,1-1,-1 1,0 0,0 0,0-1,1 1,-1 0,0 0,0-1,0 1,1 0,-1 0,0 0,0 0,1 0,-1-1,0 1,1 0,-1 0,0 0,0 0,1 0,-1 0,0 0,1 0,-1 0,0 0,1 0,-1 0,25 4,31 16,-50-17,68 22,0-3,2-3,0-4,1-3,107 3,-130-9,-44-3,1-1,0-1,0 0,0 0,-1-1,1-1,0 0,19-4,-28 4,1 0,-1 0,1-1,-1 1,0-1,0 0,0 0,0 0,0 0,0 0,0 0,-1 0,1 0,-1-1,1 1,-1-1,0 1,0-1,0 0,-1 1,1-1,0 0,-1 1,0-1,0 0,0 0,0 0,-1-5,0-7,-2 0,0 1,0-1,-6-14,-33-79,-4 2,-5 2,-68-103,70 130,-3 1,-4 3,-108-111,118 141,-1 2,-2 2,-1 2,-2 2,-2 3,-75-34,114 58,0 2,-1 0,1 0,-1 1,-1 1,1 1,-1 0,-32 0,47 3,1 0,-1 0,0 0,1 0,-1 1,1-1,-1 0,1 1,-1-1,1 1,0 0,-1-1,1 1,0 0,-1 0,1 0,0 0,0 0,0 0,0 0,0 0,0 1,0-1,0 0,-1 3,1-1,1 0,0 0,0-1,-1 1,2 0,-1 0,0 0,0-1,1 1,0 0,-1 0,1-1,2 4,4 10,2-1,-1 1,18 20,-25-34,49 63,3-3,2-2,3-2,124 95,-99-95,3-3,2-4,149 62,-72-36,-105-47,0-2,2-3,101 27,-142-48,1 0,0-2,26-1,-38-1,1 0,-1-1,1-1,-1 0,0 0,0-1,0 0,15-8,-8 1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30.63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15 315,'-1'-1,"-1"0,1 0,0 0,0 0,0 0,0-1,1 1,-1 0,0 0,0-1,1 1,-1 0,1-1,-1 1,1 0,-1-1,1 1,0-1,0 1,0-1,0 1,0-1,0 1,0-3,1 2,0 1,0-1,1 0,-1 0,0 1,1-1,-1 0,1 1,-1 0,1-1,0 1,0 0,-1 0,1 0,2-1,12-5,-1 2,1 0,26-5,-32 8,603-99,7 39,-508 53,-33 5,0-5,102-22,-178 30,49-8,-51 9,0 0,-1-1,1 1,0 0,0 0,0 0,-1 0,1 1,0-1,0 0,-1 0,1 0,0 1,0-1,-1 0,1 1,0-1,-1 1,1-1,0 1,-1-1,1 1,-1-1,1 1,-1-1,1 1,-1 0,1-1,-1 1,0 0,1-1,-1 1,0 0,1 0,-1-1,0 1,0 0,0 0,0 0,0-1,0 1,0 0,0 0,0 0,0-1,0 1,-1 0,1 0,0-1,0 1,-1 0,1-1,-1 1,1 0,-1-1,1 1,-1 0,-6 10,0-1,0-1,-1 0,0 0,-1 0,0-1,-13 10,-7 6,-164 161,-268 333,-107 255,451-615,116-156,0-1,0 0,0 0,0 1,0-1,0 0,0 0,0 0,0 0,-1-1,1 1,0 0,-1 0,1-1,0 1,-1-1,-1 1,3-1,-1 0,1 0,-1-1,1 1,-1-1,1 1,-1 0,1-1,-1 1,1-1,0 1,-1-1,1 1,0-1,-1 1,1-1,0 1,0-1,-1 0,1 1,0-1,0 1,0-1,0 0,0 1,0-1,0 0,5-60,-3 52,-2 2,3-17,0 0,2 0,0 0,2 1,10-26,-15 46,0 0,1 0,-1 0,1 1,-1-1,1 1,0-1,0 1,0 0,0 0,0 0,1 0,-1 1,0-1,7-1,63-12,-49 11,52-6,0 3,1 3,0 3,0 4,0 4,-1 2,0 4,76 24,-133-31,0 0,0 2,-1 0,0 1,-1 1,0 0,17 14,-25-19,-1-1,1 0,0-1,1 0,-1 0,1-1,-1-1,1 1,0-1,-1-1,1 0,0 0,12-3,5 2,4 0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31.42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181 1,'-2'0,"1"1,-1 0,0-1,0 1,1 0,-1 0,0 0,1 0,-1 0,1 0,0 0,-1 1,1-1,0 1,0-1,-1 1,1-1,-1 3,-17 33,-5 24,4 1,2 1,-14 87,-2 198,32-317,-1 146,4-151,2 1,0-1,1 0,13 39,-14-55,1 0,1 0,0-1,0 1,1-1,0-1,0 1,1-1,0 0,0-1,1 1,0-1,1-1,-1 0,1 0,0-1,1 0,18 8,9-2,-1-1,1-2,1-2,37 2,53 10,-100-11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32.46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227 1,'-5'0,"0"0,-1 1,1 0,0 0,0 1,0-1,0 1,0 0,1 1,-1-1,0 1,1 0,0 0,0 0,0 0,0 1,0 0,1 0,-1 0,1 0,-4 7,5-8,0 1,0 0,0 0,0 0,1 0,0 0,0 0,0 0,0 1,1-1,-1 0,1 0,0 1,0-1,1 0,-1 1,1-1,0 0,0 0,1 0,-1 0,1 0,0 0,0 0,0 0,3 3,25 27,1-2,2-1,69 50,-68-56,-1 1,-1 2,-1 1,47 57,-76-82,0 1,0 0,0-1,-1 1,1 0,-1 0,0 0,-1 1,1-1,-1 0,0 0,0 0,-1 0,1 0,-1 0,0 0,-1 0,1 0,-1 0,0 0,-5 8,-5 11,-1 0,-27 36,38-58,-5 8,0-1,0 0,-1-1,0 0,-1 0,1-1,-2 0,1 0,-1-1,0-1,0 1,-1-2,1 1,-1-1,0-1,-17 3,-237 56,240-57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33.13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1,'202'223,"-155"-169,42 57,113 181,43 145,-238-425,0 1,-1 0,0 0,-2 1,1-1,-1 1,-1 0,-1 1,0-1,0 0,-2 0,0 1,0-1,-1 1,-1-1,-1 0,0 0,-7 20,-107 238,40-106,-3 11,70-151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33.68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0,'0'2,"1"-1,0 0,-1 1,1-1,0 0,-1 1,1-1,0 0,0 0,0 0,0 1,0-1,1-1,-1 1,0 0,0 0,0 0,1 0,-1-1,1 1,1 0,41 14,-31-10,142 42,213 36,-217-52,-72-14,1-3,0-4,114 0,-168-11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34.29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28,'0'-1,"0"0,1 0,-1 0,1 0,-1 0,1 0,-1 1,1-1,-1 0,1 0,0 0,0 0,-1 1,1-1,0 0,0 1,0-1,0 1,0-1,0 1,0-1,0 1,0 0,0-1,0 1,0 0,0 0,1 0,38-5,-34 5,527-4,-432 6,639 34,-647-22,-63-5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38.72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1289 70,'-194'1,"-273"-4,2-36,419 26,39 10,0 0,0 1,0 0,0 0,0 1,0 0,-1 0,1 0,0 1,-10 1,15 0,1 0,-1 0,1 0,-1 0,1 0,0 1,-1-1,1 0,0 1,0-1,0 1,0-1,0 1,0 0,0-1,1 1,-1 0,0 0,1-1,0 1,-1 4,-2 46,3-40,-2 138,6 0,7-1,38 186,-45-315,1 4,0-1,2 0,10 26,-17-48,1-1,-1 1,0-1,0 1,1-1,-1 1,0-1,1 1,-1-1,0 1,1-1,-1 1,1-1,-1 0,1 1,-1-1,1 0,-1 1,1-1,-1 0,1 0,-1 0,1 0,0 1,-1-1,1 0,-1 0,1 0,0 0,0 0,18-11,14-28,-31 37,37-50,2 3,2 1,3 2,1 2,2 3,2 1,2 3,66-36,-100 63,1 1,0 1,0 0,0 2,1 0,23-2,-35 7,0 0,0 0,-1 1,1 1,0-1,0 2,0-1,0 1,-1 0,1 1,-1 0,1 0,-1 1,0 0,-1 1,1 0,6 5,11 13,-2 1,-1 1,-1 1,-1 1,-1 1,-2 0,-1 1,-1 1,-1 1,-2 0,9 36,-3-28,0 3,-18-40,0 0,1 1,-1-1,0 0,-1 0,1 1,0-1,-1 0,1 0,-1 0,0 1,0-1,0 0,0 0,0 0,0 0,0-1,-1 1,-1 2,-14 13,-1-1,0 0,-1-1,-40 22,6-3,-421 268,453-289,-1-1,-1-1,0-1,0-1,0-1,-1-1,-1-1,1-2,-1 0,0-1,0-1,-36-3,40-1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40.39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777 97,'-12'-2,"1"1,0-2,0 0,-17-7,3 2,-156-46,172 51,-2 0,1 0,0 1,0 0,-1 1,1 0,-1 0,1 1,-1 1,1 0,0 0,-1 1,1 1,0-1,0 2,0-1,0 1,1 1,0 0,0 0,0 1,0 0,1 0,0 1,0 0,1 1,0-1,0 1,1 1,0-1,0 1,1 0,-5 12,1 3,1 0,1 0,2 0,0 1,1 0,1 0,2 1,1-1,3 30,-2-40,2-1,0 1,1-1,0 1,1-1,1-1,0 1,1-1,0 0,1 0,0-1,1 0,1 0,0-1,0-1,20 17,9-1,0-2,59 28,-58-31,-24-14,-1 1,-1 1,1 0,-1 1,-1 1,0 0,0 1,12 15,-24-24,0-1,0 1,0-1,0 1,-1-1,1 1,-1 0,0-1,0 1,0-1,0 1,0 0,0-1,-1 1,1 0,-1-1,0 1,1-1,-1 1,-1-1,1 0,0 1,0-1,-1 0,0 0,1 0,-1 0,-4 3,-7 9,-1-1,-1-1,-17 12,9-7,-40 35,-92 68,133-105,-1-2,0 0,-1-1,0-1,-32 9,41-16,-1-2,1 0,0-1,-28-2,35 1,-13 0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42.31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1 548,'123'-1,"1"6,154 25,221 37,-182-46,950 34,-518-18,-573-25,200-12,-270-8,-1-4,0-4,120-36,146-65,34-10,-273 92,152-19,66 15,-121 16,98-39,-27 4,-39 29,316 5,-552 23,0-1,0-1,0-1,0-1,-1-1,1-1,-1-1,41-22,-38 20,-1 0,2 2,-1 1,1 1,0 2,0 0,42 1,200 20,-241-14,293 48,-174-24,182 33,-213-32,-80-17,0-2,43 5,-58-13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46.04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833 52,'0'-1,"-1"-1,1 0,-1 0,0 1,0-1,0 0,0 1,0-1,0 1,0-1,0 1,-1 0,1 0,0-1,-1 1,1 0,-1 0,1 0,-1 0,0 1,1-1,-1 0,0 1,-2-1,-46-12,21 9,0 2,0 1,0 1,-1 1,1 2,0 1,0 1,1 2,-1 0,2 2,-1 2,1 0,1 1,-31 20,46-24,0 1,0 1,1 0,1 0,-1 1,2 0,-1 0,1 1,1 0,0 1,1 0,1 0,0 0,-7 28,10-32,0 1,0 0,1 0,1-1,-1 1,2 0,-1 0,1 0,1-1,0 1,0 0,1-1,0 0,1 1,0-1,0-1,1 1,0-1,0 1,1-1,0-1,9 9,-3-6,1 0,-1-1,1-1,1 0,0 0,0-2,20 8,112 24,-20-6,-91-21,-1 1,0 2,0 1,-2 2,0 1,-1 1,49 41,-74-54,0 1,-1-1,0 1,-1 1,0-1,0 1,0 0,-1-1,0 2,-1-1,0 0,0 0,0 1,-1-1,-1 1,1-1,-3 17,1-5,-2 0,0-1,-1 1,-1-1,-1 0,-13 31,-5 3,-2-2,-3-1,-42 57,62-94,-1-1,0 0,-1 0,-1-1,0-1,0 0,-1-1,0 0,-1-1,0 0,0-1,-1-1,1 0,-1-1,-1-1,-28 5,25-7,0-2,0 0,0-1,0-1,0-1,0-1,1 0,-1-1,1-1,0-1,1-1,0 0,0-1,-24-18,10 3,1-1,1-1,1-2,2-1,1-1,-24-37,23 17,19 30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33.70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1 417,'14'-2,"0"-1,-1 0,1 0,-1-2,0 1,0-2,16-8,3-1,620-287,-573 254,-59 36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46.74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0 124,'104'-5,"129"-23,-63 6,644-27,-773 48,0-2,47-10,-78 10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47.72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0,'2'2,"1"0,0 1,-1-1,1 0,-1 1,0 0,0-1,0 1,0 0,0 0,-1 0,2 4,2 2,216 439,-210-424,10 24,-2 1,-2 1,14 71,-25-99,0 1,2-1,16 35,-15-37,0 1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48.39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1,'2'53,"2"1,2-1,16 62,54 151,-32-122,-24-59,9 30,-21-94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49.05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0,'319'355,"-258"-274,-3 2,80 153,-115-185,-2 2,-2 0,-3 1,-2 0,-2 1,7 101,-14-38,-5-1,-19 142,13-189,4-46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50.02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152 1,'-4'6,"-1"1,1 0,0 0,1 0,-1 1,1-1,1 1,0 0,0-1,-1 11,-4 10,-24 95,4 1,6 2,-7 196,27-246,3-1,4 1,3-1,3 0,4-1,2-1,37 92,-39-132,1-1,2-1,1 0,41 48,18 26,-66-83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52.86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426 1,'-5'0,"1"0,0 1,0 0,0 0,-1 0,1 1,0-1,0 1,1 0,-1 0,0 0,1 1,-1-1,1 1,0 0,0 0,0 0,-3 3,-5 9,0 0,-16 32,17-29,-38 72,5 1,4 2,4 2,4 2,4 0,5 2,4 1,-8 141,23-192,3-1,1 1,3-1,18 91,-14-112,0 1,2-1,0 0,2-1,1 0,1-1,2-1,0 0,30 33,1-7,92 78,-117-111,0-1,1 0,1-2,0-1,1-1,1-1,33 10,-39-17,-2-1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53.99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522 1,'-25'0,"0"2,1 1,0 1,0 1,0 1,0 1,1 1,0 1,1 1,-23 14,10-6,-50 35,76-46,0-1,1 1,0 0,0 1,0 0,1 0,1 1,-1 0,1 0,-7 16,12-21,0-1,0 1,1-1,-1 1,1-1,0 1,0-1,1 1,-1 0,1-1,0 0,-1 1,2-1,-1 1,0-1,1 0,-1 0,1 0,0 0,0 0,0 0,0 0,5 4,8 8,1-1,33 24,-19-16,148 106,28 24,-175-128,18 16,-45-38,-1 1,-1 0,1 0,0 1,-1-1,1 0,-1 1,0-1,0 1,-1 0,2 4,-2-6,-1 0,0 1,0-1,0 0,-1 1,1-1,-1 0,1 1,-1-1,0 0,1 1,-1-1,-1 0,1 0,0 0,0 0,-1 0,1 0,-1-1,1 1,-1 0,0-1,-3 3,-55 33,40-26,7-3,0 1,1-2,-1 0,0 0,-1-1,0-1,0 0,0-1,-25 5,-324 33,333-37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55.30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97,'7'-2,"-1"1,1-1,0-1,-1 1,1-1,-1 0,0-1,0 0,0 0,-1 0,10-9,22-13,-29 21,0 2,0-1,0 1,1 1,0-1,-1 1,1 1,0 0,0 0,0 1,0 0,0 0,-1 1,1 0,0 1,13 3,4 4,0 1,-1 0,-1 2,28 17,-47-25,1-1,-1 1,0-1,0 2,0-1,-1 0,1 1,-1 0,0 0,-1 0,1 1,-1-1,0 1,0 0,-1 0,3 8,-4-9,0 1,0-1,-1 1,0-1,0 1,0-1,-1 1,0-1,0 0,0 1,-1-1,0 0,0 0,0 0,0 0,-1 0,0 0,0 0,-4 4,-19 19,0-2,-2-1,-1-1,0-2,-54 31,196-85,-81 24,0 0,0 3,61-4,104 10,-95 1,115-1,-188-1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56.05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1,'1820'0,"-1794"0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56.76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1,'3'76,"2"1,5-1,29 122,-18-114,1-5,-4 0,-4 1,8 135,-22-192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34.80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264 880,'-8'1,"0"0,-1 0,1 1,0 0,0 1,0-1,0 2,1-1,-1 1,1 0,0 0,0 1,0 0,1 1,-1-1,1 1,-10 13,-3 5,1 1,1 1,-19 41,31-58,1 0,0 0,0 0,1 1,0-1,1 1,0 0,0 0,1 0,0 0,1 0,0 0,1 0,0 0,1 0,0-1,0 1,1 0,0-1,1 1,0-1,0 0,1 0,0-1,0 1,1-1,1 0,-1-1,1 0,0 0,15 11,-3-2,2-1,0-1,0 0,2-2,-1 0,2-2,-1 0,1-2,1 0,-1-2,1-1,0-1,1-1,-1-1,49-2,-69-1,1 1,-1-1,0-1,0 1,1 0,-1-1,0 0,0-1,-1 1,1-1,0 0,-1 0,7-6,-8 7,-1-1,0 1,0-1,-1 0,1 0,-1 1,1-1,-1 0,0-1,0 1,0 0,0 0,-1 0,1-1,-1 1,0 0,0 0,0-1,-1 1,1 0,-1 0,1-1,-3-4,-10-24,-1-1,-1 2,-2 0,-1 1,-1 1,-46-52,30 38,-46-77,79 117,0 0,0-1,0 1,1 0,-1-1,1 1,0-1,0 1,1-1,-1 0,1 1,-1-1,1 0,0 0,0 1,1-1,-1 0,1 1,0-1,2-5,1 2,0 1,1-1,-1 1,1 0,1 0,-1 1,1 0,12-9,10-8,10-10,1 3,2 1,0 2,47-21,-75 43,1 0,-1 1,1 0,0 2,-1-1,1 2,0-1,0 2,0 0,0 1,-1 0,26 8,13 6,92 44,-126-52,-8-3,30 12,0 2,-1 2,71 51,-109-72,0 1,0 0,0 0,0 0,0 0,1 0,-2 0,1 0,0 1,0-1,0 0,0 0,-1 1,1-1,-1 0,1 1,-1-1,0 1,1 1,-1-2,-1-1,1 1,0 0,0 0,-1-1,1 1,-1 0,1 0,-1-1,1 1,-1-1,1 1,-1 0,0-1,1 1,-1-1,0 0,0 1,1-1,-1 1,0-1,0 0,-1 1,-3 0,1 0,-1 0,0 0,0-1,0 0,0 0,0 0,0 0,-8-3,10 2,-1 0,1-1,0 0,0 0,-1 0,1 0,1 0,-1 0,0-1,1 1,-1-1,1 0,0 0,0 0,0 0,0 0,0 0,1-1,-3-6,-1-6,0-1,-4-35,7 32,-4-15,-39-273,38 232,3 0,7-80,-2 140,0 0,2 0,7-28,0 19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02.81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51 74,'-2'-8,"0"1,-1 0,0 0,0 1,-1-1,1 1,-2-1,1 1,-6-6,9 12,1-1,0 1,-1 0,1 0,0 0,-1 1,1-1,-1 0,1 0,0 0,-1 0,1 0,0 0,0 0,-1 1,1-1,0 0,-1 0,1 0,0 1,0-1,-1 0,1 0,0 1,0-1,0 0,-1 0,1 1,0-1,0 0,0 1,0-1,0 0,-1 1,1-1,0 0,0 1,0-1,0 0,0 1,0-1,0 1,0-1,0 0,1 1,-1 0,-3 21,3 110,23 186,-5-112,-13-97,7 79,-11-183,0 1,0-1,0 1,1-1,-1 0,1 0,0 0,1 0,0 0,-1 0,1 0,1-1,5 7,-6-8,0-1,1 0,-1 0,0 0,1 0,-1-1,1 1,0-1,-1 0,1 0,0 0,0-1,0 1,0-1,-1 0,1 0,0-1,0 1,0-1,4 0,25-9,0-1,-1-1,-1-1,45-27,-13 7,129-66,51-25,-233 120,0-1,0 0,-1 0,1-1,-1 0,-1-1,16-14,-22 18,1-1,-1 1,0-1,0 0,0 1,-1-1,1 0,-1 0,0 0,0 0,-1 0,1 0,-1-1,0 1,0 0,0 0,0 0,-1 0,0 0,0 0,0 0,0 0,-3-6,-11-25,-2 1,-1 1,-2 1,-36-45,-15-25,57 68,15 29,12 21,19 38,-3 1,31 82,31 127,-73-207,16 46,88 289,-110-338,7 88,-13-83,-2-11,-3-27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04.14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544 384,'2'-60,"-1"15,-5-62,3 96,-1-1,0 1,-1 0,0 0,0 0,-1 0,-1 0,0 1,0 0,-11-15,13 22,0 0,0-1,0 1,-1 1,1-1,-1 0,0 1,1 0,-1 0,-1 0,1 0,0 1,0-1,0 1,-1 0,1 0,-1 1,1-1,-1 1,1 0,-1 0,1 1,0-1,-1 1,1 0,0 0,-1 1,1-1,0 1,0 0,-7 4,-1 1,-1 0,1 1,1 0,-1 1,1 1,1 0,0 0,-15 20,21-25,1 0,0 0,0 0,0 0,1 1,0-1,0 1,0-1,1 1,0 0,0 0,0 0,1 0,0-1,0 1,1 6,0-3,2-1,-1 1,1-1,0 0,1 0,-1-1,2 1,-1-1,11 14,9 4,1 0,0-2,2-1,39 26,-50-37,305 240,-281-217,-32-28,0 0,-1 1,0 0,0 0,-1 1,0 0,9 16,-13-20,0 0,-1 0,0 0,0 0,0 0,0 1,-1-1,1 0,-1 1,0-1,0 0,-1 1,1-1,-1 0,0 0,0 0,0 1,-1-1,0 0,-3 5,-19 33,-45 56,26-39,35-47,0 0,-1 0,0-1,-1 0,0-1,-1 0,0-1,0 0,-1-1,0 0,-1 0,0-2,0 1,0-2,-1 0,-20 5,-17-1,-1-2,-56 0,88-7,0-1,0-1,0-1,0-1,1 0,-1-2,1 0,-27-13,27 10,0-1,-26-19,29 15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04.95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0 128,'164'0,"320"-41,-292 4,57-9,-224 42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05.93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0,'1'9,"1"0,0-1,0 1,1-1,0 0,7 14,2 3,95 209,-31-76,-20-40,30 73,-81-175,-1 0,0 1,-1-1,-1 1,-1 30,1-15,-1-24,1 1,-1-1,2 0,-1 0,1 0,1 0,7 13,34 49,-36-57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07.53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157 832,'161'-1,"179"3,-316-1,0 1,-1 1,1 1,37 11,-50-11,0 0,0 1,-1 0,1 1,-1 0,0 0,-1 1,0 0,0 1,0 0,10 13,-16-17,-1 1,0-1,0 0,0 1,0-1,-1 1,0 0,1-1,-2 1,1 0,-1 0,1-1,-1 1,-1 0,1 0,-1 0,0-1,0 1,0 0,0-1,-1 1,0-1,0 1,0-1,-1 0,-5 8,-5 8,-2-1,0 0,-35 31,41-41,0-1,-1 0,0 0,0-1,-1-1,1 0,-2 0,1-1,-23 7,25-10,-1 0,0-1,0 0,0-1,0 0,0 0,0-1,0 0,0-1,0 0,1-1,-18-7,19 8,2-1,-1 0,0-1,0 1,1-1,0 0,0-1,0 1,1-1,-1 0,1-1,0 1,0-1,1 0,0-1,0 1,1-1,-1 1,1-1,1 0,-1 0,1 0,0-1,1 1,0 0,0-1,1 1,0-1,0 1,0 0,3-12,7-34,2 1,31-84,55-97,-47 116,0 5,-28 66,-2-2,-2 0,25-96,-44 142,1-1,-1 1,1-1,-1 1,0 0,0-1,0 1,0 0,0-1,0 1,-1-1,1 1,-1 0,0-1,0 1,0 0,0 0,0 0,-2-3,2 4,-1 0,1 0,-1 0,1 0,-1 0,0 0,1 1,-1-1,0 0,0 1,0-1,0 1,1 0,-1 0,0 0,0 0,0 0,-4 0,-9 4,1-1,-1 2,0 0,-23 12,24-11,-53 23,-18 7,-104 60,163-80,1 1,0 1,2 1,0 1,2 1,0 1,1 0,-18 28,28-34,-8 9,1 1,1 1,1 0,-16 44,31-69,-1 0,1 0,-1 0,1 1,0-1,0 0,0 0,0 0,0 1,1-1,-1 0,1 0,-1 0,1 0,0 0,0 1,0-1,0-1,0 1,0 0,0 0,1 0,-1-1,1 1,-1 0,1-1,0 0,-1 1,1-1,0 0,0 0,0 0,0 0,0 0,0 0,1-1,2 2,12 2,0 0,1-1,31 2,-30-3,5 2,1 2,-2 1,1 0,-1 2,32 16,5 2,-44-21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08.43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1,'13'1,"0"2,0 0,0 0,0 2,-1-1,0 2,0-1,0 1,10 9,3-2,3 4,-1 2,0 0,-1 2,-1 0,-1 2,22 28,-1 3,66 109,-5 47,-74-143,-14-23,-3 0,14 55,-6-15,-22-79,0 1,0 0,0 0,-1 0,0 0,0-1,-1 1,0 0,0 0,0 0,-3 6,-27 66,15-42,-44 103,-42 118,90-216,3-9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10.08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1 357,'0'6,"0"0,0 1,1-1,0 0,0 0,1 0,-1 0,2 0,-1 0,0 0,1-1,0 1,1-1,-1 0,6 6,-3-5,0 0,0 0,1-1,0 0,0-1,1 0,-1 0,1 0,0-1,8 3,18 2,0-1,1-2,-1-2,51 0,-67-3,413-12,-169 0,486-18,-88 5,-492 18,207 0,-155 15,1-9,269-37,-133-31,-194 34,-102 22,489-87,-409 79,212-21,-238 38,-1-5,180-37,-189 23,1 4,1 4,203 0,448 19,-737-4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14.8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730 1226,'1'-9,"1"1,0-1,0 1,0-1,1 1,1 0,-1 0,7-10,12-32,-5-6,-3 0,-3 0,-2-1,-2-1,-3 1,-5-89,-1 114,-2-1,-1 1,-1 0,-1 1,-2-1,-2 2,-1-1,-1 1,-1 1,-1 1,-2 0,-1 1,-23-26,26 38,0 0,-1 2,-1 0,0 1,-1 0,0 1,0 2,-1 0,-1 0,1 2,-32-8,28 10,0 1,0 0,-1 2,1 1,0 0,-1 2,1 1,0 0,-1 2,-25 8,40-9,1 0,0 1,0 0,0 0,0 1,1 0,0 0,0 1,0 0,1 0,0 1,0-1,0 2,1-1,0 0,1 1,-1 0,1 0,1 0,0 0,0 1,0 0,1-1,1 1,-1 0,1 14,0-12,1 1,0-1,1 1,0-1,1 1,1-1,-1 0,2 0,-1 0,2 0,-1-1,1 0,1 1,0-2,1 1,-1-1,2 0,-1 0,1-1,12 10,1-4,1-1,0-1,1-1,0-1,1-1,29 8,157 26,-162-34,318 48,331 72,-682-125,0 0,1 2,-2-1,1 2,-1 0,0 1,24 17,-29-17,-1 0,0 1,0 0,-1 0,0 1,-1 0,0 0,0 0,-1 1,0 0,3 13,0 1,-1 0,-1 0,-1 1,-1 0,-1 0,-2 0,-3 47,1-62,-1 1,0-1,0 0,-1 0,-1 0,0 0,-1 0,0-1,0 1,-1-1,0-1,-1 1,0-1,-1 0,1-1,-2 0,1 0,-1-1,-19 13,-50 19,57-29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15.9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475 2026,'-2'1,"0"-1,0 1,0-1,0 1,0 0,0 0,0 0,1 0,-1 0,0 0,1 0,-1 0,1 1,-1-1,1 1,-1-1,1 1,-1 1,-23 38,19-30,-33 56,4 2,2 2,3 1,4 1,2 1,-15 93,37-158,1 0,0 1,1-1,0 0,0 1,1-1,0 0,1 0,0 0,0 0,7 16,-7-21,1 1,0-1,0 0,0 0,0 0,1 0,0 0,0-1,0 1,0-1,0 0,1-1,-1 1,1-1,0 0,-1 0,1 0,0 0,0-1,0 0,1 0,7 0,7 0,0-2,1 0,-1-1,0-1,0 0,0-2,19-7,137-57,-146 55,86-37,-2-5,153-102,-265 157,7-4,-1-1,0 0,-1-1,1 0,7-10,-14 16,1-1,-1 1,0-1,-1 1,1-1,0 0,0 0,-1 1,1-1,-1 0,1 0,-1 0,0 0,0 1,0-1,0 0,0 0,0 0,0 0,-1 0,1 1,-1-1,1 0,-1 0,0 1,1-1,-1 0,0 1,0-1,0 1,-1-1,1 1,-3-3,-15-13,-1 2,0 0,-2 2,1 0,-2 1,-27-10,2-1,-23-12,-1 3,-1 3,-2 3,-1 4,0 2,-2 5,-93-8,169 23,-1 0,1 0,0 0,0-1,0 1,0-1,0 1,0-1,0 0,1 1,-1-1,0 0,0 0,-3-3,5 3,-1 1,1-1,-1 0,0 0,1 0,0 0,-1 0,1 0,0 0,-1 0,1 0,0 0,0 0,0 0,0 0,0 0,0 0,0 0,0 0,0-1,1 0,2-6,0 0,1 0,0 0,1 0,9-12,-2 1,37-61,-3-3,-4-2,-4-1,-4-2,-3-1,31-156,-40 123,7-157,-27 229,-3 1,-1 0,-2 0,-3 0,-2 1,-16-55,16 78,-1 1,-1 0,-1 0,-1 1,-1 1,-1 0,-1 1,-1 1,-1 0,0 1,-33-25,33 31,-1 0,-1 0,0 2,0 1,-1 0,0 1,-1 2,0 0,0 1,-1 2,1 0,-1 1,-33 0,52 3,1 0,0 0,-1 0,1 1,-1-1,1 1,-1 0,1 0,0 0,0 0,-1 1,1-1,0 1,0 0,0 0,1 0,-1 0,0 0,1 1,-1-1,1 1,0-1,0 1,0 0,-2 4,0 4,0 1,0 0,1 0,1 0,-2 25,2-8,1 0,1 1,2-1,1 0,1 0,2 0,0 0,2-1,1 0,23 46,-6-23,3-2,2-1,2-1,61 66,446 401,-58-64,-371-316,-75-88,2-1,48 44,-72-76,-4-1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16.4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0 867,'7'-1,"-1"0,0 0,1-1,-1 0,0 0,0 0,0-1,7-4,10-4,4 1,528-206,264-101,-438 163,-298 120,-27 10,1 2,0 3,82-16,-114 32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35.80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1,'2'39,"1"-1,1 0,3 0,1 0,18 51,84 180,-104-257,378 761,33-18,-225-412,479 807,-494-853,-168-282,59 97,-4 3,56 145,-107-220,-2 0,-1 1,6 60,-2 125,-12-177,1 76,-3-53,3 1,17 94,-20-166,7 22,-7-23,0 1,0-1,1 1,-1-1,0 1,1-1,-1 1,0-1,0 0,1 1,-1-1,1 1,-1-1,0 0,1 1,-1-1,1 0,-1 0,1 1,-1-1,1 0,-1 0,1 0,-1 0,1 0,-1 0,1 1,-1-1,1 0,-1 0,1-1,-1 1,1 0,0 0,-1 0,1 0,-1 0,1-1,10-6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17.0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0 878,'197'-103,"49"-23,-11 19,310-151,-431 205,2 5,147-39,-103 36,-34 10,-110 37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19.5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159 481,'15'-1,"0"-1,0-1,-1-1,1 0,25-11,2-1,1040-318,-715 241,-330 84,-25 10,-13 5,-18 14,13-16,-369 400,29 29,236-292,-729 1092,743-1066,96-166,0-1,0 1,0-1,0 1,-1-1,1 1,0-1,0 1,-1-1,1 1,0-1,-1 0,1 1,0-1,-1 1,1-1,0 0,-1 0,1 1,-1-1,1 0,0 0,-1 1,1-1,-1 0,1 0,-1 0,1 0,-1 0,1 1,-1-1,1 0,-1 0,1 0,-1-1,1 1,-1 0,0 0,-5-22,9-47,-2 60,1-20,1 0,1 0,2 1,1 0,2 0,0 0,2 1,0 0,2 1,2 1,0 0,1 1,1 1,24-25,-34 41,0 1,0 0,0 1,1 0,0 0,0 1,0 0,0 0,1 1,0 0,-1 0,1 1,0 0,13-1,13 1,1 1,51 6,-12-1,0-2,231-4,-276-2,1-1,-1-2,50-16,36-9,-94 28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20.9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159 1086,'2'-4,"0"0,0 1,0-1,1 1,-1 0,1-1,0 1,0 0,0 1,0-1,1 1,-1-1,6-2,2-3,225-151,-147 104,82-67,-165 117,-1 1,0-1,0-1,0 1,-1-1,0 1,0-1,0 0,5-12,-9 17,1-1,-1 1,0 0,1-1,-1 1,0-1,0 1,0-1,0 1,0-1,0 1,0 0,-1-1,1 1,0-1,-1 1,1 0,-1-1,0 1,0-2,-1 1,0 1,0-1,0 1,0-1,0 1,0-1,0 1,0 0,0 0,-1 0,1 1,0-1,-1 0,1 1,-1-1,-2 1,-22-3,0 2,0 1,0 1,0 1,0 1,0 2,0 1,-44 15,39-9,0 2,1 0,1 2,0 2,1 0,-38 33,51-37,0 1,1 0,1 1,0 0,2 1,-1 1,2 0,1 0,0 1,1 1,1 0,1 0,1 0,0 1,2 0,0 0,2 0,0 0,1 0,3 23,-2-40,0 0,1 0,-1 0,1 0,0 0,1 0,-1 0,1-1,-1 1,1 0,0-1,1 0,-1 1,0-1,1 0,0 0,0 0,0-1,0 1,0-1,0 1,1-1,-1 0,1 0,-1-1,1 1,0-1,6 2,8 0,0-1,0 0,-1-1,1-1,21-3,-19 2,55-5,-1-2,-1-4,0-3,138-48,-164 45,0-3,-1-1,-1-2,-1-2,-1-2,-2-2,-1-2,41-42,-58 49,-2-1,0-1,-2-1,-1 0,-1-2,-2 0,-1 0,-1-2,-2 1,11-48,-14 40,-2 0,-2 0,-1-1,-2 1,-2-1,-1 1,-2-1,-15-61,17 94,0 0,0 0,0 0,-1 0,0 0,0 1,-1-1,1 1,-2 0,1 0,-8-8,9 12,0 0,0 0,0 0,0 1,0-1,0 1,-1 0,1-1,-1 1,1 1,-1-1,1 1,-1-1,1 1,-1 0,1 0,-1 0,1 1,-1-1,1 1,-1 0,1 0,0 0,-1 1,-4 2,0 0,-1 1,1 1,0-1,0 1,1 1,0-1,0 1,0 1,1-1,0 1,1 0,-1 0,2 1,-1-1,-3 13,-6 14,2 1,-11 56,18-73,2 0,0 0,1 0,1 1,1-1,0 1,5 25,-2-31,1 0,0 0,1-1,0 0,1 1,1-2,0 1,1-1,0 0,16 17,-5-10,0-2,2 0,0 0,1-2,0-1,48 22,34 22,-99-55,-1-1,0 1,1 1,-1-1,-1 1,1-1,0 1,-1 0,0 1,0-1,0 0,0 1,-1 0,0-1,0 1,0 0,0 0,-1 0,0 1,0-1,0 0,-1 7,-1 0,0 0,-1 1,-1-2,0 1,0 0,-2-1,1 1,-9 14,10-21,0 0,1 1,0-1,0 1,0 0,1 0,-2 7,3-12,0 1,1-1,-1 0,0 1,0-1,1 0,-1 1,1-1,-1 0,1 0,-1 1,1-1,0 0,0 0,0 0,-1 0,1 0,0 0,0 0,0 0,1-1,-1 1,0 0,0-1,0 1,0 0,1-1,-1 1,0-1,1 0,-1 0,0 1,1-1,-1 0,0 0,1 0,-1 0,2-1,11 2,0-2,-1 0,1-1,-1 0,1-1,-1 0,20-8,90-46,-91 41,23-11,-2-2,0-2,55-45,-64 39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21.6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93 83,'-1'8,"0"-1,0 0,-1 0,0 0,-1 0,-6 12,-2 9,-4 12,2 0,2 1,-11 77,21-105,1 0,0 0,0 0,1 0,1 0,0 0,1 0,0 0,1-1,1 1,0-1,0 0,1 0,1-1,0 0,15 18,-14-21,1 0,-1 0,2-1,-1 0,1-1,0 0,0 0,1-1,0-1,19 6,-6-3,0-2,0 0,50 2,-68-7,-1 0,1 0,0 0,-1-1,1 1,-1-1,1-1,-1 1,1-1,6-3,-9 3,0 0,-1 0,1 0,-1-1,0 1,1-1,-1 1,0-1,-1 0,1 1,0-1,-1 0,0 0,1 0,-1 0,0-1,-1 1,1 0,0-6,3-27,-2 0,-1 0,-2 0,-1 1,-2-1,-2 0,-1 1,-1 0,-2 1,-2 0,-1 0,-1 1,-2 1,-22-33,30 53,-1 1,-1-1,0 2,0-1,-15-10,18 16,1 1,-1 0,1 0,-1 1,-1 0,1 0,0 0,-1 1,1 0,-1 1,-11-1,-7 1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22.4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249 1,'-7'0,"0"0,0 0,0 0,0 1,1 0,-1 0,0 1,0 0,1 0,-1 0,1 1,-1 0,1 0,0 1,0 0,1 0,-1 0,1 1,0-1,0 1,-8 11,0-1,1 1,1-1,0 2,2 0,-1 0,2 0,0 1,2 0,-10 38,16-52,0-1,0 1,1 0,-1 0,1 0,0 0,0 0,0-1,0 1,1 0,-1-1,1 1,0-1,0 0,1 0,-1 1,0-1,1-1,0 1,4 3,9 7,0 0,33 18,-9-6,2 7,-1 2,-2 1,-2 3,59 75,-94-111,1 1,-2-1,1 1,0 0,0-1,-1 1,1 0,-1 0,0 0,0 0,0 0,-1 1,1-1,-1 0,1 0,-1 0,0 1,0-1,-1 0,1 0,-1 0,-1 6,-1-4,0 0,0 0,-1 0,1 0,-1-1,0 0,-1 0,1 0,-1 0,1-1,-11 6,-42 31,35-24,0 0,-25 11,27-17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22.9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23.3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24.5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1527,'47'-3,"-1"-2,-1-2,1-3,63-21,-13 5,1783-451,70-52,-928 242,-917 258,165-70,-240 86,-6 3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39.8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1041 171,'37'-35,"56"-41,-86 72,26-21,-33 25,1-1,0 1,0-1,0 1,-1-1,1 1,0-1,0 0,-1 0,1 1,-1-1,1 0,-1 0,1 0,-1 1,1-1,-1 0,0 0,1 0,-1 0,0 0,0 0,0 0,0 0,0 0,0 0,0 0,0 0,0-1,-1 1,0 1,0-1,0 0,0 1,-1 0,1-1,0 1,0 0,0-1,0 1,-1 0,1 0,0 0,0 0,0 0,-1 0,1 0,0 1,0-1,0 0,-2 1,-30 10,25-9,-706 193,290-90,423-105,0 0,0 0,0 0,1 1,-1-1,0 0,1 1,-1-1,0 0,0 1,1-1,-1 1,1-1,-1 1,0-1,1 1,-1-1,1 1,-1 0,1-1,0 1,-1 0,1-1,-1 1,1 0,0 0,0-1,0 1,-1 0,1 0,0-1,0 1,0 0,0 0,0 0,0-1,0 1,1 0,-1 1,20 31,-9-16,89 156,179 291,-220-376,-5 2,72 158,-101-145,-24-102,-1 0,0 0,1-1,-1 1,0 0,1-1,-1 1,1 0,-1-1,1 1,-1 0,1-1,0 1,-1-1,1 1,0-1,0 1,-1-1,1 0,0 1,0-1,-1 0,1 0,0 0,0 1,0-1,-1 0,1 0,0 0,0 0,1 0,1-1,0 0,0 0,0 0,0-1,0 1,0-1,-1 1,6-5,43-43,6-13,3 2,2 3,2 3,3 3,2 2,106-55,-134 83,0 2,2 1,1 3,0 2,0 1,1 3,1 1,-1 2,1 3,0 1,0 2,0 3,63 11,-80-7,0 1,-1 2,0 0,-1 2,0 1,-1 2,-1 0,0 2,-1 0,0 2,-2 1,0 0,-2 2,0 0,19 30,-19-24,-2 1,-1 0,-1 2,-2 0,-1 1,-1 0,-2 0,-1 2,-2-1,-1 1,-1 0,-1 67,-5-71,-2 1,-11 58,9-74,0 0,0 0,-2 0,0 0,0-1,-1 0,-15 18,-10 8,-2-2,-63 55,-91 57,134-108,-4 3,-2-3,-121 63,152-91,0-1,-2-1,1-2,-1-1,-1-1,1-2,-1-1,-58 0,66-6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40.9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778 74,'-7'-8,"-1"1,-1 1,1-1,-1 1,0 1,0-1,-1 1,0 1,0 0,0 1,0-1,0 2,-1 0,1 0,-1 1,1 0,-1 1,0 0,1 0,-14 3,6 1,0 1,1 1,-1 0,1 1,1 1,-1 1,2 0,-1 1,1 1,0 0,-12 14,-16 17,3 2,1 1,3 3,2 0,2 3,-37 75,58-104,1 1,2 1,0 0,1 0,1 0,-3 29,9-48,1-1,-1 1,1 0,0 0,0 0,1 0,-1 0,1-1,0 1,1-1,-1 1,1-1,0 0,0 0,0 0,0-1,1 1,-1-1,1 1,0-1,0 0,0-1,7 4,11 6,1-1,0-1,31 9,352 85,-117-36,-212-46,126 55,-189-71,18 7,-2 1,0 2,0 1,-2 1,28 24,-54-40,1 0,-1 0,0 0,0 1,0-1,0 1,0-1,-1 1,1 0,-1 0,0 0,0 0,0 0,0 0,0 0,-1 0,1 0,-1 0,0 0,0 1,0-1,0 0,0 0,-1 0,0 0,0 0,1 0,-2 0,1 0,0 0,-1 0,1 0,-1-1,0 1,-2 3,-8 8,-1 0,0-1,-1 0,-28 19,26-20,-308 259,314-263,-1 1,0-1,0 0,-1-1,1-1,-2 0,1 0,-1-1,1-1,-1 0,-20 3,6-6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37.43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340 1085,'73'80,"-4"4,113 182,78 208,-180-321,-46-90,52 104,-85-165,0 0,0 0,0 0,0 0,-1 0,1 0,-1 0,1 1,-1-1,1 0,-1 0,0 0,0 0,0 1,-1 2,0-4,1 0,-1-1,1 1,-1-1,1 1,-1-1,1 0,-1 1,0-1,1 1,-1-1,0 0,1 0,-1 1,0-1,1 0,-1 0,0 0,1 0,-1 0,0 0,0 0,1 0,-1 0,0 0,1 0,-1 0,0-1,-1 1,-6-3,0 0,0-1,0 0,0 0,1 0,-10-8,-64-55,3-3,3-4,3-3,-102-142,82 84,6-5,-87-190,120 211,-46-144,83 210,2-1,3-1,2 1,2-1,1-79,7 115,1-1,0 1,2 0,0 0,1 0,1 0,1 1,0 0,2 0,0 1,1 0,0 1,1 0,1 0,1 1,0 1,1 0,0 1,1 1,1 0,0 1,0 0,1 2,1 0,-1 0,1 2,23-7,19-3,108-18,-134 30,0 2,1 1,-1 2,63 8,-87-7,0 1,0 0,0 1,0 0,0 1,-1-1,1 2,-1 0,0 0,0 0,-1 1,0 0,0 1,0 0,-1 0,0 1,0-1,-1 2,0-1,0 1,-1 0,-1 0,1 0,-1 0,-1 1,1 0,-2 0,1 0,-2 0,2 12,-2 4,-1 0,-1 0,-2 0,0 0,-2-1,0 1,-2-1,-1 0,-1-1,-1 0,-1 0,-17 26,-17 22,-3-2,-80 90,42-63,-104 91,165-165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41.4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1 776,'4'-4,"10"-6,7-1,9-8,11-4,17-7,23-15,16-10,12-11,14-8,6 0,0 0,-6 0,-15 8,-18 11,-10 11,-16 12,-18 12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42.0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0 470,'17'-1,"-1"-1,28-6,1-1,6-1,0-3,0-2,81-36,16-5,-53 23,-2-4,-2-4,125-75,-207 110,0 0,-1-1,0 0,0 0,11-13,-1-4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43.1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432 108,'-17'0,"0"1,0 0,1 1,-1 1,0 1,1 0,0 2,0-1,0 2,1 0,0 1,0 0,1 1,0 1,1 1,0-1,0 2,1 0,1 0,0 1,1 1,0 0,1 0,0 1,2 0,-1 0,-7 28,1-1,3 1,2 0,1 1,-2 61,12 178,-1-269,0 1,1-1,1 1,1-1,0 0,0 0,1 0,1 0,1-1,-1 0,2-1,0 1,1-1,0-1,0 0,1 0,1-1,0 0,0-1,20 13,10 6,1-1,1-2,1-2,1-2,2-2,-1-1,2-3,0-2,1-3,0-1,1-2,0-3,-1-2,97-8,-81-1,103-26,-136 24,0-1,-1-2,-1-1,0-1,31-20,-52 28,-1-1,-1 0,1-1,-1 1,0-1,-1-1,0 1,0-1,-1 0,0-1,-1 1,0-1,0 0,-1 0,-1 0,1 0,0-13,2-17,-2 0,-2-1,-4-42,-1 36,-2 0,-3 1,-1 0,-2 0,-2 1,-26-54,0 15,-4 1,-64-90,89 145,-1 0,-2 2,-31-32,45 51,1 0,-2 0,1 1,-1 0,0 1,0 0,0 0,-1 1,0 0,1 0,-2 2,1-1,0 1,0 0,-12 0,-399 10,416-8,0 0,0 0,0 1,0 0,0 0,0 0,1 0,-1 1,0-1,1 1,-1 0,1 1,0-1,-1 1,1 0,1 0,-1 0,0 0,1 1,-1 0,-3 5,-5 10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44.7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1195 0,'-8'0,"-208"8,185-5,0 2,0 2,0 1,-54 21,20 0,1 3,1 3,3 2,0 3,3 3,2 1,1 4,3 1,2 3,-65 89,103-126,2 0,0 0,0 1,2 0,0 1,-5 17,11-29,0-1,0 0,0 0,0 1,1-1,0 0,0 1,0-1,0 0,1 1,0-1,0 0,0 0,0 0,1 0,-1 0,1 0,0 0,0 0,1 0,-1-1,1 1,-1-1,1 0,0 0,1 0,-1 0,0 0,8 3,5 3,0-2,0 0,1-1,0 0,33 5,95 7,-65-9,304 58,-120-18,-223-43,-22-4,-1 1,1 0,0 2,30 11,-44-14,0 1,0 0,-1-1,1 1,-1 1,0-1,0 1,0-1,0 1,-1 0,0 1,1-1,-2 1,1-1,0 1,-1 0,0 0,0 0,0 0,-1 0,2 8,-1 7,-1-1,0 1,-1-1,-1 1,-1-1,-1 1,0-1,-11 30,-8 17,-34 67,24-60,1-2,-3-2,-59 89,89-151,0-1,-1 0,1 0,-1-1,-1 0,1 1,-1-2,1 1,-1-1,-1 0,1 0,-1 0,1-1,-1 0,0 0,0-1,0 0,-11 2,8-4,0 0,0 0,1-1,-1-1,0 1,1-1,-1-1,1 0,0 0,0-1,0 0,0-1,-12-8,1 0,-1-1,2-1,0-1,-30-32,37 33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45.2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1 468,'8'-8,"12"-8,11-5,13-7,11-4,6-8,0-7,8-4,4 3,-6 1,-1 4,-8 5,-9 9,-13 10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45.7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0 427,'9'-7,"-1"1,1 0,0 1,1 0,-1 0,21-6,15-8,33-21,445-210,-403 186,-104 56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46.8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185 102,'-3'1,"0"-1,-1 1,1 0,0 0,0 0,0 0,0 0,0 1,0-1,0 1,0 0,1 0,-1 0,1 0,-4 4,-34 42,29-33,0 1,1 1,1 0,0 0,1 1,1 1,1-1,0 1,2 0,0 0,-3 38,4 10,10 121,-6-178,0-1,1 1,0 0,1-1,0 0,0 0,1 0,0 0,1 0,0-1,0 0,1 0,0 0,1-1,-1 1,1-2,1 1,-1-1,1 0,0 0,0-1,1-1,0 1,12 4,20 5,0-1,0-2,1-2,53 5,-64-10,30 4,0-2,65-3,-98-4,0-1,-1-2,1 0,-1-2,0-1,49-19,-70 23,0-1,0 1,-1-1,1 0,-1-1,0 1,0-1,-1 0,1 0,-1-1,0 1,-1-1,1 0,-1 0,0 0,0 0,-1-1,0 1,0-1,-1 1,0-1,0 0,0-7,0-10,-1 0,-1 0,-1 0,-1 0,-8-30,4 29,0 0,-2 1,-1 0,0 0,-2 1,-1 0,-1 1,0 0,-2 2,-35-38,24 34,0 0,-2 2,0 1,-1 1,-1 2,-1 1,-49-18,-17-7,46 19,-95-29,121 46,4 3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52.4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1,'42'63,"439"686,-274-434,-2-4,535 874,-120 53,-91-58,-114-261,-30 14,-66-71,-38 12,-274-849,1-1,15 32,-15-41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04.4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1,'1'3,"0"0,-1-1,1 1,1 0,-1 0,0-1,1 1,-1-1,1 1,2 2,5 8,113 263,-91-198,36 97,-23-56,5-1,82 142,-119-241,1-1,1 0,1 0,1-1,0-1,1-1,0-1,2 0,-1-1,2-1,-1 0,2-2,26 10,18 2,2-4,137 21,-134-29,0 3,112 37,-147-35,1-1,1-3,0-1,1-1,59 5,523-13,-305-5,-104 6,193-4,-347-5,0-2,0-2,-1-3,56-21,39-10,-145 44,1 0,-1-1,0 0,0-1,0 1,-1-1,1 0,6-5,-11 7,-1 1,1-1,-1 1,1-1,-1 0,1 1,-1-1,1 1,-1-1,0 0,0 1,1-1,-1 0,0 0,0 1,0-1,1 0,-1 0,0 1,0-1,0 0,0 0,-1 1,1-1,0 0,0 0,-1-1,0 0,-1 0,0-1,0 1,0 0,0 0,0 0,0 0,0 0,-1 0,1 1,-5-3,-101-51,-2 5,-120-37,151 58,59 22,-52-20,-72-37,142 63,-1 0,1-1,-1 1,1-1,-1 0,1 1,0-1,0-1,0 1,0 0,0 0,1-1,-1 1,1-1,-1 1,1-1,0 0,-1-2,2 3,0 0,0 1,0-1,0 1,1-1,-1 0,1 1,-1-1,1 1,-1-1,1 1,0-1,0 1,0 0,0-1,0 1,0 0,0 0,0-1,0 1,1 0,-1 0,0 0,1 1,-1-1,1 0,-1 0,1 1,-1-1,1 1,-1-1,1 1,2 0,31-7,1 1,-1 3,1 1,0 1,42 5,6-1,389 27,-218-9,5 4,-258-25,0 1,0-1,0 0,0 0,0 1,0-1,-1 1,1 0,0-1,0 1,-1 0,1 0,0 0,-1 0,1 0,-1 0,1 1,-1-1,0 1,0-1,1 1,-1-1,0 1,0-1,-1 1,1 0,0 0,0-1,-1 1,1 0,-1 0,0 0,1 0,-1 0,0 0,0-1,0 1,0 0,-1 0,1 0,0 0,-1 0,1 0,-1-1,0 1,0 0,0 0,-1 1,-4 11,-2-1,1 1,-2-2,-16 21,-21 27,3 1,-41 79,-57 140,116-228,-11 37,28-66,-1-1,0 0,-2 0,0-1,-1-1,-17 22,17-30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25.4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 0,'-22'352,"0"-22,21-200,22 175,-11-234,2 0,4 0,3-2,29 69,-35-106,2 0,2-1,1-1,1-1,1 0,1-2,2 0,1-1,1-2,1 0,1-2,1-1,1-1,0-2,2 0,0-2,1-2,0-1,1-1,37 8,39 1,122 8,-130-18,-70-8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37.98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224 258,'-6'1,"0"0,0 0,0 0,0 1,0 0,0 0,1 1,-1-1,1 1,0 0,0 1,0-1,0 1,-5 5,0 0,1 1,0 0,0 1,1 0,-9 15,6-4,0 0,1 1,1 0,1 0,2 1,0 0,1 0,2 1,0-1,2 47,1-67,1 0,-1 0,1 0,0-1,0 1,0 0,1-1,-1 1,1-1,0 1,0-1,0 0,1 0,-1 0,1 0,-1 0,6 4,-3-4,0 0,1 0,-1 0,1-1,0 1,0-2,-1 1,1 0,1-1,6 0,11 1,0-2,0-2,-1 0,39-8,-7-1,-1-2,-1-2,0-3,-1-3,-1-1,-1-3,56-36,-96 53,0 0,0 0,-1-1,0-1,-1 1,0-1,0-1,-1 0,0 0,-1 0,0-1,-1 1,-1-1,1-1,-2 1,0 0,0-1,-1 0,-1 0,0 0,-2-20,0 16,-1 1,0 0,-1 0,-1 0,-1 1,0-1,-1 1,-1 0,0 0,-1 1,0 0,-1 1,-1 0,0 0,-1 1,-21-20,26 27,-1 1,1-1,-1 1,1 1,-1-1,-1 1,1 0,0 1,-11-3,-4 2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29.6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1 309,'1'-4,"0"0,1 1,-1-1,1 1,0-1,0 1,0 0,1 0,-1 0,1 0,-1 0,1 1,5-4,12-15,-11 9,0 1,1 0,1 1,-1 0,2 1,-1 0,1 1,23-13,-10 9,1 1,0 1,46-10,-27 6,48-20,-48 17,-21 6,-2 1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30.7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1 407,'0'-16,"0"-1,1 0,1 0,1 0,0 1,1 0,1-1,0 2,2-1,-1 0,2 1,0 1,1-1,0 1,1 1,1 0,0 0,16-14,-16 17,0 0,0 0,1 2,0-1,1 1,0 1,0 0,1 1,0 1,0 0,0 0,1 2,-1 0,1 0,0 1,-1 1,1 1,0 0,0 1,15 2,-11 0,-1 1,0 0,0 2,0 0,-1 1,0 0,0 1,-1 1,25 19,-32-21,0 1,0 0,-1 1,0-1,-1 2,0-1,-1 1,0 0,0 0,-1 1,0 0,-1 0,0 0,-1 0,0 1,1 17,-2-4,-2 1,-1 0,-1 0,-1 0,-1-1,-2 1,0-1,-2-1,-1 1,0-1,-14 24,-22 33,-90 126,133-205,-22 33,-42 60,-3-2,-103 104,168-193,15-14,55-42,-15 22,2 3,1 2,79-25,175-34,-163 48,-122 30,-15 5,-1 0,1-1,0 0,-1-1,1 0,-1 0,0-1,0 1,0-2,-1 1,9-7,-3-3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31.9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1 566,'10'-2,"1"0,0 0,-1-1,0-1,0 0,0 0,0-1,13-8,6-3,407-207,-380 195,98-68,-86 39,-50 41,1 0,0 1,0 1,44-23,-45 28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33.1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1,'0'4,"1"-1,0 1,0 0,1 0,-1 0,1-1,0 1,0 0,2 2,6 13,186 397,-154-329,32 64,56 118,-124-251,-2-4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34.4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930 129,'-2'5,"0"0,-1-1,0 1,0-1,0 1,0-1,-1 0,0 0,0-1,0 1,0-1,-8 5,-8 5,-1 0,0-2,0 0,-2-2,-29 9,-119 26,171-44,-34 7,-1-1,1-2,-1-2,1-1,-1-1,-58-9,76 6,1-1,-1 0,1-1,1-1,-1-1,-27-15,34 16,0-1,0 0,0 0,1-1,0 0,1 0,0-1,0 0,1 0,0-1,-6-13,10 19,0 0,0 0,1 0,-1-1,1 1,0-1,0 0,1 1,-1-1,1 1,0-1,0 0,1 1,-1-1,1 1,0-1,2-4,-1 5,0 0,0 1,1-1,-1 1,1 0,0-1,0 1,0 0,0 1,0-1,1 1,-1-1,1 1,0 0,0 0,-1 1,1-1,0 1,5-1,13-4,1 2,0 1,0 1,0 1,-1 0,1 2,25 4,3 3,0 3,50 16,-53-12,0 2,-2 2,0 2,-2 1,0 3,-2 2,-1 2,-1 1,-1 2,-2 1,-1 3,53 68,-47-45,-3 2,-3 2,-2 2,-4 0,-2 2,-3 2,16 72,-20-50,-4 0,-5 1,-3 1,-4 0,-9 100,3-178,0 0,-1 1,-1-1,-1 0,0-1,-6 16,8-26,0 1,0-1,0 0,-1 0,0 0,1 0,-1 0,-1-1,1 1,0-1,-1 0,0 0,0 0,0 0,0-1,0 0,0 1,-1-2,1 1,-1 0,1-1,-1 0,-6 1,-22 0,0-2,0-2,0 0,1-2,-1-2,1-1,0-1,1-2,0-1,-47-24,26 8,1-3,2-2,1-2,1-2,-43-44,70 61,1-1,0 0,1-2,2 0,0-1,-16-32,28 49,1-1,0 0,0 0,1-1,0 1,0 0,1-1,0 1,0-1,1 1,0-1,0 0,0 1,1-1,1 1,-1-1,1 1,0 0,1-1,0 1,0 0,0 1,1-1,0 1,0-1,1 1,6-7,17-18,2 1,0 1,2 2,1 2,72-44,-95 65,0 0,1 1,0 0,0 1,0 0,0 1,0 0,0 0,0 1,0 1,0 0,12 3,18 4,74 27,-78-23,-17-6,444 157,-391-127,-47-19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35.1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1,'1'4,"0"0,1 0,0 0,0 0,0-1,0 1,0 0,1-1,0 0,0 0,0 1,0-1,7 4,2 5,708 785,-695-762,-1 1,-1 1,-3 1,-1 1,-1 1,-3 0,-1 2,-2-1,-2 1,-1 1,-3 0,2 60,-6-85,-2 0,0 0,-1 0,-1 0,-1 0,0 0,-1-1,-1 1,-1-1,0 0,-11 19,15-32,-1-1,1 0,-1 1,0-1,0 0,0 0,-1-1,1 1,0-1,-1 0,0 0,1 0,-1 0,0 0,0-1,-5 2,1-2,0 0,0 0,0-1,0 0,0 0,0-1,-16-3,-3-4,-1 0,1-2,-42-22,-154-93,197 108,0-2,2 0,0-2,1 0,2-2,-23-30,26 24,7 5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35.8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36.5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0,'68'0,"1"3,-1 2,0 4,0 2,-1 4,79 28,-39-2,-3 6,-1 4,-3 4,-2 5,-3 4,167 147,-194-144,-2 3,-4 2,66 100,123 259,-104-160,-136-249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37.4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 0,'-10'88,"0"-11,2 92,8 0,23 191,-14-286,3 0,4-1,3-1,3-1,3 0,3-2,50 88,-58-124,1 0,2-2,40 44,-55-66,1 0,0-1,0 0,1-1,-1 0,2-1,-1 1,1-2,0 0,0 0,1-1,-1 0,1-1,0 0,15 1,-10-4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39.8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1 375,'7'-1,"1"0,-1-1,0 0,1 0,-1-1,10-4,15-6,271-102,-56 18,-161 67,94-48,-150 64,-7 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38.5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21,'0'-1,"1"0,-1 0,1 0,0 0,-1 0,1 0,0 0,0 0,0 0,0 0,0 0,0 1,0-1,0 0,0 1,0-1,0 0,0 1,1 0,-1-1,0 1,0 0,0-1,1 1,-1 0,3 0,37-2,-25 3,-1 2,0 0,0 1,0 0,-1 1,1 1,16 8,99 63,-93-53,97 64,-4 5,137 129,-176-136,-4 4,-4 3,95 141,-154-200,-2 1,-2 1,-1 1,-2 0,16 53,-28-74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41.1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689 629,'0'-2,"-1"0,1 0,0 0,-1 0,1 0,-1 0,1 0,-1 1,0-1,0 0,0 0,0 1,0-1,0 0,-1 1,1-1,-1 1,1-1,-1 1,1 0,-1 0,0 0,1 0,-1 0,0 0,0 0,0 0,0 1,1-1,-1 1,0-1,0 1,0 0,0 0,0 0,0 0,0 0,-3 1,-14 0,1 1,0 0,-26 8,17-4,-107 23,82-15,0-4,-81 8,126-18,1 0,0 0,0-1,0 1,-1-1,1-1,0 1,0-1,0 0,1-1,-1 1,0-1,1 0,0 0,0-1,0 0,-6-5,8 6,1 0,-1-1,1 1,0-1,-1 0,2 0,-1 0,0 0,1 0,0 0,0 0,0 0,0-1,1 1,0 0,0 0,0-1,0 1,1 0,-1-1,1 1,0 0,0 0,1 0,3-7,3-4,0 0,1 1,1 0,0 0,1 1,1 0,0 1,0 1,21-15,19-11,61-33,-108 68,103-59,118-48,-174 88,0 2,2 3,0 2,96-13,-134 25,0 2,1 0,-1 0,1 2,-1 0,0 1,0 0,0 1,0 1,-1 1,0 0,0 1,27 17,-22-9,0 0,-2 2,1 0,-2 1,-1 1,0 0,-1 1,18 33,-6-2,-2 1,-2 2,-2 0,-3 1,-2 1,-3 0,-2 1,-3 0,-2 1,-2 0,-5 60,-2-97,0 0,-1 0,-1 0,-1 0,-1-1,0 0,-2-1,0 1,-24 33,-10 8,-74 80,108-130,1-3,-1 1,1-2,-1 1,0-1,-1 0,0-1,0 0,0-1,-1 0,0 0,-12 3,17-7,0 1,-1-1,1 0,0 0,-1-1,1 0,-1 0,1 0,0-1,-1 0,1 0,0-1,0 0,0 0,0 0,0-1,0 0,1 0,-1 0,1-1,-9-7,9 6,1 0,0 0,1 0,-1-1,1 1,0-1,1 0,-1 0,1 0,0 0,1 0,0 0,0-1,0 1,0-1,1 1,0 0,1-1,-1 1,1 0,0-1,1 1,0 0,0 0,0 0,0 0,1 0,0 0,0 1,1 0,0-1,0 1,0 0,0 1,1-1,0 1,0 0,10-6,51-19,138-40,4-1,-146 48,-38 15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41.6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0 310,'5'-8,"13"-4,9-3,4-4,13-2,9-7,3-3,1 0,-1 1,-6 5,-6 3,-8 1,-4 4,-5 0,-6 4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43.4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178 307,'1'9,"-1"-8,0 1,0-1,0 0,1 0,-1 0,0 1,0-1,-1 0,1 0,0 1,0-1,-1 0,1 0,0 0,-1 0,1 0,-1 0,0 1,1-1,-1 0,0 0,1-1,-1 1,0 0,0 0,0 0,0 0,0-1,0 1,0-1,0 1,0-1,0 1,-1-1,1 1,0-1,0 0,0 0,-1 1,-1-1,3 0,-13 4,0 0,0-1,-1-1,1 0,-1-1,-23 0,35-2,0 0,0 0,0 0,0-1,0 1,0-1,0 1,1-1,-1 0,0 0,1 1,-1-1,1 0,0 0,0-1,0 1,0 0,0 0,0 0,0-1,1 1,-1 0,1-1,0 1,0-1,-1 1,2 0,-1-5,0-3,1-1,0 1,1 0,-1 0,6-13,-1 8,0 1,1 0,1 0,1 1,0 0,0 0,1 1,1 1,0 0,1 0,0 1,0 0,1 1,0 0,1 2,0-1,0 2,1-1,0 2,0 0,0 1,19-3,4 3,1 2,-1 1,0 2,0 2,0 1,0 2,-1 2,0 1,0 2,-1 1,0 2,49 27,-22-6,-3 3,-1 2,-2 2,-2 4,-1 1,-3 3,-2 2,-3 2,-2 2,-2 1,40 75,-73-114,-1 0,-1 1,0-1,-1 2,-2-1,0 0,0 1,-2 0,0 0,-2 0,0 0,-1 0,-1-1,-1 1,-1 0,0-1,-2 0,0 0,-1 0,-1-1,-1 0,0 0,-1-1,-1 0,-14 15,-29 35,-4-2,-2-3,-97 79,152-137,-1 1,0-1,0-1,0 1,0-1,0 0,-1 0,0 0,1-1,-1 0,0-1,0 0,0 0,0 0,-8-1,6-1,1 0,0-1,-1 0,1-1,0 0,0 0,1-1,-1 0,1 0,0-1,0 0,-8-7,-2-3,0-2,0 0,2 0,0-2,2 0,0 0,1-1,0-1,2 0,1 0,0-1,2 0,0-1,2 0,0 0,-2-32,6 33,0-1,1 1,1-1,1 0,1 1,1 0,1 0,2 0,-1 0,2 1,1 0,1 1,0 0,2 0,0 1,29-33,-36 47,0 1,0 0,0 0,0 1,1 0,-1 0,1 0,0 0,0 1,0 0,0 0,0 1,0 0,1 0,-1 0,0 1,1 0,8 1,12 2,0 0,53 16,-48-11,527 121,-332-86,-186-40,-22-2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45.2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 34,'3'1,"-1"0,1 0,-1 1,0-1,0 1,0-1,0 1,0 0,0-1,0 1,0 0,0 0,-1 0,1 1,-1-1,2 3,3 4,109 156,23 31,9-18,73 96,-218-271,0 0,0 0,0 1,0-1,-1 1,0-1,1 1,0 4,-2-8,0 0,0 0,0 0,0 1,0-1,0 0,0 0,0 0,0 1,0-1,0 0,0 0,0 0,0 1,0-1,0 0,0 0,0 0,0 1,-1-1,1 0,0 0,0 0,0 1,0-1,0 0,0 0,-1 0,1 0,0 0,0 1,0-1,-1 0,1 0,0 0,0 0,0 0,0 0,-1 0,1 0,0 0,0 0,-1 0,-17-11,-23-26,3-3,-52-68,41 47,-364-512,405 561,4 6,-1 1,2-1,-1 0,1 0,0 0,0 0,0-1,1 1,0-1,-2-13,4 20,0 0,0 0,0-1,0 1,0 0,0 0,0 0,0-1,0 1,0 0,0 0,0 0,0-1,0 1,0 0,1 0,-1 0,0-1,0 1,0 0,0 0,0 0,1 0,-1-1,0 1,0 0,0 0,0 0,1 0,-1 0,0 0,0 0,0 0,1-1,-1 1,0 0,0 0,0 0,1 0,-1 0,0 0,0 0,1 0,-1 0,0 0,14 7,11 15,68 80,81 117,-62-74,340 453,-377-486,-5 4,-4 4,75 192,-131-286,0 1,-1 1,-2 0,-1 0,5 53,-12-78,1 0,-1 1,1-1,-1 1,0-1,-1 0,1 0,-1 0,1 0,-1 0,0 0,0 0,0 0,0-1,-1 1,1-1,-1 0,1 0,-1 1,0-2,0 1,0 0,0-1,-5 3,-11 4,0-2,-1 0,-22 4,14-3,-12 2,1-2,-1-2,0-1,0-2,0-2,0-2,-42-7,52 4,0-2,0 0,1-2,0-2,1 0,-34-20,57 29,1-1,0 0,0-1,0 1,0-1,0 1,1-1,0 0,0 0,0-1,0 1,1-1,-1 1,1-1,1 0,-1 0,0 0,1 0,-1-8,1-8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45.8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 58,'0'-4,"-4"-6,-2-5,-4-1,0 3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46.8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4,'161'-1,"53"-1,274 32,-435-21,0 3,-2 1,1 3,-2 2,0 2,-1 2,-2 3,48 32,-36-17,-3 3,-1 2,-2 3,-2 2,69 88,-98-108,-1 1,-2 1,-1 1,-2 1,15 42,43 179,-38-115,49 205,-76-289,-7-34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48.6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1 735,'7'1,"-1"0,0 0,0 0,0 0,0 1,-1 0,1 1,0-1,-1 1,8 5,54 42,-52-38,80 70,93 104,72 107,-205-228,207 256,-194-228,87 159,-152-246,1 0,-2 0,1 1,-1 0,0-1,2 15,-4-21,1 1,-1 0,0-1,0 1,0 0,0 0,-1-1,1 1,0 0,0-1,0 1,-1 0,1-1,0 1,0 0,-1-1,1 1,-1-1,1 1,-1 0,1-1,-1 1,1-1,-1 1,1-1,-1 0,0 1,-1 0,0-1,0 0,0 0,0 0,0 0,0 0,0 0,0-1,0 1,0-1,0 1,1-1,-1 0,0 0,-2-1,-47-25,2-2,1-2,1-2,-45-43,57 48,-110-92,-195-207,289 270,2-2,3-2,2-2,4-1,2-3,-47-115,73 149,1 0,1-1,3 0,0-1,2 0,0-54,6 64,1 0,1 1,1-1,1 1,1 0,1 0,2 1,0 0,1 0,14-21,-4 10,1 2,2 1,1 1,1 0,46-39,-51 52,1 1,1 1,0 0,1 2,0 1,1 1,1 1,0 1,26-6,-22 8,1 1,0 1,0 2,1 0,31 3,-54 1,1-1,-1 1,0 0,1 1,-1 0,0 0,0 1,-1 0,1 1,0-1,-1 1,0 1,0 0,0 0,-1 0,0 0,0 1,0 0,0 1,-1-1,0 1,-1 0,5 8,0 7,-1 0,-1 1,-1 0,-1 1,-1-1,-1 1,-1 0,-1 0,-1-1,-2 1,0 0,-1 0,-13 45,-8 13,-5-2,-56 115,-2-26,-134 196,202-338,8-13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49.3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322 33,'-3'1,"1"-1,0 1,0 0,0-1,0 1,0 0,0 0,0 0,0 1,0-1,0 0,0 1,1-1,-1 1,1 0,-3 3,-24 35,21-29,-33 58,3 1,4 1,2 3,4 0,3 1,-20 109,39-162,1 1,1 0,0 0,2 1,2 23,-1-42,0 0,1-1,0 1,0 0,0-1,0 1,1-1,-1 0,1 1,0-1,1 0,-1 0,1 0,0 0,0 0,0-1,0 0,1 1,-1-1,1 0,0-1,0 1,0-1,0 1,0-1,0 0,1-1,-1 1,1-1,-1 0,8 1,31 2,-1-1,1-3,64-7,124-33,-181 29,-2-3,1-1,-2-3,72-37,-115 54,-1-1,1 0,-1 0,0-1,0 1,0-1,0 1,0-1,0 0,-1 0,1-1,-1 1,0 0,0-1,0 1,0-1,-1 0,1 1,-1-1,0 0,0 0,-1 0,1-5,-1 0,-2 1,1-1,-1 0,0 1,-1-1,0 1,0 0,-1 0,-6-11,-68-131,30 53,-4 3,-74-102,64 123,55 67,1 0,-1 0,0 1,0-1,-1 2,1-1,-1 1,-13-5,4 5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49.9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0,'4'1,"1"-1,-1 1,0 0,0 0,0 1,0-1,0 1,0 0,0 0,0 0,-1 0,1 1,4 3,42 44,-38-36,532 512,-428-423,99 76,-207-174,-1 0,1 0,1-1,-1 0,1-1,-1 1,1-2,0 1,0-1,0-1,13 2,-1-3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51.1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1038,'2'-1,"1"-1,-1 0,1 1,-1-1,0 0,0 0,0-1,0 1,0 0,2-4,5-4,-7 7,26-23,-1-2,-2-1,-1-1,-1-1,-1-1,18-37,-31 49,6-13,0 0,15-58,-27 83,-1-1,-1 0,1 1,-1-1,-1 0,0 0,0 0,-1 0,0 0,0 1,-1-1,0 0,-1 1,1-1,-2 1,-5-10,8 15,0 0,-1 1,1-1,-1 1,0-1,0 1,0 0,0 0,0 0,-1 0,1 0,0 0,-1 0,0 1,1-1,-1 1,0 0,0 0,0 0,0 0,1 1,-1-1,0 1,0-1,-1 1,1 0,0 0,0 1,0-1,0 1,0-1,1 1,-1 0,0 0,0 0,-4 2,-1 3,-1-1,1 1,0 0,1 1,0 0,0 0,0 0,1 1,-10 16,3 1,1 1,1 1,1 0,2 0,0 1,2 0,1 1,2-1,1 1,0-1,6 54,-3-72,1-1,0 0,0 0,1 0,0 0,1 0,0-1,0 0,1 1,0-2,0 1,1 0,0-1,0 0,1-1,0 1,0-1,0-1,1 1,0-1,0 0,0-1,10 4,20 7,0-2,1-1,78 13,-117-25,925 114,-892-110,-24-3,0 1,0-1,1-1,-1 0,0 0,0-1,0 0,0 0,12-4,-19 4,-1 0,1 0,-1 0,1-1,-1 1,1 0,-1 0,0-1,0 1,0-1,0 1,0-1,0 0,0 1,-1-1,1 0,0 1,-1-1,1 0,-1 0,0 0,0 1,0-4,-3-45,2 42,-21-105,-5 1,-65-171,67 215,-2 2,-3 0,-58-90,75 136,-1 0,-1 0,0 1,-2 1,0 1,-1 0,-1 2,0 0,-1 1,-1 1,0 0,0 2,-1 0,-25-7,37 15,0 1,-1 0,1 1,0 0,-1 0,-11 2,20-2,0 1,1 0,-1 1,0-1,1 0,-1 0,0 1,1-1,-1 1,1-1,-1 1,1 0,-1-1,1 1,0 0,-1 0,1 0,0 0,-1 0,1 0,0 1,0-1,0 0,0 1,0-1,1 0,-1 1,0-1,1 1,-1-1,1 1,-1 0,1-1,-1 1,1-1,0 1,0 0,0-1,0 1,0 0,1-1,-1 1,0 0,1-1,-1 1,1-1,-1 1,2 1,2 6,0 0,1-1,0 1,0-1,1 0,0-1,0 1,14 12,71 52,-70-56,107 74,167 87,149 49,-48-36,-388-186,0 0,0 0,0 0,0 1,9 7,-16-11,-1-1,1 1,0 0,0-1,0 1,-1 0,1 0,0 0,-1 0,1 0,-1 0,1-1,-1 1,1 0,-1 1,0-1,1 0,-1 0,0 0,0 0,0 0,0 0,0 0,0 0,0 0,0 0,0 0,0 1,-1-1,1 0,0 0,-1 0,1 0,-1 0,1 0,-1-1,0 1,1 0,-1 0,0 0,0 0,0 0,-17 15,-1-2,-39 24,-13 10,-110 94,145-111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39.65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154 1055,'1'-3,"1"0,-1 0,1 0,0 1,-1-1,1 0,1 1,-1 0,0-1,0 1,1 0,-1 0,1 0,5-2,5-6,4-7,-1 0,0 0,-2-2,0 0,-1 0,-1-1,-1-1,0 0,-2 0,-1-1,0 0,-2-1,0 0,3-33,-8 52,-1-1,1 1,-1 0,0-1,-1 1,1-1,-1 1,0 0,0-1,0 1,0 0,-1 0,0 0,0 0,0 0,0 0,-1 1,1-1,-1 1,0-1,0 1,0 0,0 0,-1 0,1 1,-1-1,0 1,0 0,0 0,0 0,0 0,0 1,0 0,0 0,-1 0,-6-1,0 1,-1 0,0 0,1 1,-1 0,0 1,1 1,-1 0,1 0,-1 1,1 0,0 1,0 1,-10 5,13-4,-1 0,1 0,0 1,1 0,-1 1,1 0,1 0,0 0,0 1,0 0,1 0,1 0,0 1,0 0,-4 15,7-20,-1 0,1 0,1 0,-1 0,1 1,0-1,0 0,0 1,1-1,0 0,0 0,0 0,0 0,1 0,0 0,0 0,1 0,-1-1,1 1,0-1,0 1,0-1,1 0,-1-1,1 1,0-1,0 1,1-1,-1 0,1-1,-1 1,7 2,21 8,2-1,-1-2,2-1,39 4,147 9,-166-18,1058 66,-1077-67,-27-1,1-1,0 0,0 0,0-1,0 0,0-1,0 0,0-1,0 0,-1 0,17-7,-24 7,0 1,-1-1,1 0,0 0,-1 1,0-1,1 0,-1 0,0-1,0 1,0 0,0 0,-1 0,1-1,0 1,-1 0,0-1,1 1,-1-1,0 1,0 0,-1-1,1 1,0 0,-1-1,0-2,-3-10,-1 0,-11-28,9 28,-39-93,-5 2,-5 3,-4 2,-5 3,-125-148,179 233,-1 0,-1 0,0 1,-1 0,0 2,0-1,-19-8,20 17,17 14,17 13,249 196,-49-44,-181-141,-1 2,-2 1,37 52,-65-78,-1 0,0 0,-1 1,0 0,-1 0,0 0,-2 1,1 0,1 19,-4-22,-1 0,-1-1,0 1,-1 0,0-1,-1 1,0-1,-1 1,0-1,-1 0,0 0,-10 17,-20 28,-2-2,-3-1,-52 54,76-91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52.0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2626,'41'-35,"1"1,68-41,-48 35,1527-949,669-172,-2056 1060,78-27,-275 125,0 0,-1-1,1 1,-1-1,0 0,0 0,0 0,5-9,0 2,-2 1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53.1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2218,'168'-144,"-53"40,1189-837,-512 467,-545 347,346-127,-574 247,43-18,-58 23,-1-1,0 1,1-1,-1 1,0-1,0 0,0 0,-1 0,1-1,-1 1,1 0,-1-1,2-6,11-19,-12 24,0 0,-1-1,1 1,-1 0,0-1,0 0,1-8,-3 14,0 0,0-1,0 1,0-1,0 1,0 0,0-1,0 1,0-1,0 1,0 0,0-1,0 1,0-1,0 1,0 0,-1-1,1 1,0-1,0 1,0 0,-1-1,1 1,0 0,0-1,-1 1,1 0,0 0,-1-1,1 1,0 0,-1 0,1-1,-1 1,1 0,0 0,-1 0,1 0,-1 0,1 0,0-1,-1 1,1 0,-1 0,1 0,0 0,-1 1,1-1,-1 0,1 0,-1 0,-12 4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29.0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2040 1,'29'1523,"-13"-848,-10-290,2-272,32 166,-13-124,-9 24,-9 312,-10-379,-13 131,0 6,15 105,-6 389,-44 2,-144 523,122-852,31-133,12 1,11 318,-20-62,8-246,3 868,74 3,-26-92,-36-747,-69 409,67-619,-1 136,17 116,2-150,-5-143,2-68,1-1,-2 0,1 1,-1-1,0 0,0 0,0 0,-1 0,-4 7,6-12,0-1,1 1,-1 0,0 0,0-1,0 1,0-1,0 1,0-1,0 1,-1-1,1 1,0-1,0 0,0 0,0 0,0 0,-1 1,1-2,0 1,0 0,0 0,0 0,-1 0,1-1,0 1,0 0,0-1,0 1,0-1,0 0,0 1,0-1,0 0,0 1,0-1,0 0,-1-1,-40-43,32 33,-130-131,-175-139,-176-100,344 271,20 18,-128-105,238 176,17 22,0 0,0-1,0 1,0 0,0-1,0 1,-1 0,1-1,0 1,0-1,0 1,0 0,0-1,1 1,-1 0,0-1,0 1,0 0,0-1,0 1,0 0,1-1,-1 1,0 0,0-1,0 1,1 0,-1-1,0 1,0 0,1 0,-1 0,1-1,2 0,-1 1,1 0,0-1,-1 1,1 0,0 1,-1-1,1 0,-1 1,1-1,0 1,-1 0,1 0,-1 0,4 2,39 21,0 2,-2 3,76 64,-75-57,908 810,-924-818,12 9,-2 2,-1 1,60 88,-83-111,-6-17,1-31,-7 17,14-41,1 2,3 0,42-82,-43 97,27-54,5 1,82-112,-89 146,2 1,2 3,3 2,73-56,-89 81,2 2,1 1,1 2,1 2,48-15,213-53,-213 65,-77 19,40-12,-49 15,0-1,1 0,-1 0,0 0,0 0,1-1,-1 1,0-1,0 1,0-1,-1 1,1-1,0 0,-1 0,1 0,1-3,-3 5,0 0,0-1,0 1,0-1,0 1,0-1,0 1,0-1,0 1,0-1,-1 1,1-1,0 1,0-1,0 1,-1-1,1 1,0-1,0 1,-1 0,1-1,0 1,-1 0,1-1,-1 1,1 0,0-1,-1 1,1 0,-1 0,1-1,-1 1,1 0,-1 0,1 0,0 0,-1 0,1 0,-1 0,1 0,-1 0,1 0,-2 0,-23 0,-340 40,-629 14,276-53,530-15,110 5,0 5,-98 6,77 18,79-17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31.7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874 256,'-1'7,"-1"-1,1 1,-1-1,-1 0,1 0,-1 0,0 0,0 0,-1 0,-5 6,-8 15,-194 323,16-28,80-108,28-48,-109 155,182-304,13-22,16-31,280-473,-158 288,347-513,-309 515,-174 218,-1-1,1 1,0 0,0-1,0 1,0 0,0 0,0-1,0 1,0 0,1 0,-1 0,0 1,0-1,1 0,-1 0,1 1,-1-1,1 1,-1-1,1 1,-1-1,1 1,-1 0,1 0,0 0,-1 0,1 0,-1 0,1 0,-1 1,1-1,-1 1,1-1,-1 1,1-1,-1 1,1 0,-1 0,0-1,1 1,-1 0,0 0,0 0,2 3,5 5,1 1,-2 1,0 0,10 19,-7-13,-5-8,265 423,-225-371,2-2,3-2,2-2,104 83,-82-87,3-4,2-3,100 40,-15-6,-130-57,-33-20,-1-1,1 0,-1 0,1 1,-1-1,0 0,1 1,-1-1,1 0,-1 1,0-1,1 0,-1 1,0-1,0 1,1-1,-1 1,0-1,0 1,0-1,0 1,1-1,-1 1,0-1,0 1,0-1,0 1,0-1,0 1,0-1,0 1,-1-1,1 1,0-1,0 1,0-1,0 1,-1-1,1 0,0 1,-1-1,1 1,0-1,-1 0,1 1,0-1,-1 1,1-1,-1 0,1 0,0 1,-1-1,1 0,-1 0,1 0,-1 1,1-1,-1 0,1 0,-1 0,1 0,-1 0,1 0,-1 0,1 0,-1 0,1 0,-1 0,0-1,-34 6,-1-2,0-1,-55-5,6 0,-846 28,339-4,280-23,258-2,1-2,1-2,-92-27,122 27,10 1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35.7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1997,'1'-2,"0"1,0 0,0 0,0 0,0 0,0 0,0 0,0 1,1-1,-1 0,0 0,0 1,1-1,-1 1,1-1,-1 1,0 0,1-1,-1 1,1 0,-1 0,3 0,0 0,91-10,1 5,137 10,-129-2,1853 157,-223 34,-1099-125,990 39,210-149,-1827 41,1710-89,-1316 56,-2-17,516-132,-177-23,158-41,-254 105,11 65,-265 65,0 17,539 76,655 95,-1432-163,242 41,-342-42,-38-9,-1-1,1 0,0-1,0 0,0-1,0 0,0-1,1-1,13-2,58-16,131-49,-104 30,1290-379,29 121,-1098 254,1 15,513 25,-772 10,0 4,0 2,-2 4,74 29,-129-42,13 4,1-2,-1-1,60 4,95-11,-121 0,-107-29,-821-447,-38 91,590 283,304 99,8 1,21-1,36 1,669 60,-549-37,968 176,-1009-168,42 12,-177-40,0 1,0-1,0 1,1 0,-1 0,0 0,0 0,-1 0,1 1,0-1,0 0,-1 1,3 2,-3-3,-1 0,1 0,-1 0,1 0,-1 0,0 0,1 0,-1 0,0 0,0 0,0 1,0-1,0 0,0 0,0 0,0 0,0 0,-1 0,1 2,-4 4,0 0,0 0,0-1,0 0,-1 1,-8 6,-3 6,-723 972,689-918,-308 415,346-476,-1-1,-1 1,0-2,-1 0,1-1,-31 14,-10 7,26-12,6-4,-1 0,0-1,-32 12,54-25,1 1,0-1,-1 1,1-1,-1 0,1 0,-1 0,1 0,-1 0,1 0,0 0,-1-1,1 1,-1 0,1-1,0 1,-1-1,1 0,0 1,-1-1,1 0,0 0,0 0,0 0,0 0,0 0,0 0,0 0,0 0,0 0,0-1,1 1,-1 0,0 0,1-1,-1 1,1-1,0 1,-1 0,1-4,-3-9,1 0,0-1,1-22,0 7,-93-598,2 21,61 338,27 252,-1 1,0 0,-2 0,1 0,-2 1,-12-20,-14-29,-3-15,-68-107,60 99,34 67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38.5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1733 44,'0'-3,"1"-1,-1 1,1-1,0 1,0-1,0 1,0 0,0-1,1 1,0 0,2-4,-10 36,-30 38,-3-3,-2-1,-73 84,39-52,25-29,-544 658,584-715,0-2,0 1,-1-1,0-1,0 0,-1-1,1 0,-1 0,0-1,0-1,-18 3,-52 18,-15 20,-108 66,22-10,141-84,19-15,23-1,-1 0,1 0,-1 0,1 0,-1 0,1-1,0 1,-1 0,1 0,-1-1,1 1,0 0,-1-1,1 1,0 0,-1-1,1 1,0 0,0-1,-1 1,1-1,0 1,0 0,0-1,0 1,-1-1,1 1,0-1,0 1,0-1,0 1,0-1,0 1,0-1,0 0,1 0,-1 0,1 0,0-1,-1 1,1 0,0 0,0 0,0 0,0 0,0 0,0 0,0 0,0 0,0 0,0 0,0 1,1-1,-1 1,0-1,0 1,1-1,-1 1,0-1,1 1,-1 0,1 0,-1 0,0 0,1 0,-1 0,1 0,-1 0,2 1,5 0,-1 0,1 0,0 0,14 6,16 12,-1 2,-1 1,0 2,58 53,-4-5,267 174,-186-133,-126-79,-1 1,-2 2,-1 2,51 65,-62-68,1 3,1-2,2-1,46 38,-79-73,0-1,-1 1,1-1,-1 1,1-1,0 1,-1-1,1 0,0 1,0-1,-1 0,1 1,0-1,0 0,0 0,-1 0,1 0,0 0,0 0,0 0,-1 0,1 0,0 0,0 0,0 0,-1-1,1 1,0 0,1-1,-1 0,0-1,0 1,0-1,0 1,0-1,0 1,0-1,-1 1,1-1,0 0,-1 1,0-1,1-2,2-71,-3 60,-5-1718,8 1705,1-1,2 1,0 0,2 0,21-50,4-15,91-261,-99 287,-23 62,-2 4,0 0,0 0,1 0,-1 1,0-1,1 0,-1 0,0 0,1 0,-1 0,1 0,0 1,-1-1,1 0,0 0,-1 1,1-1,1 0,0 3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40.8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53,'71'0,"-26"2,0-2,0-2,0-2,76-16,-71 9,-1 3,1 2,0 3,76 3,-98 0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41.4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0,'0'16,"0"0,2 0,-1 0,2-1,0 1,1-1,9 25,72 209,-54-145,-25-79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42.4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0 127,'16'-1,"0"0,31-8,15-2,29-3,-61 8,57-3,-54 7,0-1,0-1,0-2,-1-2,1-1,43-19,-63 25,0-1,0 1,0 1,1 1,18-1,-7 1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43.4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2,'12'0,"11"-1,-1 1,0 0,1 2,-1 1,0 0,0 2,0 0,32 14,-37-12,-1 1,0 1,0 1,-1 0,-1 1,17 16,-27-24,-1 0,0 1,0-1,0 1,0 0,-1 0,1 0,-1 0,0 0,0 0,-1 1,1-1,-1 1,0-1,0 1,-1 0,1-1,-1 1,0 0,0-1,-1 1,1 0,-1-1,0 1,0-1,-1 1,1-1,-1 1,-3 5,-3 2,0-1,0 0,-14 14,-19 28,41-53,-1 1,1-1,0 1,0-1,0 1,0-1,-1 1,1-1,0 1,0-1,0 1,0-1,0 1,0-1,0 1,0-1,1 1,-1-1,0 1,0-1,0 1,0-1,1 1,-1-1,0 1,0-1,1 1,-1-1,0 0,1 1,-1-1,1 1,-1-1,1 0,-1 0,0 1,1-1,-1 0,1 0,-1 1,1-1,-1 0,1 0,-1 0,1 0,-1 0,1 0,0 0,-1 0,1 0,-1 0,1 0,-1 0,1 0,-1 0,1-1,0 1,33-3,194-60,-57 13,-133 40,0-2,-1-1,41-21,-58 24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43.4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616 0,'-3'2,"1"-1,0 1,0 0,0-1,0 1,0 0,0 0,0 1,1-1,-1 0,1 1,-1-1,1 0,0 1,0 0,0-1,0 4,-8 12,-50 64,-4-3,-3-2,-136 121,144-148,34-31,2 1,0 1,-22 28,27-27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40.89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0 271,'12'1,"0"1,-1 1,0 0,1 1,-1 0,-1 1,1 0,10 6,10 5,361 145,-338-144,1-3,0-2,0-2,1-3,87 1,-138-8,0 0,0 0,0-1,0 1,0-1,0 0,0-1,0 1,0-1,8-4,-10 4,-1 0,0 0,0 0,0 0,-1 0,1-1,0 1,-1-1,1 1,-1-1,0 0,0 1,0-1,-1 0,1 0,0 0,-1 1,0-1,0 0,0-4,2-42,-3 0,-12-91,10 118,-2 0,0 0,-2 1,0-1,-2 2,0-1,-1 1,-19-28,27 46,1-1,-1 1,0 0,0 0,0 1,0-1,-1 0,1 1,0-1,-1 1,1 0,-1 0,1 0,-1 0,-4-1,7 2,-1 0,1 0,-1 0,1 0,-1 0,1 0,-1 0,1 0,-1 0,1 0,-1 1,1-1,-1 0,1 0,0 0,-1 1,1-1,-1 0,1 1,0-1,-1 0,1 1,-1-1,1 0,0 1,-1-1,1 1,0-1,-1 1,1 1,0 0,0-1,0 1,0 0,0-1,0 1,0 0,0 0,1-1,-1 1,1 0,-1-1,2 4,1 1,0-1,0 0,0 0,1 0,0 0,0 0,0-1,0 1,1-1,10 6,59 33,-34-21,67 37,-59-35,77 53,-119-72,0-1,-1 1,1 1,-1-1,0 1,-1-1,1 1,-1 1,0-1,0 1,-1-1,0 1,0 0,-1 0,2 9,-2-6,-1 0,-1 0,1 1,-2-1,0 0,0 0,0 0,-1 0,-7 19,-4 3,-2-1,0-1,-3 0,0-1,-33 38,43-56,1-1,-1-1,1 1,-2-2,0 1,-15 11,6-9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44.6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1,'9'0,"6"0,11 0,8 0,3 0,4 0,3 0,3 0,-2 0,-5 0,-4 0,-5 0,-3 0,-6 0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45.6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2,'67'-1,"111"5,-158-2,0 1,0 1,0 0,-1 2,1 0,29 15,-45-19,1 0,-1 1,-1-1,1 1,0 0,-1 0,1 0,-1 0,0 1,0-1,0 1,-1 0,1 0,-1 0,0 0,0 0,2 7,-3-4,1 0,-1 0,-1 0,0 0,0 0,0 0,-1 0,0 0,0 0,-4 10,-4 8,-1 0,-1 0,-2-1,-28 41,27-46,-1-1,-1 0,-17 15,30-30,2-2,0 0,-1 0,1 0,0 0,0 0,1 0,-1 0,0 0,0 0,0 0,1 0,-1 1,1-1,-1 0,1 1,-1-1,1 0,0 1,0-1,-1 0,1 1,0 1,1-2,0 0,-1 0,1 0,0 0,-1-1,1 1,0 0,0 0,0 0,0-1,0 1,0 0,0-1,0 1,0-1,0 1,0-1,0 0,1 1,0-1,11 2,0 0,0-1,21-1,-27 0,57 0,14-1,114 13,-167-8,0 0,0 2,-1 1,0 0,0 2,-1 1,0 1,36 23,-54-30,0-1,-1 1,1-1,-1 1,0 0,0 1,0-1,-1 1,0-1,1 1,-2 0,4 6,-5-7,0-1,0 1,-1-1,1 1,-1-1,0 1,0-1,0 1,-1-1,1 1,-1-1,1 1,-1-1,0 1,-1-1,1 0,-1 0,1 0,-1 0,-3 4,-6 10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47.0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1 224,'26'-27,"-21"20,0 1,1 0,0 0,0 1,0-1,1 1,0 1,0-1,0 1,0 1,1-1,-1 1,12-3,146-48,-39 11,-125 43,25-9,-25 9,0 0,-1-1,1 1,0 0,0 0,-1-1,1 1,0 0,-1-1,1 1,-1-1,1 1,0-1,-1 1,1-1,-1 1,1-1,-1 1,0-1,1 0,-1 1,1-1,-1 0,0 1,0-1,0 0,1-1,-5-3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47.8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0 163,'1'-2,"0"-1,-1 1,1-1,0 1,0 0,1-1,-1 1,0 0,1 0,-1 0,1 0,0 0,-1 0,1 0,4-3,33-21,-14 16,0 1,0 1,1 1,31-4,40-11,39-4,-114 21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48.4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 0,'-2'164,"0"-18,26 252,-23-390,0 1,1-1,0 1,0-1,1 0,0 0,8 15,0-9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49.4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0,'1246'0,"-1214"0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50.4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76,'0'0,"1"0,-1 0,0 0,0 0,0 0,0 0,0 0,1 0,-1 0,0 0,0 0,0 0,0 0,1 0,-1 0,0 0,0 0,0 1,0-1,0 0,0 0,1 0,-1 0,0 0,0 0,0 0,0 1,0-1,0 0,0 0,0 0,0 0,0 1,1-1,-1 0,0 0,0 0,0 0,0 0,0 1,0-1,0 0,0 0,0 0,-1 0,1 1,0-1,0 0,0 0,0 0,0 0,0 0,0 1,0-1,0 0,0 0,0 0,-1 0,1 0,0 0,0 1,0-1,0 0,0 0,0 0,-1 0,1 0,23-2,24-10,-18 5,1 1,52-3,-53 7,1-1,-1-2,31-8,-39 6,-1 2,32-5,-31 8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51.9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27,'10'-1,"1"0,-1-1,0 0,13-5,37-5,-42 11,0 0,-1 2,1 0,0 1,32 9,-44-10,1 1,-1 0,0 1,0 0,0 0,0 0,-1 0,1 1,-1 0,0 0,0 1,-1-1,1 1,-1 0,0 0,0 1,0-1,5 12,-8-14,0-1,0 1,0-1,-1 1,1 0,-1 0,1-1,-1 1,0 0,0 0,0-1,-1 1,1 0,-1 0,1-1,-1 1,0-1,0 1,0 0,0-1,0 1,-1-1,1 0,-1 0,0 1,1-1,-4 3,-6 3,1 0,-1 0,-1-1,-21 10,25-13,-1 0,1 1,0-1,0 1,1 1,-14 12,82-33,-25 3,0 1,1 2,0 2,0 1,42-2,-58 5,-5-2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52.8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0,'0'5,"4"1,10-1,7 0,4-2,7-1,6-1,9-1,6 0,2 0,0 0,-4 0,1 4,-4 1,-5 5,-6 0,-10-2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53.4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1 176,'0'-2,"1"0,-1 0,1 0,-1 0,1 0,0 1,0-1,0 0,0 1,0-1,0 1,0-1,1 1,-1-1,0 1,1 0,-1 0,1-1,0 1,2-1,43-21,-27 15,13-7,1 3,1 0,0 3,59-9,27-8,-59 11,-38 11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41.30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 0,'-4'0,"-2"0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54.6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0 111,'28'-3,"-1"0,0-2,0-1,0-2,-1 0,36-17,49-15,-100 37,-1 0,1 1,0 0,0 1,17-1,-27 2,1 0,0 1,0-1,-1 0,1 0,0 1,0-1,-1 1,1 0,0-1,-1 1,1 0,-1 0,1 0,-1 0,0 0,1 0,-1 0,0 1,0-1,1 0,-1 1,0-1,0 1,-1-1,1 1,0 0,0-1,-1 1,1 0,-1-1,0 1,1 0,-1 0,0 0,0-1,0 1,0 0,0 0,-1-1,1 1,-1 3,-1 3,-1 0,1 0,-1 0,-1-1,1 1,-1-1,0 0,-1 0,0 0,0-1,-11 11,-8 12,23-28,1 0,-1 0,1-1,0 1,-1 0,1 0,0 0,-1 0,1 0,0 0,0 0,0 0,0 0,0 0,0 0,0 0,0 0,1 0,-1 0,0 0,0 0,1 0,-1 0,1 0,-1-1,1 1,-1 0,1 0,-1 0,1-1,0 1,0 0,-1-1,1 1,0 0,0-1,0 1,-1-1,1 1,0-1,0 0,1 1,52 21,-38-16,-3-1,-1 1,1 0,-1 1,-1 1,0 0,0 0,0 1,12 13,-20-19,-1 0,1 0,-1 0,0 1,0-1,0 0,0 1,-1 0,1-1,-1 1,0 0,0 0,0-1,-1 1,1 0,-1 0,0 0,0 0,0 0,-1 0,0 0,1 0,-1-1,0 1,-1 0,1 0,-1-1,0 1,1-1,-2 1,1-1,-5 5,-4 4,-1 0,0-1,-1 0,-1-1,0-1,0 0,0-1,-27 10,-6 5,31-14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56.0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0,'0'5,"0"5,0 5,0 5,0 3,0 6,4 7,2 1,-1 3,-1 0,4-4,-1-3,0-3,-3-3,-1-1,-1-5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56.6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6,'0'-4,"4"2,2 11,0 8,2 9,1 5,-2 6,-1 0,1 3,1-1,-1-3,-3 1,-1-2,3-2,0-3,0-2,-2-6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57.6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0,'1'1,"0"-1,1 0,-1 1,0-1,0 1,1-1,-1 1,0 0,0-1,0 1,0 0,0 0,0 0,0 0,0 0,0 0,0 0,-1 0,1 0,0 0,-1 0,1 2,13 32,-12-29,63 246,-10-33,-38-141,-16-58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58.5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0 119,'3'-6,"-1"0,1 0,1 0,-1 0,1 1,0 0,0-1,1 1,-1 1,1-1,0 1,6-5,-4 4,0 0,1 0,-1 1,1 0,-1 0,1 0,1 1,-1 0,0 1,1 0,-1 0,1 1,-1 0,1 1,0 0,9 1,-5 1,0 1,-1 0,1 1,-1 1,0 0,0 0,0 1,-1 1,0 0,11 9,7 6,-1 2,0 1,-2 2,-1 0,-1 1,24 40,-37-52,-1 1,0 1,-2-1,0 2,-1-1,-1 1,-1 0,0 0,-1 0,-1 1,-2-1,1 1,-3 28,0-44,0 0,1 1,-2-1,1 0,0 0,-1 0,0 0,0 0,0 0,-1 0,1 0,-1-1,0 1,0-1,0 0,0 0,0 0,-1 0,-6 3,9-5,1-1,-1 0,1 1,-1-1,1 0,0 0,-1 0,1 0,0 1,-1-1,1 0,0 0,-1 1,1-1,0 0,0 0,-1 1,1-1,0 0,0 1,0-1,-1 1,1-1,0 0,0 1,0-1,0 0,0 1,0-1,0 1,0-1,0 0,0 1,0-1,0 1,15 0,23-11,7-1,0 3,0 1,90-1,50-6,-160 10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59.2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1,'0'66,"5"207,0-216,2-1,26 101,131 368,-134-436,-25-70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00.2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1 279,'12'-11,"1"1,0 0,1 2,15-9,22-14,-15 8,0 1,1 2,1 1,1 2,69-20,-48 22,0 2,1 2,78-2,-131 12,0 1,0 0,1 0,-1 1,0 0,0 1,0-1,0 2,0-1,0 1,-1 0,13 7,-17-7,1 0,0 0,-1 1,0-1,0 1,0-1,0 1,0 0,-1 0,0 1,0-1,0 0,0 1,-1-1,1 1,-1-1,-1 1,1 0,0-1,-1 1,0 0,0 0,-1 5,0-2,-1 0,0 1,0-1,-1 0,0 0,0 0,-1 0,0-1,0 1,-7 8,-18 36,28-50,0 0,1 1,0-1,-1 0,1 0,0 0,0 1,0-1,1 0,-1 0,0 0,1 0,0 1,-1-1,1 0,0 0,0 0,0 0,0 0,2 2,34 39,-22-28,167 219,-152-190,-3 2,-2 0,30 80,-53-120,1 1,-1 0,-1 0,0 0,1 0,-2 1,1-1,-1 0,-1 0,1 0,-1 0,-2 9,2-12,-1 0,1 1,-1-1,0 0,-1-1,1 1,-1 0,1-1,-1 1,0-1,0 0,-1 0,1 0,-1 0,1 0,-1-1,0 0,0 0,0 0,-6 2,-9 2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01.5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96 0,'-1'19,"0"-1,-8 31,-3 21,7 20,4-41,-2 1,-3-1,-2 1,-26 91,25-115,2-5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02.2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1,'4'0,"6"0,5 0,9 0,5 0,1 0,0 0,8 0,2 0,-2 0,-3 0,1 0,-2 0,-1 4,-7 2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03.0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0,'0'9,"0"6,0 6,4 3,2 7,3 1,2 1,-3-2,-2 2,-1 1,-3-2,-1-2,-1-6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42.04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16 1,'-4'4,"-2"5,1 7,4 3,4 4,5 6,9 3,7 8,3 6,2 4,4 2,-4 1,-6-9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03.9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0,'4'0,"2"5,-1 5,-1 5,-1 5,-1 3,-1 6,0 3,3-1,2 8,-1 2,4-3,-1 2,-1-2,-1-4,-3-6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04.5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1 350,'0'-4,"4"-6,6-1,5-7,9-5,5 1,6-4,9-1,7-6,-2 4,-1-2,-3-1,-6 2,-5 6,-4 6,-8 7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05.7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1,'25'0,"9"-1,0 2,47 7,-70-6,0 1,0 0,0 1,0 0,-1 1,0 0,0 0,0 1,0 0,16 16,-17-15,-1 0,-1 1,1 0,-2 0,1 1,-1 0,0 0,-1 1,0-1,0 1,-1 0,-1 0,1 1,-2-1,1 1,-2 0,1-1,-1 1,-1 0,0 0,-3 18,2-25,0 0,1 0,-1-1,1 1,0 0,0 0,0 0,1 6,0-9,-1-1,1 1,0 0,-1 0,1 0,0-1,-1 1,1 0,0-1,0 1,0-1,-1 1,1-1,0 1,0-1,0 0,0 1,0-1,0 0,0 0,0 0,0 0,0 1,0-1,0-1,0 1,0 0,0 0,0 0,0 0,0-1,0 1,-1 0,1-1,0 1,0-1,0 1,1-2,25-10,-1 0,24-17,35-18,93-36,-159 75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07.0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 0,'0'4,"0"6,0 6,-5 4,-1 3,1 1,0 2,2-4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07.6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0 264,'0'-5,"5"0,5-1,1-6,7-3,10-2,3-3,6-1,0-3,-1-1,1 0,-1-1,-7 0,-3 5,-8 5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08.6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0 131,'7'-2,"-1"1,0-1,0 1,0-2,0 1,0-1,0 0,0 0,8-7,19-8,0 3,11-4,47-14,-78 29,0 1,1 0,0 1,-1 0,1 1,0 1,0 0,16 3,-25-2,0 0,0 0,0 1,-1-1,1 1,0 0,-1 1,0-1,1 1,-1 0,0 0,-1 0,1 1,0-1,-1 1,0 0,0 0,0 0,0 0,-1 1,0-1,1 1,-2-1,1 1,0 0,-1 0,0 0,1 7,0 13,0 1,-2-1,0 0,-6 35,4-47,-38 268,40-281,-3 38,3-37,0-1,0 1,1 0,-1 0,1-1,-1 1,0 0,1 0,-1-1,1 1,-1 0,1-1,0 1,-1-1,1 1,0-1,-1 1,1-1,0 1,0-1,-1 1,1-1,0 0,0 0,0 1,0-1,-1 0,1 0,0 0,0 0,0 0,0 0,0 0,-1 0,1 0,0-1,0 1,1-1,30-6,59-22,-65 19,0 2,1 0,38-5,-62 12,-1 1,1 0,0 0,-1 0,1 0,-1 0,1 0,0 1,-1-1,1 1,-1 0,1 0,-1 0,0 0,1 0,-1 0,0 1,0-1,0 1,0-1,0 1,2 2,-1 0,-1 0,0 0,0 0,0 0,-1 0,1 0,-1 1,0-1,0 1,0-1,0 9,-2 11,0 0,-2 0,-10 44,11-57,-37 135,-112 269,143-395,-34 68,33-71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10.7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1118 611,'-35'16,"0"2,1 2,1 1,-33 28,16-12,-35 25,3 4,4 3,2 4,-121 151,153-165,3 1,3 3,3 1,2 2,3 1,3 1,-32 129,46-134,2 0,3 1,0 70,8-101,2 0,1 0,1 0,2-1,1 1,1-2,24 58,-25-74,1-1,0-1,1 0,0 0,1 0,0-1,1-1,1 1,22 16,-16-16,1 0,0-2,1 0,1-1,-1-1,29 8,7-4,1-3,0-2,1-2,88-5,-68-4,-1-4,1-3,110-31,-67 6,159-70,-275 103,21-7,-1-2,0 0,43-31,-62 38,0 0,-1 0,1 0,-1-1,0 0,0 0,-1 0,0 0,0-1,0 0,-1 0,0 0,0 0,-1 0,0-1,0 1,-1-1,1-14,-2-10,-2 1,-2-1,0 1,-17-56,-51-116,-51-66,100 226,-3 0,-2 1,-62-71,69 92,-1 2,-1 0,0 1,-2 1,-32-18,-140-56,28 15,136 59,18 10,0 0,1-1,1 0,-26-21,35 25,0 0,0-1,1 0,-1 1,1-1,0 0,1 0,-1-1,1 1,0-1,0 1,1-1,0 1,0-1,0 0,0 0,1-10,1 2,1 1,0-1,0 0,1 1,1 0,1 0,-1 0,2 0,0 1,0 0,1 0,1 0,14-16,11-8,1 2,59-47,-38 35,-14 9,3 1,0 3,3 1,0 3,2 1,57-22,56-3,18-8,-154 50,-1 0,-1-2,0-1,40-32,-43 30,-6 5,0-1,-2-1,1 0,-1 0,18-27,-23 26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12.3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159 1,'5'1,"0"1,1 1,-1-1,0 0,-1 1,1 0,0 0,-1 1,0-1,0 1,4 4,2 1,44 43,-1 3,49 68,-30-36,-44-54,43 48,-4 3,110 181,-164-237,-1 0,-2 1,-1 0,-1 1,-1 0,-2 1,-1-1,-2 1,0 0,-2-1,-2 1,-1 0,-1-1,-1 0,-11 32,14-55,0 0,0 0,-1-1,0 0,-1 1,0-1,1 0,-2-1,1 1,-1-1,0 0,0 0,0 0,-1-1,-9 7,8-8,-1 1,0-1,-1 0,1-1,0 0,-1 0,1-1,-1 0,1 0,-1-1,-10-1,-15-4,1-2,0-1,1-1,-1-2,-38-18,-5-5,2-3,1-3,-113-84,178 118,0-1,0 0,1 0,-1-1,-7-10,3-4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12.8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11,'0'-5,"0"0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14.2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0 438,'41'38,"1"-2,91 60,105 40,-227-130,55 24,-63-28,0-1,0 0,0 0,0 0,0-1,0 1,1-1,-1 1,0-1,0 0,1-1,-1 1,0 0,0-1,1 0,-1 0,5-2,-5 1,-1 0,-1 0,1-1,0 1,0 0,-1-1,0 1,1-1,-1 1,0-1,0 0,0 0,-1 1,1-1,-1 0,1 0,-1 0,0-5,-4-59,2 57,-4-30,-2 2,-23-69,6 29,24 74,0 0,0 1,0-1,1 0,-1 0,1 0,0 1,0-1,0 0,1 0,1-6,-2 8,1 1,0-1,0 1,0-1,0 1,0 0,0 0,0-1,1 1,-1 0,0 0,1 0,-1 0,0 1,1-1,-1 0,1 1,0-1,-1 1,1-1,-1 1,1 0,0-1,-1 1,1 0,0 0,-1 0,1 0,3 1,28 4,0 1,0 1,0 2,50 22,17 3,-8-6,178 29,-229-49,-32-5,0-1,0-1,0 1,0-1,1-1,-1 0,13-1,-20 0,1 0,-1 0,-1-1,1 1,0 0,0-1,0 1,-1-1,1 0,-1 0,1 1,-1-1,0 0,1 0,-1 0,0 0,0-1,-1 1,1 0,0 0,-1 0,1-1,-1 1,0 0,0-1,0 1,0 0,0-1,0 1,-2-3,1-11,-1 1,-1 0,-5-17,1 9,-2 1,-1 1,0-1,-2 2,0-1,-15-18,-97-105,117 138,0 1,0-1,0 2,0-1,-1 1,0 0,0 0,0 1,0 0,0 1,-1-1,1 2,-1-1,0 1,1 1,-1-1,0 1,-11 2,-8 1,1 2,0 0,0 2,-40 15,41-11,4 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43.12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1,'17'19,"-1"1,-1 1,22 39,-5-8,89 149,36 52,-147-239,27 38,-34-49,-1 0,0-1,1 1,0-1,-1 1,1-1,0 0,0 0,0 0,1 0,-1-1,7 3,-9-4,0 0,0 0,0 0,0-1,0 1,0 0,0-1,0 1,0-1,0 1,0-1,0 1,0-1,0 1,-1-1,1 0,0 0,0 1,-1-1,1 0,0 0,-1 0,1 0,0-1,13-31,-8 20,0-1,1 0,1 0,0 1,1 0,0 0,19-18,-25 28,0 0,0 0,1 1,-1-1,1 1,0 0,0 0,0 1,0-1,0 1,0 0,0 0,0 0,1 0,-1 1,0 0,0 0,1 0,-1 0,0 1,0-1,1 1,-1 0,0 1,0-1,0 1,0-1,0 1,5 4,0 0,-1 0,0 1,0-1,0 2,-1-1,0 1,10 16,38 69,-28-45,103 162,-118-189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43.49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45.4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45.87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24 94,'0'-5,"-4"-5,-2-5,0-5,2-3,1 3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46.33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16 357,'0'-4,"0"-6,0-6,0-3,0-4,0-2,0-1,0 0,0 0,0 0,0-4,0-1,-4 0,-2-3,1 4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46.7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34 119,'0'-4,"0"-6,-5-6,0-3,-1-4,-2-2,-1 3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47.86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48.30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119 1,'-5'0,"-4"0,-7 0,-3 0,-4 0,-2 0,4 0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48.70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435 0,'-5'0,"-5"0,-5 0,-9 5,-4 0,-7 1,-1-2,-3 0,-3-2,-4-1,-6-1,-3 0,7 0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49.13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638 42,'-90'1,"-4"0,-170-19,195 12,50 5,0 0,0-2,-29-6,33 3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49.47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43.98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0 489,'1'-3,"0"0,1 0,-1 0,0 1,1-1,0 1,-1-1,1 1,0-1,0 1,1 0,-1 0,5-3,0-2,276-233,-159 141,10-5,-161 114,-20 14,-10 19,-67 65,100-85,1 1,2 2,0 0,-33 58,52-82,1 0,-1 0,1 1,0-1,0 0,0 1,0-1,1 1,-1-1,1 1,-1-1,1 1,0-1,0 1,0 0,0-1,1 1,-1-1,1 1,0 2,0-3,1-1,-1 1,0-1,1 1,-1-1,1 1,0-1,-1 0,1 0,0 0,0 0,0 0,0 0,0-1,0 1,0 0,0-1,0 0,3 1,13 0,0-1,0-1,0 0,26-6,-31 4,143-17,-71 10,149-36,-225 44,0-1,0 0,0-1,-1 0,1 0,-1 0,12-10,-7 2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50.90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153 41,'11'-30,"-2"19,-9 11,0 0,1 0,-1 0,0 0,0 1,0-1,1 0,-1 0,0 0,0 0,1 0,-1 0,0 0,0 0,0 1,1-1,-1 0,0 0,0 0,0 1,0-1,0 0,1 0,-1 0,0 1,0-1,0 0,0 0,0 0,0 1,0-1,0 0,0 0,0 1,0-1,0 0,0 0,0 1,0-1,0 0,0 0,0 1,0-1,0 0,1 74,-2-1,-4 1,-17 85,1 2,16-114,-1 0,-3-1,-2 0,-2 0,-21 50,20-52,11-34,0-1,0 0,-1 1,0-1,-5 9,-3-2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51.81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1,'8'1,"0"1,0 0,0 1,0 0,-1 0,1 0,-1 1,11 7,3 1,557 233,-524-224,-13-4,0 3,-2 1,39 27,-54-34,-3-2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4:03.01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1,'0'4,"0"6,0 1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4:03.48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0,'0'5,"0"5,0 5,0 9,0 1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4:03.97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1,'0'454,"0"-423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4:04.41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1,'0'4,"0"6,0 5,0 9,0 5,0 1,0 0,0 4,0 0,0-2,0-1,0-2,0-7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4:05.67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46 1,'-4'0,"-6"0,-5 0,-1 0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4:06.08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539 1,'-54'0,"1"2,-1 2,1 3,-61 15,84-16,0-2,0 0,-50-1,39-3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4:06.45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4:06.82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20 0,'-8'0,"-4"0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44.74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454 1,'-4'0,"-6"0,-10 4,-5 2,-8 8,-6 6,-1 4,-2 2,-3-3,3-2,3 0,5-3,3-5,3 0,6-3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4:07.22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4:08.28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584 0,'-2'8,"0"0,0 0,0-1,-1 1,-1-1,1 0,-1 0,0 0,0-1,-7 8,-13 24,-124 326,82-189,-72 228,33-90,81-254,-11 40,33-91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4:09.09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0,'362'378,"-224"-239,213 203,-279-274,65 80,-126-133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4:15.38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710 202,'-2'-3,"0"-1,0 0,0 1,0-1,0 1,-1 0,1 0,-1 0,0 0,0 0,0 0,0 1,-1 0,1-1,-7-2,-1-2,-20-13,-1 1,0 2,-2 1,1 1,-2 2,0 2,0 1,-73-10,98 19,0 0,0 0,0 1,0 1,0 0,0 0,0 1,1 0,-1 0,1 1,-1 1,1 0,0 0,0 0,1 1,-1 1,-12 9,13-7,0 0,1 1,0 0,0 0,0 0,2 1,-1 0,1 0,0 0,1 1,0 0,1-1,0 1,1 1,-1 14,-2 13,3 0,1 1,2-1,11 66,-9-87,1 0,1-1,1 0,0 0,1-1,1 1,1-2,0 1,1-1,0 0,2-1,18 19,24 24,-38-38,1-1,0-1,26 19,-38-33,1 0,0 0,0-1,1 1,-1-1,0-1,1 1,-1-1,1 0,0-1,-1 1,1-1,-1-1,1 1,0-1,-1 0,1-1,-1 0,0 0,0 0,1 0,-1-1,-1 0,11-7,-3 2,-1 0,0-1,0-1,0 0,-2-1,1 1,-1-2,-1 0,15-23,6-24,-2-2,38-125,-64 182,-1 0,0 0,0 0,-1 0,1 0,-1-1,0 1,0 0,0 0,-1-1,1 1,-1 0,0 0,0 0,0 0,-1 0,0 0,-3-6,2 7,0-1,-1 0,1 1,-1 0,0 0,0 0,0 0,0 0,-1 1,1 0,-1 0,1 0,-1 0,0 1,-8-2,-256-70,220 58,31 10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4:29.55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5:18.41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755 32,'0'-1,"0"0,0 0,0-1,0 1,0 0,0 0,0-1,-1 1,1 0,0 0,-1 0,1-1,-1 1,0 0,1 0,-1 0,0 0,1 0,-1 0,0 0,0 0,0 1,0-1,0 0,-1 0,0 0,0 0,-1 1,1-1,0 1,0 0,-1-1,1 1,0 0,0 0,-1 1,1-1,-4 1,-5 2,1 1,0 0,0 0,-17 10,-13 13,2 1,1 1,1 3,-37 41,-114 153,57-44,113-154,0 1,2 0,2 1,-18 57,29-83,1 0,0 0,0 1,1-1,-1 0,1 0,0 0,0 1,1-1,-1 0,1 0,0 1,0-1,0 0,0 0,1 0,0 0,3 6,-1-6,-1-1,1 1,0-1,0 1,0-1,1 0,-1-1,1 1,-1-1,1 0,0 0,0 0,0 0,0-1,6 1,56 7,1-3,0-3,76-6,-16 1,-48 2,430 15,-427-8,-1 4,0 4,0 3,85 32,-142-41,0 1,-1 1,-1 1,0 2,0 0,-1 1,32 30,-42-33,-1 0,0 1,-1 0,0 1,-2 0,1 1,-2 0,0 0,0 0,-2 1,0 0,0 0,1 19,-4-14,-1 0,-1-1,-1 1,0 0,-2-1,0 1,-2-1,0 0,-1 0,-1-1,-1 1,-11 18,-6 9,-3-1,-2-2,-53 63,22-40,-3-2,-3-3,-2-3,-115 75,144-110,0 0,-1-3,-2-2,0-1,-61 16,100-33,0 0,-1 0,1 0,-1 0,1-1,-1 0,1 0,0 0,-1-1,1 1,-1-1,1 0,0-1,-1 1,1-1,0 1,-5-4,3 0,0 0,0 0,1 0,0-1,0 0,1 0,-1 0,1 0,-5-12,-9-23,1 0,2-2,1 0,-8-54,8 30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5:19.14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13,'0'-1,"0"1,0-1,1 0,-1 1,0-1,0 0,1 1,-1-1,1 1,-1-1,0 1,1-1,-1 1,1-1,-1 1,1-1,0 1,-1 0,1-1,-1 1,1 0,0 0,-1-1,1 1,0 0,-1 0,1 0,0 0,-1 0,1 0,0 0,-1 0,1 0,0 0,-1 0,1 0,0 0,-1 1,1-1,0 0,32 10,-13 1,0 1,-1 1,0 1,-1 1,0 1,-1 0,18 24,-4-8,404 449,-179-193,-239-269,19 21,2 0,51 40,-83-76,1-1,0 1,0-1,0 0,0-1,0 0,0 0,1 0,-1-1,1 0,-1-1,1 1,0-1,-1-1,1 0,-1 0,1 0,-1-1,0 0,13-5,14-7,0-1,61-39,-72 40,91-59,117-97,91-101,126-142,-342 310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5:19.98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628 1,'-4'1,"0"1,0-1,1 1,-1 0,1 0,-1 1,1-1,0 1,-1-1,1 1,1 0,-1 0,0 0,-3 7,-10 8,-397 383,379-369,13-14,1 0,1 2,-24 32,34-38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5:20.96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970 591,'0'-2,"0"-1,0 1,0-1,0 1,0 0,-1-1,1 1,-1 0,1-1,-1 1,0 0,0 0,0 0,0 0,0 0,-1 0,-2-4,2 5,-1-1,1 1,-1 0,1 0,-1 0,0 0,0 1,1-1,-1 1,0-1,0 1,0 0,1 0,-1 0,-4 1,-15 2,1 2,0 0,0 1,1 1,0 0,0 2,1 1,0 0,-27 20,-14 13,-76 73,83-66,3 3,2 1,2 3,-73 119,93-130,1 1,3 2,2 0,3 1,1 0,3 2,-11 78,22-116,1 0,0 1,1-1,0 0,5 27,-4-38,0 0,0 1,0-1,0 0,1 0,-1 0,1 0,0 0,0 0,0 0,0-1,0 1,1-1,-1 1,1-1,0 0,-1 0,1 0,0 0,0-1,0 1,1-1,-1 0,0 0,0 0,1 0,-1 0,1-1,-1 0,4 1,18-1,-1-2,1 0,-1-1,0-1,0-2,29-9,141-64,-98 30,-2-4,-2-5,-2-3,-4-4,-2-4,113-121,-171 161,0-2,-2-1,-1-1,-1-1,-3-1,0 0,-2-2,-2 0,-2 0,12-51,-19 58,-1-1,-1 1,-2-1,-1 0,-1 0,-2 1,-1-1,-1 0,-2 1,-1 0,-1 0,-1 1,-26-52,18 49,-1 2,-2 0,-1 1,-1 1,-1 1,-2 1,-37-30,46 46,16 20,22 27,54 63,5-4,4-4,148 126,-115-123,4-5,214 118,-326-202,0-1,0 2,-1-1,12 11,-8-2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5:21.85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1,'11'1,"-1"1,0 1,0 0,0 0,-1 1,1 0,-1 0,0 1,0 1,13 10,-8-7,884 634,-367-197,-525-440,23 23,-27-28,-1 0,0 0,0 0,0 1,0-1,0 0,0 1,0-1,0 1,-1-1,1 1,-1-1,1 1,-1 0,1-1,-1 1,0 1,-22-21,-12-19,2-2,2 0,-48-84,-56-142,124 243,-9-18,-12-24,2-2,-20-72,47 131,0-1,0 1,1 0,0 0,0-1,1 1,0-1,1 1,-1 0,1-1,3-9,-2 12,1-1,-1 1,1 0,0 1,0-1,0 0,1 1,0 0,0 0,0 0,0 0,0 0,1 1,0 0,8-5,16-6,1 1,0 2,1 0,0 2,38-5,167-15,-78 19,180 10,-248 6,-1 4,-1 4,133 37,-178-38,77 37,-106-44,-1 2,-1-1,1 2,-1-1,-1 2,0-1,0 2,-1-1,12 17,-18-22,-1 1,0-1,0 1,-1 0,0 0,0 0,0 0,-1 0,0 0,0 0,0 1,-1-1,0 0,0 1,-1-1,1 0,-1 0,-1 0,1 1,-1-1,0-1,-1 1,1 0,-1 0,0-1,-5 6,-7 10,0 0,-2-1,-1-1,0-1,-21 16,-43 28,-2-3,-156 80,60-37,112-62,-3-2,-117 45,160-74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45.6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1181 0,'2'32,"1"0,2-1,9 38,1-5,-7-24,2-1,2 0,1-1,32 62,-45-100,0 1,1-1,-1 0,0 1,0-1,1 1,-1-1,0 1,0-1,0 1,0-1,1 1,-1-1,0 1,0-1,0 0,0 1,0-1,0 1,0-1,-1 1,1-1,0 1,0-1,0 1,0-1,-1 1,1-1,0 1,0-1,-1 0,1 1,0-1,-1 0,1 1,0-1,-1 0,1 1,0-1,-1 0,1 0,-1 1,1-1,-1 0,1 0,-1 0,1 0,0 1,-1-1,1 0,-1 0,1 0,-1 0,1 0,-1 0,1 0,-1 0,0-1,-36-4,33 4,-683-114,289 88,262 21,135 6,-1 0,1 1,-1-1,1-1,-1 1,1 0,0 0,-1 0,1-1,-1 1,1-1,0 1,-1-1,1 1,0-1,0 0,-1 0,1 0,0 0,0 0,0 0,-1-1,0-8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5:22.64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2026 2005,'0'-8,"-1"1,-1 0,1-1,-1 1,0 0,-1 0,0 0,0 0,0 0,-1 1,-6-9,-8-10,-32-33,29 35,-689-740,562 617,-263-255,-20 28,394 344,-2 1,-57-30,74 51,13 13,9-3,0 0,0 0,0 0,1-1,-1 1,1 0,0 0,0-1,-1 1,2 0,1 4,29 55,3-2,2-1,45 53,149 157,-137-167,4-4,5-4,169 119,-247-196,1-1,0-2,1 0,0-2,1-1,0-1,1-2,0-1,1-1,-1-1,1-1,0-2,0-2,0 0,0-2,0-1,-1-1,44-13,-22 0,-1-2,-1-3,0-2,-2-2,0-1,81-67,224-235,-323 299,0 0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5:23.39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902 1009,'2'-10,"0"0,0 0,1 0,0 0,1 1,0-1,0 1,12-16,-2-1,26-52,73-136,-91 177,-1-2,-2 0,-1-1,-2-1,-3-1,10-45,-22 79,1 0,-2-1,1 1,-1-1,-1 1,0-1,0 1,0 0,-1-1,0 1,-1 0,0 0,0 0,0 1,-1-1,-1 1,1 0,-1 0,0 0,-1 1,1 0,-1 0,-1 0,1 0,-1 1,0 0,0 1,0 0,-1 0,-10-4,-6-1,0 1,0 1,-1 1,0 1,0 1,0 1,0 2,-1 0,-25 4,11 1,0 2,0 1,0 3,1 1,0 2,1 1,1 2,0 2,2 1,-36 26,41-24,1 1,2 2,0 1,1 1,1 2,2 0,1 1,1 1,1 1,2 1,-18 46,18-33,3 2,1-1,3 2,2 0,2 0,2 0,2 1,2 0,10 85,-5-104,1 0,2 0,1-1,1 0,2-1,0 1,2-2,1 0,2-1,0 0,1-1,2-1,1-1,0 0,2-2,41 32,-27-29,1-1,1-3,2-1,0-1,0-3,83 20,-31-16,1-4,109 3,-87-14,1-6,-1-4,-1-5,222-51,-260 41,-2-2,0-3,-1-4,-2-3,-2-3,-1-3,-1-3,71-60,-111 79,0-2,-2-1,0-2,-2 0,24-38,-37 50,-1-1,-1 1,0-2,-1 1,-1-1,0 0,-2 0,0 0,-1-1,0 0,-2-31,-1 46,0 0,0 1,-1-1,1 0,-1 1,0-1,0 0,0 1,-1-1,1 1,-1 0,0-1,-3-2,-9-7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5:24.16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8203,'1'-3,"1"-1,0 0,0 1,0-1,1 1,-1 0,1-1,0 1,0 0,0 1,5-4,6-7,132-127,224-164,-244 205,415-332,500-390,1470-1027,995-381,-3149 2025,1060-615,-30-43,-897 516,-432 302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5:25.19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8622,'1'-6,"0"-1,1 1,0 0,0 0,0 0,0 0,1 0,0 1,1-1,-1 1,1 0,0 0,0 0,1 1,-1-1,7-4,4-7,276-254,36 11,-10 23,110-62,127-66,111-56,96-44,1195-704,328-198,-1510 895,-89 47,-100 57,-90 48,-73 38,847-660,-858 624,194-99,-456 307,-126 91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41.50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0,'46'42,"625"793,-512-625,-62-80,-78-105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42.04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1 717,'0'-3,"1"-1,-1 0,1 1,0-1,0 1,1 0,-1-1,1 1,-1 0,1 0,0 0,0 0,0 0,5-4,42-37,-34 33,96-76,147-85,136-54,-258 150,-72 41,-45 22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42.89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1 938,'65'-64,"137"-102,-112 100,118-110,-188 153,0-1,-1-1,-2-1,17-31,25-36,-33 54,-6 9,45-51,-59 74,0 1,1 0,-1 1,1-1,0 1,1 0,-1 1,1 0,0 0,0 1,0 0,1 0,8-2,5 3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43.93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0 884,'1'-1,"-1"-1,0 0,1 0,-1 0,1 1,-1-1,1 0,0 1,0-1,0 1,0-1,0 1,0-1,0 1,0 0,1-1,-1 1,0 0,1 0,-1 0,1 0,0 0,-1 0,1 1,0-1,-1 0,1 1,2-1,3-1,0 1,0-1,0 1,1 1,11 0,3 2,0 1,-1 2,1 0,-1 1,0 1,0 1,21 12,136 84,-147-84,14 8,126 88,-153-96,-18-20,0 1,0-1,0 1,0-1,0 1,0-1,0 0,1 1,-2-1,1 1,0-1,0 1,0-1,0 1,0-1,0 0,0 1,0-1,-1 1,1-1,0 0,0 1,-1-1,1 1,0-1,-1 0,1 0,0 1,-1-1,1 1,-3 0,1-1,-1 1,1 0,-1-1,1 1,-1-1,1 0,-1 0,0 0,1 0,-1 0,1-1,-1 1,1-1,-1 1,-2-2,-22-8,0-2,1 0,0-2,0 0,-30-25,-109-102,136 112,0-2,2-2,2 0,0-1,3-2,1 0,1-1,-14-41,25 54,2-1,0 0,1-1,2 1,0-1,1-28,3 36,1 0,1 1,0-1,2 1,0 0,0 0,2 0,0 0,14-26,-11 28,0 1,1 0,1 0,0 1,1 1,0 0,1 0,0 1,1 1,0 0,1 1,0 0,0 2,1-1,0 2,0 0,1 1,-1 1,23-3,-12 3,1 2,-1 1,1 1,-1 2,0 0,1 2,-1 1,0 1,-1 1,0 2,33 14,-7 3,-1 3,-2 1,-1 3,-2 1,-1 3,-2 1,-2 3,-1 1,63 88,-2 3,-91-119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44.54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0 511,'17'2,"-1"1,0 1,0 0,-1 0,1 2,-1 0,0 1,20 12,21 9,144 62,174 73,-253-117,145 36,-259-80,1 0,0 0,-1-1,1 0,0-1,9 0,-16 0,0 0,1-1,-1 1,0-1,1 1,-1-1,0 1,0-1,0 1,0-1,1 0,-1 0,0 0,0 1,0-1,-1 0,1 0,0-1,0 1,0 0,-1 0,1 0,-1 0,1-1,-1 1,1 0,-1 0,0-1,1 1,-1 0,0-1,0 1,0 0,0-1,0 1,0 0,-1-1,1 1,0 0,-1-1,1 1,-1 0,0-2,-9-30,-3 0,0 0,-28-49,15 33,-329-624,336 639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45.79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1526,'9'-1,"1"0,-1-1,1 0,-1 0,0-1,1 0,-2-1,1 0,0-1,-1 1,12-10,12-10,41-40,-46 40,14-13,-2-2,-1-1,34-49,-60 73,-1 0,-1 0,-1-1,0-1,-1 1,-1-1,-1 0,0-1,-1 0,-2 0,1 0,-1-27,-3 38,0 1,-1-1,1 1,-2 0,1 0,-1-1,-1 1,1 0,-1 0,0 1,0-1,-1 1,0-1,0 1,-1 0,-9-9,10 11,-1 1,0-1,0 1,-1 0,1 0,-1 0,1 1,-1 0,0 0,0 1,0-1,0 1,0 0,0 1,0 0,0 0,-1 0,1 1,0-1,-11 4,5-1,-1 1,1 0,0 1,0 1,1-1,0 2,0 0,0 0,0 1,1 0,-13 14,10-6,0 0,1 0,0 1,1 1,1 0,-12 32,7-7,2 1,2 0,1 1,3 0,-3 85,9-102,1 1,2-1,0 1,2-1,1 0,13 38,-14-54,0-1,1 0,0 0,1-1,0 0,1 0,0 0,1-1,0 0,0 0,1-1,0 0,1 0,-1-1,2-1,-1 1,20 7,-4-4,0-2,0-2,1 0,0-2,0 0,0-2,0-1,0-1,34-5,10-5,0-3,87-28,-33 3,-1-5,-3-6,202-113,-285 140,-1-3,-1-1,-1-1,-2-2,-1-2,-1-1,-2-1,40-58,-53 66,-1-1,-2-1,0 0,-2-1,-1-1,-1 1,-2-1,0-1,-2 1,-2-1,0 0,-2 0,-4-45,-4 24,-2 0,-2 0,-2 1,-2 1,-3 0,-2 1,-1 1,-3 1,-51-73,67 109,0 0,-1 0,0 1,0 1,-1-1,0 2,-20-12,25 16,-1 0,0 0,0 0,-1 1,1 0,0 0,-1 1,1 0,-1 0,1 0,-1 1,0 0,1 0,-1 1,1 0,-9 2,14-3,-1 0,1 1,-1-1,1 1,0 0,-1-1,1 1,0 0,0 0,-1 0,1 0,0 0,0 0,0 0,0 0,1 1,-1-1,0 0,0 0,1 1,-1-1,0 1,1-1,0 0,-1 1,1-1,0 1,0-1,0 1,0-1,0 1,0-1,0 1,0-1,0 1,1-1,-1 1,1-1,-1 0,2 3,2 6,1-1,0 0,0 0,12 14,-1-3,1-1,1-1,1-1,1 0,0-1,29 16,143 70,-114-63,342 157,-416-195,1 1,-1-1,1 1,-1 1,0-1,0 1,0-1,0 1,0 0,4 6,-6-6,0 0,-1 0,1 0,-1 0,0 1,0-1,0 0,0 1,-1-1,1 1,-1-1,0 0,0 1,0-1,-1 5,-3 48,3 0,2-1,2 1,3 0,3-1,23 85,-31-136,0 1,1-1,-1 0,1 0,0 0,0 0,0 0,0 0,1-1,-1 1,1-1,0 1,0-1,1 0,-1 0,0-1,1 1,0-1,6 4,-5-5,1 0,-1 0,0 0,0-1,1 0,-1 0,1 0,-1 0,0-1,0 0,1 0,-1-1,0 0,0 1,0-1,5-4,49-25,-2-3,-1-2,54-46,-32 24,93-73,155-154,-301 260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46.90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350 910,'-2'1,"0"-1,0 1,0 0,1 0,-1 0,0 0,1 0,-1 0,1 0,-1 0,1 0,-1 1,1-1,0 1,0-1,-2 4,-17 28,15-22,0 1,1 0,0 0,1 0,0 1,1-1,0 1,1 0,0-1,2 1,-1 0,1-1,4 16,-4-21,1-1,0 1,0 0,1-1,0 1,0-1,1 0,-1 0,1 0,1 0,-1-1,1 0,0 0,0 0,0 0,1-1,-1 0,1 0,0 0,1-1,-1 0,0 0,1-1,13 4,12 0,0-1,0-1,0-2,0-1,0-2,1-1,-1-1,0-2,-1-1,51-17,-79 22,1-1,0 0,-1 0,0 0,1 0,-1 0,0-1,0 0,-1 0,1 1,0-1,-1-1,0 1,0 0,0-1,0 1,0-1,-1 1,1-1,-1 0,0 0,0 1,-1-1,1 0,-1 0,0 0,0 0,0 0,0 0,-1 0,1 0,-1 0,0 1,-2-6,-1-3,0 1,0 0,-1-1,-1 2,0-1,0 1,-1 0,-1 0,1 1,-12-11,-1 4,0 2,-1 0,-1 1,0 1,-1 1,0 1,0 1,-1 2,-48-10,-9 3,-138-5,159 18,37 2,-1-2,-46-6,68 6,0 1,0 0,0-1,1 1,-1-1,0 0,0 1,0-1,1 0,-1 0,0 0,1-1,-1 1,1 0,-1 0,1-1,-2-1,3 2,-1 0,1 0,0 0,0-1,-1 1,1 0,0 0,0 0,0 0,0 0,0-1,0 1,1 0,-1 0,0 0,1 0,-1 0,0 0,1 0,-1 0,2-2,3-3,0-1,0 1,1 0,0 0,0 1,0-1,9-4,127-79,303-139,-342 180,20-11,562-243,-675 299,3-3,1 2,-1-1,1 2,19-3,-31 6,0-1,0 1,0 0,0 0,0 0,-1 0,1 0,0 0,0 1,0-1,0 1,-1-1,1 1,0-1,0 1,-1 0,1 0,-1 0,1 0,-1 0,1 1,-1-1,1 0,-1 1,0-1,0 0,0 1,0 0,0-1,0 1,0 0,0-1,-1 1,1 0,-1 0,1 0,-1-1,0 1,0 0,0 2,0 19,-2-1,0 0,-2 0,-6 21,-6 40,6 14,3 153,7-244,1-1,-1 0,1 0,0 1,0-1,0 0,1 0,0 0,0 0,4 7,-5-11,0 0,0 0,1 1,-1-1,0 0,1 0,-1 0,1 0,-1-1,1 1,-1 0,1-1,0 1,-1-1,1 1,0-1,0 0,-1 0,1 0,0 0,0 0,-1 0,1 0,0 0,0-1,-1 1,1-1,-1 1,1-1,0 0,-1 0,1 0,-1 1,1-1,0-2,34-18,-2-2,-1-2,-1 0,35-38,-11 4,57-76,-92 107,-8 13,-2 0,0-1,16-31,-26 45,0 0,0 0,0 0,-1 1,1-1,-1 0,0 0,1 0,-1 0,0 0,0 0,0 0,-1 0,1 0,0 0,-1 0,1 0,-1 0,0 0,1 0,-1 1,-1-3,-1 1,1 0,-1 0,0 0,0 1,0-1,0 1,0 0,0-1,-1 2,-5-4,-5 0,1 0,-1 1,0 1,0 0,-16 0,-131-12,137 11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46.53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1267,'101'-235,"-37"82,-41 101,102-248,-101 233,-3-1,19-108,-37 162,-1-1,-1 0,-1 0,0 0,0 0,-2 0,-3-15,4 25,0 1,0 0,0 0,-1 0,0 0,0 0,0 0,0 1,-1-1,1 1,-1-1,0 1,0 0,0 0,0 0,-1 0,1 1,-1 0,0-1,0 1,0 0,0 1,0-1,0 1,0 0,0 0,0 0,-5 0,-35 1,24 7,20-7,-1 1,1-1,0 1,-1-1,1 0,0 1,0-1,-1 1,1-1,0 1,0-1,0 1,-1-1,1 1,0-1,0 1,0-1,0 1,0-1,0 1,0-1,0 1,0-1,0 1,1-1,-1 1,0-1,0 1,0-1,1 1,-1-1,1 1,3 4,0-2,0 1,1 0,-1-1,1 0,0 0,0 0,0-1,1 1,-1-1,0 0,1-1,7 2,2 1,257 63,-97-28,-107-22,17 3,-1 4,114 48,-192-68,0-1,-1 1,0 0,0 0,0 1,0-1,-1 1,0 0,0 1,0-1,0 1,-1-1,0 1,0 0,-1 0,1 0,-1 1,-1-1,1 1,-1-1,0 1,-1 11,1 11,-1 1,-2 0,-9 48,2-29,-3-2,-2 0,-2 0,-2-2,-2 0,-1-1,-3-1,-2-1,-1-1,-50 56,54-71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47.36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35 985,'338'-284,"-112"102,-84 65,127-117,-263 227,0 1,0-1,-1 0,1 0,-1 0,-1-1,7-13,-11 18,1 1,0 0,-1 0,1-1,-1 1,0 0,0-1,0 1,0 0,0 0,0-1,-1 1,1 0,-1-1,1 1,-1 0,0 0,0 0,0 0,0 0,0 0,-1 0,1 0,-1 0,1 0,-1 1,1-1,-1 1,0-1,0 1,0 0,0-1,-3 0,-6-3,1 0,-1 1,1 1,-1 0,0 0,-1 1,-19-1,-83 2,99 2,-9 0,-1 1,1 2,0 0,0 2,0 0,1 2,0 0,0 2,1 1,-31 19,25-11,0 2,1 2,2 0,0 1,1 2,-34 49,19-16,3 3,3 1,2 1,4 2,2 1,-25 112,35-123,4 0,2 0,2 1,3 0,2 1,7 64,-4-109,1 1,1 0,1-1,8 22,-10-30,0 0,1 0,0-1,0 1,0-1,0 0,1 0,0 0,-1 0,2-1,-1 1,0-1,1 0,-1-1,7 4,3-1,1 1,0-2,0 0,0-1,0 0,20 0,98-4,-98-1,92-7,0-7,-1-4,205-62,352-160,-404 125,-213 85,-1-4,64-45,-95 56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48.71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2343,'12'-7,"-1"0,0-1,-1 0,14-13,0 0,1498-1186,-1214 972,-277 211,956-721,-962 726,-21 15,1-1,0 1,0 0,0 1,1-1,-1 1,1 0,0 0,0 1,12-4,-18 6,1 1,-1-1,0 0,1 1,-1-1,0 0,0 1,1-1,-1 0,0 1,0-1,0 1,0-1,1 0,-1 1,0-1,0 1,0-1,0 1,0-1,0 0,0 1,0-1,0 1,0-1,0 1,0-1,-1 0,1 1,0-1,0 1,0-1,-1 0,1 1,0-1,0 0,-1 1,1-1,0 0,-1 1,-76 189,-20 53,-172 777,192-686,-206 953,235-1063,35-142,-8 24,19-103,1 0,-1-1,1 1,-1-1,0 1,0-1,0 0,-1 1,1-1,0 0,-1-1,0 1,1 0,-1-1,0 0,0 1,1-1,-1 0,0 0,0-1,-6 2,-3 0,-1 0,-1 0,-21-2,33 0,0 0,0 0,-1 0,1-1,0 1,0-1,0 1,0-1,0 0,0 0,0 0,0 0,0 0,0 0,0-1,1 1,-1-1,0 1,1-1,-1 0,1 1,0-1,0 0,-1 0,1 0,-1-3,1 2,1 0,-1 0,0-1,1 1,0 0,0 0,0 0,0 0,0-1,1 1,-1 0,1 0,0 0,0 0,0 0,0 0,1 0,-1 1,3-4,14-16,0 0,2 1,0 1,1 1,41-28,-32 24,95-68,4 7,4 4,183-79,453-130,-481 207,-124 37,-109 28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49.22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1,'8'0,"12"0,20 8,24 12,26 20,38 32,21 26,16 17,15 24,5 13,-6-1,-13-6,-22-18,-22-19,-23-22,-25-19,-20-19,-20-19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49.88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1998 1,'-7'2,"1"0,0 0,1 1,-1 0,0 0,1 1,0 0,0 0,0 0,0 0,0 1,-5 7,-9 7,-129 114,-152 129,-319 181,-30-40,629-391,-11 6,0 1,1 1,-38 35,61-43,14-13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50.48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795 0,'2'56,"3"0,2 0,2-1,21 68,84 207,-100-294,1 10,3-2,2 0,1-1,49 71,-65-108,1 1,0-2,0 1,1-1,0 0,0 0,0-1,0 0,0 0,1-1,13 4,-18-5,0-1,0-1,1 1,-1 0,0-1,1 0,-1 1,1-1,-1-1,0 1,1 0,-1-1,0 0,0 0,1 0,-1 0,0 0,0-1,0 1,0-1,0 0,-1 0,1 0,0 0,-1 0,1 0,-1-1,0 0,0 1,3-7,-4 7,0 0,0-1,0 1,-1-1,1 1,-1-1,1 0,-1 1,0-1,0 1,-1-1,1 0,0 1,-1-1,1 1,-1-1,0 1,0 0,0-1,0 1,0 0,-1-1,1 1,-4-3,-3-5,-1 0,0 0,-16-12,-11-5,-1 1,-1 2,-1 1,-1 3,-1 1,-1 2,0 2,-1 1,-80-13,20 12,1 5,-1 4,-120 8,153 4,-71 14,117-16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51.41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633 195,'-60'38,"1"3,1 2,3 3,2 2,2 3,2 1,3 3,2 2,-57 97,92-139,0 0,2 1,0 0,1 0,0 0,-6 32,12-43,-1 0,1-1,0 1,0 0,1 0,0 0,-1 0,1 0,1-1,-1 1,1 0,0-1,0 1,0-1,1 0,-1 0,1 0,0 0,0 0,1 0,-1-1,1 0,0 1,0-2,0 1,0 0,0-1,6 3,10 5,2-2,-1 0,1-1,1-2,-1 0,24 2,141 4,-180-11,23 0,0-2,0 0,0-3,0 0,-1-2,0-1,0-1,0-2,-2 0,1-2,-2-1,1-2,30-23,-10 5,-1-3,-3-1,0-2,66-83,-92 101,-1 0,0-1,-2-1,-1-1,-1 0,-2 0,0-1,-1-1,-2 0,-1 0,-1 0,2-34,-7 43,-1 0,-2 0,1 0,-2 1,-1 0,0 0,-1 0,0 0,-2 1,0 0,-1 0,0 1,-1 0,-1 1,0 0,-1 1,0 0,-24-18,20 24,12 11,17 22,18 8,0-2,2-1,1-1,44 28,-38-28,835 614,-639-488,-233-154,1 0,-1 0,0 0,0 1,0-1,0 1,0 0,-1 0,4 4,-1 4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52.19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1 732,'78'3,"0"2,0 5,-1 2,96 29,-62-7,-2 6,124 62,-169-69,-1 3,72 54,-102-66,-2 2,-1 2,-1 0,-2 2,37 51,-60-76,-1 0,0 0,0 0,0 0,-1 0,0 1,0-1,0 1,1 8,-3-13,0-1,0 1,0-1,0 1,0-1,0 1,0-1,0 1,0-1,-1 1,1-1,0 1,0-1,0 1,-1-1,1 1,0-1,-1 1,1-1,0 0,-1 1,1-1,0 0,-1 1,1-1,-1 0,1 1,-1-1,1 0,-1 0,1 0,-1 1,1-1,-1 0,1 0,-1 0,1 0,-1 0,1 0,-1 0,1 0,-1 0,1 0,-1 0,1 0,-1-1,1 1,-1 0,1 0,-1 0,1-1,-1 1,1 0,-1-1,0 1,-30-18,-7-12,1-1,2-3,1 0,1-2,3-2,-31-47,10 4,5-3,-42-101,70 146,3 0,1-1,2-1,-9-54,19 83,1 0,0 0,0 1,1-1,1 0,0 0,1 1,0-1,0 0,1 1,1 0,0 0,0 0,1 0,1 1,0-1,0 1,1 1,0-1,11-9,24-17,1 2,2 2,1 2,1 2,2 3,88-35,-122 54,1 1,-1 0,1 1,0 1,0 0,0 1,1 1,-1 0,0 1,21 3,-24 0,1 0,0 1,-1 1,0 0,0 0,0 1,-1 1,0 1,0-1,-1 2,0-1,11 13,22 25,-3 3,65 96,-7-5,-35-58,-39-48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52.82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576 197,'0'-9,"-1"0,0 1,-1-1,0 1,0 0,-1-1,0 1,-1 0,1 1,-1-1,-1 1,1 0,-1 0,-1 0,1 0,-1 1,-1 0,1 0,-1 1,-12-8,12 8,0 1,0 0,0 0,-1 1,0 0,0 0,0 1,0 0,0 0,0 1,0 0,-1 0,1 1,0 0,0 1,-1 0,1 0,0 1,0 0,0 0,-9 4,-5 5,0 2,1 0,1 1,1 1,0 0,0 2,-29 34,35-35,1 1,0 0,1 1,1 0,0 1,2-1,0 2,1-1,-7 34,13-51,1 1,-1 0,1-1,0 1,-1 0,1-1,0 1,1 0,-1 0,0-1,1 1,0 0,-1-1,1 1,0-1,0 1,1-1,-1 0,0 1,1-1,0 0,-1 0,1 0,0 0,0 0,0 0,0 0,0-1,1 1,-1-1,0 0,1 0,3 2,7 1,1-1,-1 0,1-1,-1 0,21-1,-18 0,253 1,-157-5,1 6,117 18,-213-19,-1 2,0 0,-1 0,1 2,-1 0,0 1,0 0,-1 1,0 1,14 10,-20-11,1 0,-1 0,0 0,-1 1,0 1,-1-1,0 1,0 0,-1 1,0-1,-1 1,0 0,-1 0,0 0,1 12,3 38,-3 1,-3-1,-2 1,-3-1,-18 96,17-132,-1 0,-2 0,0-1,-1 0,-2-1,-23 40,24-49,0 0,-1 0,0-1,-1-1,-1 0,0 0,0-2,-1 1,-1-2,-28 15,12-10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53.5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409 2495,'4'-47,"1"1,2-1,3 1,19-59,-18 67,46-147,128-277,125-160,-175 359,-113 221,66-146,-80 168,-1 0,-1-1,-1 0,0 0,-2 0,-1-1,1-24,-4 39,1 0,-1 0,-1 0,1 0,-1 0,0 0,-1 0,1 1,-1-1,-1 1,1 0,-1 0,0 0,-6-6,3 4,-1 1,-1 0,1 0,-1 1,0 0,-1 0,0 1,-14-6,-5 1,-1 2,-1 0,1 2,-1 1,-47-1,32 6,0 2,1 1,-1 3,1 1,0 3,1 2,-56 21,48-12,1 3,2 1,1 2,0 3,-71 59,104-75,0 0,1 1,1 0,1 1,0 1,1 0,0 0,2 1,0 1,1 0,1 0,-5 21,8-24,1 0,0 0,1 0,1 1,1-1,0 1,1-1,1 1,0-1,1 0,1 0,1 0,0 0,1-1,10 19,1-7,2-1,0-1,1 0,2-2,0 0,2-2,0-1,1 0,35 19,36 17,131 55,-47-31,-18-10,229 136,-295-143,-2 4,-4 4,-3 4,-4 3,-3 5,-3 2,-5 4,115 184,210 542,-306-610,2-22,-76-153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47.47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0,'18'21,"-2"0,23 39,-9-12,251 346,-186-272,126 124,-184-216,-36-29,1 0,0 0,0-1,0 1,-1 0,1-1,0 1,0-1,0 0,0 1,0-1,0 0,0 0,0 0,0-1,0 1,-1 0,1-1,0 1,0-1,2 0,9-8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53.99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1532,'406'-359,"-198"184,590-417,-692 520,-52 35,11-6,-2-2,91-86,-146 122,1 1,1 0,0 1,0 0,0 0,1 1,-1 0,18-6,-6 5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55.13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21 1757,'-10'122,"5"-87,1 0,2 53,3-77,0 0,1 0,0 0,1 0,0 0,1 0,0-1,0 1,1-1,1-1,-1 1,9 9,-1-4,1-1,1-1,0 0,0-1,2-1,-1 0,2-1,-1-1,1 0,0-2,33 10,9-1,1-3,87 9,-23-11,-1-6,1-5,-1-5,213-37,-329 41,13-3,-1 0,1-1,0-1,-1-1,22-11,-39 16,0 1,0-1,0 0,0 0,0 0,0-1,0 1,-1 0,1-1,-1 0,0 0,0 0,0 0,0 0,0 0,-1 0,1 0,-1-1,0 1,0-1,0 1,-1-1,1 1,-1-1,0 1,1-1,-2 0,1 1,0-1,-1 1,0-1,0 1,0-1,0 1,0 0,-1-1,1 1,-3-3,-8-16,-1 1,-1 1,0 1,-2 0,-32-31,13 18,-1 2,-48-30,52 42,0 1,-2 1,0 1,0 3,-1 0,-1 3,0 0,0 3,-1 1,-63-1,4 8,0 4,-179 35,270-40,1 0,-1 0,1-1,-1 1,1-1,-1 0,1-1,-1 1,-7-2,12 2,0-1,-1 1,1 0,-1 0,1 0,0-1,-1 1,1 0,-1-1,1 1,0 0,0-1,-1 1,1 0,0-1,-1 1,1-1,0 1,0-1,0 1,0-1,-1 1,1 0,0-1,0 1,0-1,0 1,0-1,0 1,0-1,0 0,16-24,58-58,4 3,90-70,-116 110,2 1,2 3,2 3,103-45,-87 51,1 2,2 4,0 3,1 4,1 3,0 3,0 4,136 10,-147 1,-1 2,0 4,0 2,-1 3,-1 3,-2 3,0 3,-1 2,-2 3,80 57,-117-73,0 1,-1 0,0 2,-2 1,0 1,-2 0,25 37,-41-56,-1 0,1 1,-1-1,0 0,0 0,1 1,-2-1,1 1,0-1,0 1,-1 0,1-1,-1 1,0-1,0 1,0 0,0-1,-1 1,1 0,-1-1,1 1,-1-1,0 1,0-1,0 1,0-1,0 0,-1 0,1 1,-3 1,0-1,1-1,-1 1,0-1,0-1,0 1,-1 0,1-1,0 0,-1 0,1 0,-1-1,1 1,-1-1,1 0,-1 0,1-1,-6 0,-11-2,-1-2,1 0,0-1,0 0,1-2,0-1,0 0,-33-23,29 15,1-2,1 0,1-1,0-2,-32-43,17 9,1-1,4-2,2-2,2 0,-18-69,10 21,6-1,4-1,5-1,5-1,5-1,5-136,5 243,0-1,1 1,0-1,0 1,0-1,1 1,0 0,1-1,0 1,0 0,7-12,1 7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56.52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 2702,'-4'-21,"3"19,1 1,-1 0,1 0,0-1,-1 1,1-1,0 1,0 0,0-1,0 1,0 0,0-1,0 1,0-1,0 1,1 0,-1-1,0 1,1 0,0-1,-1 1,1 0,0 0,-1 0,1 0,0-1,0 1,0 0,0 0,0 1,0-1,0 0,0 0,2 0,13-11,1 1,0 1,0 0,1 1,29-9,103-25,-120 35,113-26,290-30,-334 57,1 5,-1 4,187 29,-231-20,0 2,104 39,-139-44,0 1,0 2,-1-1,0 2,-1 1,-1 0,0 1,0 1,-2 0,22 27,-33-36,0 0,0 1,0-1,-1 0,0 1,-1 0,1 0,-1 0,-1 0,1 0,-1 0,0 0,-1 1,0 12,-1-15,0-1,0 1,0-1,-1 1,0-1,0 0,0 1,0-1,0 0,-1 0,0 0,0-1,0 1,0-1,-1 0,1 1,-1-2,0 1,0 0,0-1,0 1,0-1,-7 2,-1 1,-1-1,0-1,0 0,0 0,0-2,-1 1,1-2,0 0,-19-2,11-1,0-1,0-1,0-1,1 0,-26-13,4-2,1-3,2-1,0-2,-57-51,64 50,1-2,1-1,2-2,2 0,1-2,1-1,-32-65,49 84,0 1,1-1,0 0,2 0,0-1,1 0,0 1,2-1,0 0,1 0,0 0,2 0,0 0,1 1,1-1,1 1,0 0,1 0,1 0,17-30,-4 18,1 0,1 2,1 0,2 1,43-35,2 8,82-49,-43 37,3 5,2 5,2 5,3 5,1 5,3 5,0 6,2 5,235-13,-295 36,0 2,0 4,0 2,0 3,-1 3,-1 3,-1 2,70 31,-101-34,0 1,-2 1,1 1,-2 2,-1 1,-1 2,31 32,-39-35,-2 1,0 1,-1 0,-1 1,-2 1,0 0,-1 0,-2 1,-1 1,8 34,-13-45,0-5,-1 0,0 1,-1-1,0 1,-1 18,0-27,-1 0,1 0,-1 0,1 0,-1 0,0 0,1-1,-1 1,0 0,0 0,0-1,0 1,-1-1,1 1,0-1,-1 1,1-1,-1 0,1 0,-1 0,0 0,1 0,-1 0,0 0,0 0,0-1,0 1,0-1,1 1,-1-1,0 0,0 0,0 0,0 0,0 0,0 0,-3-1,-2 0,0 0,1-1,-1 1,0-2,1 1,0-1,-1 0,1 0,0-1,1 1,-10-9,-58-58,66 63,-48-55,3-3,3-2,3-2,-45-89,33 39,-81-236,122 304,2-1,3 0,2 0,-6-80,15 112,1 0,1 0,1 0,1 0,1 0,0 1,1-1,2 1,0 1,0-1,2 1,0 0,2 1,-1 0,15-16,-8 14,1 0,0 1,1 1,1 1,1 1,0 1,1 0,26-10,-16 10,1 1,0 2,1 2,0 1,45-5,-1 7,0 4,0 4,0 2,125 25,-88-6,-1 6,-1 4,-2 5,117 59,-92-29,-3 6,205 152,-259-165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57.62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1142 2275,'-90'1,"-132"17,180-11,0 2,1 1,0 3,1 1,-49 25,56-22,1 2,1 1,1 1,0 2,2 1,1 1,1 1,-33 43,33-32,1 1,2 1,2 1,1 0,2 2,-19 68,18-38,2 0,4 1,-4 83,15-114,1 1,3 0,1-1,2 1,2-1,23 76,-26-105,2 0,0 0,0 0,1-1,1 0,0 0,1-1,0 0,0 0,1-1,1-1,0 0,0 0,0-1,1 0,1-1,-1 0,1-1,0-1,1 0,-1 0,1-2,0 0,0 0,15 0,19 1,-1-2,1-2,0-3,-1-1,1-3,-1-1,-1-3,80-29,-77 21,0-2,-2-2,0-3,-2-1,-1-2,-1-2,67-65,-88 74,-2-2,0 0,-2-1,0-1,-2-1,-1 0,-2-1,0 0,13-46,-16 37,-2-1,-2 0,-1-1,-2 1,-2-1,-1 0,-6-41,-2 27,-2-1,-2 1,-3 0,-2 2,-2 0,-2 1,-3 0,-2 2,-2 2,-1 0,-39-44,67 89,-73-80,68 75,-1 0,0 0,1 1,-2 0,1 0,0 1,-1 0,0 1,-16-6,24 9,0 0,0 0,0 0,0 1,0-1,0 0,0 0,0 0,0 0,0 0,0 1,0-1,0 0,0 0,0 0,0 0,0 0,-1 0,1 0,0 1,0-1,0 0,0 0,0 0,0 0,0 0,0 0,-1 0,1 0,0 0,0 0,0 0,0 0,0 0,0 0,-1 1,1-1,0 0,0 0,0 0,0 0,0 0,0 0,-1-1,1 1,0 0,0 0,0 0,0 0,0 0,0 0,-1 0,1 0,17 13,29 14,19 2,0-3,1-3,2-2,70 11,281 23,113-43,-437-17,0-5,-1-4,146-40,-228 50,1 0,0-1,-1 0,0-1,17-10,-25 13,0-1,0 1,-1-1,1 1,0-1,-1 0,0-1,0 1,-1 0,1-1,-1 0,0 1,0-1,0 0,-1 0,2-9,-1-1,-1 0,-1 0,0 0,-1 0,0 0,-1 0,-1 0,-8-25,-7-11,-28-54,42 96,-46-90,-110-164,-94-74,86 143,-7 7,-329-270,417 387,-3 4,-3 3,-153-76,235 132,21 9,25 9,371 197,-254-123,243 124,581 217,-953-417,77 28,177 41,-263-76,-1 0,1-1,0 0,0-1,0-1,0 0,0-1,-1 0,1-1,-1 0,20-9,-10 2,-1-2,0 0,-1-2,-1 0,28-26,171-160,-171 155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58.07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35 638,'-4'0,"-6"0,-1-4,1-6,11-5,10-9,15-5,25-9,30-13,39-17,34-20,28-15,10-8,-28 15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58.60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1,'5'0,"4"4,7 2,8 4,9 8,11 6,12 8,17 10,9 3,4-2,4 5,-5-2,-8-5,-13-4,-13-9,-11-5,-12-6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58.90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26,'0'-4,"0"-6,0-2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00.07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295 1099,'-5'0,"0"1,0 0,1 0,-1 0,0 1,1 0,0 0,-1 0,1 0,0 1,0-1,0 1,0 0,1 1,-1-1,1 0,-5 7,-6 8,2 0,-16 29,0 4,2 2,3 1,-32 111,46-132,3 0,0 0,2 1,1-1,2 1,2 0,1 0,8 45,-7-65,1-1,0-1,1 1,0-1,1 0,1 0,0 0,0-1,1 0,1-1,0 1,0-2,1 1,0-1,0-1,1 0,0 0,1-1,0-1,15 7,19 5,0-3,0-1,2-3,60 8,-2-3,0-5,144-2,-205-10,0-2,0-2,0-2,-1-2,-1-2,1-2,-2-2,50-24,-80 33,-2 0,1-1,-1 0,0 0,0-1,-1-1,9-9,-15 15,-1 0,1-1,-1 1,0-1,0 0,0 1,0-1,-1 0,1 0,-1 0,0-1,0 1,0 0,-1 0,0 0,0-1,0 1,0 0,0 0,-1-1,0 1,0 0,0 0,-2-5,-4-3,1 0,-1 0,-1 1,0 0,-1 0,0 0,0 2,-12-10,-94-69,91 71,-603-373,461 293,149 88,6 2,-1 1,1-1,0-1,1 0,-15-15,23 22,0-1,1 0,0 0,-1 0,1 0,0 0,0 0,0 0,0-1,0 1,1 0,-1 0,1-1,0 1,-1-1,1 1,0 0,0-1,1 1,-1 0,0-1,1 1,-1 0,1-1,0 1,0 0,0 0,0 0,0 0,0 0,1 0,-1 0,1 0,-1 0,1 1,0-1,2-1,16-16,1 2,1 0,1 2,0 0,1 2,0 0,1 2,0 1,1 0,0 2,40-7,-11 6,0 2,1 3,-1 2,95 8,-82 3,0 3,-1 2,0 4,-1 2,125 58,-111-37,-2 3,-2 3,-2 4,77 68,-131-102,-1 0,0 1,-1 1,-1 1,19 28,-36-47,1 0,0 0,0 0,-1 0,1 1,0-1,-1 0,1 0,-1 1,0-1,1 0,-1 1,0-1,0 0,0 1,0-1,0 1,0-1,0 0,-1 3,0-4,0 1,1-1,-1 0,0 1,0-1,0 0,0 0,1 0,-1 0,0 1,0-1,0 0,0-1,0 1,1 0,-1 0,0 0,0 0,0-1,1 1,-1 0,0-1,0 1,0-1,1 1,-1 0,0-1,1 0,-1 1,1-1,-1 1,0-2,-16-12,1 0,0-1,1-1,1-1,0 0,-18-31,-57-122,59 105,4-1,2-2,4 0,2-1,4-1,-8-95,20 124,1 0,3 0,1 0,3 0,11-48,-9 60,1 1,2 0,0 1,2 0,1 0,1 2,35-46,-40 59,-1 1,2 0,-1 0,2 1,-1 1,25-16,-32 23,1 0,-1 0,0 0,1 0,0 1,-1 0,1 0,0 0,0 0,-1 1,1 0,0 0,0 0,0 1,-1-1,1 1,0 0,0 1,-1-1,1 1,-1 0,0 0,1 0,-1 0,4 4,14 11,-2 1,0 0,-1 2,27 36,59 98,-95-139,38 60,-3 2,-4 2,-3 1,39 123,-66-161,-5-7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15.5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253 201,'-1'-8,"0"0,-1 0,0-1,0 1,-1 0,0 1,0-1,-1 1,-6-12,-46-59,54 75,0 1,0-1,-1 1,1-1,0 1,-1 0,0 0,1 0,-1 0,0 0,0 1,0-1,0 1,0 0,-6-1,7 2,0 0,0 0,0 1,0-1,0 1,1 0,-1 0,0-1,0 1,0 0,1 1,-1-1,0 0,1 0,-1 1,1-1,0 1,-1-1,1 1,0-1,0 1,0 0,0 0,0 0,0-1,0 5,-15 32,3 0,1 1,1 0,3 1,1 0,2 1,2-1,1 1,2 0,2-1,12 68,-6-66,2-1,2 0,1 0,2-1,2-1,1-1,3 0,0-2,3 0,1-1,32 34,-32-45,1-1,1-1,2-1,0-1,0-2,2-1,0-1,1-2,1-1,0-1,1-2,0-2,0-1,59 5,-42-9,-1-2,1-2,-1-3,1-1,-1-3,-1-2,0-2,0-2,75-33,-116 44,-1-1,1 0,-1 0,0 0,0-1,0 0,10-11,-14 13,-1 0,0-1,0 1,0 0,-1-1,1 1,-1-1,0 1,0-1,0 0,0 1,0-1,-1 0,0 0,0 0,0 1,0-1,-1 0,-1-6,-13-47,-2 0,-3 1,-40-80,29 69,-1-4,-4 1,-81-119,96 160,-1 1,-2 1,0 1,-2 1,-1 2,-1 0,0 2,-51-28,62 41,1 1,-1 0,0 1,-1 1,0 1,1 0,-1 1,0 1,-1 1,1 0,0 2,0 0,0 1,0 1,0 0,0 1,1 1,-18 8,21-7,1-1,-1-1,-1 0,1 0,-15 0,8-2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16.1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0 254,'1'-2,"1"0,-1 0,0 0,1 1,-1-1,1 0,0 1,-1 0,1-1,0 1,0 0,0 0,0 0,0 0,0 0,0 0,0 1,3-2,6-2,300-132,-249 114,1 3,1 3,75-10,-125 24,0 1,1 0,-1 1,0 0,1 2,-1-1,21 6,-28-5,-1 1,0-1,0 1,0 0,0 1,0-1,0 1,-1 0,0 1,0-1,0 1,-1 0,1 0,-1 1,0-1,-1 1,1 0,2 7,3 8,-2 1,0 0,-2 0,0 1,-1 0,1 41,-11 144,3-171,-36 331,15-175,23-160,3-10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47.93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857 2,'-44'0,"-5"-2,0 3,0 1,1 3,-95 22,75-7,-246 67,247-76,42-9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16.4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16.8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17.6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1595 1,'-11'1,"1"1,0 0,0 1,0 0,0 0,0 1,1 0,-12 8,-27 10,-156 50,-272 60,-223 8,689-139,7 0,-1-1,1 1,0-1,0 1,-1 0,1 0,0 0,0 1,0-1,0 1,1-1,-1 1,0 0,1 0,-4 3,5-2,0-1,0 1,1 0,-1-1,0 1,1 0,0-1,-1 1,1 0,0-1,1 1,-1 0,0 0,1-1,-1 1,1-1,0 1,0 0,2 2,143 365,-60-135,190 591,-243-664,-23-100,23 75,-24-113,-3-7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18.0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1 264,'0'-4,"4"-2,6 1,10-4,14-4,18 0,18 2,22-6,22-3,12-4,7-1,-3-1,-10 0,-13 4,-21 5,-15 3,-21 2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18.4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0,'4'0,"10"0,3 5,2 0,3 5,6 9,-2 5,3 7,2 3,-1 0,-1-2,-6-6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18.7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 78,'0'-5,"-5"-5,-1-5,-3 0,-1-3,1 3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19.4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0 123,'8'0,"1"1,-1 1,0 0,0 0,0 0,0 1,15 7,53 35,-59-35,26 14,33 20,-71-41,-1 1,1-1,-1 1,0 0,0 0,0 0,0 1,-1 0,1-1,-1 1,3 8,-5-12,-1-1,0 1,1 0,-1-1,0 1,1 0,-1-1,0 1,0 0,1 0,-1-1,0 1,0 0,0 0,0-1,0 1,0 0,0 0,-1-1,1 1,0 0,0 0,-1-1,1 1,0 0,-1-1,1 1,0 0,-1-1,1 1,-1-1,1 1,-1-1,1 1,-1-1,0 1,1-1,-1 1,-1 0,1-1,-1 0,0 0,1 0,-1 0,0 0,0 0,1-1,-1 1,0 0,1-1,-1 1,1-1,-1 0,1 0,-1 1,1-1,-3-2,-10-8,1 0,1-1,-1-1,2 0,0-1,0 0,2 0,0-1,0 0,1-1,1 0,1 0,0-1,1 1,1-1,-3-23,7 38,0-1,0 1,1 0,-1-1,1 1,0 0,-1-1,1 1,0 0,0 0,1-1,-1 1,0 0,1 0,-1 1,1-1,-1 0,1 0,0 1,0-1,0 1,0-1,0 1,0 0,0 0,0 0,1 0,-1 0,0 1,4-1,11-3,-1 0,0 2,26-1,-21 2,48-3,0 3,1 3,-1 3,111 22,-132-16,0 1,-2 3,1 2,-2 1,0 3,-2 2,56 37,-78-43,-1 0,0 1,-1 1,-2 0,0 2,0 0,-2 1,16 31,-5-1,-3 1,28 93,-41-114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20.4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616 417,'-16'1,"0"1,0 0,0 1,0 1,1 1,-1 0,1 0,0 2,1 0,0 0,-17 13,-9 8,2 2,-49 50,53-45,1 1,3 2,0 0,3 2,1 2,-27 58,50-94,1 1,-1-1,1 0,0 1,0-1,1 1,0 0,0 6,1-11,0 0,0 0,1 0,-1-1,1 1,-1 0,1-1,0 1,0 0,-1-1,1 1,0-1,0 1,1-1,-1 0,0 1,0-1,1 0,-1 0,1 0,-1 0,1 0,-1 0,1 0,-1-1,1 1,0-1,0 1,-1-1,1 1,0-1,0 0,2 0,25 3,1-1,-1-2,1-1,-1-1,37-8,147-42,-165 39,270-90,-311 101,0-1,0 0,-1-1,1 0,-1 0,0 0,0-1,0 0,9-9,-13 10,0 1,0 0,0-1,-1 1,1-1,-1 0,0 0,0 1,0-1,0 0,-1 0,0 0,1 0,-1 0,-1 0,1 0,-1 0,1 0,-1 1,-2-7,-8-18,-1 1,-2-1,-1 2,0 0,-34-40,8 9,-88-143,-44-62,151 240,14 18,14 16,90 103,253 418,-28 21,-86-145,-143-245,-78-143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20.9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22,'0'-5,"0"-5,9 3,6 12,6 13,12 16,17 29,9 28,11 21,7 8,3 1,-3-3,-11-5,-17-21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21.8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13,'0'-1,"0"0,0 1,0-1,0 1,0-1,0 1,0-1,0 1,1-1,-1 1,0-1,0 1,1 0,-1-1,0 1,1-1,-1 1,0-1,1 1,-1 0,1-1,-1 1,1 0,-1 0,1-1,-1 1,0 0,1 0,0 0,-1 0,1-1,-1 1,1 0,-1 0,1 0,-1 0,1 0,-1 0,1 0,-1 0,1 1,-1-1,1 0,-1 0,1 0,-1 1,1-1,-1 0,1 0,-1 1,1-1,-1 0,0 1,1-1,0 1,27 18,67 80,100 132,-46-50,-123-151,233 275,-258-303,0 0,1 1,0 0,0-1,1 1,-1-1,0 0,1 0,-1 0,5 3,1-11,-2-17,21-207,-20 146,4 2,24-94,-35 173,1 0,1-1,-1 1,0 0,1 0,0-1,-1 1,1 1,0-1,1 0,-1 0,0 1,1-1,0 1,-1 0,1 0,0 0,0 0,0 0,1 1,-1-1,0 1,0 0,1 0,-1 0,1 0,-1 1,1-1,-1 1,1 0,-1 0,1 0,-1 1,1-1,4 2,9 2,0 0,-1 2,0 0,0 0,-1 2,16 9,21 16,-2 2,-1 2,-2 2,-2 2,64 75,-36-26,-4 2,57 104,-109-169,0 1,-2 1,-1 1,-2 0,12 42,-19-53,0-6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44.5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1 837,'16'-14,"1"2,1 0,0 1,0 1,1 1,1 1,24-8,-9 5,0 2,1 2,0 1,0 2,0 1,1 2,-1 1,1 2,-1 2,0 1,0 2,35 11,-29-5,0 1,-1 3,0 1,-2 2,0 2,-1 1,-2 2,0 2,48 47,-69-59,0 0,-2 1,0 1,-1 0,0 0,16 37,-25-48,-1 0,0 0,0 1,0-1,-1 1,0 0,0-1,0 1,-1 0,0 0,-1-1,1 1,-1 0,0-1,-1 1,0 0,0-1,0 0,-1 0,0 1,0-2,-1 1,1 0,-9 9,-2-1,0 0,0-1,-2-1,1 0,-2-1,-29 15,43-25,0 0,0 0,0 0,1 0,-1-1,0 1,0-1,0 0,0 0,0 0,0 0,0 0,0-1,0 1,1-1,-1 0,0 0,0 0,1 0,-1 0,0-1,1 1,-1-1,1 0,0 1,0-1,-1 0,1 0,0-1,1 1,-1 0,-1-4,-7-8,1-1,0-1,2 0,-8-20,11 24,-58-158,7-3,-37-211,70 267,5-1,-3-168,21 256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48.81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1 917,'0'-9,"1"1,1-1,-1 1,2 0,-1 0,1 0,0 0,0 0,1 0,7-10,9-11,29-34,-11 17,-14 14,160-231,-160 224,-2-1,-1-2,-2 0,24-84,-41 122,-1 0,0 0,0 0,-1 1,1-1,-1 0,0-1,0 1,0 0,-1 0,1 0,-1 1,0-1,0 0,0 0,-1 0,-1-4,1 7,0-1,0 0,0 0,-1 1,1-1,0 1,0-1,-1 1,1 0,-1 0,1 0,-1 1,0-1,1 1,-1-1,0 1,1 0,-1 0,0 0,1 0,-1 0,0 1,1-1,-1 1,0 0,-2 1,-7 1,1 1,0 0,0 1,0 1,0-1,1 2,0-1,0 1,1 1,0 0,-11 13,13-14,0 1,1 0,-1 1,2 0,0 0,0 0,0 0,1 1,1 0,-1 0,2 0,-1 0,0 15,3-20,0-1,0 1,1-1,0 1,0-1,0 0,1 1,-1-1,1 0,0 0,0 0,0 0,1 0,0 0,-1-1,1 1,0-1,1 0,-1 0,1 0,4 3,9 5,1 0,1-1,26 11,-33-16,386 134,1 1,-392-137,9 4,-1 0,0 1,0 0,15 12,-28-18,0-1,0 1,0-1,0 1,0 0,0 0,-1 0,1 0,0 0,-1 0,0 0,1 1,-1-1,0 0,0 1,-1-1,1 1,0-1,-1 1,1 0,-1-1,0 1,0-1,0 1,0 0,0-1,-1 1,1-1,-1 1,0-1,0 1,0-1,0 1,-1 2,-12 13,0 0,0-1,-2 0,-22 17,-3 6,18-17,-2-2,0 0,-1-1,-48 27,36-28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22.6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127 559,'15'-9,"-1"0,0-1,-1-1,0 0,12-15,12-10,-5 8,61-54,148-166,-239 245,4-4,0-1,0 1,-1-2,7-12,-12 20,1 0,-1 0,0 0,1 0,-1 0,0 0,0-1,0 1,1 0,-1 0,0 0,-1 0,1 0,0-1,0 1,0 0,-1 0,1 0,-1-1,0 1,0 0,0 0,0 0,0 0,0 0,-1 1,1-1,0 0,0 1,-1-1,1 1,0-1,-1 1,1 0,-1-1,1 1,0 0,-1 0,1 0,-2 0,-5 1,1 0,0 0,0 0,0 1,0 0,0 0,0 1,0 0,-9 6,-59 40,67-44,-40 35,1 1,2 2,1 3,3 1,2 1,2 3,3 1,1 1,-29 68,55-106,1-1,0 1,1 0,0 0,1 0,-3 30,7-39,0 0,1 1,-1-1,1 0,0 0,1 0,0 0,0 0,0 0,0 0,1 0,0-1,0 0,1 1,-1-1,1 0,1-1,-1 1,10 7,9 6,1-2,0 0,2-2,-1-1,2-1,0-1,42 11,19 0,95 11,661 54,-830-87,-6 1,1 0,0-1,0 0,0-1,13-2,-20 2,-1 1,0 0,1-1,-1 0,0 1,1-1,-1 0,0 0,0 1,0-1,0 0,0 0,0 0,0 0,0-1,0 1,0 0,-1 0,1 0,0-1,-1 1,1 0,-1-1,0 1,1 0,-1-1,0 1,0-1,0 1,0-1,0 1,0 0,0-1,0 1,-1-1,1 1,0 0,-1-1,1 1,-2-2,-5-19,-1 0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23.2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1063 1,'-4'0,"-6"0,-5 0,-9 4,-9 6,-20 5,-23 9,-15 5,-13 5,-3 2,1-1,5-2,11-3,17-6,12-3,12-1,10-4,12-4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24.1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0,'3'1,"-1"-1,0 1,1-1,-1 1,0 0,0 0,1 1,-1-1,0 0,0 1,0-1,-1 1,1-1,0 1,2 3,27 34,-24-29,261 371,274 347,-476-657,-45-49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24.7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26,'344'-13,"-49"1,283 11,-553 2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25.7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51,'443'-24,"-116"2,-238 19,365 1,-426 6,-10 2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26.9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0,'3'1,"0"-1,0 1,-1 0,1 0,0 0,-1 0,1 0,0 1,-1-1,1 1,-1 0,0 0,3 2,31 33,-22-23,142 133,-89-89,-4 4,95 117,-117-108,-36-62,-3-102,-3 59,-2 5,3 0,0 1,8-50,-7 70,1-1,1 1,0-1,0 1,1 0,-1 0,2 0,-1 1,1-1,0 1,1 0,0 1,0-1,0 1,1 1,10-8,-3 4,0 2,1 0,0 1,0 0,1 1,0 1,0 0,0 1,31-1,14 2,76 8,-126-5,28 3,-1 2,0 1,0 2,0 2,-1 2,-1 1,0 1,-2 2,1 2,-2 1,52 41,-73-50,0 1,0 0,-1 0,0 2,-1-1,-1 1,12 25,-13-24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27.8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1 386,'10'2,"0"1,-1 0,1 1,-1 0,1 1,-1 0,0 0,-1 1,0 0,12 10,-10-8,222 187,-150-121,3-4,119 76,-189-137,-9-4,1-1,1 1,-1-1,0-1,1 1,0-1,0-1,0 0,15 3,-21-5,-1 0,0 0,1-1,-1 1,0 0,0-1,1 1,-1-1,0 1,0-1,1 1,-1-1,0 0,0 0,0 0,0 0,0 1,0-1,0 0,-1-1,1 1,0 0,-1 0,1 0,0 0,-1-1,1 1,-1 0,0 0,1-1,-1-1,4-48,-4 42,-9-864,9 851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29.1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418 534,'1'-7,"0"0,1 0,-1 0,1 0,0 1,1-1,0 1,5-9,12-35,-18 42,-1-1,0 0,0 0,0 1,-2-18,1 25,0-1,0 1,-1-1,1 1,0-1,0 1,-1-1,1 1,-1-1,0 1,1 0,-1-1,0 1,0 0,0-1,0 1,0 0,0 0,0 0,0 0,0 0,-1 0,1 0,0 0,-1 1,1-1,0 0,-1 1,1-1,-1 1,1 0,-1-1,1 1,-1 0,1 0,-1 0,1 0,-1 0,1 0,-1 0,0 1,-1 0,-6 1,1 1,-1 1,0-1,1 2,0-1,0 1,0 0,1 1,-14 11,-5 10,-27 32,28-30,-17 18,14-18,1 1,2 1,1 1,1 1,-22 44,44-75,1-1,-1 0,0 0,1 1,-1-1,1 1,0-1,-1 1,1-1,0 0,0 1,0-1,0 1,0-1,0 1,0-1,0 1,1-1,-1 0,1 1,-1-1,1 1,-1-1,1 0,0 0,0 1,0-1,1 2,1-1,0 0,0 0,0-1,0 1,0-1,1 0,-1 0,0 0,1 0,-1 0,7 0,12 0,-1-2,1 0,21-3,-39 3,145-24,-2-7,167-59,-308 89,46-14,-1-2,-1-2,56-31,-93 43,0 0,0-1,-1-1,0 1,-1-2,0 0,0 0,-1-1,-1 0,0-1,-1 0,0 0,-1-1,0 0,8-26,-10 21,-1 0,-1-1,-1 1,0-1,-1 1,-4-33,2 41,0-1,-1 1,-1 0,0 0,0 1,-1-1,0 1,-1 0,0 0,-1 0,0 0,-15-16,19 23,0 1,0 0,0 0,-1 0,1 0,-1 0,0 0,1 1,-1-1,0 1,0 0,0 0,0 0,0 0,0 0,0 1,0-1,0 1,-1 0,1 0,0 0,0 0,-5 2,6-1,-1 0,0 0,1 1,-1-1,1 1,0 0,-1 0,1 0,0 0,0 0,0 0,0 0,1 1,-1-1,0 1,1-1,0 1,0 0,0 0,0-1,0 1,0 0,1 0,-1 5,0 1,0 1,1-1,0 0,1 1,0-1,0 1,1-1,0 0,1 0,0 0,4 9,1-3,0-1,1 1,0-2,1 1,19 19,7 1,2-1,0-3,52 32,-77-54,11 7,0 1,-2 1,0 1,20 22,-37-35,-1 0,1 0,-1 1,0 0,-1-1,1 2,-1-1,0 0,-1 1,0-1,0 1,0-1,-1 1,1 0,-2 0,1 0,-1 0,0 0,-1 0,1 0,-1-1,-2 8,-5 9,0-1,-13 25,6-16,14-29,0-1,1 0,-1 1,0-1,1 1,-1-1,1 0,0 1,-1-1,1 1,0-1,0 1,0-1,0 1,0-1,0 1,1-1,-1 1,0-1,1 1,-1-1,1 0,0 1,-1-1,1 0,1 3,0-3,1 1,-1 0,0-1,1 0,-1 1,1-1,-1 0,1 0,-1-1,1 1,0-1,0 1,3-1,13 1,-1-1,0-1,25-5,-40 6,189-39,-47 8,-120 27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29.8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56 256,'2'-1,"0"1,-1-1,1 0,0 0,-1 0,1 1,-1-1,1-1,-1 1,1 0,-1 0,0-1,0 1,0 0,0-1,0 1,0-1,0 1,0-1,0 0,-1 1,1-1,0-3,12-41,-13 45,2-7,-1-1,0 0,0 1,0-1,-1 0,-1 0,1 0,-1 1,-1-1,-4-15,4 20,0 0,0 0,0 0,0 0,-1 1,0-1,1 1,-1 0,-1-1,1 1,0 1,-1-1,1 0,-1 1,0 0,0 0,0 0,0 0,0 1,0-1,-1 1,-7-1,1 2,11 5,20 15,45 25,-63-44,326 186,50 35,-368-215,-2-2,-1 0,1 0,-1 0,0 1,0 0,-1 1,0-1,0 1,-1 0,1 1,4 8,-10-14,0 0,0-1,1 1,-1 0,0 0,0-1,0 1,-1 0,1 0,0-1,-1 1,1 0,-1-1,1 1,-1 0,0-1,0 1,0-1,0 1,0-1,0 0,0 1,0-1,-1 0,1 0,0 0,-1 0,1 0,-1 0,1 0,-1 0,0 0,1-1,-1 1,0-1,-1 1,-11 3,-1 0,1 0,-20 1,17-3,-10 3,12-3,0 0,0 2,0-1,-26 12,17-2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30.9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0 736,'34'-2,"0"-1,-1-1,0-2,0-1,0-2,-1-1,0-2,-1 0,0-3,56-35,-66 35,0 0,0-2,-2-1,0 0,-1-1,21-30,-28 34,-1-1,-1 0,0-1,-2 0,0 0,0 0,-2-1,0 0,3-30,-7 37,0 0,-1 0,0 0,-1 0,0 0,0 0,-2 0,1 0,-1 1,-1-1,0 1,0 0,-1 0,-7-9,8 12,-1 0,0 1,-1 0,0 0,0 1,0-1,-1 1,1 1,-1-1,0 1,0 0,-1 1,1 0,-1 0,0 0,0 1,0 0,0 1,-11-1,-4 0,1 2,-1 0,1 1,-1 2,1 0,0 1,0 2,-33 11,46-13,-1 1,0-1,1 2,0-1,0 1,1 1,0 0,0 0,0 0,1 1,0 0,1 0,-1 1,2 0,-1 0,1 0,1 1,-1 0,2 0,-4 12,1 6,1 1,1 0,2 0,0 0,3 0,0 0,1 0,8 32,-5-39,1 0,0 0,2-1,1 0,0 0,1-1,2 0,0-1,1 0,29 32,11-2,112 79,-135-109,1-1,0-1,2-2,-1-1,2-1,67 15,-39-20,-58-7,1-1,-1 0,0-1,0 1,0-1,0 1,0-1,0-1,-1 1,1 0,0-1,0 0,3-2,5-7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50.76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289 747,'-5'0,"0"1,1 0,-1 0,0 0,0 1,1 0,-1 0,1 0,-1 1,1-1,-7 6,-43 39,49-42,-37 34,17-17,2 0,1 1,-27 36,48-58,1-1,-1 1,0 0,1 0,-1-1,1 1,-1 0,1 0,0 0,-1-1,1 1,0 0,0 0,-1 0,1 0,0 0,0 0,0 0,0 0,0-1,0 1,0 0,1 0,-1 0,0 0,0 0,1 0,-1 0,1 1,1-1,-1 0,1 0,-1 0,1 0,-1-1,1 1,0 0,-1-1,1 1,0-1,0 0,-1 1,1-1,2 0,13 0,-1-1,27-4,-34 4,96-17,-2-5,0-4,149-60,-245 84,0 0,-1 0,0 0,1-1,-1 0,0 0,-1-1,1 0,-1 0,0 0,0 0,-1-1,1 0,-1 0,0 0,-1 0,0-1,0 0,0 1,-1-1,3-12,-4 13,0 0,-1-1,0 1,0 0,0-1,-1 1,0 0,0 0,-1 0,1 0,-1 0,-1 0,1 0,-1 0,0 1,0 0,-1-1,1 1,-1 0,0 1,-1-1,1 1,-1 0,0 0,-5-4,0 2,-1 0,0 1,1 0,-1 0,-1 1,1 1,-1 0,-16-2,-11 1,-47 1,34 2,51 1,-1 1,0-1,1 0,-1 0,0 0,1 0,-1 0,0 0,1-1,-1 1,0-1,1 1,-1-1,1 1,-1-1,1 0,-1 0,1 0,-1 0,1 0,0 0,0 0,-1 0,1 0,0-1,0 1,0 0,0-1,1 1,-2-2,2 0,1-1,-1 1,1 0,-1 0,1 0,0 1,0-1,0 0,1 0,-1 0,1 1,-1-1,1 1,0-1,0 1,4-3,123-125,0 1,-102 99,-17 20,1-1,-2 0,1 0,-1-1,-1 0,0-1,-1 0,0 0,6-18,-16 0,3 30,0 1,0-1,0 1,0-1,0 1,0-1,-1 1,1-1,0 1,0-1,0 1,-1 0,1-1,0 1,0-1,-1 1,1 0,0-1,-1 1,1 0,-1-1,1 1,0 0,-1 0,1-1,-1 1,1 0,-1 0,1 0,-1 0,1-1,-1 1,1 0,0 0,-1 0,1 0,-1 0,1 0,-1 0,1 0,-1 1,1-1,-1 0,1 0,-1 0,1 0,-1 1,1-1,0 0,-1 0,1 1,-1-1,1 0,0 1,-1-1,1 1,-1 0,0 0,0 1,1-1,-1 0,1 1,-1-1,1 1,-1-1,1 1,0-1,0 1,-1-1,1 1,0-1,0 1,1-1,-1 0,0 1,0-1,1 1,-1-1,1 1,-1-1,1 0,1 2,20 37,-19-36,36 49,2-3,3-1,56 49,63 71,-133-134,-1 1,43 74,-65-95,0 0,0 0,-1 1,-1 0,-1 0,0 1,-1-1,-1 1,-1 0,0-1,-2 23,0-25,-1 0,0-1,0 1,-2-1,0 0,0 0,-1 0,-1-1,0 1,0-1,-1-1,-1 1,0-1,-1-1,0 1,0-2,-1 1,-20 14,10-10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32.6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1 789,'-1'-10,"1"0,0 0,1 1,0-1,1 0,0 0,0 0,1 1,0 0,1-1,0 1,0 0,1 1,0-1,1 1,-1 0,2 0,11-11,23-17,2 1,86-53,105-40,-115 72,3 6,1 4,200-45,-36 24,-284 66,46-4,-49 5,1 0,0 0,-1 0,1-1,0 1,-1 0,1 0,0 1,-1-1,1 0,0 0,-1 0,1 0,0 0,-1 1,1-1,0 0,-1 1,1-1,-1 0,1 1,-1-1,1 1,-1-1,1 1,-1-1,1 1,-1-1,1 1,-1 0,0-1,0 1,1-1,-1 1,0 0,0-1,0 1,1 0,-1-1,0 1,0 0,0-1,0 1,0 0,0-1,0 1,-1 0,1-1,0 1,0 0,-1-1,1 1,0 0,0-1,-1 1,0 0,-10 18,-2 0,0 0,-1-2,-20 20,0 0,-443 561,65 47,393-611,-182 365,186-368,12-26,12-17,-3 4,17-20,1 1,2 1,0 1,2 2,0 0,2 2,0 1,53-25,1 6,2 4,106-28,-63 29,1 5,138-11,266 14,-527 26,8-1,0 1,0 1,1 0,-1 2,25 6,-23-3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33.1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0,'5'0,"0"0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33.6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0,'3'25,"0"0,2-1,0 0,2 0,1 0,1-1,19 37,-1 2,578 1187,-590-1221,-2-2,1-1,1 0,20 25,-31-46,-1 1,1-1,0 0,0 0,0 0,0-1,0 1,1-1,0 0,0 0,0-1,0 0,0 0,0 0,1 0,-1-1,0 0,1 0,-1 0,1-1,0 1,7-2,-11 1,1-1,-1 1,0-1,1 0,-1 0,0 0,0 0,0 0,0-1,0 1,0-1,0 1,0-1,2-2,6-10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34.0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1015 1,'-8'0,"-8"0,-5 0,-7 4,-13 6,-15 1,-16 4,-13 2,-12 8,-9 3,3 2,9-5,8-2,15 0,14-5,14-5,13-5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35.2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383 1,'-2'28,"-1"1,-1-1,-13 46,-2 8,1 20,-8 36,-13 202,39-328,1 1,0-1,0 1,6 21,-6-32,0 1,-1-1,1 0,0 0,0 0,1 1,-1-1,0 0,1 0,-1 0,1-1,0 1,3 3,-4-4,1-1,-1 1,1-1,-1 0,1 1,-1-1,1 0,-1 0,0 0,1 0,-1 0,1 0,-1 0,1-1,-1 1,1 0,-1-1,0 1,1-1,-1 0,0 1,1-1,-1 0,0 0,2-2,0 1,0-2,0 1,0 0,0-1,-1 1,1-1,-1 0,0 1,0-1,-1 0,1 0,-1-1,0 1,0 0,1-9,2-73,-4 65,-7-215,4 206,-1 0,-2 1,-1-1,-1 1,-21-49,27 73,0 0,-1 0,0 1,0-1,0 1,-1 0,1 0,-1 0,0 0,0 1,0 0,-1 0,1 0,-1 0,0 1,0-1,0 1,0 0,0 1,-8-2,-6 0,1 2,-1 0,1 1,-31 5,-4-1,23-3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24,'4'0,"6"0,6 0,3 0,4 0,2 0,5 0,2 0,0 0,-6-4,-3-2,-1 1,0 0,-4 2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38.5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511 1,'-17'0,"0"0,-1 1,1 1,0 1,-21 5,29-4,0 0,0 0,0 1,0 0,1 0,0 1,0 0,0 0,1 1,-12 13,-14 21,2 1,2 2,1 1,3 1,2 1,1 1,3 0,2 2,2 0,3 1,1 1,3 0,-2 74,10-119,0 1,0-1,1 0,0 1,0-1,1 0,-1 0,2 0,-1 0,6 9,-6-12,0-1,1 0,0 1,0-1,0 0,0-1,0 1,0-1,1 1,0-1,-1 0,1 0,0 0,0-1,0 1,0-1,0 0,0 0,7 0,14 1,0-2,0 0,-1-2,1-1,-1-1,1-1,-1-1,33-12,6-7,111-60,-152 72,0 0,0-1,-2-2,0 0,20-20,-29 23,-1 1,0-1,0-1,-2 0,1 0,-2-1,0 0,9-30,-3-8,-2 0,-2 0,-3 0,-2-1,-3-60,-2 111,1 0,0 0,0 0,0 0,1 0,-1 0,1 0,0 0,-1 0,1 0,1 1,-1-1,0 0,1 1,-1-1,3-2,-3 4,1 0,-1 1,1-1,0 0,-1 1,1 0,-1-1,1 1,0 0,0 0,-1 0,1 0,0 0,-1 0,1 0,0 0,-1 1,1-1,-1 1,1-1,0 1,-1 0,1 0,-1 0,0 0,1 0,-1 0,0 0,1 0,1 3,32 28,-1 2,-1 1,-3 2,37 55,-45-62,87 125,-7 4,110 233,-196-355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39.4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32,'4'0,"0"1,0 0,0-1,0 1,0 1,-1-1,1 0,0 1,-1 0,1 0,-1 0,0 0,0 0,0 1,5 4,40 52,-36-41,45 65,-4 2,56 122,63 195,-164-384,4 21,-10-31,-1-1,1 1,1-1,-1 0,1 0,1 0,-1 0,1 0,8 9,-12-16,1 0,-1 0,1 0,-1 0,0 0,1 0,-1 0,0 0,1-1,-1 1,1 0,-1 0,0 0,1-1,-1 1,0 0,1 0,-1-1,0 1,1 0,-1 0,0-1,0 1,0 0,1-1,-1 1,0 0,0-1,0 1,0-1,1 1,-1 0,0-1,0 1,0-1,0 1,0 0,0-1,0 1,0-1,0 1,0 0,-1-1,1 0,2-22,-4 4,-2 0,0 0,0 0,-15-35,3 6,-11-40,3 0,5-2,4-1,-8-177,22 232,0 19,1 0,0 0,1-1,5-27,-5 42,0 0,0-1,0 1,0 0,0 0,1 0,0 0,-1 0,1 0,0 0,0 1,1-1,-1 1,0 0,1-1,0 1,-1 0,1 0,0 1,0-1,0 0,0 1,0 0,0 0,1 0,-1 0,0 0,7 0,9 1,-1 1,1 0,-1 1,0 1,0 1,0 0,0 2,-1 0,1 1,-2 0,1 1,-1 1,0 1,-1 0,0 2,15 13,10 12,-2 1,-2 2,-2 2,37 57,-28-33,-4 1,-2 2,-3 1,-4 2,-3 1,-3 1,17 88,-34-118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40.1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1126 276,'0'-16,"0"-1,-2 1,0 0,0-1,-2 1,0 0,-1 1,0-1,-12-22,13 31,0 1,0 0,-1-1,0 2,0-1,0 0,-1 1,1 0,-1 1,-1-1,1 1,-1 0,1 0,-1 1,0 0,0 0,-1 1,1 0,-1 0,1 1,-1 0,-13 0,-4 2,-1 1,0 1,1 1,-1 1,1 2,1 0,-36 16,-161 90,185-93,1 3,2 0,0 3,1 0,1 2,2 2,1 0,2 2,1 1,1 1,2 1,1 1,2 0,1 2,3 0,-17 58,29-84,0 1,1-1,0 0,0 1,2 0,0-1,0 1,1-1,0 1,5 14,-4-20,0 0,1 0,0-1,1 1,0-1,0 0,0 0,0 0,1-1,0 1,0-1,1 0,-1-1,1 1,0-1,1 0,-1-1,13 6,5 0,0-1,1-1,0-1,0-1,44 3,133-7,-167-2,655-21,-688 22,5-1,0 1,0 0,1 1,-1-1,0 1,0 1,7 1,-12-2,0 0,-1 0,1 0,-1 0,1 0,-1 1,0-1,1 1,-1-1,0 0,0 1,0 0,0-1,0 1,0 0,0-1,-1 1,1 0,-1 0,1 0,-1 0,0-1,0 1,0 0,0 0,0 0,0 0,0 0,0 0,-2 3,-10 64,-4 0,-34 92,20-70,29-85,-1-1,0 1,0-1,-1 0,1 0,-1 0,0 0,-1-1,1 1,-1-1,0 0,0 0,0 0,0 0,-6 3,-1-2,1 0,-1-1,0 0,0 0,0-1,-18 2,-285 37,259-38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41.0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477 254,'-20'20,"0"0,2 2,0 0,2 1,1 1,-23 45,38-68,0-1,0 0,0 0,0 0,-1 0,1 0,0 0,0 1,0-1,0 0,0 0,0 0,0 0,0 1,0-1,-1 0,1 0,0 0,0 1,0-1,0 0,0 0,0 0,0 1,0-1,0 0,0 0,1 0,-1 1,0-1,0 0,0 0,0 0,0 0,0 1,0-1,0 0,0 0,1 0,-1 0,0 0,0 1,0-1,0 0,0 0,1 0,-1 0,0 0,0 0,12-5,14-14,198-183,-219 198,-1 0,1 0,-1 0,1-1,-1 0,0 1,-1-1,1-1,-1 1,0 0,-1-1,1 0,-1 1,2-11,-3 12,-1 1,0-1,-1 0,1 1,0-1,-1 1,0-1,0 0,0 1,0 0,-1-1,0 1,1 0,-1 0,0 0,0 0,-1 0,1 0,0 0,-1 1,0-1,0 1,0 0,0 0,-5-3,-9-5,0 1,-1 0,0 1,-1 1,1 1,-1 1,0 0,-1 2,1 0,-1 1,1 1,-1 0,0 2,-19 3,33-3,0 1,0 0,0 1,0 0,1 0,-1 0,1 0,0 1,0 0,0 0,0 0,1 0,-1 1,-4 7,-4 7,0 0,-16 36,3 3,3 1,2 2,2 0,-17 114,-1 261,36-292,7-1,6 0,6 0,7-1,5-2,92 254,-73-268,43 134,-88-246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51.28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0 234,'0'-4,"5"-6,5-5,5-1,5-1,3 2,2-1,5-1,2-3,-1-2,0 3,-7 0,-2 3,-5 1,-6 2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42.4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1111,'62'-27,"110"-32,-68 26,1116-364,-1051 343,-105 36,-42 13,-1-1,31-13,-50 18,-1 0,1 0,-1 0,1 0,-1 0,0 0,1-1,-1 1,0 0,0-1,0 1,0-1,0 1,0-1,-1 1,1-1,-1 0,1 1,-1-1,1 0,-1 0,0 1,0-1,1 0,-2 0,1-2,-10-44,10 48,0 0,0 0,-1 1,1-1,0 0,0 0,0 1,0-1,0 0,-1 0,1 0,0 1,0-1,0 0,0 0,-1 0,1 0,0 0,0 1,-1-1,1 0,0 0,0 0,-1 0,1 0,0 0,0 0,-1 0,1 0,0 0,0 0,-1 0,1 0,0 0,0 0,-1 0,1 0,0 0,0 0,-1-1,1 1,0 0,0 0,0 0,-1 0,1 0,0-1,0 1,0 0,0 0,-1 0,1-1,0 1,0 0,0 0,0-1,0 1,0 0,0 0,-1-1,1 1,0 0,0 0,0-1,0 1,-8 22,-53 252,48-203,-5 136,18-204,0-1,-1 1,1 0,0 0,1-1,-1 1,0 0,1-1,0 1,-1 0,1-1,0 1,0-1,1 1,-1-1,0 0,1 0,0 1,-1-1,1 0,0 0,0 0,0-1,0 1,0 0,1-1,-1 0,5 3,-1-3,0 0,1 0,-1 0,0-1,0 0,1 0,-1 0,0-1,0 0,0-1,10-2,-10 2,0 1,0-1,-1 0,1-1,-1 1,1-1,-1 0,0 0,0-1,7-6,-11 8,1 0,-1 0,0-1,0 1,0 0,0-1,0 1,0 0,-1-1,1 1,-1-1,0 1,0-1,0 1,0-1,0 1,0-1,-1 1,1-1,-1 1,0-1,1 1,-1 0,0-1,-1 1,1 0,-3-4,-46-80,32 58,1-1,1-1,1 0,2-1,-11-36,23 63,0 0,0 1,0-1,1 0,-1 0,1 0,0 1,0-1,0 0,0 0,1 0,0 0,-1 1,2-1,-1 0,0 1,1-1,-1 1,1-1,0 1,0 0,0 0,4-4,1 1,1 1,-1 1,1 0,0 0,0 0,0 1,1 0,-1 1,11-2,39-10,0 3,0 2,1 3,0 3,0 2,0 2,67 12,-86-7,0 3,-1 1,0 1,-1 3,0 1,-1 2,-1 1,0 2,-2 1,0 2,39 36,-57-44,0 1,-2 1,0 0,-1 1,-1 0,0 1,-1 1,-2 0,14 36,-14-24,0 0,-3 0,0 0,-2 1,-1 59,-3-87,0 1,0-1,-1 0,0 0,0 0,-2 7,3-11,0-1,-1 1,1-1,0 1,0-1,-1 1,1-1,0 1,-1-1,1 1,-1-1,1 0,0 1,-1-1,1 0,-1 1,1-1,-1 0,1 0,-1 1,1-1,-1 0,0 0,0 0,0 0,0 0,-1-1,1 1,0 0,0-1,0 1,0-1,0 0,-1 1,1-1,0 0,0 0,1 1,-1-1,-2-2,-11-14,0-1,1 0,1-1,0 0,2-1,0 0,-11-35,-36-156,42 134,3-1,3 0,4 0,3-1,12-108,-10 187,4-35,12-48,-14 75,0 0,1-1,0 1,1 0,-1 0,1 1,1-1,0 1,0 0,0 0,9-8,5 1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43.5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31,'6'1,"0"0,-1 0,1 1,0 0,-1 0,1 0,-1 1,0-1,0 1,0 1,0-1,0 1,3 4,56 57,-38-34,-3 2,0 0,-3 2,0 0,-3 2,-1 0,22 74,-26-83,-5-24,-2-18,4-53,-4 26,1 1,19-64,-22 92,2 0,0 1,0 0,1 0,0 0,1 1,0-1,1 2,0-1,0 1,1 0,0 1,12-8,-18 14,0-1,0 1,1 0,-1 0,1 1,-1-1,1 1,0 0,0 0,0 0,-1 0,1 1,0-1,0 1,0 0,0 0,0 0,0 1,0 0,0 0,0 0,-1 0,1 0,0 1,-1-1,1 1,-1 0,1 0,-1 0,0 1,4 3,7 8,0 0,-2 2,1 0,-2 0,11 19,-3-4,88 120,48 74,-131-193,-14-26,-15-25,-7-13,-85-242,88 241,1-1,2 0,1-1,2 0,1 1,4-48,-2 79,0 1,0 0,1 0,-1 0,1-1,-1 1,1 0,0 0,0 0,0 0,0 0,0 0,0 0,0 0,1 0,-1 1,1-1,-1 0,1 1,0-1,-1 1,4-2,-2 2,0 0,1 0,-1 0,0 1,1-1,-1 1,0 0,1 0,-1 0,0 0,1 1,-1-1,5 2,12 5,-1 0,0 1,35 21,-40-22,46 29,-1 3,-2 2,-2 3,96 99,-144-136,0 1,0 1,-1 0,6 9,-2 2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49.2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53 123,'-1'-10,"-1"0,0 0,0 0,-4-9,-2-9,-4-4,5 28,1 21,2 29,2 0,2 1,9 68,-2-24,12 136,82 373,-27-246,-72-346,-2-5,0-1,1 1,-1-1,1 1,-1-1,1 1,0-1,0 1,0-1,0 0,0 1,1-1,-1 0,1 0,-1 0,1 0,0 0,0 0,0-1,0 1,3 1,8-1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49.8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0,'1'9,"0"0,1 0,0 0,1 0,0 0,0-1,6 11,7 21,29 95,192 526,-197-570,35 85,-65-147,-1 1,-1 1,8 59,-15-69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51.0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0 148,'1'-1,"-1"0,0 0,1 0,-1 0,1 0,-1 0,1 0,-1 0,1 0,0 1,0-1,-1 0,1 0,0 1,0-1,0 0,0 1,0-1,-1 1,1-1,0 1,0 0,0-1,1 1,0-1,35-7,-23 5,17-3,-1 1,1 1,48 1,6-1,-66 1,1-1,-1 0,-1-2,34-13,-34 11,1 1,-1 1,2 0,36-4,111-8,-132 14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51.7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107 0,'-8'9,"1"1,0-1,1 1,0 0,1 0,0 1,0 0,1 0,-5 22,0 13,-5 49,12-77,-8 75,3 2,5-1,16 156,-9-220,0 0,2-1,2 0,0-1,2 0,1 0,1-1,1-1,2 0,0-1,2-1,1-1,0 0,2-1,1-1,0-1,1-2,45 29,-48-36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53.1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0 481,'16'-13,"0"1,0 1,1 1,1 0,0 1,25-9,3-2,434-190,-312 139,82-26,-261 115,-22 25,-6 7,-144 230,10-15,-71 96,242-358,-30 35,31-37,0 1,-1-1,1 0,-1 0,1 0,-1 0,0 0,1 0,-1-1,0 1,1 0,-1-1,0 1,0-1,0 0,0 0,1 0,-1 1,0-2,0 1,0 0,-3-1,4 1,1 0,-1 0,1 0,-1 0,1-1,-1 1,1 0,-1 0,1 0,0-1,-1 1,1 0,-1-1,1 1,0 0,-1-1,1 1,0 0,-1-1,1 1,0-1,-1 1,1-1,0 1,0 0,0-1,0 1,-1-1,1 1,0-1,0 1,0-1,0 0,12-14,23-7,-13 13,0 2,0 0,1 2,0 0,0 1,0 2,0 0,1 2,-1 0,1 1,-1 2,45 10,378 89,-340-90,-81-12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53.7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1,'1'9,"1"0,0 0,0-1,1 1,0 0,1-1,0 0,0 0,9 12,0 4,135 227,-1-4,-51-73,76 144,-125-219,46 133,-88-216,0 1,0-1,-2 1,2 19,-4-31,-1 1,-1-1,1 1,0-1,-1 0,0 1,-1-1,1 0,-1 0,0 0,0 0,0 0,-1-1,0 1,0-1,0 1,-4 3,-8 6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54.3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0 288,'21'-2,"0"0,34-8,0-1,1101-191,-1154 201,61-10,84-28,-122 30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55.3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1 178,'176'-9,"339"-62,-274 31,-163 28,42-8,186-5,-283 25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51.78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0,'5'9,"1"7,3 4,6 13,3 13,8 7,4 3,5 6,1 4,3 0,-1-3,1-4,-5-3,-5-11,-2-9,-7-6,-2-9,-3-7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58.9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0 588,'1'-2,"-1"0,0 0,1-1,0 1,-1 0,1 0,0 0,0 0,0 0,1 0,-1 0,0 0,1 0,-1 0,1 1,-1-1,1 1,0-1,0 1,0 0,3-2,52-22,-42 19,421-142,-93 35,412-137,-753 249,-1 0,1 1,-1 0,1-1,-1 1,1 0,0 0,-1 0,1 0,-1 0,1 0,0 0,-1 0,1 1,2 0,-4-1,1 1,-1-1,0 1,1-1,-1 1,1-1,-1 1,0-1,1 1,-1-1,0 1,0 0,1-1,-1 1,0-1,0 1,0 0,0-1,0 1,0 0,0-1,0 1,0-1,0 1,0 0,-1 0,-1 7,-1-1,0 1,0-1,-8 13,5-8,-31 50,-64 82,40-59,-737 1172,596-924,40-55,242-440,-37 90,3 2,3 2,4 2,2 3,119-106,-158 155,2 1,-1 1,2 0,0 2,25-12,-32 18,0 0,0 0,1 2,-1-1,0 1,1 1,-1 1,1-1,0 2,17 2,58 16,-2 4,127 52,15 5,-94-40,-107-32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59.9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0 355,'1'-10,"0"1,1 0,0 0,0-1,1 1,0 1,1-1,0 0,0 1,1 0,0 0,0 0,1 1,0 0,1 0,-1 0,1 1,0 0,13-9,16-8,0 1,77-35,-98 51,17-9,0 2,1 2,0 1,1 2,-1 0,2 3,43-2,-59 6,0 2,0 0,0 1,0 1,-1 0,1 2,-1 0,0 1,-1 1,1 1,-1 0,-1 1,1 1,27 22,-29-19,0 1,0 0,-2 1,1 1,-2 0,0 1,-2 0,15 29,-21-35,1 1,-2 0,1 0,-2 0,0 1,0-1,-1 0,-1 1,0-1,0 1,-1-1,-1 1,0-1,-1 0,-5 16,-4 1,-1-1,-2 0,-1 0,0-2,-2 0,-1-1,-40 40,-11 3,-93 68,-39 13,200-148,1 0,0 0,-1 0,1 0,0 0,0 0,0 0,0 0,0 1,0-1,0 0,0 1,0-1,-1 4,2-5,1 0,-1 1,0-1,0 1,0-1,0 1,1-1,-1 1,0-1,0 0,1 1,-1-1,0 0,1 1,-1-1,0 0,1 1,-1-1,1 0,-1 0,1 1,-1-1,0 0,1 0,-1 0,1 0,-1 1,1-1,-1 0,2 0,54 0,-41-1,256-1,71-4,-303 3,-9-3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00.5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1 106,'444'-20,"-240"7,152-7,1023-30,-1363 49,-12 0,1 1,-1-1,1 1,-1 0,1 1,-1-1,1 1,-1-1,1 1,-1 1,0-1,1 1,-1-1,5 4,-7 1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01.0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1,'2'0,"0"1,-1-1,1 1,0-1,0 1,0 0,-1 0,1 0,0 0,-1 0,1 0,-1 0,0 0,1 1,-1-1,2 3,21 29,-17-23,23 41,-3 1,36 89,-46-99,187 512,-92-237,-85-239,49 120,-63-170,2 0,0 0,2-1,31 38,-26-33,-15-18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02.1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0 601,'2'-11,"1"0,0 0,0 0,1 1,1-1,-1 1,2 0,9-14,-9 14,18-28,3 0,0 2,3 1,1 1,1 1,2 2,62-44,-65 54,1 0,1 2,1 2,0 1,1 2,1 1,0 1,1 3,63-9,-80 17,0 0,0 2,0 1,0 0,0 1,-1 2,1 0,-1 0,0 2,-1 1,1 0,-1 1,-1 1,0 1,0 0,-1 1,-1 1,0 0,-1 1,0 1,-1 0,0 1,-2 0,0 1,-1 0,0 1,-2 0,0 1,-1 0,0 0,-2 0,-1 1,4 31,-5-9,-2 1,-2-1,-2 1,-2-1,-20 81,7-60,-3-1,-2-1,-37 69,44-100,-33 47,43-69,1-1,-2 1,1-1,-1-1,0 1,0-1,-1 0,0-1,0 0,-16 8,11-10,17-9,19-9,20 3,1 2,1 1,-1 3,56-1,-41 2,289-23,-322 25,-4 1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03.7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1 628,'0'-3,"1"1,0-1,0 1,0-1,0 1,0 0,1-1,-1 1,1 0,-1 0,1 0,0 0,0 0,0 0,0 1,3-3,42-29,-38 28,134-77,181-74,-208 103,68-30,252-79,-431 161,4-2,1 0,-1 1,1 0,0 0,11 1,-19 1,0 0,-1 0,1 0,-1 0,1 0,-1 1,1-1,-1 1,0-1,1 1,-1-1,1 1,-1 0,0 0,0 0,1 0,-1 0,0 0,0 0,0 0,0 0,0 0,0 0,0 1,-1-1,1 0,0 1,-1-1,1 1,-1-1,1 1,-1-1,0 1,0-1,1 1,-1-1,0 1,-1-1,1 1,0 2,-5 23,-1-1,-1-1,-1 1,-1-1,-1-1,-16 29,9-17,-34 59,-3-3,-119 150,-7 12,-72 161,239-392,19-37,20-36,-22 44,6-11,1 0,1 1,21-22,-28 33,0 1,0 0,0 0,1 1,-1-1,1 1,0 0,0 1,0-1,0 1,1 0,-1 1,1 0,11-1,418 0,-216 5,171 12,-227-6,-138-8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07.1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1494,'9'-1,"-1"0,1 0,-1-1,1 0,13-5,17-5,626-108,-431 82,-84 14,1533-232,18 137,-856 108,96 1,-684 12,280-4,-481-4,-1-2,105-30,-48 10,1424-274,23 152,-1408 149,-74 3,1-4,-1-3,94-19,173-61,194-39,-516 121,1-1,-2-1,1-1,-1-1,0-1,0 0,-1-2,32-20,-42 23,25-17,-34 23,0 1,0-1,1 0,-1 1,0-1,0 0,1 1,-1 0,0-1,1 1,-1 0,1 0,-1-1,0 1,1 0,-1 0,1 1,-1-1,0 0,1 0,-1 1,2 0,1 5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09.8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258 253,'21'-1,"0"-2,1 0,-2-2,30-9,-7 2,444-115,-387 100,2 6,198-18,-298 39,1 0,-1-1,1 1,-1 0,1 0,-1 1,1-1,-1 1,1-1,-1 1,0 0,1-1,-1 1,0 1,0-1,1 0,-1 0,0 1,0-1,0 1,-1 0,1-1,0 1,-1 0,1 0,2 4,-2 0,0 0,-1 0,1 1,-1-1,0 0,-1 1,1-1,-1 0,-2 13,-1 1,0 0,-2 0,0-1,-1 0,-1 0,-10 18,-63 110,79-146,-389 587,273-420,-130 182,-340 527,567-848,15-24,12-17,6-7,1 1,0 1,1 0,1 1,33-25,100-62,-111 78,-1 2,1 1,2 2,0 2,1 1,1 3,44-11,-28 13,1 3,1 3,115 1,-138 5,1 2,-1 2,1 1,39 11,-73-14,0-1,0 0,0-1,0 1,1-1,-1 1,0-1,0 0,0-1,1 1,7-3,4-3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11.2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99,'-1'-6,"1"-1,0 1,1 0,0-1,0 1,0 0,0 0,5-12,-4 16,0-1,0 1,-1 0,1 0,1 0,-1 0,0 0,0 0,1 1,-1-1,1 1,0 0,-1-1,1 1,0 0,0 1,-1-1,1 0,0 1,0 0,0 0,3 0,14-1,1 2,-1 0,-1 1,1 1,0 1,35 12,-27-6,0 1,0 2,48 30,-64-35,0 0,-1 1,-1 0,1 1,-1 0,-1 0,0 1,0 0,-2 1,1 0,-1 0,-1 1,0 0,-1 0,0 0,-1 1,0-1,-1 1,-1 0,0 0,-1 0,-1 0,0 0,-1 0,0 0,-1 0,-1 0,0 0,-7 18,-13 24,-2-1,-2-1,-34 50,19-35,41-68,1-1,-1 1,1-1,-1 1,1 0,-1-1,1 1,-1 0,1-1,0 1,-1 0,1-1,0 1,0 0,-1-1,1 1,0 0,0 0,0-1,0 1,0 0,0 0,0-1,0 1,0 0,1 0,-1-1,0 1,0 0,1-1,-1 1,0 0,1-1,-1 1,1 0,-1-1,0 1,1-1,0 1,-1-1,1 1,-1-1,1 1,0-1,-1 1,1-1,0 0,-1 0,1 1,0-1,-1 0,1 0,0 0,0 0,-1 1,1-1,0 0,0-1,-1 1,2 0,53-7,-46 5,341-49,-178 29,-144 17,-6-2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11.7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0 112,'1416'-72,"-1379"69,-15 3,1-2,-1 0,0-2,0 0,37-13,-46 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52.56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81,'11'19,"0"-1,1 0,19 22,4 6,355 536,-390-581,0-1,0 0,0 1,1-1,-1 0,0 1,0-1,0 0,0 1,1-1,-1 0,0 1,0-1,1 0,-1 0,0 1,1-1,-1 0,0 0,1 1,-1-1,0 0,1 0,-1 0,0 0,1 0,-1 0,0 0,1 1,-1-1,1 0,-1 0,0 0,1-1,5-13,-2-43,-2 29,4-14,3 0,2 0,1 1,2 0,2 1,2 1,39-65,-40 77,1 1,2 0,1 1,0 1,2 1,1 1,0 1,2 2,0 0,57-30,-68 42,1 1,-1 0,1 1,0 0,1 2,-1 0,0 0,1 2,0 0,32 3,-37 0,0 0,0 1,0 1,0 0,0 0,-1 1,0 1,0 0,0 1,-1 0,0 0,0 1,-1 0,0 1,10 13,3 5,-2 2,-1 0,-1 1,17 41,46 138,-43-107,-26-70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12.7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56,'13'-1,"1"-1,-1 0,0-1,0-1,12-4,43-10,39 7,1 4,166 12,-262-4,-1-1,1 2,0 0,0 0,-1 1,1 0,17 9,-25-10,-1 0,1 0,-1 0,0 1,0 0,0-1,0 1,0 1,-1-1,1 0,-1 0,0 1,0-1,0 1,0 0,-1 0,0 0,0-1,0 1,0 0,0 0,-1 0,1 1,-1-1,-1 6,-1 9,0 0,-2 1,0-1,-1 0,-15 34,-47 85,47-105,15-26,0 0,0 1,1 0,-6 16,10-23,0 0,0 0,0 0,0 0,0 0,1 0,-1 0,0 0,1 0,-1-1,1 1,-1 0,1 0,-1 0,1-1,-1 1,1 0,0-1,0 1,-1 0,1-1,0 1,0-1,0 1,-1-1,1 1,0-1,0 0,0 0,0 1,0-1,0 0,0 0,1 0,41 7,-37-6,40 4,0 3,-1 1,76 27,-99-28,0 2,-1 0,-1 1,0 1,0 0,-1 2,-1 1,0 0,21 24,-36-36,-1-1,1 1,-1 0,0 0,0 0,0 1,0-1,-1 1,1-1,-1 1,0-1,0 1,0-1,-1 1,1 0,-1 0,0-1,0 1,0 0,0 0,-1-1,1 1,-1 0,0-1,0 1,-1 0,1-1,-1 0,1 1,-1-1,0 0,-1 0,-2 4,-9 8,-1 0,-1-1,0 0,-35 22,12-9,-53 40,-2-4,-195 97,246-143,10-6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14.1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1 725,'23'-20,"1"1,0 1,2 2,0 0,46-19,-63 30,1006-513,-988 503,-7 4,1-1,0 2,1 1,35-10,-57 19,1-1,0 1,-1 0,1 0,0 0,0 0,-1 0,1 0,0 0,-1 0,1 0,0 0,0 0,-1 0,1 0,0 1,-1-1,1 0,0 1,-1-1,1 0,0 1,-1-1,1 1,-1-1,1 1,0-1,-1 1,0-1,1 1,-1-1,1 1,-1 0,0-1,1 1,-1 0,0-1,0 1,1 0,-1 0,0-1,0 1,0 0,0 0,0-1,0 1,0 0,0-1,0 1,-1 0,1 1,-13 41,12-39,-70 154,-123 205,55-114,-95 236,216-445,-22 36,40-76,-1 1,1-1,0 0,0 1,0-1,0 0,0 1,-1-1,1 0,0 0,0 1,0-1,0 0,0 1,0-1,0 0,0 1,0-1,0 0,0 1,1-1,-1 0,0 1,0-1,0 0,0 0,0 1,1-1,-1 0,0 1,0-1,0 0,1 0,-1 0,0 1,0-1,1 0,-1 0,0 0,1 1,-1-1,0 0,0 0,1 0,-1 0,0 0,1 0,-1 0,0 0,1 0,-1 0,0 0,1 0,-1 0,0 0,1 0,-1 0,0 0,0 0,1 0,-1-1,0 1,1 0,-1 0,0 0,1-1,31-7,-24 5,76-16,0 4,94-5,334 11,-492 9,1 1,-1 1,1 1,-1 1,34 10,-37-5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16.0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0 390,'0'-1,"1"-1,-1 1,1 0,-1 0,1-1,-1 1,1 0,0 0,-1 0,1 0,0-1,0 1,0 0,0 1,0-1,0 0,0 0,0 0,1 1,-1-1,0 0,0 1,2-1,36-12,-34 12,1411-296,-1172 247,-220 46,-9 3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16.5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1,'0'86,"4"-1,4 1,26 115,4-43,6-2,65 150,-98-282,-2 0,10 40,-15-41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17.5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1 661,'0'-21,"1"-1,0 0,2 0,1 1,0 0,11-31,-9 39,0 0,0 1,1-1,1 1,0 1,1 0,0 0,0 0,2 1,-1 0,13-8,19-11,0 2,2 2,85-35,148-37,-199 73,1 3,0 4,1 3,149-6,-217 20,1 0,0 1,0 0,-1 1,1 1,-1 0,1 1,-1 0,0 0,0 2,-1-1,16 11,-15-6,0 0,0 1,-1 0,-1 1,1 0,-2 1,0 0,-1 0,12 24,-8-11,-1 0,0 0,-2 1,-2 0,0 0,-1 1,-2 0,1 35,-5-39,-2 0,0 0,-2 0,0-1,-2 1,0-1,-2 0,0-1,-2 0,-13 23,-22 31,-3-2,-3-3,-74 80,36-57,-158 127,231-208,16-13,26-11,518-144,-407 128,1 5,145-2,-192 23,-64 3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22.3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2105,'2'-26,"1"-1,2 1,1 0,0 0,16-36,-7 18,194-648,-165 513,39-353,-81 511,3-38,-4-84,-1 129,-1 0,-1 0,0-1,-1 1,-1 0,0 1,-1-1,0 1,-1 0,-1 0,-11-16,14 24,0 0,0 0,0 0,-1 1,0 0,0 0,0 0,-1 0,1 1,-1 0,0 0,0 1,0 0,0 0,0 0,0 0,-1 1,1 0,-1 1,1-1,0 1,-1 1,-12 1,12 0,0 0,0 0,0 0,0 1,0 1,0-1,1 1,0 0,-1 0,2 1,-1 0,0 0,1 0,0 1,0-1,1 1,-1 1,1-1,1 1,-4 7,0 2,2 0,-1 1,2-1,1 1,0 0,1 0,0 1,2-1,0 0,1 0,0 0,2 1,0-1,1-1,6 19,-2-14,1 0,0 0,2-1,0 0,2-1,0 0,1-1,1 0,0-2,1 1,19 13,12 5,2-2,1-3,89 41,172 49,24-12,79 28,-401-132,1 1,1 1,-1 0,0 1,17 11,-29-17,0 0,0 1,0-1,-1 1,1-1,0 1,0 0,-1 0,1-1,-1 1,0 0,1 1,-1-1,0 0,0 0,0 0,-1 1,1-1,-1 0,1 1,-1-1,0 0,1 1,-1-1,0 1,-1-1,1 1,0-1,-1 0,1 1,-1-1,0 0,0 0,-1 3,-13 18,-2 0,0-2,-1 0,-1 0,-1-2,-22 17,3-1,-105 92,-256 174,372-281,10-5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23.2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397 1640,'0'2,"-1"-1,0 1,0-1,0 1,0-1,0 0,0 1,0-1,0 0,-1 0,1 0,0 0,-3 1,-5 5,-22 25,1 1,2 1,1 1,-33 59,-66 164,120-245,-5 11,0 0,2 0,1 1,1 1,1-1,-5 44,11-65,0-1,1 1,-1 0,1 0,-1-1,1 1,0 0,1-1,-1 1,1-1,-1 1,1-1,0 0,0 0,0 0,1 0,-1 0,1 0,0-1,0 1,0-1,0 1,0-1,0 0,0-1,1 1,-1-1,1 1,0-1,-1 0,8 1,10 2,0-1,0-1,0-1,30-2,-46 0,130-11,0-6,159-44,-260 55,-2 1,46-16,-73 20,1 1,-1-2,0 1,0-1,0 1,0-1,0-1,0 1,-1-1,1 0,-1 0,0 0,0 0,-1-1,4-5,-6 7,0 1,0-1,0 0,-1 0,1 0,-1 0,0 0,0 0,0 0,0 0,0 0,-1 0,1 0,-1 0,0 0,0 0,0 1,0-1,0 0,-1 1,1-1,-1 0,0 1,0 0,0-1,-4-3,-4-3,0 0,-1 0,-1 0,-18-9,-363-183,274 144,43 23,32 15,-44-27,87 45,-1 0,0 0,1 0,-1 0,1 0,-1-1,1 1,-1-1,1 1,0-1,0 0,0 1,0-1,0 0,0 0,0 0,1 1,-1-1,1 0,-1 0,1 0,0 0,-1 0,1 0,0 0,1 0,-1 0,0 0,0 0,1 0,-1 0,1 0,1-2,2-6,2-1,-1 1,2 0,12-16,-4 5,237-391,-195 302,80-222,-120 282,-3-2,-2 0,-2 0,-2-1,0-59,-8 88,0 1,-2-1,0 1,-2 0,0 0,-2 0,0 1,-2-1,0 1,-2 1,0 0,-1 0,-28-36,32 48,-1 0,-1 1,0 0,0 1,-1 0,1 1,-1-1,-18-6,26 12,-1 0,1 0,-1 0,1 0,-1 1,0-1,1 1,-1 0,0 0,0 0,1 0,-1 0,0 0,1 1,-1 0,0-1,-3 2,4 0,0 0,0 0,0 0,0 0,0 0,0 0,1 0,-1 0,1 1,0-1,-1 1,1-1,0 1,0-1,0 1,1 0,-1 0,1-1,0 1,-1 5,0 21,1-1,0 1,3 0,0-1,14 52,2-14,35 83,-19-71,2-1,4-2,4-2,63 80,-35-65,3-3,139 120,210 113,27-45,-402-245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23.6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1 848,'4'0,"10"-4,16-6,19-10,27-14,40-9,34-12,29-12,33-17,17-7,9 0,-1-2,-25 10,-27 11,-36 13,-43 18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24.0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1325,'60'-36,"1320"-718,-426 271,-844 432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29.3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1,'5'6,"-1"1,-1 0,1 0,-1 0,0 0,-1 1,0 0,0-1,-1 1,2 10,3 15,58 328,-29 8,-20-187,64 556,-77-723,1 0,0 1,1-1,0-1,8 17,-11-29,0 0,0 0,1 1,-1-1,0 0,1-1,-1 1,1 0,0 0,0-1,-1 1,1-1,0 1,0-1,1 0,3 2,-4-3,1 0,-1 0,1 0,-1 0,0 0,1-1,-1 1,0-1,0 1,1-1,-1 0,0 0,0 0,0 0,0 0,0-1,0 1,0-1,0 1,-1-1,3-2,12-13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53.33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281 368,'6'-1,"1"-1,-1 0,1 0,-1-1,0 0,0 0,0 0,0-1,9-7,7-4,12-5,-12 8,0-1,-1 0,0-2,34-32,-50 42,-1 1,0-1,0 0,-1-1,1 1,-1 0,0-1,-1 0,0 0,1 0,-2 0,1 0,-1 0,0 0,0 0,-1-1,1 1,-1 0,-1 0,1-1,-1 1,-1 0,1 0,-1 0,-2-7,3 11,0 0,1-1,-1 1,-1 0,1 0,0 0,0 0,-1 0,1 0,-1 0,0 0,0 1,1-1,-1 0,0 1,0 0,0-1,-1 1,1 0,0 0,0 0,-1 1,1-1,0 0,-1 1,1-1,-1 1,1 0,-1 0,1 0,0 0,-1 1,1-1,-1 0,1 1,0 0,-1 0,1-1,0 1,0 1,-3 0,-9 5,0 1,1 0,-1 1,2 1,-13 11,-27 29,2 2,2 3,3 1,-49 81,76-109,2-1,1 2,1 0,2 1,1 0,1 1,-8 42,17-68,1-1,0 1,-1-1,1 1,1-1,-1 1,1-1,-1 1,1-1,1 1,-1-1,0 0,1 1,0-1,0 0,1 0,2 4,-1-3,1-1,-1 0,1 0,0 0,0 0,1-1,-1 1,1-1,-1-1,1 1,7 1,15 3,-1-1,1-2,1-1,41 0,-49-3,86 0,1-5,-1-5,0-5,-1-4,134-42,-216 54,0-1,-1 0,0-2,0-1,-1-1,28-20,-42 27,-1-2,0 1,0-1,0 0,-1 0,0-1,-1 0,0 0,0 0,0-1,-1 1,-1-1,1 0,-2 0,1 0,-1-1,0 1,-1-1,0-13,-1-7,-2 5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29.7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1,'6'7,"0"1,-1 0,-1 0,1 0,-1 1,-1 0,5 15,0-1,493 1375,-425-1180,-67-191,23 44,-24-56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31.0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374 202,'-35'0,"0"-2,0-1,-53-13,75 13,-1 0,1-1,1-1,-1 0,1-1,0-1,0 1,1-2,0 0,0 0,1-1,-12-11,21 19,0-1,0 1,-1 0,1 0,0-1,0 1,0-1,0 1,0-1,1 1,-1-1,0 0,1 1,-1-1,1 0,0 1,-1-1,1 0,0 0,0 0,0 1,0-1,1 0,-1-2,1 3,1-1,-1 1,0-1,1 1,-1 0,1-1,0 1,-1 0,1 0,0 0,-1 0,1 0,0 0,0 1,0-1,0 1,3-1,13-2,1 1,-1 1,29 2,-38 0,68-1,107-12,89 1,-249 11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31.5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100 0,'-15'42,"5"-19,-6 26,2 2,3 0,-8 74,5 158,14-215,4 1,3-1,18 74,-14-94,2-1,2 0,2-1,2-1,28 47,-42-82,2 0,-1 0,1 0,0-1,1 0,0-1,1 0,-1 0,2-1,9 7,-5-6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32.4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0 222,'5'-1,"0"0,-1 0,1 0,-1 0,0-1,1 1,6-5,16-5,226-64,35-8,-244 74,-32 7,-1 0,1 0,-1-1,1-1,19-9,-31 13,1-1,-1 1,0 0,0 0,0 0,1-1,-1 1,0 0,0 0,0 0,1 0,-1-1,0 1,1 0,-1 0,0 0,0 0,1 0,-1 0,0 0,0 0,1 0,-1 0,0 0,1 0,-1 0,0 0,0 0,1 0,-1 0,0 0,1 0,-1 0,0 1,0-1,1 0,-1 0,0 0,0 0,0 1,1-1,-1 0,0 0,1 1,-4 17,-20 34,17-40,-334 752,324-731,11-24,1-1,0 1,1 0,-1 0,2 0,-3 12,5-20,0 0,0 0,0 0,0 0,0 0,1 0,-1 0,0 0,1-1,-1 1,1 0,-1 0,1 0,-1-1,1 1,-1 0,1-1,0 1,-1 0,1-1,0 1,0-1,-1 1,1-1,0 1,0-1,0 0,0 1,-1-1,1 0,0 0,0 1,0-1,0 0,0 0,0 0,0 0,0 0,0-1,0 1,0 0,-1 0,1-1,1 1,54-13,-42 9,123-32,-56 13,0 3,112-11,-167 29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32.9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16,'0'0,"0"-1,0 0,0 0,0 1,1-1,-1 0,0 1,1-1,-1 0,0 1,1-1,-1 0,1 1,-1-1,1 1,-1-1,1 1,-1-1,1 1,-1-1,1 1,0 0,-1-1,1 1,0 0,-1 0,1-1,0 1,0 0,-1 0,1 0,0 0,0 0,-1 0,1 0,0 0,-1 0,1 0,1 1,30 7,-19-1,-1 0,0 1,0 1,-1 0,0 0,11 13,57 72,-78-93,47 63,-4 3,49 96,54 153,11 138,-39 13,-107-410,-4-15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33.4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1 505,'1'-3,"1"1,-1 0,1 0,-1-1,1 1,0 0,0 1,0-1,0 0,1 1,-1-1,0 1,1-1,-1 1,1 0,-1 0,4-1,0 0,62-26,109-30,-59 21,60-22,695-219,-835 267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33.9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0 346,'139'-6,"0"-5,-1-6,138-37,617-162,-721 179,-155 32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35.3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1 572,'1'-3,"1"1,0-1,0 1,1-1,-1 1,1 0,-1-1,1 1,-1 0,1 1,0-1,0 1,0-1,5-1,0-1,40-19,0 3,2 1,85-19,-14 4,983-322,-1058 340,-34 10,0 2,1-1,-1 2,1 0,23-3,-35 6,-1 0,1-1,-1 1,1 0,-1 0,1 0,0 0,-1 0,1 0,-1 0,1 0,0 0,-1 0,1 0,-1 0,1 0,-1 0,1 1,0-1,-1 0,1 0,-1 1,1-1,-1 0,1 1,-1-1,1 0,-1 1,0-1,1 1,-1-1,1 1,-1-1,0 1,0-1,1 1,-1-1,0 1,0-1,0 1,1 0,-1-1,0 1,0-1,0 1,0 0,0-1,0 1,0-1,0 1,0-1,-1 1,1 0,0-1,0 1,0-1,-1 1,1-1,0 1,-1-1,1 1,-1 0,-27 34,24-31,-66 79,-77 118,-46 105,105-162,-189 329,37-61,229-393,4-8,1 0,-2 0,1 0,-17 16,89-117,-32 55,1 0,1 2,2 2,1 1,1 2,2 2,0 2,2 1,82-30,-64 31,2 4,0 2,1 2,0 4,1 3,115 0,-142 11,0 1,68 17,-35-5,-40-11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35.9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1,'3'96,"4"0,4 0,33 130,112 264,-108-370,5-1,80 129,-90-178,4-2,3-2,2-3,97 90,-139-143,1 0,1-1,0-1,13 7,-1-4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37.1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0 635,'1'-1,"-1"-1,1 0,0 1,-1-1,1 1,0-1,0 1,0-1,0 1,0 0,0-1,1 1,-1 0,0 0,1 0,-1 0,0 0,4-2,32-16,-30 16,70-29,141-39,-109 39,-7 0,629-188,12 40,-714 173,-15 4,1 0,-1 0,1 2,-1 0,16 1,-30 0,1 0,-1 0,0 0,0 0,1 0,-1 0,0 0,1 0,-1 0,0 0,0 1,1-1,-1 0,0 0,0 0,1 1,-1-1,0 0,0 0,0 1,0-1,1 0,-1 0,0 1,0-1,0 0,0 0,0 1,0-1,0 0,0 1,1-1,-1 0,0 1,0-1,0 0,-1 0,1 1,0-1,0 0,0 1,0-1,0 0,0 0,0 1,0-1,-1 0,1 1,0-1,0 0,0 0,-1 0,1 1,0-1,0 0,0 0,-1 0,1 1,0-1,-1 0,1 0,0 0,-23 22,14-14,-299 360,135-138,10 8,-218 428,369-641,8-15,0 0,-1-1,0 0,0 0,-1 0,0-1,-1 1,-13 13,18-23,9-9,15-12,0 9,1 1,1 2,0 0,0 1,1 2,37-7,-9 0,212-53,2 11,321-25,-476 76,-78 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53.95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787 0,'0'4,"-9"2,-6 4,-6 4,-16 13,-15 11,-19 11,-11 10,-9 4,4-4,6-5,10-10,12-10,12-5,9-8,12-7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37.5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0 595,'14'-1,"1"-1,-1-1,0 0,0-1,22-9,16-5,1553-393,-973 289,-603 113,-25 8,0-1,0 1,0-1,1 1,-1 1,1-1,-1 0,5 1,-8 2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37.9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1,'3'81,"3"1,25 120,57 156,-48-203,19 47,14 57,-67-229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39.0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1 249,'14'-12,"0"1,1 1,1 1,-1 0,2 0,-1 2,1 0,23-6,31-14,1-4,0 3,2 3,106-21,-171 44,1 1,0 0,-1 1,1 0,0 0,-1 1,1 0,0 1,-1 0,0 0,1 1,-1 1,0-1,0 1,-1 1,0 0,1 0,-1 1,-1 0,1 0,-1 0,0 1,-1 0,0 1,0-1,0 1,-1 1,0-1,4 10,2 3,-2 0,0 0,-1 1,-1 1,0-1,-2 1,4 45,-9-50,0 1,-1 0,-1 0,-1 0,-1-1,0 1,-1-1,-1 0,-1-1,-11 22,-9 8,-2 0,-2-2,-2-2,-2 0,-2-3,-1-1,-2-1,-51 35,67-58,19-12,1-1,-1 1,0 0,1 0,0 1,0-1,0 1,0 0,-3 4,7-7,0-1,0 0,0 1,0-1,0 0,0 1,0-1,0 0,0 1,0-1,0 1,0-1,0 0,0 1,0-1,0 0,0 1,0-1,1 0,-1 1,0-1,0 0,0 0,1 1,-1-1,0 0,0 1,1-1,-1 0,0 0,1 0,-1 1,0-1,0 0,1 0,-1 0,0 0,1 0,-1 0,1 1,-1-1,0 0,1 0,-1 0,0 0,1 0,-1 0,0-1,1 1,-1 0,0 0,1 0,-1 0,1 0,23-2,56-15,132-45,-6 0,-186 58,0 0,27-1,-25 5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39.7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0,'9'1,"1"0,0 0,-1 1,1 0,-1 1,0 0,0 1,0 0,0 0,-1 1,16 11,7 7,47 48,-51-45,108 107,-5 6,-7 6,-6 4,141 239,-198-282,64 158,-104-213,-3 1,-1 0,-3 1,-2 1,5 82,-15-113,-1 0,-4 32,3-46,-1-1,1 0,-2 1,1-1,-1 0,-1 0,1-1,-1 1,-8 10,1-5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41.0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14474 41,'-406'-22,"117"3,-2127 42,914 80,920-51,-259 19,261 4,7 39,-243 39,-23-42,-975 153,877-106,-125 22,1053-178,-1132 209,655-105,310-48,171-57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43.1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0 365,'0'-1,"1"0,-1-1,0 1,1 0,-1 0,1 0,-1-1,1 1,-1 0,1 0,0 0,-1 0,1 0,0 0,0 0,0 1,0-1,0 0,0 0,0 1,2-2,28-12,-22 11,80-29,152-34,98 4,-181 37,284-83,-412 94,-26 11,1 1,-1 0,1 0,0 0,0 0,0 1,0 0,5-1,-10 2,1 0,-1 0,1 0,-1 0,1 0,-1 0,0 0,1 0,-1 0,1 1,-1-1,1 0,-1 0,0 1,1-1,-1 0,1 0,-1 1,0-1,1 0,-1 1,0-1,0 0,1 1,-1-1,0 1,0-1,0 0,1 1,-1-1,0 1,0-1,0 1,-1 21,-14 19,-8-2,-2-1,-48 57,17-25,-480 662,217-292,259-364,38-50,0 1,2 1,1 1,-21 44,39-72,0 0,1 0,-1 0,0 0,1 1,-1-1,1 0,0 0,-1 0,1 0,0 0,0 1,0-1,0 0,0 0,0 0,0 1,0-1,0 0,0 0,1 0,-1 0,0 0,1 1,-1-1,2 1,-1-2,0 1,1-1,-1 0,0 0,1 0,-1 0,0 0,1 0,-1 0,0 0,1 0,-1-1,0 1,0 0,1-1,-1 1,0-1,2-1,56-35,21-31,-50 39,2 2,1 2,52-31,-75 50,2 0,-1 1,0 1,1 0,0 1,0 0,0 0,0 1,1 1,-1 0,1 1,-1 0,0 1,1 1,-1 0,13 3,107 37,-106-32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44.3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0 638,'1'-4,"-1"-1,1 0,0 1,0-1,0 1,1-1,0 1,0 0,0-1,0 1,5-6,38-43,-31 37,1 1,68-78,135-114,-190 184,0 1,2 1,1 1,0 2,2 2,0 0,0 2,1 2,57-13,-77 22,0 1,-1 1,1 0,0 1,0 0,-1 1,23 5,-30-5,0 1,0 0,0 1,0-1,0 1,-1 0,0 0,1 1,-1 0,0 0,-1 0,1 0,-1 1,0-1,0 1,0 0,-1 1,6 10,-2 2,0 0,-2 0,0 1,-1-1,-1 1,0 0,-2 0,0 0,-1 0,-6 38,1-20,-3-1,-1 0,-1-1,-27 59,8-38,-2-2,-2-1,-3-1,-2-2,-2-2,-48 45,88-93,-1 0,1 1,0-1,-1 0,1 1,-1-1,1 0,0 1,-1-1,1 1,0-1,-1 0,1 1,0-1,0 1,-1-1,1 1,0-1,0 1,0-1,0 1,0 0,0-1,0 1,0-1,0 1,0-1,0 1,0 0,15 2,37-11,-39 5,53-4,97 0,-30 4,-117 1,1-1,0-1,-1 0,0-1,0 0,28-16,-17 8,-1-3,-1 0,23-20,-31 21,-4 1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44.8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56,'5'0,"5"0,5 0,9 0,9 0,15 0,14 0,12 0,11 0,8 0,10-4,4-2,-3 1,-10 1,-14-4,-11 1,-13-4,-16 0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45.7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1 562,'0'-5,"1"1,0-1,0 1,0 0,1 0,-1 0,1 0,0 0,0 0,1 0,3-5,37-42,-28 34,24-26,1 2,3 2,1 1,2 3,1 1,93-49,-97 62,0 1,2 3,0 1,1 3,0 1,0 3,2 1,80-2,-120 10,-1 0,1 0,0 1,-1 0,1 0,-1 1,1 0,7 3,-12-3,0 0,1 0,-1 0,-1 1,1-1,0 1,0-1,-1 1,0 0,1 0,-1 0,0 0,-1 0,1 1,-1-1,1 0,-1 1,2 5,2 17,-1 0,-1 0,-1 0,-1 0,-1 0,-1 0,-2 0,-1 0,0-1,-2 1,-1-1,-1 0,-2-1,0 0,-1 0,-1-1,-2-1,0 0,-21 24,33-44,1 0,-1 0,0-1,1 1,0 0,0 0,-1 0,1 0,0 1,1-1,-1 0,0 0,1 0,-2 5,3-6,0 0,-1 0,1 0,0 0,0 0,0 0,0 0,0 0,0 0,0-1,0 1,0 0,0-1,0 1,0-1,1 1,-1-1,0 1,0-1,1 0,-1 0,0 0,0 1,1-1,-1-1,0 1,0 0,3 0,14 1,0 2,0 0,0 1,-1 0,1 2,-1 0,0 1,-1 1,0 0,0 1,-1 1,0 1,0 0,-1 1,23 24,-25-21,1-1,-2 1,0 1,-1 0,-1 1,0 0,-1 0,-1 1,-1 0,0 0,-1 0,-1 1,-1 0,-1 0,0 24,-3-30,-1-1,0 0,-1 0,-1 0,0 0,0 0,-1-1,0 0,-1 0,-1 0,0-1,0 0,-1 0,-9 9,-17 16,-2-1,-43 32,76-64,-149 112,-261 147,390-247,-1-1,0-1,-1-2,0 0,-1-2,-42 9,40-15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46.7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1 504,'0'-2,"1"-1,-1 0,1 0,0 1,0-1,0 1,1-1,-1 1,1-1,-1 1,1 0,0-1,0 1,0 0,0 0,3-1,43-33,-37 28,405-227,-146 90,-260 139,36-19,-45 24,1 0,-1 0,1 1,0-1,-1 0,1 1,0-1,-1 1,1 0,0 0,-1-1,1 1,0 0,-1 0,1 1,0-1,0 0,-1 0,1 1,0-1,-1 1,4 1,-5 0,1 0,-1 0,1 0,-1 0,0 0,1 0,-1 0,0 0,-1 0,1 0,0-1,0 1,-1 0,1 0,-1 0,0 0,1 0,-1 0,-2 3,0 3,-87 214,28-72,-9 20,-7-3,-175 273,212-379,-32 51,72-111,0 0,1 0,-1 0,0 0,1 0,-1 0,1 0,-1 0,1 1,0-1,-1 0,1 0,0 0,0 1,0-1,0 0,0 0,0 0,0 1,0-1,0 0,1 0,-1 0,0 1,2 0,-1-1,0 0,0-1,0 1,0-1,1 1,-1-1,0 1,1-1,-1 0,0 0,1 0,-1 1,0-1,1-1,-1 1,0 0,1 0,1-1,9-2,0 0,0-1,17-8,121-55,237-71,-114 49,-234 79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55.40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947 1150,'0'-13,"0"1,-1 0,0 0,0 0,-2 0,1 0,-2 0,0 1,-6-14,7 19,-1 0,0 0,-1 0,1 1,-1 0,-1 0,1 0,0 0,-1 1,0 0,0 0,-1 1,1 0,0 0,-1 0,0 1,-7-2,-5-2,-1 2,0 0,1 1,-1 1,0 1,0 1,0 0,0 2,0 0,0 1,-26 8,22-3,2 1,-1 1,1 1,0 1,1 1,1 1,0 1,-23 22,7 0,1 2,2 1,2 2,1 1,3 2,1 0,3 2,-19 52,28-67,-16 49,28-75,1-1,0 1,0 0,0-1,1 1,-1 0,1 0,1-1,-1 1,1 0,2 9,-1-12,-1 0,1 0,0-1,0 1,0 0,1-1,-1 1,1-1,-1 1,1-1,0 0,0 0,-1-1,1 1,1 0,-1-1,0 0,0 0,1 0,-1 0,0 0,1-1,5 1,12 0,-1 0,39-4,-33 2,1 0,0-2,0 0,-1-2,1-1,-1-1,35-14,-47 15,0-1,-1 0,0-1,0-1,-1 0,0 0,-1-1,0-1,0 0,-1 0,-1-1,16-25,-4-3,-3 0,-1-2,-2 1,-2-2,-1 0,-3 0,5-51,-5-13,-8-191,-5 225,-3 0,-4 0,-24-91,23 124,-1 0,-2 1,-2 1,-1 0,-2 1,-2 1,-34-42,55 76,0 0,0 0,0 1,-1-1,1 1,-1-1,0 1,1 0,-1-1,0 1,0 0,1 0,-1 0,0 0,-3 0,4 1,1 0,-1 0,0 0,1 1,-1-1,1 0,-1 0,0 1,1-1,-1 0,1 1,-1-1,1 0,-1 1,1-1,-1 1,1-1,-1 1,1-1,-1 1,1 0,0-1,-1 1,1-1,0 1,0 0,0-1,-1 1,1 1,-1 4,0 1,0-1,1 0,0 1,0-1,1 1,-1-1,3 9,9 26,1 0,2 0,28 52,74 111,-50-91,-17-23,-15-24,81 113,-56-115,-51-57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47.3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1 299,'210'-6,"310"-49,197-80,-376 67,-221 42,-83 18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47.8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0,'9'11,"-1"0,0 1,-1 0,-1 0,0 0,0 1,4 15,5 10,367 882,-347-834,-27-66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48.8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1 311,'1'-5,"1"0,0 1,0-1,0 1,1 0,-1-1,1 1,0 0,0 1,0-1,1 0,0 1,7-5,0-3,9-7,2 0,0 2,0 1,1 1,1 0,1 2,43-15,-3 5,127-23,94 10,-235 33,1 3,0 1,78 14,-118-13,0 0,0 0,0 1,0 1,-1 0,0 0,0 1,0 1,-1 0,0 0,0 1,-1 0,13 14,-13-10,0 1,0-1,-1 2,-1-1,0 1,-1 0,-1 0,0 1,-1 0,4 23,-3-3,-1-1,-2 0,-1 1,-2-1,-2 1,-1-1,-1 0,-2 0,-1-1,-17 41,4-22,-3-2,-3 0,-1-2,-2-1,-59 69,-16 8,-6-4,-173 146,266-253,1-1,-29 15,29-17,17-10,0 0,0 0,-1-1,1 1,0 0,0 0,-1 0,1 0,0 1,0-1,0 0,-1 0,1 0,0 0,0 0,-1 0,1 0,0 0,0 0,0 0,0 1,-1-1,1 0,0 0,0 0,0 0,0 1,-1-1,1 0,0 0,0 0,0 1,0-1,0 0,0 0,0 0,0 1,0-1,0 0,0 0,0 0,0 1,0-1,0 0,0 0,0 1,0-1,0 0,0 0,0 0,0 1,16-1,24-8,186-57,304-47,-270 62,-177 35,-56 12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00.3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1,'1'0,"0"1,0-1,1 1,-1-1,0 1,0 0,0-1,0 1,0 0,0 0,0 0,0 0,0 0,-1 0,1 0,0 0,-1 0,1 1,0-1,-1 0,0 0,1 1,-1-1,0 0,1 0,-1 1,0-1,0 2,4 47,-4-42,3 728,-6-381,-17 173,19-517,0-7,1 0,-1-1,1 1,-1 0,1 0,0-1,1 1,-1 0,1 0,-1-1,1 1,0-1,0 1,1-1,-1 1,4 4,5 1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01.2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0,'3'79,"17"94,1 7,-7-18,4 134,-15-263,1 0,1-1,2 1,1-1,19 46,12 51,-33-100,-5-19,0-1,1 1,0-1,1 1,0-1,0 0,1 0,0-1,1 1,7 10,0-9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02.4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27,'757'0,"-739"-1,0-1,35-8,-33 5,0 2,25-2,-21 4,-2 1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02.9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384 0,'-89'147,"28"-25,-78 223,115-270,4 2,3 1,3 0,-4 114,17-185,1 0,0 0,0 0,0 0,1 0,1 0,-1 0,1 0,0-1,0 1,5 7,-4-10,0 0,0 0,1-1,-1 1,1-1,0 0,0 0,0 0,0-1,0 1,1-1,-1 0,1-1,0 1,-1-1,9 2,110 17,-94-15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04.1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1 365,'4'-1,"1"1,-1-1,0-1,0 1,1 0,-1-1,0 0,5-3,13-6,439-187,-269 110,-58 35,-125 54,-12 9,-14 17,15-24,-209 326,109-162,-136 168,231-327,-1 0,-1 0,1 0,-20 12,74-21,79-15,-1 5,2 6,248 22,-364-16,1 0,-1 1,0 0,0 1,0 0,0 1,-1-1,14 9,-8-2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04.8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0,'2'0,"0"1,0 0,0-1,1 1,-1 0,0 0,0 0,0 0,-1 0,1 1,0-1,0 0,-1 1,4 3,23 29,-22-26,23 33,-2 1,34 70,31 101,-48-109,15 29,59 145,-97-219,-2 1,19 109,-33-116,-2 0,-5 69,1-107,0 6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05.8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0 418,'102'-4,"112"-20,-76 7,795-76,275-30,-828 84,222-29,-524 55,-33 4,0 3,63-2,-83 9,0-2,45-7,-47 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57.02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28 453,'1'-3,"0"-1,0 1,0 0,1 0,-1 0,1 0,0 0,0 0,3-4,7-11,-5 2,3-5,15-45,-23 60,0 0,-1 0,0 0,0 0,-1 0,1-1,-1 1,-1 0,1 0,-1 0,0 0,-4-12,5 17,0 0,0-1,-1 1,1 0,-1 0,1-1,-1 1,1 0,-1 0,0 0,1-1,-1 1,0 0,0 0,0 0,0 0,0 1,0-1,0 0,0 0,0 1,-1-1,1 0,0 1,0-1,-1 1,1 0,0-1,-1 1,1 0,0 0,-1 0,1 0,0 0,-1 0,1 0,0 0,-1 0,1 1,0-1,-1 1,1-1,0 1,0-1,0 1,-1 0,1-1,0 1,0 0,0 0,0 0,-1 1,-2 2,0 1,0-1,1 0,-1 1,1 0,0 0,0 0,1 0,0 0,0 1,-3 7,3 1,0-1,1 1,1-1,0 1,0-1,2 0,-1 1,2-1,0 0,0 0,1 0,1 0,0-1,8 15,-6-17,1 1,0-1,0-1,1 1,0-1,0-1,1 0,0 0,1-1,0 0,0-1,0 0,1-1,0 0,13 3,-17-5,0 0,1-1,-1 0,1-1,-1 0,1 0,0-1,-1 0,1 0,17-4,-22 3,0-1,1 0,-1 0,0 0,0-1,0 1,0-1,0 0,-1 0,1-1,-1 1,0-1,0 1,0-1,0 0,-1 0,0 0,0-1,0 1,0 0,1-7,21-65,-4-2,-3 0,-4-1,3-81,-16 157,0 1,0-1,1 0,-1 0,1 1,0-1,-1 0,1 1,0-1,0 1,1-1,-1 1,0 0,1-1,0 1,-1 0,1 0,0 0,3-3,-3 5,0-1,1 0,-1 1,0-1,0 1,0-1,0 1,1 0,-1 0,0 0,0 0,1 1,-1-1,0 0,0 1,0 0,0-1,0 1,0 0,0 0,0 0,0 0,0 1,0-1,1 2,178 136,-130-98,-2 2,-2 2,51 65,-98-111,0 1,0-1,0 1,0-1,0 1,0-1,0 1,1-1,-1 1,0-1,0 1,0-1,0 1,1 0,-1-1,0 1,0-1,1 1,-1-1,0 1,1 0,-1-1,0 1,1 0,-1-1,1 1,-1 0,0 0,1-1,-1 1,1 0,-1 0,1 0,-1 0,1-1,-1 1,1 0,-1 0,1 0,-1 0,1 0,-1 0,1 0,-1 1,1-1,-1 0,1 0,-1 0,1 0,-1 1,1-1,-1 0,1 0,-1 1,0-1,1 0,-1 1,0-1,1 0,-1 1,0-1,1 1,-1-1,0 1,0-1,1 1,-1-53,-1 42,-1-54,2-98,0 161,0-1,0 0,0 0,0 1,1-1,-1 0,0 1,1-1,0 0,-1 1,1-1,0 1,0-1,0 1,0-1,0 1,0 0,0-1,0 1,1 0,-1 0,0 0,1 0,-1 0,1 0,1-1,1 2,-1-1,1 1,-1-1,1 1,-1 0,1 0,-1 1,1-1,-1 1,0 0,1-1,4 3,10 5,1 0,-1 2,25 16,-41-25,36 23,0 1,-2 2,-1 2,53 56,26 24,-102-95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07.0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0 298,'39'-9,"-12"1,251-61,-159 36,399-127,-518 160,8-4,1 1,0 0,-1 0,1 1,0 1,10-2,-18 3,0 0,0 0,0 0,0 0,0 1,0-1,1 0,-1 1,0-1,0 0,0 1,0-1,0 1,0 0,0-1,-1 1,1 0,0-1,0 1,0 0,-1 0,2 1,-1 0,-1 0,1 1,0-1,-1 0,1 1,-1-1,0 1,0-1,0 1,0-1,0 0,-1 1,1-1,-2 5,-8 22,-2 0,-1 0,-1-1,-1-1,-29 40,7-10,-144 232,-226 384,394-654,11-16,-1 1,1-1,0 0,0 1,0 0,0-1,1 1,0 0,-1 0,1 0,0 0,0 4,1-7,1 0,-1-1,0 1,0-1,1 1,-1-1,0 1,1-1,-1 1,0-1,1 1,-1-1,1 1,-1-1,1 1,-1-1,1 0,-1 1,1-1,-1 0,1 0,0 1,-1-1,1 0,-1 0,1 0,0 0,-1 0,1 1,0-1,-1 0,1-1,-1 1,1 0,0 0,-1 0,1 0,-1 0,1-1,0 1,-1 0,1 0,0-1,33-13,-28 11,28-11,1 2,0 1,1 2,0 1,0 2,1 1,0 3,44 1,33 0,196 25,-288-21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08.0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1 251,'12'0,"14"0,10 0,12 0,15-4,18-6,17-10,17-5,11-4,5-4,-7 3,-12 6,-20 3,-22 6,-14 0,-12 3,-10 4,-10 3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08.5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79,'21'-1,"0"-2,0 0,39-13,14-1,52-1,161-3,131 22,-202 2,-21-3,-169 0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15.2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 1,'1'0,"-1"0,0 0,0 0,0 1,0-1,0 0,0 0,0 0,0 0,0 1,0-1,0 0,0 0,0 0,0 1,0-1,0 0,0 0,0 0,0 0,0 1,0-1,0 0,0 0,0 0,0 0,-1 1,1-1,0 0,0 0,0 0,0 0,0 0,0 1,-1-1,1 0,0 0,0 0,0 0,0 0,-1 0,1 0,0 0,0 0,0 0,-1 0,1 0,0 0,0 1,0-2,-1 1,20 9,37-2,-1-3,86-4,-57-1,173 3,383-5,-585-2,-38 2,-1 2,30 1,-45-1,1 1,-1 0,0 0,0 1,0-1,0 0,0 0,0 1,0-1,0 0,0 1,0-1,0 1,0-1,0 1,0-1,0 1,0 0,-1 0,1-1,0 1,0 0,-1 0,1 0,-1 0,1 0,-1 0,1 0,-1 0,1 0,-1 0,0 0,0 0,1 0,-1 0,0 0,0 0,0 0,0 0,0 1,0-1,-1 0,1 0,0 0,-1 0,0 1,-2 7,0 0,-1 0,0-1,-8 12,10-18,-185 297,-59 97,-32 91,180-311,84-158,2-2,15-13,8-6,38-11,-1 2,1 2,88-6,-65 9,724-52,-764 59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15.7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0,'61'4,"115"20,-80-8,602 60,-530-68,1-7,196-25,-358 23,-2 1,1-1,0 0,-1 0,1 0,-1 0,1-1,-1 0,0 0,10-6,-12 4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16.4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1,'1'5,"1"1,0 0,-1-1,2 1,-1-1,1 0,0 0,6 9,3 7,96 197,81 242,-178-427,-2 0,-1 1,-1 0,2 42,0-17,-4-34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17.5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1 125,'12'-10,"0"0,1 1,0 1,0 0,1 1,0 0,19-6,8 0,59-12,-59 19,1 1,-1 2,1 2,-1 2,1 2,-1 1,0 2,0 2,-1 2,0 1,-1 2,0 2,-1 2,0 1,35 24,-63-36,0 1,-1 0,0 1,0 0,12 14,-19-20,0 0,0 1,-1-1,1 1,-1-1,0 1,1-1,-1 1,0 0,-1 0,1 0,0-1,-1 1,1 0,-1 0,0 0,0 0,0 0,-1 0,1-1,-1 1,1 0,-1 0,0 0,0-1,0 1,-1 0,-1 3,-11 11,0 0,-1-1,-1-1,-30 24,-7 6,-204 206,-129 115,383-364,-26 26,27-17,21-11,226-37,291-8,246 36,-584 10,-186-1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18.7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1062,'8'0,"0"-2,0 1,0-1,-1 0,15-7,20-4,421-59,-309 53,1306-132,4 49,-1217 86,1592-203,-1459 157,633-90,-154 116,-753 35,-25 1,-1-4,1-4,-1-3,-1-3,0-4,150-55,-214 66,0 0,-1-1,0 0,25-20,-19 11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23.7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0 382,'9'0,"-1"-1,1-1,-1 1,0-1,0-1,13-5,16-5,817-194,-475 122,-323 71,0 0,0 2,83-7,-137 19,0 0,0 0,0 0,0 0,0 0,0 0,0 0,0 1,0-1,-1 1,1-1,0 1,0 0,0 0,-1 0,1 0,1 1,-2-1,0 0,-1 0,1 0,-1 0,1 0,-1 0,0 0,1 0,-1 0,0 0,0 0,0 0,0 0,0 0,0 0,0 0,0 0,0 0,0 1,0-1,-1 0,0 1,-3 8,-1 0,0-1,-1 0,-13 17,9-11,-328 564,200-323,70-135,-148 254,149-285,66-90,1 1,0-1,0 0,0 0,-1 0,1 1,0-1,0 0,0 0,0 1,0-1,0 0,0 0,0 1,0-1,-1 0,1 0,0 1,0-1,0 0,0 0,0 1,1-1,-1 0,0 0,0 1,0-1,0 0,0 0,0 1,0-1,0 0,1 0,-1 0,0 1,0-1,0 0,0 0,1 0,-1 1,0-1,0 0,0 0,1 0,-1 0,19 4,31-7,-42 3,383-8,-285 9,-90-2,0-1,0-1,-1-1,1 0,-1-1,28-12,25-9,231-35,-181 42,-89 13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24.8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75,'0'-1,"0"0,1 0,-1 0,0 0,1 0,-1 1,1-1,-1 0,1 0,0 0,-1 1,1-1,0 0,-1 1,1-1,0 1,0-1,0 0,0 1,0 0,-1-1,1 1,0 0,0-1,1 1,33-9,-20 6,23-8,1 1,-1 2,1 1,78-2,-99 9,-1 1,1 0,-1 1,1 1,-1 1,0 0,-1 1,1 1,-1 1,0 0,0 1,-1 0,23 18,-32-21,0 1,0-1,-1 1,0 0,0 1,0-1,-1 1,0 0,0 0,-1 0,0 0,0 1,-1 0,0-1,0 1,0 0,-1 0,-1 0,1 0,-1 0,-2 15,0-12,0 0,-1 0,0-1,-1 1,0-1,-1 1,0-1,0 0,-1-1,-1 0,1 0,-2 0,1 0,-17 13,-5 2,-1-1,-1-2,-1-1,0-2,-1-1,-69 25,130-44,-1 1,0 1,29 5,-36-4,327 16,-197-12,-14 9,-105-10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58.28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101 1,'-7'-1,"1"1,-1 0,0 1,1 0,-1 0,1 0,-1 1,1 0,-10 4,14-4,0-1,0 1,0 0,0 0,0-1,1 1,-1 0,1 1,-1-1,1 0,0 0,0 0,0 1,0-1,0 1,1-1,-1 1,1-1,-1 1,1-1,0 1,0-1,0 1,0-1,1 1,-1-1,1 1,-1-1,2 3,1 5,1 0,0 0,0-1,1 1,0-1,0-1,1 1,0-1,1 0,0 0,0 0,1-1,0 0,0-1,1 0,-1 0,20 8,12 6,2-2,75 21,-101-34,125 33,2-6,251 23,-365-58,-28 3,-1 0,1-1,-1 1,0 0,1-1,-1 1,0 0,0-1,1 1,-1 0,0-1,0 1,1-1,-1 1,0 0,0-1,0 1,0-1,0 1,0-1,0 1,0 0,0-1,0 1,0-1,0 1,0-1,0 1,0-1,0 1,0 0,-1-2,-2-3,0-1,-1 0,0 1,0 0,-9-9,4 5,-22-26,-19-21,-72-64,105 106,0 0,-1 2,-1-1,0 2,0 1,-1 0,0 1,-1 2,-22-7,11 10,-1 2,0 0,1 2,-1 2,1 1,-44 10,16-5,30-2,-1 1,-37 15,46-15,-2 1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25.4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 10,'-4'0,"2"0,11 0,17 0,20 0,16 0,14 0,11 0,17 0,7 0,3 0,-10 0,-10 0,-17 0,-12 0,-9 0,-10-4,-13-1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26.4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0 201,'8'-1,"-1"-1,0 0,0 0,0 0,0-1,0 0,10-6,4-2,65-23,2 4,0 3,2 5,1 3,160-11,-216 27,-1 2,0 2,1 0,-1 3,0 1,54 15,-73-16,-1 1,0 1,0 0,-1 1,1 0,-1 1,-1 1,0-1,0 2,-1 0,0 0,-1 1,0 1,0 0,-2 0,1 0,9 22,-16-30,0 0,0-1,-1 1,0 0,0 0,0 0,0 1,-1-1,1 0,-1 0,0 0,0 0,-1 0,1 1,-1-1,0 0,0 0,0 0,-1 0,1-1,-1 1,0 0,0-1,-1 1,1-1,-1 1,1-1,-1 0,0 0,0 0,0-1,-1 1,-3 2,-13 7,0-1,-1 0,0-2,-41 13,30-11,24-8,5-3,0 1,-1 0,1 1,0-1,0 0,0 1,0 0,0-1,0 1,0 0,1 1,-4 2,9-4,0 1,0-1,0 0,0 0,0 0,0 0,0 0,0-1,0 1,0-1,1 0,3 0,2 1,17 4,0 2,-1 0,0 2,0 1,-1 1,0 1,-1 1,27 20,0 4,-1 3,59 61,-75-68,-1 2,-2 1,-1 1,-2 2,-2 1,-2 0,30 72,-50-106,-1 1,0-1,0 1,-1-1,0 1,0 0,0-1,-1 12,-1-15,1-1,-1 0,1 1,-1-1,0 0,0 0,0 0,0 0,0 0,-1 0,1 0,0 0,-1 0,0 0,1-1,-1 1,0 0,0-1,0 0,0 1,0-1,0 0,0 0,0 0,0-1,-1 1,-4 1,-32 5,-1-2,-61 1,44-4,-3 2,-8 2,0-4,-128-11,189 8,-1 0,1-1,0 0,0 0,-11-6,2-2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27.6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1 454,'349'-150,"-122"59,-98 33,227-89,-351 146,0-1,1 1,-1 0,0 0,1 0,-1 1,8 0,-12 0,0 0,0 0,0 1,1-1,-1 0,0 1,0-1,0 1,0 0,0-1,0 1,0 0,0-1,0 1,-1 0,1 0,0 0,0 0,-1 0,1 0,-1 0,1 0,0 0,-1 0,0 0,1 0,-1 1,0-1,0 0,1 0,-1 0,0 1,0-1,0 0,-1 0,1 0,0 0,-1 2,-6 32,-1 0,-2-1,-1 0,-28 57,21-50,-107 220,6-11,117-247,1 0,-1 1,1-1,0 0,0 1,0-1,1 1,-1-1,1 1,0-1,0 8,1-10,-1 1,1-1,0 1,0-1,0 0,0 1,0-1,0 0,0 0,0 0,0 0,1 0,-1 0,0 0,1 0,-1 0,1-1,-1 1,1-1,-1 1,1-1,-1 1,1-1,0 0,-1 0,1 0,-1 0,1 0,1 0,112 0,-1-4,156-27,-151 15,-108 15,0 0,-1 0,1 1,11 1,-3 3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28.4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1 180,'765'-30,"290"-106,-959 123,-109 14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30.0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49 364,'0'54,"3"-1,2 0,2-1,3 1,2-1,2-1,34 81,-45-125,-1-4,0 1,0 0,-1 1,1-1,-1 0,0 0,0 1,0-1,-1 0,0 1,0 7,-18-45,-21-98,-37-242,64 299,6 47,1 0,1 0,2 0,0-1,2 1,1-1,6-32,7-6,-11 137,-4 780,3-819,11 62,-2-22,9 27,-17-77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31.2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0 424,'2'-6,"1"-1,-1 1,1-1,0 1,0 0,1 0,0 1,0-1,0 1,1 0,-1 0,11-8,-10 8,49-46,1 2,3 3,2 2,101-56,-147 93,0 0,1 1,-1 1,1 0,0 0,1 2,-1 0,1 1,-1 0,1 1,0 1,0 1,-1 0,27 5,-19 1,-1 0,1 1,-1 2,-1 0,0 1,0 1,-1 1,0 1,18 17,13 13,80 91,-109-109,-2 0,0 2,-2 0,-1 1,21 50,-35-71,0-1,-1 1,0-1,0 1,-1 0,0 0,0-1,-1 1,0 0,-1 12,0-14,-1 0,0 0,0 0,-1 0,0-1,0 1,0-1,0 0,-1 1,0-1,0-1,0 1,-7 5,-39 30,-1-2,-2-2,-68 34,66-39,1 1,2 3,-71 60,107-80,-3 5,48-31,-4 0,0 1,1 1,0 1,46-6,113-5,-97 12,278-17,10-1,-264 3,-95 19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32.5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1 329,'0'-2,"1"0,-1 1,1-1,0 0,0 1,0-1,-1 1,2-1,-1 1,0-1,0 1,0 0,1-1,-1 1,0 0,1 0,0 0,-1 0,1 0,-1 1,1-1,2 0,40-13,35 2,139-2,-174 13,466-24,287-6,-631 30,1056-12,-762 7,538-29,-720 13,508-66,-732 78,-10 1,0 1,68-1,-91 9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42.4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159 185,'-28'1,"1"2,-32 7,14-2,188-43,-5-2,309-33,5 35,-67 7,-381 28,20-2,-24 2,0 1,0-1,0 0,0 0,0 0,-1 0,1 0,0 1,0-1,0 0,0 0,0 0,0 0,0 1,0-1,0 0,0 0,0 0,0 1,0-1,0 0,0 0,0 0,0 0,0 0,1 1,-1-1,0 0,0 0,0 0,0 0,0 1,0-1,0 0,0 0,1 0,-1 0,0 0,0 0,0 0,0 0,0 1,1-1,-1 0,0 0,0 0,0 0,0 0,1 0,-1 0,0 0,0 0,0 0,1 0,-13 7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42.9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93,'5'-4,"0"1,1 1,-1-1,1 1,0 0,-1 0,1 0,0 1,0 0,0 0,0 1,0-1,12 2,-2-1,711-41,-593 36,93-9,-198 9,-8 0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44.1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0 597,'2'-2,"-1"-1,1 0,0 1,0-1,0 1,0 0,0 0,0-1,1 1,-1 1,1-1,-1 0,1 1,0-1,0 1,0 0,4-1,-1-2,630-250,-415 174,-110 38,58-22,178-43,-344 107,56-9,-58 9,0 0,0-1,0 1,0 0,0 0,0 0,0 0,1 0,-1 1,0-1,0 0,0 0,0 1,0-1,0 0,0 1,0-1,-1 1,1 0,0-1,0 1,0-1,0 1,-1 0,1 0,0 0,-1-1,1 1,0 0,-1 0,1 0,-1 0,0 0,1 0,-1 0,0 0,1 0,-1 0,0 0,0 0,0 0,0 0,0 1,0-1,0 0,-1 2,-3 8,0-1,-1 1,0-1,-1 1,0-2,-11 15,1-2,-363 477,88-123,-353 617,643-991,-1 0,1 0,0 0,0 0,0 0,0 0,0 1,0-1,1 0,-1 0,1 1,-1-1,1 5,0-7,1 1,-1-1,1 0,-1 1,1-1,-1 0,1 1,-1-1,1 0,-1 0,1 1,-1-1,1 0,-1 0,1 0,-1 0,1 0,-1 0,1 0,0 0,-1 0,1 0,-1 0,1 0,-1-1,1 1,-1 0,1 0,-1 0,1-1,-1 1,1 0,0-1,9-4,-1-1,0 1,0-1,11-10,395-323,-334 282,2 4,3 3,129-53,-192 95,0 1,0 1,1 1,0 1,0 1,0 1,0 2,0 0,0 1,0 2,0 0,-1 2,1 0,-1 2,33 13,-41-14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26.3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165 184,'-11'12,"1"1,0 0,1 1,0 0,1 0,1 1,-9 25,-28 112,43-149,0 1,-4 13,1 1,1-1,1 1,0 0,1 26,1-40,1-1,-1 1,1 0,0-1,0 1,0 0,0-1,1 1,-1-1,1 0,0 0,0 1,0-1,1-1,-1 1,1 0,-1 0,1-1,0 1,0-1,0 0,0 0,0 0,1-1,-1 1,1-1,-1 0,1 1,-1-2,1 1,0 0,5 0,30 2,0-1,1-2,-1-2,1-1,-1-2,63-17,-44 5,-2-1,0-4,91-48,-126 59,0-2,-1 0,-1-1,0-1,0-1,-2 0,0-1,17-24,-27 31,-1 1,0-2,0 1,-1-1,-1 0,0 0,0 0,-1 0,-1-1,0 1,0-1,-1 0,-1 1,0-1,0 0,-1 0,-1 1,-5-20,5 21,-1 1,0-1,0 1,-1 0,-1 0,1 1,-1-1,-1 1,0 0,-10-11,10 14,1 1,0 0,-1 0,0 0,0 1,0 0,0 0,0 0,-1 1,1 0,-1 0,1 1,-1 0,0 0,0 0,-6 1,-17 0,-52 6,72-4,0 0,-1 0,1 2,0-1,1 1,-1 0,1 1,-15 10,-144 92,133-88,25-14,0 0,1 1,-1 1,-15 13,-9 8,-2-2,0-1,-1-2,-73 33,90-46,19-10,-2 3,-1-1,1-1,-1 1,0-1,1 1,-1-1,0 0,0 0,0 0,0-1,0 0,0 0,-6 0,5-3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45.5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77 0,'-2'1,"1"0,-1-1,1 1,-1 0,1 0,0 0,-1 0,1 0,0 0,0 1,-1-1,1 0,0 1,0-1,1 0,-1 1,0-1,0 1,0 2,-13 34,1 25,2 0,3 0,3 0,4 73,3-94,2 0,1-1,3 1,1-1,2-1,2 0,23 49,-1-28,-32-57,1 1,-1-1,1 0,0 0,0 0,0-1,0 1,0-1,1 0,7 3,-11-5,0-1,0 0,1 1,-1-1,0 0,0 0,1 0,-1 0,0 0,0 0,1 0,-1-1,0 1,0 0,1-1,-1 1,0 0,0-1,0 0,0 1,0-1,0 0,0 1,0-1,0 0,0 0,0 0,0 0,0 0,-1 0,1 0,0 0,-1 0,1-1,-1 1,1 0,-1 0,1-2,11-51,-5-22,-4 0,-7-78,-27-151,21 253,6 38,1-1,0 1,1-1,1 1,0-1,1 1,1-1,2-16,-3 30,0 0,1 1,-1-1,1 1,-1-1,0 1,1-1,-1 1,1-1,-1 1,1 0,-1-1,1 1,0-1,-1 1,1 0,-1 0,1-1,0 1,-1 0,1 0,0 0,-1 0,1 0,0 0,-1 0,1 0,0 0,-1 0,1 0,0 0,-1 0,1 1,0-1,-1 0,1 0,-1 1,1-1,-1 0,1 1,0-1,-1 1,1-1,-1 1,0-1,1 1,0 0,30 26,-29-25,383 369,-163-158,-193-183,1-2,2 0,1-2,70 43,-82-60,-4-2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59.45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0,'16'1,"-1"0,0 2,0-1,0 2,0 0,-1 1,27 12,96 61,-67-36,380 230,-442-267,-3-2,0 0,1 0,-1 1,0-1,-1 1,1 0,-1 1,0-1,0 1,0 0,0 0,-1 0,0 1,3 5,-6-10,0-1,0 1,1 0,-1 0,0 0,0-1,0 1,0 0,0 0,0 0,-1-1,1 1,0 0,0 0,0-1,-1 1,1 0,0-1,-1 1,1 0,-1-1,1 1,-1 0,1-1,-1 1,1-1,-1 1,0-1,0 1,-26 4,19-6,1 0,0 0,-1 0,1-1,-10-4,-2-4,0-1,2-1,-1 0,1-1,1-1,-23-25,29 28,-1-1,2-1,0 1,0-2,1 1,1-1,0-1,1 1,-7-25,12 35,1-1,-1 1,1 0,-1 0,1 0,0-1,1 1,-1 0,1 0,0-1,0 1,0 0,1 0,-1 0,1 1,0-1,4-6,-2 5,1-1,0 0,1 1,-1 0,1 0,0 1,0 0,1 0,8-5,5 1,0 0,0 2,0 0,1 1,0 1,27-2,-37 5,-1 0,1 1,0 1,-1 0,1 0,0 1,-1 0,0 1,1 0,-1 1,17 9,-16-6,0 1,0 0,-1 1,0 0,0 0,-1 1,-1 0,1 1,6 12,-1 0,-1 0,20 49,-33-72,0 0,-1 0,1 0,0 0,0 0,0 0,0 0,0 0,0 0,0 0,0 0,0 0,0 0,-1 0,1 0,0 0,0 0,0 0,0 0,0 0,0 0,0 0,0 0,0 0,0 0,0 1,-1-1,1 0,-12-18,-15-25,21 31,-4-6,0-2,2 1,0-1,-10-38,17 55,1 0,-1 0,0 0,1 0,0 0,0-1,0 1,0 0,0 0,1 0,-1 0,1 0,0-1,0 1,0 0,0 1,1-1,-1 0,1 0,-1 0,1 1,0-1,0 1,0 0,1-1,-1 1,0 0,1 0,0 1,-1-1,1 0,0 1,0 0,0-1,0 1,0 0,0 1,0-1,0 0,0 1,4 0,16-3,1 2,0 0,0 2,-1 1,1 0,0 2,-1 1,0 1,0 0,-1 2,0 1,0 1,-1 0,27 18,-27-10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44.8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0 645,'77'-1,"0"-4,0-2,149-36,1290-406,-1445 424,-1-4,81-45,-133 66,-7 5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45.3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0,'2'58,"3"0,2 0,3-1,19 64,85 217,-83-253,-14-38,80 196,-83-219,-2-7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47.2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0 156,'13'-1,"1"0,-1-2,0 0,17-6,20-4,146-32,-91 20,187-23,-281 48,188-7,-178 8,0 1,1 0,-2 2,1 0,0 2,-1 0,26 12,-38-13,-1-1,0 1,0 0,0 1,0 0,-1 0,0 1,-1-1,1 1,-1 0,0 1,-1-1,0 1,0 0,-1 0,0 0,0 1,-1-1,0 1,0-1,0 12,0 11,-1 0,-1 0,-2 0,-8 51,1-39,-2-1,-1-1,-2 0,-2 0,-2-2,-1 0,-2-1,-39 52,51-78,0-1,-1 0,0-1,-1 0,0-1,-1 0,-16 9,170-30,-42 6,697-35,-759 40,0-2,41-8,-53 7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49.2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1613,'17'-1,"0"-1,28-6,4-1,278-55,-20 4,-131 35,674-118,-685 104,608-125,-540 125,322-11,248 49,81-3,-37-96,-830 97,1-1,-1-1,0 0,0-2,0 0,23-13,-27 14,1 1,0 0,0 1,0 0,1 2,23-3,32-6,405-105,172-37,1239-155,-1637 281,219-32,-161 22,-2 0,-183 13,-36 6,0 4,115-4,-281 69,61-39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52.6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1 104,'305'-21,"-88"2,493-29,-616 40,-64 5,-21 2,0-1,0 1,-1 1,1 0,0 0,0 1,0 0,10 3,-19-4,1 1,0-1,-1 0,1 1,0-1,-1 1,1 0,-1-1,1 1,-1-1,1 1,-1 0,1-1,-1 1,0 0,1 0,-1-1,0 1,0 0,1 0,-1 0,0-1,0 1,0 0,0 0,0 0,0-1,0 1,0 0,-1 0,1-1,0 1,0 0,-1 0,1-1,0 1,-1 0,1 0,-1-1,1 1,-1-1,1 1,-1 0,1-1,-1 1,0 0,-34 38,26-31,-112 132,-136 200,-74 173,34-48,290-455,-11 22,18-32,0 1,0-1,0 0,0 0,0 0,0 0,0 1,1-1,-1 0,0 0,0 0,0 0,0 1,0-1,0 0,0 0,1 0,-1 0,0 0,0 1,0-1,0 0,1 0,-1 0,0 0,0 0,0 0,1 0,-1 0,0 0,0 0,0 0,0 0,1 0,-1 0,0 0,0 0,0 0,1 0,-1 0,0 0,0 0,0 0,1 0,-1-1,24-8,18-8,1 3,0 1,1 2,59-7,-21 3,270-36,-23 6,-271 36,-39 7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53.8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1 279,'2'-6,"0"-1,0 1,0 0,1 0,0 0,1 0,-1 0,1 0,0 1,0 0,6-6,2-4,3-5,1 1,0 1,1 0,1 1,38-28,-45 38,0 0,1 1,0 1,1 0,-1 0,1 1,0 1,0 0,0 1,0 0,0 1,21 0,-23 2,1 1,-1 0,0 0,0 1,0 1,0 0,0 0,-1 1,1 0,-1 1,-1 0,12 9,-17-12,0 0,0 1,0-1,-1 1,1 0,-1 0,0 0,0 0,0 1,-1-1,1 1,-1 0,0 0,-1-1,1 1,-1 0,0 1,0-1,0 0,-1 0,0 0,0 0,0 1,-1-1,1 0,-1 0,0 0,-4 8,-7 11,-1 0,-2-1,0-1,-1-1,-25 26,-4 7,-139 159,79-96,105-117,-1 0,1 1,-1-1,1 1,-1-1,1 1,0-1,-1 1,1-1,-1 1,1-1,0 1,0 0,-1-1,1 1,0 0,0-1,0 1,0 0,-1-1,1 1,0 0,0-1,0 1,1 1,14 1,37-16,-37 9,27-3,0 2,1 2,50 2,128 19,-156-12,-41-4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54.5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51,'419'-22,"-131"4,788 7,-1017 15,-15 2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55.8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317 320,'-89'1,"-100"-3,187 2,1 0,0 0,-1 0,1 0,-1 0,1 0,-1 0,1 0,0-1,-1 1,1-1,0 1,-1-1,1 1,0-1,-1 0,1 0,0 1,0-1,0 0,0 0,0 0,0 0,0-1,0 1,0 0,1 0,-1 0,0-1,1 1,-1 0,1-1,-1 1,1 0,0-1,0 1,-1-1,1 1,0-1,0 1,0 0,1-1,-1 1,0-1,0 1,1-2,1-3,1 0,-1 1,1-1,1 0,-1 1,0 0,1 0,0 0,7-6,18-15,1 1,1 2,1 1,63-32,-72 43,0 1,0 1,1 1,1 1,-1 1,1 1,0 1,38 0,-46 5,-1 1,1 1,0 1,-1 0,0 1,0 1,0 0,-1 1,0 1,0 0,-1 1,26 22,-2 1,-3 2,-1 1,37 48,-43-46,-1 1,-2 1,-2 2,-2 0,-1 1,-3 1,-1 0,-2 2,-2-1,10 73,-18-75,-1 0,-2 1,-3-1,-1 0,-1 0,-3 0,-1 0,-3-1,-1-1,-1 0,-35 68,21-57,-2-2,-3 0,-1-3,-2 0,-55 52,66-75,-1 0,0-2,-2-1,-1-1,0-1,-1-2,-1-1,-1-1,0-2,-48 14,68-24,1 0,0-1,-1 0,1 0,-1-1,1 0,-1-1,1 0,-1-1,1 0,0-1,0 0,-11-5,7 1,0 0,1-1,1-1,-1 0,1-1,1-1,0 1,-13-17,10 9,0-1,1-1,0 0,2 0,1-1,0-1,1 0,2 0,0-1,2 1,0-2,1 1,0-46,4 48,1-1,1 1,1 0,0 0,2 0,1 0,0 1,2 0,0 0,1 1,1 0,1 0,0 1,2 1,21-24,-3 8,2 1,49-36,-77 65,0 0,0 0,0 1,0 0,0 0,1 1,-1-1,1 1,-1 0,1 0,-1 1,1 0,-1 0,1 0,10 3,7 1,-1 2,35 13,-18-6,272 90,247 74,-523-168,-5-1,-1 0,0 2,0 1,36 20,-46-18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57.0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0 374,'1'-1,"-1"0,1-1,-1 1,1 0,-1 0,1 0,0 0,0 0,-1 0,1 0,0 0,0 0,0 1,0-1,0 0,0 0,0 1,0-1,0 1,2-2,32-12,-23 10,234-99,397-111,-626 210,-6 0,1 1,0 1,0 0,1 0,20 1,-30 1,-1 0,0 1,0-1,0 1,0-1,0 1,0 0,0 0,0 0,0 0,0 0,0 0,0 0,0 1,-1-1,1 1,-1-1,1 1,-1 0,0-1,0 1,1 0,-1 0,0 0,-1 0,1 0,0 0,0 0,-1 0,0 1,1-1,-1 0,0 0,0 0,0 1,0-1,0 0,-2 4,-6 64,-31 125,15-93,-30 149,-143 400,195-644,1-3,0 0,-1 0,1-1,0 1,-1 0,0-1,0 1,0-1,0 0,-1 1,1-1,-1 0,0-1,0 1,0 0,-4 2,95-39,-20 20,0 3,92-2,142 13,-151 2,-136-3,-1 0,0-1,0 0,19-7,-17 5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58.0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1 102,'79'-4,"105"-18,-75 7,57-13,25-3,-164 29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59.87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0,'4'0,"6"5,1 5,3 5,3 5,4-1,-3 0,1 1,1 2,-3 1,0 1,-3 1,-4-4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59.6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1 403,'0'-1,"1"-1,-1 1,1-1,0 0,-1 1,1-1,0 1,0-1,0 1,0 0,1-1,-1 1,0 0,0 0,1 0,1-1,30-20,-23 16,88-50,3 4,113-41,-86 39,-84 34,0 2,1 1,1 3,68-12,-109 26,0-1,-1 1,1 0,0 1,0-1,0 1,-1 0,1 0,0 1,-1-1,1 1,-1 0,0 0,1 1,3 2,0 1,-1 0,0 1,-1-1,0 1,0 0,0 1,6 11,0 2,-2 1,0 1,-1 0,-1 0,5 28,-6-10,0 0,-3-1,-2 2,-1-1,-2 0,-2 0,-2 0,-10 41,8-51,-2-1,-1 0,-1-1,-2 0,0-1,-2-1,-2 0,0-1,-1-1,-2 0,-25 24,-97 90,140-137,0-1,0 1,1-1,-1 1,1 0,-1-1,1 1,0 0,-1 0,1 0,0 0,0 0,0 0,1 1,-1-1,0 0,0 4,2-5,-1-1,0 1,0 0,0-1,1 1,-1-1,0 1,0 0,1-1,-1 1,1-1,-1 1,0-1,1 1,-1-1,1 0,-1 1,1-1,-1 1,1-1,0 0,-1 0,2 1,27 1,357-26,-368 23,1 0,-1-1,0-1,0-1,-1 0,1-1,20-10,12-8,49-31,8-5,-95 53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01.4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3,'21'0,"1"-2,1 2,0 1,0 0,0 2,-1 0,1 2,-1 0,0 2,23 10,17 15,-42-20,0-1,0-1,1-1,1-1,0-1,0 0,27 3,-2-7,1-1,0-3,79-11,140-41,-166 30,174-18,-265 40,-1 1,0 0,1 0,-1 1,0 0,1 0,-1 1,14 5,-19-5,0 0,0 1,0-1,0 1,0 0,-1 0,1 1,-1-1,0 1,0-1,0 1,0 0,-1 0,1 0,-1 1,0-1,-1 0,3 8,1 7,-1 1,0 0,-2 1,0-1,-1 0,-2 1,0-1,-1 0,0 0,-2 0,-1 0,-7 21,-13 28,-65 128,86-189,-44 79,-4-1,-3-3,-122 139,164-206,1 1,1 1,-18 33,20-31,-2-2,0 1,-18 21,28-39,0-1,0 1,0 0,1 0,-1 1,0-1,0 0,1 0,-1 0,0 0,1 1,-1-1,1 0,0 1,-1-1,1 0,0 3,0-4,0 1,1-1,-1 0,1 1,-1-1,1 1,-1-1,1 0,-1 1,1-1,-1 0,1 0,-1 0,1 1,0-1,-1 0,1 0,-1 0,1 0,0 0,-1 0,1 0,-1 0,1 0,0 0,0-1,63-16,-43 11,202-41,-25 8,273-44,-429 79,2-1,81-19,-110 20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02.2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97,'1'-2,"-1"1,1 0,0-1,0 1,0 0,0 0,0-1,0 1,0 0,0 0,0 0,1 0,-1 0,0 0,1 1,-1-1,0 0,1 1,-1-1,1 1,-1-1,2 1,42-12,-40 11,46-7,-1 2,1 2,53 4,36-3,231-18,-276 6,-74 11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03.4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0,'2'17,"0"0,2 0,0-1,12 32,-5-18,19 50,70 134,17 20,-110-217,-2 0,0 0,0 0,-2 1,3 32,9 41,-9-74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05.4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76,'5'-1,"0"0,0 0,0 0,0 0,0-1,0 0,6-3,19-6,70-8,1 5,173-3,-248 16,1 1,-1 2,0 0,0 2,0 1,0 1,-1 1,30 13,-45-16,-1 0,0 1,0 0,0 1,0 0,-1 1,0-1,-1 1,0 1,0 0,0 0,-1 0,0 0,0 1,-1 0,-1 1,1-1,-1 1,-1-1,0 1,0 0,-1 1,1 14,-1 28,-2-1,-8 67,7-112,-1 1,0-1,0 0,0 0,-1 0,0 0,0 0,-1 0,0-1,0 0,-1 0,-9 10,-6 4,-2 0,-25 17,-25 23,-3 7,-136 96,-10 6,221-169,0 0,0 0,0 0,1 0,-1 0,0 0,0 0,0 0,1 0,-1 0,0 0,0 0,0 0,0 0,0 0,1 0,-1 0,0 0,0 0,0 1,0-1,1 0,-1 0,0 0,0 0,0 0,0 0,0 1,0-1,0 0,0 0,1 0,-1 0,0 0,0 1,0-1,0 0,0 0,0 0,0 0,0 1,0-1,0 0,0 0,0 0,0 0,0 1,0-1,0 0,0 0,0 0,-1 0,1 1,0-1,0 0,0 0,0 0,0 0,0 0,0 1,0-1,-1 0,1 0,0 0,0 0,0 0,0 0,0 0,-1 0,26 1,31-9,-41 5,265-43,-159 35,-36 1,0 4,121 8,-157 5,-43-5,0 0,1 0,-1-1,0 0,1-1,-1 0,0 0,1 0,-1 0,1-1,-1 0,0-1,0 1,1-1,-1 0,-1-1,1 1,0-1,6-5,15-13,-2-2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06.3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 52,'-2'0,"1"0,-1 0,1 0,-1 0,1-1,0 1,-1 0,1-1,-1 1,1-1,0 1,-1-1,1 1,0-1,-1 0,-1-1,5-5,15 2,50-2,114 5,-4 0,113-18,-272 21,-18 4,-29 8,1-3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07.2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76,'114'2,"126"-5,-157-9,-51 7,49-3,-3 3,77-15,-92 9,1 4,87 0,-146 7,0 0,0 1,0 0,0 0,0 0,1 0,-2 1,1 0,6 3,4 6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08.8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0 415,'2'-2,"-1"0,1-1,0 1,-1 0,1 0,0 0,0 0,1 0,-1 1,0-1,1 1,-1-1,1 1,-1 0,1 0,-1 0,1 0,3 0,-1-1,71-24,143-30,-122 34,436-99,133-32,-662 152,-1 0,0 1,0-1,0 1,1-1,-1 1,0 0,0 0,1 1,-1-1,6 2,-8-1,0-1,0 1,-1 0,1 0,0-1,0 1,0 0,-1 0,1 0,0 0,-1 0,1 0,-1 0,1 0,-1 0,1 0,-1 1,0-1,0 0,1 0,-1 0,0 0,0 1,0-1,0 0,-1 0,1 0,0 0,0 0,-1 1,1-1,-1 0,0 1,-7 21,-1-1,-1-1,-2 0,0 0,-19 25,3-4,-366 540,46-72,336-490,0 0,-1-2,-1 1,-1-2,-1 0,0-1,-1 0,-33 22,48-37,0-1,0 1,1 0,-1 0,0 0,1 0,-1 1,1-1,-1 0,1 1,-1-1,1 1,0-1,0 1,0-1,0 1,-1 3,2-5,1 1,-1 0,1 0,-1-1,1 1,-1-1,1 1,0 0,-1-1,1 1,0-1,-1 0,1 1,0-1,0 1,-1-1,1 0,0 0,0 0,0 1,0-1,-1 0,1 0,0 0,0 0,1 0,12 0,1 0,-1-1,19-3,83-14,0 4,173 3,-223 12,-41-1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09.4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0 228,'5'-4,"0"1,0 0,1 1,-1-1,1 1,-1 0,1 0,0 1,-1 0,1 0,0 0,10 0,20-4,126-24,216-11,-156 20,-207 18,146-14,243-57,-394 71,-9 2,1 0,0 0,-1-1,1 1,-1-1,1 1,-1-1,1 0,-1 1,1-1,-1 0,1 0,-1 0,2-2,-3 0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10.1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1,'8'9,"-1"0,-1 1,1 0,-2 0,1 1,6 17,6 12,186 409,-196-429,3 6,-1 1,-1 0,6 33,-12-40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00.2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26,'0'-4,"0"-6,0-1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11.7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1 245,'0'-2,"1"0,-1 0,1 0,-1 0,1 0,0 0,0 0,0 0,0 0,0 1,0-1,1 0,-1 1,0-1,1 1,0-1,3-1,37-24,-23 15,146-90,-142 89,1 2,0 0,1 2,0 0,36-6,-52 14,0 1,0 0,0 0,1 1,-1 0,0 0,0 1,0 0,0 1,-1 0,1 0,-1 1,0 0,0 1,0 0,0 0,-1 1,0-1,0 2,11 11,8 13,0 1,-3 0,28 51,-44-71,3 5,12 19,34 76,-52-103,-1 0,1 0,-2 1,1-1,-1 0,-1 1,0 0,0-1,-1 1,0 0,-1-1,0 1,0-1,-5 17,3-20,0-1,-1 1,1 0,-1-1,0 0,-1 0,1 0,-1 0,0-1,-6 5,-63 38,35-23,-36 20,-2-4,-156 59,145-64,73-29,7-4,0 1,0 0,1 0,-1 1,1 0,0 1,0-1,0 1,-7 8,14-13,0 1,0 0,0-1,1 1,-1-1,0 1,1-1,-1 1,1-1,-1 1,1-1,-1 1,0-1,1 1,0-1,-1 0,1 1,-1-1,1 0,-1 1,1-1,0 0,-1 0,1 0,0 0,-1 0,1 1,-1-1,1 0,0 0,-1-1,1 1,0 0,-1 0,1 0,0-1,30 3,79-1,145-6,-61-19,63-2,-239 27,-17-1,-1 1,0-1,0 0,1 0,-1 1,0-1,0 0,0 0,1 1,-1-1,0 0,0 1,0-1,0 0,0 0,0 1,0-1,0 0,0 1,0-1,0 0,0 1,0-1,0 0,0 1,0-1,0 0,0 1,0-1,0 0,0 1,-1-1,1 0,0 0,0 1,0-1,0 0,-1 0,1 1,0-1,0 0,-1 0,1 0,0 1,0-1,-1 0,-9 11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12.8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1002,'168'-11,"-50"1,829-85,-318 23,132 13,514-57,161-87,-520 9,-385 67,-209 76,14-4,-327 53,-5 0,0 1,-1 0,1 0,0 0,0 1,0-1,0 1,0 0,0 0,-1 1,1-1,0 1,7 1,-11-1,0-1,-1 1,1-1,0 1,0-1,0 1,-1-1,1 0,0 1,-1-1,1 1,0-1,-1 0,1 0,-1 1,1-1,0 0,-1 1,1-1,-1 0,1 0,-1 0,1 0,-1 1,1-1,-1 0,1 0,-2 0,-12 3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14.6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25,'1'-1,"-1"0,0 0,1 0,0-1,-1 1,1 0,0 0,-1 0,1 0,0 0,0 1,0-1,0 0,0 0,0 0,0 1,0-1,0 1,0-1,0 1,0-1,1 1,-1-1,0 1,0 0,0 0,1 0,0 0,43-5,-40 5,338 12,-56 2,-265-16,-1 0,25-6,38-3,-83 11,1-1,-1 1,1 0,-1 0,0 1,1-1,-1 0,1 0,-1 1,0-1,1 1,-1-1,0 1,1-1,-1 1,0 0,0 0,2 1,-3-1,1-1,-1 1,0 0,1 0,-1 0,0 0,1 0,-1 0,0 0,0 0,0 0,0 0,0 0,0 0,0 0,0 0,0-1,0 1,0 0,-1 1,-2 7,-1-1,0 0,-1 0,-9 13,5-8,-95 150,-218 385,253-377,68-170,1 0,-1 1,1-1,-1 0,1 1,0-1,-1 0,1 1,0-1,0 0,0 1,0-1,0 0,0 1,1 1,-1-3,1 1,-1-1,0 1,1-1,-1 1,1-1,-1 1,1-1,-1 0,1 1,-1-1,1 1,-1-1,1 0,-1 0,1 1,0-1,-1 0,1 0,0 0,-1 0,2 1,44-9,-25 4,133-18,310 0,-431 22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15.5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77 1,'0'4,"-1"0,0 0,0 0,0 0,0-1,-1 1,0 0,-3 5,-6 15,-4 32,3-1,2 2,-4 90,14 171,2-262,3 0,18 83,-15-106,2 0,1-1,1 0,2-1,22 38,-32-63,0 0,0 0,0-1,0 0,1 0,10 8,2-1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17.1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1 217,'8'-6,"0"1,1 1,-1-1,1 1,0 1,1 0,-1 0,0 1,1 0,10-1,30-8,133-53,69-19,-226 74,3 0,-22 9,-10 4,-7 7,1 0,0 0,0 1,1 0,0 1,-7 17,-31 89,34-87,-38 117,29-77,-4-2,-54 108,73-169,0-1,0-1,-1 1,1-1,-2 0,1 0,-1-1,0 0,-16 9,1 0,9-1,28-15,37-15,-47 14,16-3,-1 1,1 1,0 0,0 1,0 2,0 0,-1 1,1 1,0 0,20 6,-21-5,35 9,-43-8,0-1,1 0,-1-1,1-1,0 0,-1 0,1-1,0 0,20-4,-16-1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17.9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53,'5'0,"5"0,5 0,5 0,3 0,2 0,1 0,9-4,2-2,4-3,4-1,2 1,-2 3,-5 2,-5 1,-3 2,-9 1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20.2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248 284,'-64'1,"-71"-3,133 3,0-1,0 0,0 0,1 0,-1 0,0 0,0-1,0 1,1-1,-1 1,0-1,1 1,-1-1,0 0,1 0,-1 0,1 0,-1 0,1 0,0 0,-1-1,1 1,0 0,0-1,0 1,0-1,0 1,0-1,0 0,1 1,-1-1,0 0,1 1,-1-1,1-3,0 2,1 0,0-1,0 1,0 0,0 0,0-1,1 1,0 0,-1 0,1 1,0-1,0 0,1 1,-1-1,0 1,1-1,0 1,2-2,52-34,1 3,103-47,-146 75,1 1,0 1,1 1,-1 0,1 1,0 0,-1 2,1 0,0 1,0 0,0 2,0 0,0 0,21 8,-24-3,-1 2,0-1,0 2,-1-1,0 2,-1 0,0 0,-1 1,16 23,8 7,-31-39,17 19,-1 0,-1 1,0 1,-2 0,-1 1,19 46,-33-68,0 0,-1 0,1 1,-1-1,0 1,0-1,0 0,0 1,-1-1,1 0,-1 1,0-1,0 0,0 0,-1 0,1 0,-1 0,1 0,-1 0,0 0,0 0,0-1,-4 4,-8 7,0 0,0-2,-21 13,6-3,-50 32,71-49,1 0,-1 0,0-1,0-1,0 1,0-1,-1 0,1-1,-10 1,17-2,1 0,-1 0,0 1,0-1,0 0,0 0,0 0,0 0,0-1,1 1,-1 0,0 0,0 0,0-1,0 1,0 0,1-1,-1 1,0-1,0 1,1-1,-1 1,0-1,1 1,-1-1,0 0,1 1,-1-1,1 0,-1 0,1 1,0-1,-1 0,1 0,0 0,-1 0,1-1,0 1,1-1,-1 1,1 0,-1-1,1 1,0 0,0 0,-1-1,1 1,0 0,0 0,0 0,0 0,0 0,1 0,-1 1,0-1,0 0,0 0,1 1,-1-1,0 1,3-1,3-1,1 0,-1 1,1 0,-1 0,1 1,-1 0,1 0,-1 0,1 1,-1 1,11 2,10 5,44 20,-11-4,-58-24,1 0,-2 0,1 1,0 0,0-1,0 1,-1 0,1 0,2 3,4 6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21.0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0,'5'1,"0"-1,0 1,0 1,0-1,0 1,-1-1,1 1,-1 1,1-1,-1 1,8 5,43 41,-48-43,32 33,-2 2,-1 2,-2 1,-2 1,-3 2,-1 1,-2 1,-3 1,-2 1,26 92,-41-119,38 144,29 218,-69-331,-3-33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22.4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53,'0'-4,"4"-2,6-4,5 0,5 2,3 1,2 3,1 2,0 1,0 1,0 0,0 0,0 1,-1-1,0 0,-4 0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23.1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1,'3'0,"0"1,0-1,0 1,-1 0,1 0,0 0,0 0,0 0,-1 1,1 0,-1-1,1 1,-1 0,0 0,0 0,4 5,32 45,-23-29,27 41,55 118,-5-10,-40-62,-44-95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01.14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1 123,'0'4,"1"0,0 0,0 0,1 0,-1-1,1 1,-1-1,1 1,0-1,1 0,4 7,36 36,-33-35,50 41,-42-37,34 35,-51-49,1 1,-1 0,1-1,-1 1,0 0,0 0,0 0,0 0,0 0,0 0,-1 0,1 0,-1 0,1 0,-1 0,0 0,0 1,0-1,0 0,0 0,-1 0,1 0,0 1,-1-1,0 0,-1 3,2-5,-1 1,1 0,-1 0,1-1,-1 1,0-1,0 1,1 0,-1-1,0 1,0-1,0 1,1-1,-1 0,0 1,0-1,0 0,0 0,0 0,0 1,0-1,-1 0,0-1,-1 1,1-1,0 1,0-1,0 0,0 0,0 0,0 0,0 0,0 0,1 0,-1-1,-3-2,-1-3,0-1,0 1,0-1,1 0,0 0,1-1,0 0,0 1,1-1,0-1,-2-10,1-1,1-1,0 1,2-41,1 56,1 0,-1 0,2 1,-1-1,1 0,0 1,0-1,0 1,1 0,-1 0,1 0,1 0,-1 0,1 1,0-1,0 1,0 0,0 0,1 1,-1-1,1 1,0 0,0 0,1 1,-1-1,8-1,13-5,0 2,1 1,0 1,33-2,-50 6,5-1,0 1,0 1,1 0,-1 1,0 1,0 0,0 1,17 6,-25-7,0 1,0 0,-1 0,1 1,-1 0,0 0,0 0,0 1,-1 0,0 0,0 0,0 1,0 0,-1 0,0 0,0 0,-1 0,6 14,-3 0,0 1,5 35,-8-30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23.8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 0,'0'80,"-2"4,3-1,4 1,26 131,-17-153,3-2,46 111,-53-151,1 1,1-2,1 1,0-2,2 0,0 0,1-1,0-1,1-1,1-1,25 17,-22-17,-5-2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25.5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0 100,'1'-1,"-1"0,1 0,-1 0,1 0,-1 1,1-1,0 0,-1 0,1 0,0 1,0-1,0 0,0 1,-1-1,1 1,0-1,0 1,0 0,0-1,0 1,0 0,0-1,0 1,2 0,34-6,-26 4,11-3,-1-2,1 0,20-11,-21 9,1 0,41-10,-61 19,0-1,0 1,0-1,0 1,0 0,0 0,0 0,0 0,0 0,0 0,0 1,0-1,0 1,0-1,0 1,-1 0,1 0,0-1,0 1,0 1,-1-1,1 0,1 2,-1-1,-1 1,1-1,-1 1,0 0,0-1,0 1,0 0,0 0,-1 0,1-1,-1 1,0 0,0 0,0 4,-2 11,-1 0,-1 0,0 0,-7 17,9-31,-25 78,-49 101,33-116,34-56,1 1,1-1,0 1,0 1,1-1,0 1,2 0,-6 21,10-32,0 0,0 0,0 0,0 0,0-1,1 1,-1 0,1 0,0 0,-1-1,1 1,0 0,0-1,0 1,0-1,0 1,0-1,1 1,-1-1,0 0,1 0,-1 0,1 0,3 2,49 21,-31-15,-11-4,-1-1,1 0,-1-1,1-1,0 0,0 0,0-1,17-1,7-3,52-9,-59 7,14 4,-27 5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26.6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52,'29'0,"1"-1,0-1,41-10,-23 1,1 1,0 3,73-1,-100 8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28.9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603 360,'-82'2,"44"0,0-1,1-2,-46-8,65 5,1-1,0-1,0 0,1-1,-21-13,-76-53,68 42,42 29,0 0,0 0,0 0,0-1,0 1,0-1,1 0,-1 1,1-1,0 0,0-1,0 1,0 0,1 0,-1-1,1 1,0-1,0 1,0-1,1 0,-1 1,1-7,0 5,1 0,0 1,0-1,1 1,0-1,-1 1,1 0,1 0,-1 0,1 0,-1 0,1 0,0 1,0-1,1 1,-1 0,6-4,0 0,1 1,0 0,1 1,-1 0,1 1,0 0,0 0,1 1,-1 1,1 0,21-1,0 2,-1 2,1 1,33 6,-47-3,0 0,0 1,0 1,-1 1,0 0,0 2,-1 0,0 0,-1 2,0 0,-1 1,0 1,-1 0,-1 1,0 0,-1 1,-1 0,0 1,10 24,93 167,-94-171,-2 1,18 59,-34-92,-1 1,0-1,0 0,0 1,-1-1,1 1,-1-1,-1 0,1 1,-1-1,0 1,0-1,0 0,-1 0,0 1,-3 5,1-4,0 0,-1 0,0-1,-1 1,1-1,-1 0,0-1,0 1,-15 8,9-7,-1 0,0 0,0-2,0 1,-1-2,0 0,0 0,0-1,0-1,0-1,-1 0,-14-1,27 0,-1 0,1-1,0 1,0-1,-1 0,1 1,0-1,0 0,0 0,0-1,0 1,0 0,0-1,0 1,0-1,1 0,-1 1,1-1,-1 0,1 0,-2-3,3 4,-1 0,1 0,0-1,-1 1,1 0,0 0,0-1,0 1,0 0,0 0,0-1,0 1,1 0,-1 0,0-1,1 1,-1 0,1 0,-1 0,1 0,0 0,-1 0,1 0,0 0,0 0,0 0,0 0,-1 0,1 0,0 1,1-1,-1 0,0 1,0-1,0 1,0-1,0 1,1-1,-1 1,2 0,7-3,0 0,0 1,0 0,0 1,0 0,1 0,-1 1,0 1,1 0,-1 0,12 4,10 4,-1 1,36 18,-7-3,-15-4,-29-10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29.6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1,'6'1,"-1"1,0 0,0 0,0 1,0 0,0 0,0 0,-1 0,0 1,1-1,-1 1,5 7,2-1,40 42,-3 3,-1 1,-3 3,-3 1,-3 2,46 98,-66-119,-1 0,-2 2,-2-1,-2 2,-1 0,-3 0,-2 0,-1 1,-3 54,-2-74,2-6,-2-1,-6 35,2-31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30.7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0 104,'978'-54,"-287"7,-580 45,-91 2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31.3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1 288,'60'-16,"142"-35,1 0,417-35,8 44,-503 35,-105 6,0-1,0-1,0-1,36-11,-31 5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32.6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0 230,'2'-2,"-1"0,1-1,0 1,0 0,-1 0,1 0,1 1,-1-1,0 0,0 1,1 0,-1-1,0 1,1 0,-1 0,1 0,4 0,1-3,37-12,2 2,88-16,-67 17,198-37,290-16,-525 64,19-3,96 5,-145 0,-1 0,1 0,0 0,0 0,0 0,0 0,-1 0,1 0,0 0,0 1,-1-1,1 0,0 1,0-1,-1 0,1 1,0-1,-1 1,1-1,0 1,-1-1,1 1,-1-1,1 1,-1 0,1-1,-1 1,1 0,-1-1,0 1,0 0,1 0,-1-1,0 1,0 0,0 0,1 0,-1-1,0 1,0 0,0 0,-1 0,1-1,0 1,0 0,0 0,0 0,-1-1,1 1,0 0,-1-1,1 1,-1 0,1 0,-1-1,1 1,-2 0,-38 48,28-37,-165 200,-62 69,-10-2,-147 159,364-411,30-26,6-3,11-6,5-2,1 2,1 0,-1 2,1 0,41-5,-4 0,455-81,-362 74,218 0,-349 18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33.7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0 241,'146'-5,"221"-34,135-56,-114 18,-300 69,-62 6,49-8,-61 6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34.4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1,'2'0,"0"1,0-1,0 1,0 0,0-1,0 1,0 0,-1 0,1 1,0-1,0 0,-1 0,1 1,-1-1,1 1,-1 0,0-1,1 1,1 3,22 44,-19-35,38 89,54 195,-62-180,-16-51,3-1,45 90,-64-149,0 1,-1-1,-1 1,1 0,1 16,-1-4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02.12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203 1,'-7'0,"1"0,0 1,0 0,0 0,0 1,0-1,0 1,0 1,0-1,1 1,-1 0,1 0,-9 7,6-3,0 1,1-1,0 1,1 0,0 1,0 0,-8 15,5-3,1-1,0 1,2 1,0-1,2 1,0 0,0 26,4-34,0-1,2 1,-1-1,2 0,0 0,0 0,1 0,1 0,0-1,0 1,2-1,-1-1,1 1,1-1,0-1,1 1,0-1,0-1,1 0,1 0,-1-1,23 13,-32-20,0 0,0-1,0 1,0-1,0 1,0-1,1 1,-1-1,0 0,0 0,0 1,0-1,0 0,0 0,1 0,-1 0,0-1,0 1,0 0,0 0,0-1,0 1,0 0,0-1,1 1,0-2,-1 1,1-1,-1 1,0-1,1 0,-1 0,0 0,0 1,0-1,-1 0,1 0,0-1,-1 1,1-2,1-11,0 0,-1-1,-2-18,1 23,-21-324,19 280,2 54,0 0,0 0,0 0,0 0,0 0,0 0,1 0,-1 1,0-1,0 0,1 0,-1 0,0 0,1 1,-1-1,1 0,-1 0,1 1,0-1,-1 0,1 1,0-1,-1 0,1 1,0-1,0 1,-1-1,1 1,0 0,0-1,0 1,0 0,0 0,-1-1,1 1,0 0,0 0,0 0,0 0,0 0,0 0,0 0,0 1,-1-1,1 0,0 0,0 1,0-1,0 0,0 1,-1-1,1 1,0-1,0 1,0 0,27 18,0 1,37 37,10 6,0-4,-37-26,2-3,81 48,-101-69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36.2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960 99,'-4'1,"0"-1,-1 1,1 0,0 0,0 0,0 1,0-1,0 1,0 0,0 0,-5 5,-41 35,28-22,-13 10,-205 160,210-170,0-2,-1-1,0-2,-1 0,-1-3,-58 16,76-25,-14 4,0-1,-1-2,1 0,-45-2,70-2,1-1,-1 0,1 0,0 0,-1 0,1 0,0-1,-1 1,1-1,0 0,0 0,0 0,1 0,-1-1,0 1,1-1,-1 0,1 1,0-1,0 0,0 0,1-1,-1 1,1 0,-1-1,1 1,0 0,0-1,1 1,-1-1,1 0,0 1,0-8,0 1,0-1,1 1,0 0,0-1,2 1,-1 0,1 0,0 0,1 0,8-15,5 2,0 1,1 0,1 2,1 0,1 1,0 1,1 1,30-17,-13 11,1 2,1 1,1 2,58-16,-78 28,0 0,0 2,1 0,-1 2,1 0,0 2,-1 0,1 1,-1 2,1 0,-1 1,0 2,0 0,0 1,-1 1,0 1,-1 1,0 1,0 1,-1 0,-1 2,0 0,25 26,-7 0,-1 2,-2 1,47 82,-39-49,49 131,-81-184,-2 0,-1 0,0 0,-2 1,-1 0,1 36,-4-43,-2-1,0 1,0-1,-1 0,-1 0,-1 0,0-1,-1 1,-1-1,-13 21,-5 1,-2 0,-2-2,-1-1,-1-1,-42 32,-8 0,-103 62,176-123,1-1,0 0,-1 0,1 0,-1-1,0-1,0 1,0-1,0 0,0-1,0 0,0 0,0-1,0 0,0 0,0-1,0 0,1 0,-9-4,10 3,-1 1,1-1,0 0,0-1,0 0,0 1,1-2,0 1,0-1,0 0,0 0,1 0,-1 0,1-1,1 0,-1 0,1 0,0 0,0-1,1 1,0-1,-2-11,4 13,0 1,0 0,0-1,1 1,-1 0,1-1,1 1,-1 0,0 0,1 0,0 0,0 0,0 0,0 0,1 1,0-1,-1 1,1 0,1 0,-1 0,0 0,1 0,-1 1,1-1,0 1,0 0,0 0,5-1,4-3,1 1,-1 1,1 0,0 1,0 1,0 0,21 0,58 2,313 7,-287 0,161 31,-70 7,-186-40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37.8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1457,'8'-8,"-5"5,0 0,0 0,0 0,0 0,1 1,-1 0,1-1,-1 1,1 0,0 1,0-1,0 1,0 0,0-1,4 1,641-78,-342 49,1517-73,-1734 104,473-8,1-49,394-142,-97 17,-230 78,486-101,-205 11,-701 151,241-53,-176 54,-144 24,223-10,-197 19,-26 2,154-16,-265 19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47.0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1 357,'6'-1,"-1"-1,1 1,-1-1,1 0,-1 0,0-1,0 0,0 0,0 0,0 0,-1-1,5-4,23-15,-1 7,1 2,0 1,47-11,107-18,-70 18,722-132,-796 151,42 2,-161 63,7 3,4 3,-79 102,83-95,-224 284,106-127,179-230,1 1,-1 0,0 0,0 0,1-1,-1 1,0 0,1 0,-1 0,1 0,0 0,-1 0,1 1,0-1,-1 0,1 0,0 0,0 0,0 2,0-2,1-1,-1 1,1-1,-1 1,1-1,-1 0,1 1,-1-1,1 1,0-1,-1 0,1 0,-1 1,1-1,0 0,-1 0,1 0,0 0,-1 0,1 1,0-1,-1-1,2 1,52-9,-45 7,283-72,99-21,-281 72,-88 18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47.5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0 218,'50'-3,"-1"-3,0-2,60-17,-93 21,515-158,-504 152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48.4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1 329,'4'-2,"0"0,-1 0,1 0,0 0,0-1,-1 1,1-1,-1 0,4-5,6-3,45-34,2 3,116-61,-139 85,1 2,0 2,1 1,0 2,1 2,64-7,-100 15,-1 1,1 0,0-1,0 2,0-1,-1 0,1 1,0 0,0 0,-1 0,1 0,-1 0,1 1,-1 0,1-1,-1 1,0 1,0-1,3 3,-3-1,0 0,0 0,0 0,-1 1,0-1,0 1,0 0,0 0,-1 0,0-1,0 1,0 0,-1 1,1 4,-1 4,0 0,-1 0,-1 0,0 0,-1 0,0 0,-1-1,-1 0,0 1,-8 13,-10 15,-47 63,36-57,-38 53,20-29,-62 111,113-181,0 0,0 0,0 0,0 0,0 0,0 0,1 0,-1 0,0 0,1 0,0 0,-1 1,1-1,0 0,0 0,0 0,1 0,-1 1,0-1,2 4,0-5,-1 0,1 0,-1 0,1 0,0 0,-1 0,1 0,0-1,0 1,-1-1,1 1,0-1,0 0,0 0,0 0,0 0,-1 0,1 0,0 0,0-1,0 1,0 0,-1-1,3-1,241-68,46-11,19 40,-287 37,-8-1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48.9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1,'24'0,"0"0,1 2,-1 1,0 2,0 0,-1 1,0 1,0 1,24 12,37 26,-1 3,-3 4,-2 3,-3 3,-2 4,99 110,-141-138,-2 1,-1 1,-2 1,-2 1,-2 1,-1 2,-2 0,-2 1,-2 0,-2 2,-2-1,-2 1,-1 1,1 51,-4 42,-26 273,15-372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49.8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0,'-2'264,"9"368,24-350,-25-245,3-1,1 0,1 0,2-1,27 51,-17-55,-12-22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50.8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 0,'-16'79,"5"565,12-605,1 40,19 114,-14-156,1 0,2-1,2 0,1 0,21 39,-21-53,0-7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52.0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0 267,'4'-1,"-1"1,1-1,-1 0,1-1,-1 1,0 0,0-1,1 0,-1 0,4-3,12-7,202-77,-36 16,-62 3,-122 69,0 1,0-1,0 1,0-1,0 1,1-1,-1 1,0 0,0 0,0 0,0-1,1 1,-1 0,0 0,0 1,0-1,1 0,-1 0,0 1,0-1,0 0,0 1,0-1,0 1,1 0,-1-1,0 1,1 1,-1 0,1 0,-1 1,0-1,0 0,0 1,0-1,0 1,-1-1,1 1,-1-1,0 1,1 4,-1 9,-1 0,-1 0,-4 19,-27 107,-67 183,-78 131,93-243,66-171,13-31,0 0,1 1,1 0,0-1,0 2,1-1,1 0,-2 17,5-29,-1 1,0-1,1 1,-1-1,1 1,-1-1,1 1,-1-1,1 1,-1-1,1 1,-1-1,1 0,-1 1,1-1,0 0,-1 1,1-1,0 0,-1 0,1 0,0 0,-1 1,1-1,0 0,-1 0,1 0,0-1,-1 1,1 0,0 0,-1 0,1 0,0-1,-1 1,1 0,0-1,34-10,-31 10,70-25,1 4,0 3,150-17,-149 24,-55 8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52.5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0 190,'4'0,"11"0,10 0,2-4,0-2,8-3,20-10,18-1,9-1,3-2,-4 3,-7 1,-12 4,-13 4,-5 4,-6 3,-10-2,-10 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03.03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11 23,'-9'-20,"7"17,12 13,53 69,83 136,-18-25,-118-176,-5-6,1 0,-1-1,2 0,-1 0,12 9,-15-14,0 0,1 0,0 0,-1-1,1 1,0-1,0 0,0 0,0 0,-1-1,1 1,0-1,0 0,0 0,0-1,6 0,13-3,1-1,-1-1,0-1,-1-1,0-2,0 1,27-19,-29 18,-2 2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53.2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0,'4'3,"0"-1,-1 1,1 0,-1 0,1 1,-1-1,0 1,0 0,4 6,1 1,51 61,-4 3,60 105,68 172,-136-245,-36-84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54.0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0,'5'2,"0"-1,0 1,-1 0,1 1,0-1,-1 1,1 0,-1 0,0 0,0 1,0-1,5 7,1 0,74 71,144 179,40 117,-256-360,23 35,-2 1,51 111,-81-152,-1-1,0 0,0 1,-1-1,-1 1,0 0,-1-1,0 1,0-1,-2 0,-2 12,-7 57,12 95,1-153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56.9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37,'0'-2,"1"-25,2 20,3 17,11 55,-2 1,7 82,-15-98,41 331,89 500,-129-845,11 37,-12-58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57.5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0,'5'7,"-1"-1,-1 1,1 0,-1 0,-1 0,1 0,-1 0,0 1,1 8,4 15,356 1162,-357-1173,-2-8,0-1,-1 1,0 0,0 0,-1 0,-1 1,0-1,-1 0,-2 18,-3-15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58.5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1 152,'11'-2,"0"0,0-1,0 0,-1-1,1 0,10-6,-10 5,32-13,2 2,51-11,-19 5,-45 12,0 2,50-8,-61 14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59.2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 0,'-10'69,"1"-15,3 17,3 1,3-1,19 140,-14-181,1 0,2-1,1 0,2 0,0 0,2-2,1 0,1 0,2-1,0-1,39 43,100 84,-140-136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00.2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1 250,'27'-1,"1"-1,-1-2,0-1,38-11,106-44,-77 25,24-13,-78 30,1 1,0 3,57-13,-96 26,0 1,1-1,-1 1,0 0,0 0,0 0,0 0,1 0,-1 0,0 1,0-1,0 1,0 0,3 0,-4 0,-1 0,1-1,0 1,-1-1,1 1,-1 0,1-1,-1 1,1 0,-1 0,0-1,1 1,-1 0,0 0,0 0,1 0,-1-1,0 1,0 0,0 0,0 0,0 0,0-1,-1 3,-1 5,0 0,-1 0,-1 0,1 0,-9 12,4-5,-296 699,265-612,33-87,3-8,0 0,0 0,1 0,0 0,-2 11,4-17,0 0,0 1,0-1,0 0,0 0,1 0,-1 0,0 0,0 1,1-1,-1 0,1 0,-1 0,1 0,-1 0,1 0,0 0,-1 0,1 0,0 0,0-1,0 1,-1 0,1 0,0-1,0 1,0-1,0 1,0-1,1 1,-1-1,0 1,0-1,0 0,0 0,0 0,1 1,-1-1,0 0,2-1,13 0,1-1,-1 0,0-2,0 0,0 0,0-2,-1 0,0-1,17-10,-7 5,0 1,30-9,-16 9,0 1,1 2,0 2,62-1,25 8,-88-1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00.8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0,'8'1,"0"-1,-1 2,1-1,-1 1,1 0,-1 0,0 1,0 0,0 0,0 1,0 0,-1 0,8 7,7 7,0 2,23 27,-24-25,74 86,-5 5,131 217,-118-147,100 249,-155-315,-5 2,-5 2,-5 1,22 181,-50-216,-6-70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01.9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6159 183,'-3088'0,"2632"-27,2-32,358 46,-557-29,442 36,86 1,-202-11,-184 6,356 11,78-7,77 7,0-1,1 0,-1 0,0 0,0 0,0 0,0 1,0-1,0 0,0 0,0 0,0 0,0 1,0-1,0 0,0 0,0 0,0 0,0 1,0-1,0 0,0 0,0 0,0 0,0 1,0-1,0 0,0 0,0 0,0 0,0 1,-1-1,1 0,0 0,0 0,0 0,0 0,0 0,0 0,-1 1,1-1,0 0,0 0,0 0,0 0,0 0,-1 0,1 0,0 0,0 0,0 0,0 0,-1 0,1 0,0 0,0 0,0 0,0 0,-1 0,1 0,0 0,0 0,0 0,0 0,-1 0,1 0,0-1,0 1,4 7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03.5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1 205,'31'-1,"60"-12,-27 2,195-24,848-96,-740 117,-344 19,-23-5,0 1,1-1,-1 0,0 0,0 1,0-1,1 0,-1 1,0-1,0 0,0 0,0 1,0-1,0 0,0 1,0-1,0 0,0 1,0-1,0 0,0 1,0-1,0 0,0 1,0-1,0 0,0 1,0-1,0 0,-1 1,1-1,0 0,0 1,-1-1,-30 28,20-18,-50 46,-92 110,94-97,-76 67,88-94,-3-3,-1-2,-2-2,-102 50,-27 13,90-49,1-1,83-44,1 0,-1-1,0 0,0 0,0-1,-13 2,223 0,1 9,205 41,-287-38,0-6,226-9,-305-5,-1-1,1-2,56-18,-82 20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04.39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1715,'29'-13,"0"2,39-10,-16 5,1674-443,-1697 453,-9 3,1-2,28-11,-60 17,-15 12,19-6,-1 1,1 1,0 0,1 0,0 0,1 0,0 1,0 0,1 0,-5 15,8-20,0 0,0 0,0-1,1 1,0 0,-1 0,2 0,-1 0,0 0,1 0,0 0,0 0,1-1,-1 1,1-1,0 1,0-1,1 1,-1-1,1 0,0 0,0 0,1-1,-1 1,4 3,11 5,0 0,0-1,1-1,0 0,1-2,-1 0,39 9,-3-5,98 9,-90-16,102-4,-163-1,1 0,0-1,0 1,0 0,-1-1,1 0,0 1,0-1,-1 0,1-1,-1 1,1 0,-1-1,1 1,-1-1,0 0,0 0,0 0,3-3,-4 3,0-1,0 1,0-1,-1 1,1-1,-1 0,1 1,-1-1,0 0,0 1,0-1,0 0,0 1,-1-1,1 0,-1 1,0-1,0 1,0-1,-2-3,-6-12,0 1,-1 1,-1-1,-1 2,-25-27,-78-65,108 100,-54-45,-1 2,-115-69,140 92,37 27,0-1,-1 1,1 0,0 0,0 0,-1-1,1 1,0 0,0 0,0-1,-1 1,1 0,0 0,0-1,0 1,0 0,0 0,0-1,0 1,-1 0,1-1,0 1,0 0,0-1,0 1,0 0,0-1,0 1,1 0,-1 0,0-1,0 1,0 0,0-1,0 1,0 0,1-1,23 1,92 20,340 75,-275-43,-2 9,221 107,-383-159,60 33,-73-39,1 0,-1 0,0 1,0 0,0-1,-1 1,1 0,-1 1,0-1,0 1,0-1,-1 1,3 5,-5-7,1-1,-1 1,0 0,0-1,0 1,0 0,0-1,-1 1,1 0,-1-1,0 1,0 0,0-1,0 0,0 1,0-1,0 1,-1-1,0 0,1 0,-1 0,0 0,0 0,0 0,0-1,0 1,0-1,-1 1,1-1,0 0,-1 0,-3 1,-2 3,-1-2,-1 1,1-1,-1-1,1 0,-1 0,-16 0,19-2,0-1,-1 0,1-1,1 0,-1 0,0 0,0-1,1 0,-1 0,1-1,0 1,0-2,0 1,1 0,0-1,0 0,0-1,0 1,1-1,-1 1,-2-8,-10-16,1-1,1 0,-12-38,23 56,-35-101,4-2,-28-173,7-244,54 490,-1 15,2 1,1-1,1 0,7-42,-8 66,1 0,0 0,0 0,0 0,0 0,0 1,1-1,-1 0,1 1,0-1,2-2,7-3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20.3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1 313,'7'-4,"0"0,0 0,1 0,-1 1,1 0,0 1,0-1,0 2,9-2,7-2,551-99,-319 64,425-87,-674 125,0 1,0 0,0 0,1 0,12 2,-19-1,0 0,0 0,0 1,0-1,0 0,0 1,0-1,0 1,0-1,-1 1,1-1,0 1,0-1,0 1,-1 0,1 0,0-1,-1 1,1 0,0 0,-1 0,1 0,-1 0,1 0,-1 0,0 0,0 0,1 0,-1 0,0 0,0 0,0 0,0 0,0 0,0 0,0 0,0 0,0 0,-1 0,1 0,0 0,-1 0,1 0,-1 0,0 1,-15 38,-2 0,-30 49,0-1,-100 211,-266 497,398-768,-36 62,-117 154,150-214,24-21,14-8,121-15,1 6,158 11,-173 11,-90-9,-11-2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20.8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1,'903'45,"-691"-30,291 1,-492-16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21.2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1,'1'11,"1"0,0 0,1-1,0 1,0-1,7 12,0 4,290 901,-245-749,-47-149,-3-7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22.4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1 477,'1'-4,"0"0,0 0,1 0,0 0,0 0,0 1,0-1,0 1,1-1,-1 1,1 0,4-4,4-7,24-29,2 2,2 1,2 2,1 2,1 2,2 1,2 3,90-44,-123 66,1 2,0 0,1 0,-1 2,1 0,26-4,-35 8,0 0,0 0,0 1,0-1,0 2,0-1,0 1,-1 0,1 0,-1 1,1-1,-1 2,0-1,0 1,0-1,-1 2,11 9,10 14,-1 2,-1 1,-2 1,-1 1,-2 1,-1 1,-2 0,-1 1,-2 1,-1 0,-2 0,9 77,-17-104,-2-1,1 1,-1-1,-1 1,0-1,0 1,-1-1,0 0,-1 0,1 1,-2-2,-5 13,0-7,0-1,0-1,-1 0,-1 0,0-1,-21 17,-22 15,-1-3,-65 36,-131 39,272-112,1-1,29-1,270 10,-90-2,578-6,-535-3,-264 0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23.4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0 603,'1'-2,"0"1,0-1,0 0,0 1,0-1,0 1,0-1,0 1,1 0,-1 0,1-1,-1 1,1 0,-1 0,1 0,0 1,-1-1,1 0,0 1,2-2,39-11,-6 7,0 2,0 1,50 4,-24-1,385 0,766-14,-4-90,-933 58,-1-13,377-133,-581 166,134-42,-175 60,1 1,-1 2,1 1,56 1,-44 3,59-9,-48 4,-32 3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25.8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83,'35'-1,"47"-9,20-2,1002-42,-1038 49,-66 5,0 0,1 0,-1 0,0 0,0 0,0 0,1 0,-1 0,0 1,0-1,0 0,0 0,1 0,-1 0,0 1,0-1,0 0,0 0,0 0,1 0,-1 1,0-1,0 0,0 0,0 1,0-1,0 0,0 0,0 0,0 1,0-1,0 0,0 0,0 1,0-1,0 0,0 0,0 0,0 1,0-1,0 0,-1 0,1 1,0-1,0 0,0 0,0 0,0 0,-1 1,1-1,0 0,0 0,0 0,0 0,-1 0,1 1,0-1,0 0,0 0,-1 0,1 0,0 0,-1 0,-16 18,12-13,-35 41,2 2,-57 94,17-22,-333 541,235-362,161-275,-2 2,2 0,1 0,1 1,-14 41,31-64,8-7,19-13,-21 10,30-9,0 1,1 2,82-13,-47 10,-10 3,-1 3,1 3,94 3,-110-1,-29-1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26.3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36,'4'0,"6"0,6 0,3 0,9 0,6 0,8 0,0 0,1 0,2 0,7-4,2-2,-3 1,-6 1,-7 0,-5 3,-9-5,-7 0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27.6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140 453,'0'1,"-1"0,1-1,0 1,-1 0,1 0,-1 0,1 0,-1-1,1 1,-1 0,0 0,1-1,-1 1,0 0,0-1,1 1,-1-1,0 1,0-1,0 1,0-1,0 0,1 1,-3-1,-31 9,17-6,15-1,0-1,0-1,-1 1,1 0,-1-1,1 1,-1-1,1 0,0 1,-1-1,1 0,-1-1,1 1,-1 0,1-1,-1 0,1 1,0-1,-1 0,1 0,0 0,0 0,-4-3,5 2,0 0,-1 0,1 0,0 0,0 0,0 0,1-1,-1 1,1 0,-1-1,1 1,-1 0,1-1,0 1,0-1,1 1,-1 0,0-1,1 1,-1 0,1-1,0 1,0 0,1-4,8-16,1 0,1 1,1 1,1 0,0 0,2 1,0 1,21-18,-5 8,2 1,0 2,67-37,-79 50,1 1,0 1,1 0,0 2,0 2,1 0,0 1,26-2,-37 7,-1 0,0 0,0 1,1 1,-1 0,0 1,0 0,-1 1,1 1,-1 0,0 0,0 1,-1 1,1 0,-1 1,18 16,-8-3,-2 1,-1 1,-1 0,-1 1,-1 1,19 42,55 166,-70-173,-2 1,-3 1,-3 1,-2 0,-4 0,-2 1,-9 116,2-159,0 0,-1-1,-2 1,0-1,-1 0,-1-1,0 0,-2 0,0-1,-1 0,-1-1,-1 0,-15 14,6-9,-1-1,0-1,-2 0,0-3,-1 0,-1-1,-1-2,-33 12,53-22,-1 0,0-1,0-1,0 0,0 0,-1-1,1 0,0-1,-1 0,1 0,0-2,-1 1,1-1,0 0,0-1,0 0,1-1,-1 0,1-1,0 0,0 0,0 0,1-2,0 1,0-1,0 0,1 0,0-1,0 0,1 0,0-1,-4-9,5 8,1 0,0 0,1-1,0 1,1-1,0 0,0 1,1-18,6-91,-2 93,-2 5,1 1,2-1,0 1,7-21,-10 37,0-1,1 1,0 0,0 0,0-1,0 1,1 1,0-1,-1 0,1 0,1 1,-1 0,0 0,1 0,0 0,0 0,0 1,0-1,0 1,0 0,0 1,1-1,-1 1,5-2,17 1,0 1,1 1,-1 1,0 1,31 7,127 36,-156-37,78 26,-2 5,129 66,-214-95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28.1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1,'153'152,"290"306,-102-54,-250-285,116 199,-195-298,-1 1,-1 0,0 1,-2 0,-1 0,-1 1,0 0,-2 0,-1 0,0 1,-2-1,-2 29,-4 22,-4 0,-23 95,26-142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29.1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129 0,'-2'1,"0"0,1 0,-1 0,1 1,0-1,-1 0,1 1,0-1,0 1,0 0,0-1,0 1,0 0,0-1,0 1,1 0,-1 0,1 0,0 0,-1-1,1 3,-3 6,-22 69,4 0,3 2,3 1,-5 110,15 335,6-498,0 68,4-1,5 0,30 132,-30-192,1 0,2-1,2 0,34 59,-34-72,0 0,1-1,1-1,1-1,1 0,1-1,38 27,-22-22,-6-4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16.2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590 187,'0'-16,"-1"0,-1 1,0-1,-7-24,8 35,-1 0,0-1,0 1,0 0,0 1,-1-1,0 0,0 1,0-1,-1 1,1 0,-1 0,0 0,0 1,-1 0,-8-6,11 8,-1 1,0-1,1 0,-1 1,0 0,0 0,0 0,1 0,-1 0,0 0,0 1,0-1,1 1,-1 0,0 0,1 0,-1 0,1 1,-1-1,1 0,0 1,-1 0,1 0,0-1,0 1,0 1,-3 3,-7 9,0 0,-19 33,22-34,-18 32,2 1,3 0,1 2,-21 79,18-34,-19 152,38-206,1 0,3 0,1 1,2-1,11 68,-9-91,0 0,2 0,0 0,1 0,0-1,1 0,1-1,1 0,0 0,1-1,0 0,1-1,1-1,0 0,18 13,19 7,1-2,1-3,1-2,1-2,1-3,2-2,84 15,-108-28,0-1,0-2,0-2,0-1,60-9,161-49,-189 40,0-4,-2-2,-1-2,0-4,-3-2,-1-3,-1-2,75-66,-121 93,0 1,0-2,-1 0,-1 0,0-1,0 0,-1 0,-1-1,-1 0,0 0,0-1,-1 0,-1 0,-1 0,0 0,-1-1,-1 1,0-1,-1 1,0-1,-2 1,0 0,0-1,-2 1,0 0,0 0,-2 1,1-1,-2 1,-13-21,-2 4,-1 2,-2 1,-1 0,-1 2,-1 1,-1 2,-39-25,-17-4,-135-61,136 78,-3 2,0 5,-2 3,-1 5,0 3,-1 4,-1 5,0 3,-126 10,208-4,-1 1,0 0,1 1,-1 1,1-1,0 2,0-1,1 1,-1 1,1 0,-9 7,-13 13,-46 48,43-39,-156 156,170-173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30.2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0,'-1'77,"3"1,4-2,3 1,3-1,25 83,1-43,54 112,-65-170,3-2,3 0,67 86,-88-128,1-1,0-1,21 16,-20-17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31.3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1 473,'1'-3,"1"1,0-1,0 1,0 0,0 0,0 0,0 0,0 0,1 0,-1 0,1 1,-1-1,1 1,5-2,4-4,359-207,-301 176,302-144,-379 193,0 0,0 1,1 0,-5 13,6-13,-211 540,196-495,-58 173,77-229,1 0,-1 0,1 0,-1 0,1 0,0 0,0 0,-1 0,1 0,0 0,0 0,0 0,0 0,0 1,1-1,-1 0,0 0,0 0,1 0,-1 0,1 0,-1 0,1 0,-1 0,1 0,-1 0,1-1,0 1,0 0,-1 0,1 0,0-1,0 1,0 0,0-1,0 1,0-1,0 1,0-1,0 0,0 1,0-1,0 0,0 0,0 0,0 1,0-1,2-1,10 2,-1 0,1-1,20-3,-14 1,80 2,-1 5,190 33,-219-20,-53-14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31.8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1,'4'0,"6"0,6 0,3 0,4 0,10 0,9 0,9 0,9 0,8 0,0 0,-3 0,-8 0,-9 0,-9 0,-6 0,-6 0,-6 0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32.3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0,'4'9,"11"6,2 6,2 12,3 13,6 11,2 10,1 1,-1-2,-1 0,-1-2,-6-8,-2-5,-5-6,-4-12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32.9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0,'15'0,"-1"1,0 1,0 0,0 0,0 2,0 0,-1 0,15 8,-1 1,-2 2,46 34,-14-3,-2 3,-3 2,69 85,115 188,-171-226,83 171,-119-204,-2 1,-4 1,29 135,-45-159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34.3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56,'39'2,"46"8,20 1,728-31,-814 19,118-2,-86 4,1-2,-1-3,100-20,-99 14,0 2,0 2,0 3,93 6,-31 0,356-3,-459 0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35.1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2,'347'-2,"728"20,-1029-15,-6-2,-1 2,1 1,71 19,-109-22,0-1,0 0,0 1,-1-1,1 1,0-1,0 1,-1 0,1 0,0 0,-1 0,1 0,-1 0,1 0,-1 1,0-1,1 0,-1 1,0-1,0 1,0 0,0-1,0 1,-1 0,1-1,0 1,-1 0,1 0,-1 0,1 3,-5 8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35.7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1,'189'-1,"476"8,-2 50,-563-44,-90-12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37.4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253 176,'-3'5,"0"-1,1 1,0 0,0 0,0 0,0 0,1 0,-1 0,1 1,1-1,-1 11,-2 4,-66 509,13-83,-32-5,77-411,6-48,6-51,70-612,-29 347,-29 231,5 1,3 1,60-165,-81 264,1 0,0 0,-1 0,1 0,0 0,0 0,0 1,0-1,1 0,-1 0,1 1,-1-1,1 1,-1-1,1 1,0 0,-1 0,1-1,0 1,0 0,0 1,0-1,0 0,0 1,0-1,0 1,0-1,0 1,1 0,-1 0,0 0,0 0,0 0,0 1,0-1,0 0,0 1,0 0,3 1,8 4,0 0,0 1,-1 1,21 17,-10-8,67 49,124 118,61 100,-245-251,-2 2,-2 1,-1 2,-1 0,-2 1,30 78,66 212,-93-275,-13-36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38.4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52,'23'-1,"-1"-2,0 0,24-7,31-6,106 2,198 9,-311 6,54 8,13 8,137-17,-250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17.3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1,'3'0,"0"1,0-1,0 1,0 0,-1 0,1 0,0 0,-1 1,1-1,-1 1,1 0,-1 0,0-1,0 1,0 1,0-1,0 0,0 0,0 1,-1-1,1 1,-1 0,0-1,2 5,1 3,-1 0,1 0,-2 1,1-1,0 15,-1 246,-6-194,4 1,11 86,-7-130,-3-20,1 0,0 0,1 0,5 14,-8-28,1 1,-1 0,1 0,-1 0,1 0,-1 0,1 0,0-1,-1 1,1 0,0-1,0 1,0 0,-1-1,1 1,0-1,0 1,0-1,0 0,0 1,0-1,0 0,0 0,0 1,0-1,0 0,0 0,0 0,0 0,0-1,0 1,0 0,0 0,2-1,11-2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39.5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0 372,'1'-1,"-1"0,0 0,1 0,-1 0,1 0,-1 0,1 1,0-1,-1 0,1 0,0 0,0 1,-1-1,1 0,0 1,0-1,0 1,0-1,0 1,0-1,0 1,0-1,0 1,0 0,1-1,37-7,-21 5,119-29,189-18,-169 29,789-74,-290 57,-447 25,109-12,-57 8,6-2,-134-7,-103 19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40.6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1 306,'15'-1,"1"-1,-1-1,0-1,0 0,18-7,-4 1,857-228,-849 229,44-11,-73 19,-1 0,0 0,0 1,1 0,-1 0,0 0,1 1,7 2,-14-3,-1 1,1-1,0 0,0 1,-1-1,1 1,0-1,-1 1,1 0,-1-1,1 1,0-1,-1 1,1 0,-1-1,0 1,1 0,-1 0,0 0,1-1,-1 1,0 0,0 0,0 0,1-1,-1 1,0 0,0 0,0 0,-1 0,1-1,0 1,0 0,0 0,0 0,-1 0,1-1,0 1,-1 0,1 0,-1-1,0 2,-24 38,18-31,-110 155,-37 55,-57 132,-121 178,330-527,1 0,-1 0,1 0,-1 0,1 0,0 0,0 0,0 1,0-1,1 1,-1-1,0 0,1 1,0 2,9 3,15-9,6-10,0 0,-1-2,0-1,-2-2,37-25,18-9,-17 14,1 4,2 2,1 3,1 4,126-26,-161 44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41.2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76,'4'0,"11"0,6-5,8-1,8 1,7 0,-1 2,1 1,7-3,-2-1,-1 1,-8-4,-6 1,-6 0,-2 3,-6 2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42.4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29,'0'-1,"1"0,-1 0,1 0,-1 0,1-1,0 1,-1 0,1 0,0 1,0-1,0 0,0 0,0 0,0 0,0 1,0-1,0 1,0-1,0 1,0-1,1 1,-1-1,0 1,0 0,0 0,1 0,1-1,41-3,-39 4,126-5,149 14,-259-7,1 1,-1 1,0 1,-1 1,1 0,-1 2,0 1,-1 0,35 22,-43-23,-1 0,0 1,0 0,0 1,-1-1,-1 2,0 0,0 0,-1 0,0 1,-1 0,0 0,-1 0,-1 1,0 0,0 0,1 13,-4-12,0 0,-1 0,-1-1,0 1,-1 0,0-1,-1 1,-1-1,0 1,-10 21,-7 9,-47 69,28-47,15-23,10-14,-2 0,-1-2,-33 40,50-65,0-1,0 0,0 0,-1 0,1 0,0 0,-1 0,1-1,0 1,-1 0,1-1,-1 1,1-1,-1 1,1-1,-1 0,1 1,-1-1,1 0,-1 0,0 0,1 0,-1 0,1-1,-1 1,-2-1,4 0,0 1,0 0,0-1,0 1,0-1,0 1,0 0,0-1,0 1,0-1,0 1,0 0,0-1,0 1,0-1,0 1,1 0,-1-1,0 1,0-1,0 1,1 0,-1-1,0 1,0 0,1 0,-1-1,0 1,1 0,-1 0,0-1,1 1,-1 0,1 0,-1 0,0 0,1-1,-1 1,1 0,-1 0,0 0,1 0,21-10,1 3,1 1,0 1,1 2,29-2,105 6,-79 0,68-6,213-34,-337 36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47.1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29,'22'-1,"1"-1,26-6,33-4,765 7,-461 8,-228-3,-149 0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47.9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1,'13'23,"-5"-11,79 165,83 235,-153-343,-15-55,1-1,0 0,1 0,0 0,9 17,-6-15,-1 0,-1 0,0 0,-1 1,-1 0,3 28,-3-23,0 0,12 38,-8-41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50.3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0 731,'1'11,"0"1,0 0,2-1,-1 1,1-1,9 21,37 66,-9-19,10 28,26 60,-66-140,-1 0,-1 0,-2 1,5 35,-50-134,-85-249,111 277,2 0,2-1,2 0,1 0,3 0,2-1,1 1,7-48,-2 72,0 0,2 0,0 1,1-1,1 1,0 1,2 0,0 0,1 1,1 1,17-19,7-2,2 1,1 1,54-35,-52 41,6-6,1 2,2 2,87-37,-135 66,0 1,1 0,-1 0,0 1,1-1,-1 1,1 0,-1-1,1 2,-1-1,1 0,-1 1,1-1,-1 1,0 0,1 0,-1 1,4 1,-2 0,0 1,1 0,-1 0,0 0,-1 0,1 1,-1 0,0 0,4 7,4 9,0 2,-1-1,-2 1,7 25,-8-24,-1 1,-1 0,-1 0,-1 0,0 34,-4-46,-1 0,0 0,-1 0,0-1,-1 1,-1-1,0 0,-1 1,0-2,0 1,-1-1,-12 17,-32 33,-2-2,-84 73,114-111,-144 120,70-76,88-59,-6 6,26-15,12-3,0 1,0 1,0 0,0 2,1 1,42 4,-10-2,44-1,1 5,-2 4,179 39,-261-43,0 1,0 0,0 2,-1 0,-1 0,1 2,-1 0,-1 1,22 19,-29-22,0 0,-1 0,0 1,-1-1,0 1,0 1,-1-1,0 1,0 0,-1 0,-1 1,0-1,0 1,-1 0,0 0,-1-1,0 18,-1-10,-1 1,0-1,-2 1,-6 27,6-39,0 0,0 0,0-1,-1 1,0-1,0 0,0 0,-1 0,0-1,0 1,0-1,-1 0,0-1,-8 6,-30 17,-1-2,-1-2,-1-2,0-2,-2-2,0-2,-1-2,0-3,-1-2,0-2,-91-1,131-5,-33 1,1-2,-86-14,118 13,0-1,1 0,-1 0,1-1,-1 0,1-1,1 0,-1-1,1 0,-1 0,2-1,-1 0,1-1,0 0,1 0,-13-18,-84-129,102 152,0 0,0 0,0 0,0 0,1 0,-1-1,1 1,0-1,0 1,0-1,0 1,0-1,1 1,0-5,2-10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51.2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8 249,'-8'-4,"17"-3,20-7,21 4,1 1,1 3,59 1,-18 0,1504-69,-871 46,-156 16,-235 8,34-11,-271 6,164-36,-248 44,-19 5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52.5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0 305,'1'-1,"0"0,-1-1,1 1,0 0,0 0,-1-1,1 1,0 0,0 0,1 0,-1 0,0 0,0 0,0 0,1 1,-1-1,0 0,1 1,-1-1,0 1,3-1,37-13,-36 13,677-138,-484 106,-68 9,16-4,278-16,-419 44,1 0,-1 0,0 0,0 1,1 0,-1 0,0 0,7 3,-12-3,1-1,-1 0,1 0,-1 1,0-1,1 0,-1 0,0 1,1-1,-1 1,0-1,1 0,-1 1,0-1,0 1,1-1,-1 1,0-1,0 1,0-1,0 0,0 1,1-1,-1 1,0-1,0 1,0-1,0 1,-1-1,1 2,-1 0,0 0,0 0,0 0,0 0,-1-1,1 1,-1 0,1-1,-1 1,0-1,-2 2,-55 47,3 2,-57 66,-89 129,29-32,100-134,-165 142,218-209,3 1,19-14,0 0,-1 0,1-1,0 1,-1-1,1 1,0-1,-1 0,1 0,0 1,0-1,0 0,-1 0,1-1,0 1,2-1,220-14,67 0,-164 17,261-9,-264-15,-31 3,-70 16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55.4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98,'584'0,"-566"-1,-1-1,1-1,-1-1,0-1,0 0,0-1,-1-1,21-11,-10 5,45-15,-52 23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17.8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56.2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0,'0'5,"0"5,4 9,1 11,5 8,4 7,5 8,2 3,3 6,1 5,6 4,-4-2,-1-9,-1 0,-5-8,-6-7,-5-8,-4-9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20.6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0 369,'8'-5,"-1"0,1 0,1 1,-1 0,1 1,-1 0,1 0,0 1,12-2,2-1,1234-243,-839 174,-413 73,35-2,-30 11,-15 12,-11 3,-1 0,0 0,-2-2,-31 29,-6 5,-97 122,8 7,-195 324,304-450,1-4,2 2,-28 68,61-123,0-1,-1 0,1 1,0-1,-1 1,1-1,0 1,0-1,0 1,0-1,-1 1,1 0,0-1,0 1,0-1,0 1,0-1,0 1,0-1,1 1,-1-1,0 1,0-1,0 1,0-1,1 1,-1-1,0 1,1-1,-1 1,0-1,1 1,-1-1,0 0,1 1,22-2,43-27,-47 19,9-1,0 1,1 2,0 0,1 2,-1 1,1 2,0 1,0 1,52 7,14 9,151 46,-198-48,-12-4,2 2,1-2,1-1,58 4,-82-12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21.2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0 178,'78'-4,"80"-14,-54 5,588-72,-470 56,-215 28,3 0,-1 0,1-1,-1 0,17-6,-23 3,-12 1,-13 1,-5 2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21.6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1,'3'1,"0"1,-1-1,1 1,-1 0,0 0,0 0,1 0,-1 0,0 0,-1 0,1 1,0-1,-1 1,1 0,0 3,4 3,385 656,-133-131,-215-440,-29-63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22.5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0 374,'1'-4,"1"1,-1 0,1-1,0 1,0 0,0 0,0 0,0 0,1 0,-1 1,1-1,0 1,0-1,-1 1,2 0,5-3,2-2,43-30,111-53,-107 61,11-8,2 3,143-47,-208 79,0 1,0-1,0 1,1 1,-1-1,0 1,0 0,1 0,-1 1,0 0,0 0,1 0,-1 1,0 0,0 0,8 4,-9-2,0 0,1 1,-1-1,-1 1,1 0,-1 0,0 0,0 1,0-1,-1 1,0 0,0 0,0 0,-1 1,3 9,3 18,-1 0,-2 0,-2 1,0 59,-22 142,9-165,-3 0,-28 90,32-133,-1-1,-1 0,-1-1,-2 0,0 0,-2-2,-1 0,-31 34,42-51,-1-1,0 0,0-1,-1 0,1 0,-1 0,0-1,-1 0,1-1,-1 0,1 0,-18 3,6-4,1-1,0-1,0-1,-39-5,37-1,21 7,0 0,0-1,0 1,0 0,-1 0,1 0,0 0,0-1,0 1,0 0,0 0,-1-1,1 1,0 0,0 0,0 0,0-1,0 1,0 0,0 0,0-1,0 1,0 0,0 0,0-1,0 1,0 0,0 0,0-1,0 1,0 0,0 0,1-1,-1 1,0 0,0 0,0 0,0-1,0 1,1 0,2-2,-1 0,1 0,0 0,0 1,0 0,0-1,1 1,-1 0,0 0,6 0,81-11,-1 5,112 5,-98 2,683 14,-329-2,-419-12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23.6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26,'931'-13,"-128"1,1299 40,-1734-19,2550 6,-1851-18,-1024 6,0 1,60 14,47 5,-70-22,-56-2,1 1,-1 1,39 7,-48-3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24.9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1 332,'1'-2,"1"0,-1-1,1 1,0 0,0 0,0 0,0 1,0-1,0 0,0 1,1 0,-1-1,0 1,1 0,-1 0,1 0,4 0,1-3,52-17,1 3,0 2,81-10,-74 14,262-52,359-58,-610 112,102 0,-157 16,-23-6,-1 0,0 1,1-1,-1 0,0 1,1-1,-1 1,0-1,0 0,1 1,-1-1,0 1,0-1,0 1,0-1,1 1,-1-1,0 1,0-1,0 1,0-1,0 1,0-1,-1 1,1-1,0 1,0 0,-3 4,1 0,-1 0,-1 0,1-1,0 1,-6 4,-7 10,-123 186,-147 287,-145 362,313-616,107-217,7-15,1 0,0 1,0-1,0 1,1 0,-2 9,4-16,0 1,0-1,0 0,0 0,0 0,0 0,0 1,0-1,0 0,0 0,0 0,0 1,0-1,0 0,0 0,0 0,0 0,0 1,0-1,0 0,1 0,-1 0,0 0,0 0,0 0,0 1,0-1,1 0,-1 0,0 0,0 0,0 0,0 0,1 0,-1 0,0 0,0 0,0 0,0 0,1 0,-1 0,0 0,0 0,0 0,1 0,-1 0,0 0,0 0,15-5,12-12,11-8,0 2,2 2,0 1,2 2,0 1,1 3,0 1,1 3,0 1,68-4,273 10,-281 5,-77-1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25.3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0,'4'0,"11"0,6 0,8 0,9 0,9 0,15 0,9 0,10 0,-1 0,0 0,-6 0,-7 0,-10 0,-11 0,-13 0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26.4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569 210,'-7'1,"1"1,-1 0,1 0,0 1,0 0,0 0,1 0,-7 5,-10 5,-16 3,-1-1,0-2,-1-1,-1-2,0-3,0 0,0-3,-70-1,108-3,1 0,0 0,0 0,0 0,-1 0,1 0,0-1,0 1,0-1,0 1,0-1,0 0,0 0,0 0,0 0,0 0,0 0,0-1,1 1,-1 0,0-1,1 0,-1 1,1-1,0 0,0 0,-2-3,2 2,1 0,0 0,0 0,1 0,-1 0,1-1,-1 1,1 0,0 0,0 1,0-1,1 0,-1 0,1 0,-1 1,1-1,0 1,0-1,4-2,8-10,1 1,1 0,1 2,-1 0,2 0,34-16,121-42,-121 52,1 3,86-14,-115 25,1 2,0 0,0 2,0 1,0 0,-1 2,1 1,26 8,-37-7,0 1,0 0,0 1,-1 0,0 2,0-1,-1 1,0 1,12 13,-8-5,0 0,-2 1,-1 0,0 1,13 28,-2 9,-2 2,-3 0,19 97,-28-108,-3 0,-1 0,-3 0,-2 1,-9 94,2-108,-1 0,-1-1,-2 1,-2-2,-1 0,-1 0,-2-1,-36 54,33-60,-2 0,0-1,-2-1,0-1,-2-1,-1-2,-51 33,57-41,-1-1,-1-1,1-1,-1 0,-1-2,0-1,0-1,0-1,0 0,-1-2,-39-1,55-2,1 0,0 0,0-1,0 0,0 0,0 0,0-1,1 0,-1 0,1-1,0 0,0 0,-11-10,8 5,1-1,0 1,0-2,1 1,0-1,1 0,-7-17,0-5,3 0,0-1,3 0,-7-66,10 67,1-1,2 0,2 0,1 1,7-35,-8 59,1 1,0 0,0 0,1 0,0 0,1 0,-1 1,2-1,-1 1,1 0,0 1,0-1,1 1,0 0,0 0,0 0,1 1,0 0,0 1,0-1,1 1,-1 1,1-1,0 1,14-3,9 0,0 2,1 1,-1 2,1 0,0 3,-1 0,1 2,51 14,-37-5,0 1,-1 3,-1 2,0 2,42 28,-34-15,-2 2,-2 3,48 49,114 149,-184-206,-15-22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27.0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0,'4'0,"-1"1,1 0,0 0,0 0,-1 0,1 1,-1-1,1 1,-1 0,0 0,1 0,-1 0,0 1,0-1,2 4,42 49,-39-44,56 77,81 148,27 113,-122-238,-5 2,-5 2,-5 1,-6 2,-4 1,-6 1,-5 1,-1 124,-23 147,10-365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46.6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0 194,'9'1,"0"0,-1 0,1 1,0 0,-1 0,0 1,1 0,10 6,62 40,-59-34,79 53,-3 4,-3 4,-4 5,-3 3,125 156,-195-214,26 47,-43-66,-11-17,-17-22,-35-65,-88-183,-22-120,164 380,-22-62,29 79,0-1,0 0,0 1,0-1,1 0,0 0,0 0,0 1,0-1,0 0,1 0,0 1,0-1,0 0,0 1,0-1,1 1,1-5,-1 7,0 0,-1-1,1 1,0 0,0 0,0 0,0 0,0 0,0 0,0 0,0 1,0-1,0 1,1-1,-1 1,0 0,0 0,0 0,1 0,-1 1,0-1,0 0,0 1,0-1,0 1,0 0,0 0,3 1,9 5,0 0,24 16,-28-16,336 252,-21-13,-319-243,0 1,0 0,0 1,-1-1,1 1,-1 0,-1 0,9 12,-5-1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18.1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28.0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 0,'-2'43,"-9"53,1-8,-10 205,13 1,13 0,51 340,-51-594,1-1,14 45,-16-69,0-1,1 0,1 0,0 0,1-1,1 0,0 0,17 18,346 321,-357-340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29.4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99 0,'-2'2,"1"-1,-1 0,1 0,-1 1,1-1,-1 1,1 0,0-1,0 1,-1 0,1-1,1 1,-1 0,0 0,0 0,1 0,-1 0,1 0,-1 0,1 0,0 2,-2 3,-14 63,-15 142,16 76,11-206,-4 217,12 0,13-1,60 316,-60-527,47 144,-53-201,1 0,1 0,2-1,1-1,1 0,1-1,2-1,24 25,-33-42,0 0,0 0,1-2,0 1,0-2,1 1,0-2,0 0,0 0,1-1,0-1,0 0,17 1,-15-2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30.7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1 396,'26'-21,"1"2,0 0,2 2,0 1,57-23,-3 1,334-179,-416 216,1 0,-1 0,1 0,-1 0,1 1,0-1,-1 0,1 1,0-1,-1 1,1-1,0 1,0 0,-1 0,1 0,0 0,0 0,-1 0,1 0,0 1,0-1,-1 0,1 1,0 0,-1-1,1 1,2 1,-3 1,0-1,0 0,0 1,0-1,0 1,0-1,0 1,-1 0,1-1,-1 1,0 0,0-1,0 1,0 0,-1-1,1 1,0-1,-2 5,-8 34,-1 0,-31 74,-48 73,69-145,-386 672,353-637,38-57,0 2,1 0,-18 41,32-64,1 1,0-1,-1 1,1-1,0 1,0-1,-1 1,1-1,0 1,0-1,0 1,0-1,0 1,0-1,0 1,0-1,0 1,0 0,0-1,0 1,0-1,0 1,1-1,-1 1,0-1,0 1,1 0,12-4,15-16,-26 18,22-22,53-38,-67 54,0 1,1 1,0 0,-1 1,1 0,1 0,-1 1,1 0,15-1,305 2,-157 6,-143-4,10 0,-1-1,53-8,-67 3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31.3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1 153,'49'-3,"1"-3,-1-1,90-27,-11 3,-15 7,1 4,0 6,138 0,-197 15,-34 0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31.9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0,'4'2,"0"0,0 0,0 0,0 1,0 0,-1-1,1 1,-1 0,0 1,0-1,0 1,0-1,4 8,-4-6,37 55,-4 2,-2 1,36 99,-29-69,231 586,-263-652,-1 1,5 33,-9-36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32.5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1,'10'0,"-1"0,1 0,0 1,-1 0,1 1,-1 0,1 1,-1 0,0 0,0 1,0 0,0 0,-1 1,0 1,0-1,0 1,-1 0,1 1,-2 0,8 8,23 31,-3 1,-1 2,30 60,69 168,-110-228,-10-22,344 856,-292-661,-57-198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33.4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78,'1'-1,"0"-1,0 0,1 1,-1-1,0 1,1-1,-1 1,1 0,0 0,-1 0,1-1,0 2,0-1,0 0,0 0,-1 1,1-1,0 0,0 1,0 0,4 0,0-2,59-13,1 2,103-5,137 11,-194 7,791 1,-884-1,-14-1,0 0,1 1,-1 0,0 0,0 1,1-1,-1 1,0 0,0 1,0-1,0 1,0 0,-1 0,6 3,-1 6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34.1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1 120,'8'-1,"1"0,-1-1,0 0,0 0,15-7,26-6,223-15,-148 21,347-18,-320 22,-97-4,-45 7,0 0,1 0,-1 1,0 0,0 1,15 1,-12 3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35.6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272 27,'-31'454,"-37"-5,23-167,14-97,-66 224,172-747,-9-49,65-527,-129 893,0 5,0 0,1 0,8-28,-10 41,0 0,0 0,0 0,1 0,-1 1,1-1,0 0,0 1,0-1,0 1,0-1,1 1,-1 0,1 0,-1 0,1 0,0 1,0-1,0 1,0-1,0 1,0 0,0 0,4 0,-1 0,-1 1,1 0,-1 1,1-1,-1 1,1 0,-1 0,1 1,-1-1,0 1,0 1,0-1,0 1,0-1,0 2,-1-1,1 0,-1 1,0 0,5 6,7 9,-1 1,-1 1,17 30,-12-17,233 419,-40-65,-54-102,-154-277,0-1,0 0,-1 1,0 0,-1 0,1 0,-2 0,2 17,-3-6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36.6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27,'5'0,"5"0,9 0,11-4,4-2,5 0,0 2,-2 1,-4 1,-2 1,-3 0,-2 1,4 0,0 1,0-1,-5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20.6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760 64,'6'-5,"23"-30,-28 34,-1 1,0-1,0 1,1-1,-1 0,0 1,0-1,0 1,0-1,0 0,0 1,0-1,0 1,0-1,0 0,0 1,0-1,0 1,0-1,-1 0,1 1,0-1,0 1,-1-1,1 0,-1 0,-1 0,1 1,0-1,0 0,-1 0,1 1,-1-1,1 1,0-1,-1 1,1 0,-1-1,1 1,-1 0,-1 0,-25 1,1 0,0 2,-1 1,-44 12,-26 5,-193-2,202-17,81-2,0 1,0-1,-1 1,1 1,0 0,0 0,0 0,-8 5,13-6,1 0,0 1,0-1,0 1,0 0,1 0,-1 0,0 0,1 0,-1 0,1 0,0 0,0 0,0 1,0-1,0 0,0 1,1-1,-1 1,1-1,-1 1,1-1,0 1,0-1,0 1,0 0,1-1,-1 1,1-1,0 3,8 28,18 47,0-2,65 222,40 140,-107-349,4-1,4-2,4-1,63 108,54 102,-143-274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37.1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 0,'-11'217,"2"61,13-210,2-1,3-1,4 1,31 101,-33-138,1-1,1 0,1-1,2 0,0-1,2-1,1-1,1 0,1-1,2-2,46 38,-39-38,2-2,53 27,-67-39,0 0,1-2,0 0,0-1,0-1,33 3,-22-6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38.3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0 180,'50'-10,"-5"-1,332-21,-33 3,-160 10,381-53,-558 71,44-5,-51 6,1 0,-1 0,1 0,0 0,-1 0,1 1,-1-1,1 0,-1 0,1 0,-1 0,1 1,-1-1,1 0,-1 1,1-1,-1 0,1 1,-1-1,1 0,-1 1,0-1,1 1,-1-1,1 1,-1 1,0-1,-1 0,1 0,0 0,0 0,-1 0,1 0,-1 1,1-1,-1 0,1 0,-1 0,0 0,1-1,-1 1,0 0,0 0,-1 1,-55 57,24-25,-34 43,-124 186,-140 177,324-431,0 0,-1 0,0-1,-1 0,1 0,-2-1,1 0,-1-1,-12 7,34-19,30-9,-1 11,0 1,0 2,-1 2,1 2,0 2,51 12,-3 7,143 59,-174-64,-37-15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38.9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0,'883'0,"-856"0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39.4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1,'41'103,"-10"-21,205 536,-180-461,0-21,-31-80,32 108,-52-139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40.1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1,'13'1,"1"0,0 1,-1 1,0 0,1 1,-1 1,-1 0,1 0,-1 1,17 11,13 11,56 49,-81-63,57 50,-2 4,-3 2,-3 3,111 162,-144-182,-2 0,-2 2,-3 2,-2 0,-3 1,-2 2,-3 0,-3 0,6 67,5 41,-23-148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41.1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53,'429'-26,"-29"0,-253 26,-116 1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41.7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1,'2'13,"0"0,1-1,1 1,0 0,0-1,1 0,1 0,11 17,0 5,325 708,-307-651,-25-59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43.7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10 295,'2'0,"0"1,0-1,0 1,0 0,0 0,0 0,0 0,-1 0,1 0,0 0,-1 0,1 1,-1-1,1 0,-1 1,0 0,2 1,22 37,-18-30,40 79,-3 1,40 121,-17-42,210 563,-273-718,14 46,-18-58,1 0,-1 0,1 0,-1 0,0 0,0 0,0 0,0 0,0 0,0 0,0 0,-1 0,1 0,-1 0,0 0,1 0,-1-1,0 1,0 0,0 0,0-1,0 1,-2 1,1-2,1-1,-1 1,0-1,1 0,-1 1,1-1,-1 0,0 0,1 0,-1-1,1 1,-1 0,0 0,1-1,-1 1,1-1,-1 0,1 1,-1-1,1 0,0 0,-1 0,1 0,0 0,0 0,-1 0,0-2,-38-41,35 37,-65-88,3-2,5-4,4-2,5-3,-47-135,71 164,-25-117,45 153,3 0,1-1,2 0,4-72,1 96,1 0,1-1,1 2,0-1,2 0,0 1,0 0,2 1,0 0,1 0,23-27,-8 14,1 2,1 1,2 1,57-38,-81 60,0 1,-1 0,1 0,0 0,0 0,0 1,0 0,0 0,0 1,1-1,-1 1,0 0,0 0,0 1,0-1,1 1,-1 1,0-1,0 1,-1-1,1 1,5 3,11 6,-1 1,0 1,27 23,-38-29,15 12,-1 1,-2 1,0 1,-1 0,-1 2,-1 0,-1 2,-2-1,0 2,21 56,-29-64,-1 1,-1 0,-1 1,-1-1,0 1,-2 0,0 0,-2-1,0 1,-1 0,-1 0,-1-1,-1 0,-1 0,-1 0,-15 32,4-20,-2-1,-1-1,-2-1,-49 50,62-71,0-1,-1-1,0 1,0-2,0 1,-1-2,1 1,-1-1,0-1,0-1,-1 1,1-2,0 0,-1 0,1-1,-22-3,33 3,1 0,0 0,-1 0,1 0,-1 0,1 0,-1 0,1 0,0 0,-1 0,1 0,0-1,-1 1,1 0,-1 0,1 0,0-1,-1 1,1 0,0-1,0 1,-1 0,1 0,0-1,0 1,-1 0,1-1,0 1,0-1,0 1,-1 0,1-1,0 1,0-1,0 1,0 0,0-1,0 1,0-1,14-13,27-6,45-9,158-31,-194 51,0 3,0 2,1 3,88 7,-118-2,-1 0,0 1,-1 1,1 1,-1 1,0 0,-1 2,0 0,-1 1,0 0,0 2,-1 0,-1 0,0 2,17 21,-19-19,0 1,-1 0,0 0,-2 1,0 1,-1 0,-2 0,0 1,0 0,-2 0,-1 0,-1 1,0-1,-1 30,-3-32,-1 0,-1 0,0 0,-7 18,8-29,-1 1,0-1,-1 1,0-1,0 0,-1-1,0 1,-1-1,1 0,-11 10,7-12,-1 0,1 0,-1-1,-1 0,1-1,0 0,-1-1,1 0,-1 0,-16-1,-4 3,-50 8,-1-2,1-5,-107-5,151-6,0-2,1-1,0-2,-56-26,-58-17,143 52,6 1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44.4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144 0,'-1'6,"0"0,0 0,0 0,-1-1,1 1,-5 7,-2 9,-3 15,-22 75,-37 215,65-290,3 1,0-1,3 1,1-1,1 0,2 1,2-1,2-1,1 0,15 36,-15-48,0 0,2-1,1-1,0 0,2-1,1 0,0-1,1-1,1 0,1-2,1 0,0-1,1-1,1-1,0-1,25 11,-26-16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45.6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1 294,'0'-1,"0"0,1 0,-1 1,1-1,-1 0,0 0,1 0,0 0,-1 1,1-1,-1 0,1 1,0-1,-1 0,1 1,0-1,0 1,0-1,-1 1,1-1,0 1,0 0,0-1,0 1,1 0,31-8,-19 5,385-89,-234 60,212-72,-345 91,-21 8,-1 1,1 0,0 1,0 0,0 0,21-1,-31 4,0 0,0 0,0 0,0 0,0 0,0 1,0-1,0 0,0 0,0 1,0-1,0 1,0-1,0 1,-1-1,1 1,0-1,0 1,-1 0,1 0,0-1,-1 1,1 0,0 0,-1 0,1-1,-1 1,0 0,1 0,-1 0,0 0,1 0,-1 0,0 0,0 0,0 0,0 0,0 0,0 0,0 0,0 0,0 0,-1 0,1 0,0 0,-1 1,-20 53,17-46,-283 552,98-203,188-355,-1 0,0-1,0 1,0-1,0 0,0 1,-1-1,1 0,-4 2,4-2,9-5,-3 2,11-3,0 1,1 0,-1 1,0 1,1 0,-1 1,30 4,110 29,-84-16,69 19,-116-31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21.1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1 222,'0'-5,"0"-5,8-5,8-5,9-3,5-2,5 4,2 0,-2 0,3 4,-2 4,-7 1,-3 1,-7 4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46.2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52,'4'0,"6"0,10 0,10 0,12 0,13 0,9 0,6 0,10 0,2-4,-3-6,-2-1,-10 1,-13 3,-6 2,-8 2,-9 1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48.0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708 0,'-70'70,"-4"-4,-2-2,-3-4,-3-4,-141 74,196-113,22-14,0 1,0-1,0 0,-1 0,1 0,-1 0,0-1,0 0,-7 1,12-3,1 0,-1-1,0 1,0 0,1-1,-1 1,0 0,1-1,-1 1,1-1,-1 1,0-1,1 1,-1-1,1 1,-1-1,1 0,0 1,-1-1,1 0,-1 1,1-1,0 0,0 1,-1-1,1 0,0 0,0 1,0-1,0 0,0 0,0 1,0-1,0 0,0 0,0 0,1 1,-1-2,8-32,-8 33,6-14,1-1,0 2,1-1,1 1,0 0,1 1,0 0,1 1,17-16,10-5,75-52,-112 84,33-23,1 2,1 1,55-24,-79 41,-1 0,0 0,1 1,0 1,0 0,0 1,0 0,0 0,0 2,0-1,0 1,0 1,0 0,-1 1,1 1,20 8,12 9,-2 2,0 3,-2 1,0 2,-3 1,0 2,-2 2,-1 1,53 73,-65-76,-1 1,-1 1,-2 1,-2 1,-1 0,-2 1,-1 0,-2 1,-2 0,-1 1,-2 0,0 66,-5-93,-1 0,0 0,0 0,-1 0,-1 0,0 0,-1 0,-9 19,10-25,-1 0,0 0,-1 0,1-1,-1 0,0 0,-1 0,1 0,-1-1,0 0,0 0,0 0,-1-1,1 0,-14 4,-26 6,-1-1,-1-3,0-2,-51 2,-199-9,184-2,106 2,0 0,0-1,0 0,0 0,0 0,-12-5,19 6,0-1,0 1,0-1,0 1,0-1,0 0,0 1,1-1,-1 0,0 0,0 1,1-1,-1 0,0 0,1 0,-1 0,1 0,-1 0,1 0,-1 0,1-2,0 1,0 0,0 0,0 0,1 0,-1 0,1 0,0 0,-1 0,1 0,0 0,0 0,0 1,0-1,1 0,-1 1,2-3,1 0,0 1,0-1,0 1,0-1,0 1,1 1,-1-1,1 1,0-1,9-2,58-12,-16 5,-46 10,0 0,0 1,0 0,0 0,0 1,0 0,0 1,0 0,0 1,0 0,0 1,-1 0,11 4,16 8,-1 3,35 21,-38-20,30 17,202 108,-245-135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48.6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1,'199'199,"-9"8,-8 9,165 258,-306-409,65 136,-89-158,-1 0,-2 1,-2 1,9 70,-11-28,-4 0,-4 1,-3 0,-19 126,7-159,6-34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50.8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2544,'53'-19,"893"-58,-398 47,-288 10,1048-106,-526 3,-86 12,-220 46,785-116,-7-53,69-37,11 76,33 37,-936 75,-69 10,714-48,27 97,-450 23,-547-2,-1-5,1-4,180-45,-236 41,0-2,74-40,86-63,-199 114,57-29,1 3,1 4,91-27,-22 9,200-69,-322 112,1 0,0 1,-1 1,1 1,24 1,-22 1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52.4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0 244,'555'-7,"-5"-36,-372 18,-1-8,265-85,-431 114,-4 1,0 1,0-1,0 2,1-1,-1 1,8-1,-14 2,1 0,-1 1,0-1,1 0,-1 0,0 1,1-1,-1 1,0-1,0 1,0 0,1-1,-1 1,0 0,0 0,0 0,0 0,0 0,0 0,-1 0,1 0,0 0,0 0,-1 0,1 1,-1-1,1 0,-1 0,0 1,1-1,-1 0,0 1,0-1,0 0,0 1,0-1,0 0,0 1,-1 0,1 13,-2 0,0 0,-1 0,-1 0,0-1,-7 16,-43 87,33-74,-339 651,-67-36,411-636,-1 0,-31 30,74-97,-15 32,0 1,1 0,1 0,0 2,1 0,0 0,0 1,1 1,0 0,0 1,1 1,0 0,0 1,0 1,1 1,21-3,77 0,-1 5,1 4,-1 6,159 32,-201-29,-36-7,41 11,-57-9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53.0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0 221,'28'-2,"-1"-2,1-1,-1-2,-1 0,47-20,-10 5,-40 14,260-78,-232 74,1 3,-1 1,89 0,-114 7,-1-1,39-7,-43 5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54.3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167 519,'0'-1,"0"-1,0 1,0 0,-1 0,1 0,0-1,-1 1,1 0,-1 0,1 0,-1 0,0 0,1 0,-1 0,0 0,0 0,0 0,0 0,0 1,0-1,0 0,0 1,0-1,0 0,0 1,0 0,0-1,-1 1,1-1,0 1,0 0,-3 0,-56-2,52 3,1-1,-1 0,0 0,-16-3,23 3,0-1,0 1,-1 0,1-1,0 1,0-1,0 0,0 1,0-1,0 0,0 0,0 0,0 0,0 1,0-1,0-1,0 1,1 0,-1 0,1 0,-1 0,0 0,1 0,0-1,-1 1,1 0,0-1,0 1,0 0,-1 0,1-1,1 1,-1 0,0-1,0 1,0 0,1 0,-1-1,0 1,1 0,-1 0,1 0,0 0,-1-1,1 1,0 0,1-1,5-8,0 2,0-1,1 1,10-9,27-20,0 2,3 2,1 3,1 1,1 3,78-29,-26 20,0 5,161-27,-223 50,0 1,1 3,0 1,0 2,-1 2,70 12,-91-10,-1 1,0 1,0 1,-1 1,0 0,0 1,-1 1,0 1,-1 0,0 1,-1 1,0 1,-1 0,0 1,22 32,-26-31,-1 2,0-1,-1 1,-1 0,-1 1,0-1,-2 1,0 1,2 36,-4 9,-10 104,7-153,-3 18,-2-1,-2-1,0 1,-3-1,0-1,-2 0,-1 0,-2-1,-1-1,-1-1,-1-1,-24 26,-19 16,-3-3,-3-2,-83 59,77-65,-159 95,220-146,-1-1,0 0,0-1,-1-1,1 0,-1-1,0-1,0 0,0-1,0 0,-29-4,36 2,-1 0,1-1,0 0,-1-1,1 0,0 0,1-1,-1 0,1 0,-1-1,1 0,0 0,1 0,-1-1,1 0,1 0,-1-1,1 0,0 0,0 0,-7-16,9 15,-1 0,1-1,1 1,0-1,0 0,0 1,1-1,1 0,-1 0,1 0,1 0,0 0,0 0,4-13,-1 9,1 1,0 1,1-1,1 1,0 0,0 0,1 1,0-1,16-14,14-8,2 2,2 2,0 1,2 2,1 2,60-23,-97 44,1 0,-1 0,0 1,1 0,-1 0,1 1,0 0,-1 1,1-1,17 3,-8 2,0 1,-1 0,0 1,22 11,287 99,1 0,-262-86,89 37,-135-61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54.8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24,'0'-1,"1"0,-1 0,0 0,1 0,-1 1,0-1,1 0,-1 0,1 0,0 0,-1 1,1-1,0 0,-1 1,1-1,0 0,0 1,-1-1,1 1,0-1,0 1,0-1,0 1,0 0,0 0,0-1,0 1,1 0,32-5,-29 5,5 0,1 0,0 1,-1 0,1 0,-1 1,1 1,-1 0,0 0,10 6,15 8,39 25,-57-32,92 59,-2 5,-4 4,136 133,-162-132,-4 3,-3 3,-5 3,80 140,-115-172,-3 2,-3 1,-3 1,-1 1,-4 0,-2 2,-3-1,-3 2,-3-1,-2 1,-9 100,4-144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55.9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305 1,'-3'0,"0"1,1 0,-1-1,0 1,1 1,-1-1,1 0,-1 0,1 1,0 0,-1-1,1 1,0 0,0 0,0 0,0 0,1 1,-3 2,-27 48,31-52,-36 77,5 2,2 0,5 2,2 1,-10 95,-18 429,47-475,22 221,-11-293,2-1,3 0,2-1,3-1,3 0,27 54,-38-93,0-1,1 0,0 0,2-1,0-1,0 0,29 24,-24-25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57.2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179 1,'-2'0,"1"0,-1 1,0-1,1 1,-1 0,1-1,-1 1,1 0,0 0,-1 0,1 0,0 0,0 0,0 0,-1 1,1-1,0 0,1 1,-1-1,0 1,-1 2,-16 41,14-33,-25 73,5 0,3 1,-9 89,17-46,2 187,13-260,2-1,3 1,2-2,2 1,2-1,3-1,43 95,-41-112,1-1,2-1,1-1,2-1,1-1,1-1,2-1,1-1,1-2,2-1,54 33,-15-18,1-4,83 29,-124-54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21.8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0,'0'5,"0"9,0 7,0 4,0 2,0 1,4 4,6 1,1-1,3-1,-1-2,-2-2,-4-1,-2-5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58.9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1 644,'8'-1,"1"0,-1-1,0 0,0 0,0-1,0 0,14-8,14-4,394-153,73-26,-473 184,373-123,11 36,-413 97,1-1,-1 1,1 0,-1 0,1-1,-1 1,1 0,0 1,-1-1,1 0,-1 0,1 1,-1-1,1 1,-1-1,0 1,1-1,1 2,-3-1,1-1,-1 1,1 0,-1 0,0 0,1-1,-1 1,0 0,1 0,-1 0,0 0,0 0,0-1,0 1,0 0,0 0,0 0,0 0,0 0,0 0,-1 0,1 1,-4 7,0 0,0 0,-1 0,-8 12,5-8,-581 960,533-879,-147 235,198-323,0-1,0 0,0 0,-1 0,0 0,0-1,0 0,0-1,-1 1,0-1,-8 3,12-5,-1 0,1 0,-1 0,1-1,-1 1,1-1,-1 0,0 0,1 0,-8-1,9 0,1 1,-1-1,0 0,0 0,1 0,-1 1,1-2,-1 1,0 0,1 0,0 0,-1-1,1 1,0-1,0 1,0-1,0 1,0-1,0 0,0 1,0-4,0 3,0-1,1 1,-1-1,1 1,-1 0,1-1,0 1,0-1,1 1,-1-1,0 1,1-1,-1 1,1 0,0-1,0 1,0 0,0 0,0-1,1 1,-1 0,0 0,1 0,0 1,-1-1,1 0,0 1,0-1,0 1,0-1,0 1,0 0,1 0,2-2,10-3,1 0,-1 1,1 1,16-3,-18 3,12-1,0 1,0 1,1 2,-1 0,0 2,0 0,1 2,-1 1,-1 1,1 1,42 17,-41-15,1-1,-1-1,1-1,42 1,116-7,-71-2,-78 4,0-2,0-2,-1-1,50-13,-60 9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59.6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1 203,'29'-2,"-1"-1,1-2,-1 0,39-14,39-7,379-57,-331 64,181 2,-300 18,-27 0,0 0,0 0,0-1,-1 0,1 0,0-1,0 0,0-1,0 0,-1 0,1 0,8-5,-6-3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00.1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0,'4'1,"0"-1,-1 1,1 0,-1 0,1 1,-1-1,0 1,1-1,-1 1,0 0,0 0,0 0,0 1,-1-1,1 1,-1 0,1 0,-1-1,0 1,2 4,7 12,0 0,10 26,-9-19,40 79,374 698,-410-777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00.8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0,'8'1,"1"0,-1 0,0 1,0 0,0 1,0 0,0 0,9 5,60 39,-65-40,102 73,-4 4,-4 4,125 135,-168-155,-2 3,87 135,-119-156,-2 0,-2 2,-2 0,-3 2,23 94,-28-71,-4-1,1 85,-12 155,0-22,8-231,-2-44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11.1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3714,'1'-1,"0"-1,0 0,0 1,1-1,-1 1,0 0,1-1,-1 1,1 0,-1 0,1 0,0 0,-1 0,1 0,0 0,0 0,0 1,0-1,-1 1,1 0,4-1,7-3,62-23,127-26,-88 25,3028-951,-1538 364,245-86,710-33,-1808 519,-564 147,339-174,-504 228,-8 4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12.8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5611,'32'-1,"0"-1,0-2,49-11,94-39,-109 32,2635-936,-748 199,-9-32,348-139,-429 247,30 140,-1282 412,745-60,433-11,-730 62,-840 108,271-76,-474 104,-9 2,1 1,-1-1,0-1,0 1,0-1,0 0,-1-1,11-7,-17 11,0 0,0-1,0 1,0 0,1-1,-1 1,-1 0,1-1,0 1,0 0,0 0,0-1,0 1,0 0,0-1,0 1,0 0,-1 0,1-1,0 1,0 0,0 0,-1-1,1 1,0 0,0 0,0 0,-1-1,1 1,0 0,-1 0,1 0,0 0,0 0,-1-1,1 1,0 0,-1 0,1 0,0 0,-1 0,1 0,0 0,-1 0,1 0,0 0,0 0,-1 0,1 1,-1-1,1 0,-15-2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17.3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0 178,'196'-7,"-1"-8,286-60,-357 48,-43 8,149-15,-227 34,0 0,-1 0,1 0,0 0,-1 0,1 0,-1 0,1 1,0 0,-1-1,1 1,-1 0,1 0,-1 0,0 1,1-1,2 3,-4-3,0 1,0-1,0 1,0-1,-1 1,1-1,0 1,-1 0,1-1,-1 1,0 0,1 0,-1-1,0 1,0 0,0 0,0-1,0 1,-1 2,-2 7,0-1,-1 0,0 0,-1 0,1 0,-13 15,-275 390,56-84,185-256,10-10,-4-2,-93 101,127-154,-5 4,16-12,10-8,7-4,1 0,1 2,0 0,0 1,0 1,1 0,32-3,149-7,-170 15,583-2,-560 13,-38-5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17.8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0 148,'440'-10,"493"-74,-689 37,-215 41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18.5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1,'5'2,"0"0,0 0,-1 1,1 0,-1 0,1 0,-1 0,0 1,0 0,0-1,-1 1,6 9,-7-12,101 142,-39-52,106 161,-160-233,0 1,-2 0,10 33,-5-14,69 155,-74-172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19.9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1139 0,'-2'3,"1"-1,-1 0,0 0,0 1,0-1,0-1,0 1,0 0,-1 0,1-1,-1 1,1-1,-1 0,1 0,-1 0,0 0,-2 0,-3 2,-230 123,40-17,105-64,-2-3,-150 44,232-83,0 0,1-1,-1 0,0-1,-22-1,32 0,1 0,0-1,0 1,0-1,-1 1,1-1,0 0,0 0,0 0,0 0,0 0,0 0,1-1,-1 1,0 0,-2-4,3 3,0 0,0-1,0 1,0 0,0-1,1 1,-1-1,1 1,0-1,0 1,0-1,0 1,0 0,0-1,0 1,1-1,0 1,1-5,5-13,1 1,0-1,2 2,0-1,1 1,1 1,0 0,2 1,-1 0,2 1,0 0,20-13,-16 17,1 0,-1 2,2 0,-1 2,1 0,0 1,0 1,1 1,0 1,-1 1,42 2,-38 1,0 1,-1 2,1 0,-1 2,0 0,-1 2,0 1,0 0,0 2,24 16,-11-1,-1 1,-1 1,-1 3,-2 0,-1 2,-2 1,37 59,-25-28,-3 3,-3 1,38 110,-53-121,-3 1,-2 1,-3 0,-2 0,-3 1,-3 0,-2 0,-11 93,2-100,-2-1,-2 0,-3-1,-2-1,-2 0,-3-1,-1-1,-3-2,-58 82,48-81,-3-2,-1-2,-3-2,-59 47,75-68,-1-2,-1 0,0-2,-2-2,1 0,-2-2,0-1,-65 14,83-24,1 0,0-1,-1-1,0 0,1-1,-1 0,1-1,0 0,0-1,0-1,0 0,0-1,1 0,-1-1,1 0,1-1,-1 0,1-1,1-1,-1 1,1-2,1 1,0-1,0-1,1 0,-11-18,-10-21,2-2,3 0,1-2,3 0,-16-73,19 52,4-1,3-1,-1-114,11 166,1 0,1 0,1 1,1-1,1 1,2-1,0 2,1-1,2 1,0 0,1 1,1 0,2 1,0 1,1 0,1 1,0 0,28-22,-16 16,2 2,0 1,2 1,0 2,1 1,1 2,39-13,-27 14,1 3,0 1,1 2,-1 3,55-1,-56 6,1 2,-1 2,0 2,0 2,82 24,-63-11,-1 2,-1 3,-1 3,-1 3,-2 2,104 78,-152-102,0 0,1-1,0-1,1 0,-1 0,1-2,18 7,-7-6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22.1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11,'0'-5,"0"-1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20.5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0 298,'9'0,"15"-4,17-10,18-7,12-4,11-2,5-6,4 4,-5-2,-8 0,-9 5,-12 7,-11 6,-9 2,-7 3,-9 2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21.2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1 265,'0'2,"0"0,0-1,0 1,1 0,-1 0,0 0,1-1,0 1,-1 0,1 0,0-1,0 1,0-1,0 1,0-1,0 1,0-1,1 0,-1 1,0-1,3 2,0-1,0 0,0 0,1 0,-1-1,0 1,1-1,-1 0,8 0,8 0,0-1,0 0,22-5,-40 5,107-16,129-37,100-48,-62 16,-230 73,-16 5,55-22,-69 20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22.6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4 258,'2'0,"0"1,-1-1,1 1,-1-1,1 1,-1 0,1-1,-1 1,0 0,1 0,-1 0,0 0,0 0,1 1,-1-1,0 0,0 0,0 1,-1-1,1 1,0-1,0 0,-1 1,1 0,0 1,13 49,-11-37,28 143,17 254,-29-207,-7-111,-2-17,1 147,-12-237,0-1,-1 1,-7-25,-1-5,3 5,-99-596,82 437,2-248,22 441,-1-2,1-1,0 0,1 1,0-1,0 0,0 1,3-8,-3 12,0 0,0 1,1-1,-1 0,0 1,1-1,-1 1,1 0,-1 0,1-1,0 1,0 0,-1 0,1 0,0 1,0-1,0 0,0 1,0-1,0 1,0 0,0 0,0 0,0 0,0 0,0 0,3 1,10 1,-1 2,0 0,0 1,0 0,0 1,-1 0,0 1,20 15,-3-4,175 111,-6 9,-6 9,192 190,-373-326,40 35,-3 3,-1 1,74 106,-111-136,-2 0,-1 1,0 0,-2 1,0 0,-2 0,3 28,2 8,16 65,22 143,-44-236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23.6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0 103,'32'-3,"0"0,0-2,0-1,45-16,-45 12,0 2,0 1,1 1,39-1,-51 5,0 0,25-7,39-3,-64 12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24.4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96 2,'-3'-2,"-3"12,-6 15,-5 29,1 0,3 2,2 0,3 0,2 1,3-1,7 106,0-123,1 0,2 0,2-1,1 0,2 0,2-1,1-1,2 0,2-1,1-1,1-1,32 37,-46-62,1 0,0 0,0-1,1 0,9 6,7 0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25.5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1 173,'12'-1,"1"-1,-1 0,1-1,14-6,3 1,107-29,325-70,-462 107,7-1,-1 0,0 0,1 0,-1 1,14 1,-19-1,0 1,0-1,0 0,0 1,0-1,0 1,0-1,-1 1,1 0,0-1,0 1,0 0,-1-1,1 1,0 0,-1 0,1 0,0 0,-1 0,1-1,-1 1,1 0,-1 0,0 0,0 0,1 1,-1-1,0 0,0 0,0 0,0 0,0 0,0 0,0 0,0 0,-1 0,1 0,0 0,-1 0,1 0,0 0,-1 0,0 1,-7 17,-1 0,0-1,-2 0,0-1,-15 18,-16 27,-174 342,117-208,78-149,16-34,0 0,-2-1,-11 19,88-61,-47 21,0 1,1 1,0 1,0 2,1 0,41-1,-16 5,-1 2,67 11,130 34,-220-40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26.1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11,'610'0,"-562"-5,-28 0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26.6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0,'0'5,"4"5,6 9,6 11,3 12,4 9,6 7,3 7,-1 6,4-1,-4-9,-4-5,-1-4,-1-6,-6-8,0-9,-5-6,-3-6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27.4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1,'7'1,"0"1,0 0,0 1,0-1,-1 1,1 1,-1-1,0 1,0 0,0 0,7 8,10 5,58 45,-2 4,134 145,-138-125,-4 3,-4 3,-4 2,-3 4,-6 2,-3 2,40 121,-45-60,-10-26,-30-120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28.2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26,'1778'-22,"-1685"20,-55 1,-34 1,-14 0,-11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23.1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0 249,'4'1,"-1"-1,0 1,0 0,-1 0,1 0,0 0,0 0,0 1,-1-1,1 1,-1 0,1 0,-1 0,3 3,33 38,-29-32,47 77,-52-87,-1-10,-2-11,-16-91,9 71,1-1,1 1,5-69,-1 107,0 0,0 0,0 0,1-1,-1 1,1 0,-1 0,1 0,0 0,0 0,0 0,0 0,0 0,1 0,-1 0,1 1,2-4,-2 4,-1 1,1-1,0 0,-1 1,1-1,0 1,0-1,-1 1,1 0,0 0,0 0,-1 0,1 0,0 0,0 0,0 0,2 2,7 2,0 0,0 1,0 1,-1 0,13 9,-13-9,48 34,-1 1,-2 3,-3 3,-1 1,65 82,-103-114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28.8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1,'2'13,"1"1,0-1,0 1,1-1,1 0,0-1,13 23,2 8,273 602,-155-346,62 98,-186-370,1 1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30.6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146 461,'4'4,"-1"0,-1 1,1-1,0 1,-1-1,0 1,0 0,2 9,7 16,32 51,77 107,-17-29,174 351,-277-509,5 10,0-1,-1 1,0 0,-1 0,2 12,-5-22,1 1,-1 0,0-1,0 1,0-1,0 1,0-1,0 1,-1 0,1-1,0 1,-1-1,1 1,-1-1,0 0,0 1,1-1,-1 1,0-1,0 0,0 0,0 0,0 1,0-1,-1 0,1 0,0-1,-1 1,1 0,0 0,-1-1,1 1,-1 0,1-1,-1 0,1 1,-1-1,1 0,-1 0,0 0,1 0,-1 0,1 0,-1 0,1 0,-2-1,-5 0,0-1,0 0,1 0,-1-1,1 0,0 0,0-1,0 1,0-2,1 1,-1-1,-10-10,-10-11,-33-41,43 47,-54-66,3-2,-90-156,121 177,3-3,4 0,2-2,-30-127,54 181,0 0,2 0,0-1,1 1,1-1,0 1,2-1,7-35,-5 41,0 0,1 0,1 0,0 0,1 1,0 0,1 1,0 0,1 0,0 0,1 1,17-14,-1 5,1 1,1 1,0 2,1 0,1 2,0 1,1 2,0 1,43-8,-1 6,0 3,1 2,76 6,-124 0,-1 2,0 1,0 0,0 2,31 11,-47-13,1 1,-1 0,0 1,0 0,0 1,0 0,-1 0,0 0,-1 1,1 1,-1-1,0 1,-1 0,0 1,8 14,0 8,0 0,-3 2,0-1,-2 1,7 48,-9-18,-2 0,-4 66,-2-118,-1 0,1 0,-2 1,0-1,0-1,-1 1,0 0,-1-1,0 0,0 0,-1 0,-1-1,1 0,-14 14,-10 6,-2 0,-56 39,27-23,-144 97,84-61,121-81,-1 0,0 0,1 0,-1 1,0-1,1 0,-1 1,1-1,-1 0,1 1,-1-1,1 1,-1-1,1 1,-1-1,1 1,-1-1,1 1,0-1,-1 1,1 0,0-1,0 1,-1 0,1-1,0 1,0 0,0-1,0 1,0 1,21 0,51-14,-60 10,18-4,1 3,0 0,0 2,0 1,0 2,0 1,-1 1,44 12,-51-9,0 1,0 1,-1 1,0 0,-1 2,0 1,-1 0,-1 1,0 2,-1 0,21 23,-16-11,-1 0,-2 2,0 0,16 37,-26-45,0 1,-1 0,-2 0,0 1,-2 0,5 47,-9-66,-1 1,0 0,0 0,0 0,-1-1,0 1,0 0,-1-1,1 1,-1-1,0 1,-1-1,1 0,-1 0,0 0,-1 0,-4 5,4-6,-1 0,0 0,0-1,-1 1,1-1,-1 0,0-1,1 0,-1 1,0-2,0 1,0-1,-1 0,1 0,-11 0,-10-2,1 0,0-2,0 0,0-2,0-1,0-1,1-1,1-1,-1-2,-38-22,32 14,0-1,2-2,0-1,2-1,0-2,2 0,-25-35,42 49,1 0,0-1,-6-14,9 16,-1 0,0 1,-1 0,-13-19,7 18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31.1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177 1,'-3'1,"0"0,0 0,0 0,0 1,0 0,1-1,-1 1,1 0,-1 0,1 1,0-1,0 0,0 1,0-1,0 1,1 0,-1-1,1 1,-2 4,0-1,-16 30,2 2,2 0,1 1,2 1,-13 80,13-31,0 153,14-182,2 0,3 1,3-2,2 1,3-2,2 0,3 0,2-2,3-1,2-1,3-1,2-1,2-2,2-2,77 81,-84-103,-6-8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32.33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1 257,'12'-1,"0"0,0-1,0 0,0-1,0 0,0-1,13-7,81-45,-48 24,38-21,62-29,-156 81,-1 0,1 0,0 0,0 1,0-1,0 1,-1-1,1 1,0 0,0-1,0 1,0 0,0 0,0 1,0-1,0 0,0 1,0-1,0 1,2 1,-2-1,-1 0,0 0,0 0,0 1,0-1,0 0,0 1,-1-1,1 1,0-1,-1 1,1-1,-1 1,1-1,-1 1,0 0,0-1,0 1,0 1,0 7,-1 0,0-1,-1 1,0-1,0 1,-7 16,-31 54,-2-2,-77 105,72-113,-113 162,159-232,0 1,0 0,1 0,-1 0,0-1,0 1,1 0,-1 0,1 0,-1 0,1 0,0 0,-1 0,1 0,0 0,-1 0,1 0,0 1,0-1,0 0,0 0,0 0,0 0,1 0,-1 1,1-1,0 0,0-1,0 1,0-1,0 1,0-1,0 0,0 1,0-1,0 0,1 0,-1 0,0 1,0-1,0 0,0-1,0 1,1 0,0 0,66-18,-62 16,25-11,0 0,-2-2,46-30,34-18,-106 61,1 1,-1 0,0-1,0 1,0 1,1-1,-1 0,0 1,1 0,-1 0,1 0,-1 0,0 0,1 1,-1-1,0 1,1 0,5 2,-1 2,1 0,-1 0,0 1,0 0,6 8,32 21,-31-27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33.4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1 112,'30'1,"1"-1,-1-1,0-2,0-1,0-2,0 0,-1-2,50-21,-62 22,0 1,1 1,-1 0,35-4,32-8,-68 10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34.9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651 0,'-6'6,"-1"-1,1 0,-1 0,0-1,0 0,-1 0,1 0,-1-1,1 0,-1-1,-9 2,-15 2,-49 3,29-4,-23 5,7 0,-114 2,138-20,25-2,19 9,-1 1,1 0,0-1,0 1,0-1,-1 1,1 0,0-1,0 1,0-1,0 1,0-1,0 1,0 0,0-1,0 1,0-1,0 1,0-1,0 1,0 0,0-1,0 1,0-1,0 1,1-1,-1 1,0 0,0-1,1 1,-1 0,0-1,0 1,1 0,-1-1,1 1,4-3,0 0,1 1,-1-1,0 1,1 1,0-1,-1 1,1 0,0 0,0 1,0-1,0 1,7 1,12-1,53-8,-26 3,80 1,-114 5,0 1,0 1,-1 0,1 2,-1 0,0 0,0 2,21 11,-10-1,0 1,-2 1,0 2,-1 0,-2 2,0 0,-1 2,-2 1,0 0,-2 1,-1 1,-1 1,-1 1,-2 0,12 39,-13-30,-1 1,-2 1,-2-1,-2 1,-1 0,-3 1,-1-1,-2 0,-1 0,-3 0,-18 69,13-71,-3-1,-1 0,-30 55,38-81,0-1,0 1,-2-1,1 0,-1-1,0 0,-1 0,-1-1,1-1,-1 0,-1 0,1-1,-1 0,-18 6,16-9,-1-1,0-1,0 0,0-1,0-1,0 0,0-1,0-1,1 0,-1-1,0-1,1 0,0-1,0 0,-15-9,4 2,0-2,1 0,1-2,0-1,1 0,1-2,-22-24,36 34,-1 0,2 0,-1 0,1-1,1 0,0 0,0-1,1 1,0-1,1 0,-3-12,5 15,1 1,0-1,0 0,0 1,1-1,0 1,0-1,1 1,0 0,0 0,1 0,0 0,0 0,1 0,-1 1,1-1,10-9,-4 3,1 0,1 1,0 1,0 0,1 0,23-13,-27 19,0 1,0 1,0-1,0 1,0 1,1 0,-1 0,1 1,-1 0,1 1,-1 0,1 0,10 3,18 3,-1 2,0 2,0 1,-1 2,49 25,161 104,-159-87,105 48,-166-92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35.5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0,'21'1,"-1"1,0 1,0 1,0 1,0 0,-1 2,29 12,125 76,-141-76,74 46,-3 4,-2 6,-5 3,144 151,-210-197,-3 1,0 1,-3 1,0 2,-3 0,-1 1,-2 1,-1 1,-2 1,-2 0,-2 1,-2 0,7 75,-14 52,-30 252,-1-2,24-342,0-57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49.7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0 205,'3'1,"0"1,-1 0,0 0,1 1,-1-1,0 0,0 1,0-1,0 1,-1 0,1-1,-1 1,1 0,-1 0,1 4,4 5,196 438,-195-427,-14-27,-18-34,-6-23,3-2,-22-75,41 109,1-1,2-1,0 1,3-1,0 0,2 0,4-35,-2 59,1 0,0 1,0 0,0-1,1 1,0 0,1 0,-1 1,1-1,0 1,0-1,1 1,0 1,0-1,0 1,8-6,-5 4,1 0,0 1,0 0,0 0,1 1,0 0,-1 1,1 0,21-3,-23 5,1 1,-1-1,0 1,1 1,-1-1,1 2,-1-1,0 1,0 0,0 1,0-1,0 2,0-1,-1 1,0 0,1 1,-2 0,1 0,0 0,-1 1,0 0,-1 0,1 1,-1 0,0-1,-1 2,0-1,7 14,-11-18,1-1,0 0,-1 0,1 0,-1 1,0-1,0 0,0 0,0 1,0-1,0 0,0 0,-1 1,1-1,-1 0,0 0,0 0,1 0,-1 0,-1 0,1 0,0 0,0 0,-1 0,1-1,-1 1,0 0,1-1,-1 0,0 1,0-1,0 0,0 0,0 0,0 0,-3 1,-11 4,1 0,-1-1,-34 5,28-5,-13 2,1 1,1 2,-47 21,63-22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51.2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0 486,'4'1,"-1"1,0 0,-1 0,1 0,0 0,0 0,-1 1,1-1,-1 1,0-1,0 1,0 0,3 6,3 3,13 12,1 0,0-1,2-1,1-2,0 0,2-1,31 16,-56-34,1 0,-1 0,0 0,0 0,1 0,-1-1,0 1,1-1,-1 1,1-1,-1 0,0 0,1 0,-1-1,1 1,-1 0,0-1,1 1,-1-1,0 0,0 0,5-2,-3 0,0-1,-1 1,1-1,0 0,-1 1,0-1,0-1,0 1,-1 0,4-8,1-5,0-1,-1 0,-1 0,5-37,-7-50,-3 105,0-1,1 1,-1 0,0 0,0-1,0 1,1 0,-1 0,0-1,1 1,-1 0,0 0,0 0,1 0,-1-1,0 1,1 0,-1 0,0 0,1 0,-1 0,0 0,1 0,-1 0,0 0,1 0,-1 0,0 0,1 0,-1 0,0 0,1 0,-1 1,0-1,1 0,-1 0,0 0,0 0,1 1,-1-1,0 0,0 0,1 1,-1-1,0 0,0 0,0 1,1-1,-1 1,20 15,-17-13,123 102,184 117,-254-185,169 101,-222-136,-1 0,1-1,-1 0,1 1,0-1,-1 0,1-1,0 1,0 0,0-1,0 1,-1-1,1 0,0 0,0 0,0-1,0 1,0-1,5-1,-5 1,-1-1,0 0,1 0,-1 0,0 0,0 0,0-1,0 1,0 0,-1-1,1 0,-1 1,1-1,-1 0,0 0,0 1,0-1,-1 0,1-6,4-24,-2 0,-2 0,0 0,-3 0,-1 0,-1 0,-14-53,-7-4,-54-125,59 164,7 15,-1 1,-2 1,-1 0,-24-33,38 63,-1 1,1 0,-1-1,0 1,1 0,-2 1,1-1,0 1,0 0,-1 0,1 0,-1 0,0 1,-6-1,9 1,0 1,0-1,0 1,0 0,0 0,0 0,0 0,0 1,0-1,0 0,0 1,0-1,0 1,0 0,0 0,1-1,-1 1,0 0,0 1,1-1,-1 0,1 0,-1 1,1-1,0 1,-1-1,1 1,0 0,0-1,0 1,0 0,0 0,1 0,-1 0,0 0,0 2,0 8,0-1,0 1,1 0,1-1,0 1,0-1,1 1,1-1,0 1,7 17,8 13,29 52,-44-88,32 57,3-2,3-1,2-2,2-2,3-2,67 58,-71-71,-29-25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52.2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199 1,'4'0,"6"0,6 0,-5 0,-8 0,-9 0,-8 0,-5 0,-5 0,-1 0,-2 0,0 4,0 1,1 1,0-2,5-1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24.1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1114 574,'-39'2,"1"2,-1 1,1 2,1 1,-1 2,1 2,1 1,1 2,-54 30,-17 20,-155 124,188-130,2 2,-95 108,165-168,0-1,1 1,-1-1,0 1,1-1,-1 1,1-1,-1 1,1-1,-1 1,1 0,-1-1,1 1,-1 0,1-1,0 1,0 0,-1 0,1-1,0 1,0 0,0 0,0 0,0-1,0 1,0 0,0 0,0 0,0-1,1 3,0-3,1 0,-1 1,1-1,-1 0,1 0,-1 0,1 0,-1 0,1 0,-1 0,1-1,-1 1,1 0,1-1,65-25,-64 25,429-180,-420 176,-1-1,0 0,-1 0,1-1,-1-1,-1 0,1-1,-2 0,16-17,-20 20,-1 0,0-1,-1 0,1 0,-1 0,0-1,-1 1,0 0,0-1,-1 0,0 1,0-1,0 0,-1 0,0 0,-1 1,-3-16,-15-55,-4 1,-4 1,-49-100,39 97,-3 1,-3 2,-58-75,87 127,28 31,32 32,-4 10,-2 2,-2 2,-2 1,41 87,-33-60,64 90,-90-148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53.5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1 337,'0'-1,"0"0,1 0,-1 0,1 0,-1 0,1 0,0 0,-1 0,1 0,0 0,-1 0,1 1,0-1,0 0,0 1,0-1,0 0,0 1,0-1,0 1,2-1,30-11,-24 9,718-281,-719 280,0 0,0 1,1 1,16-4,-25 6,0 0,1 0,-1 0,1 0,-1 0,0 0,1 0,-1 0,0 0,1 0,-1 0,0 0,1 1,-1-1,0 0,1 0,-1 0,0 0,1 1,-1-1,0 0,1 0,-1 0,0 1,0-1,1 0,-1 1,0-1,0 0,0 1,0-1,1 0,-1 1,0-1,0 0,0 1,0-1,0 0,0 1,0-1,0 1,-15 30,-104 134,-189 288,224-315,83-138,1 1,-1-1,1 1,0-1,-1 1,1-1,0 1,-1-1,1 1,0 0,0-1,-1 1,1-1,0 1,0 0,0-1,0 1,0 0,0-1,0 1,0-1,0 1,0 0,0-1,0 1,1 0,-1-1,0 1,0-1,1 2,19 3,37-13,-49 7,49-7,40-9,-74 10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54.0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0 234,'9'0,"6"0,6-5,3-1,6 1,7 0,10-6,9-7,4 1,5-2,4-1,-2-3,-7 4,-5 0,-9 0,-2 2,-10 0,-10 3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54.6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0,'0'9,"5"6,5 10,5 9,9 4,1 7,4 5,1 2,5 2,0-1,-1 0,-3-5,-6-7,-3-5,-6-6,-5-2,0-7,-2-7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55.6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0 113,'4'-4,"6"-2,10 1,10 1,12-4,13 1,9-4,2-4,4 1,-3 2,-3 4,-9 3,-10 2,-7 2,-7 1,-7-4,-10-1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56.2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6 160,'-4'4,"3"2,9-1,9-5,10-7,12-6,13-2,15 3,17-2,7-2,2-3,-8 1,-13 5,-6 4,-11-1,-9 2,-13-3,-13 2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57.2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23 32,'-1'0,"0"0,0 0,0-1,1 1,-1 0,0 1,0-1,0 0,1 0,-1 0,0 0,0 1,1-1,-1 0,0 0,0 1,1-1,-1 1,0-1,1 1,-1-1,1 1,-1-1,0 1,1 0,0-1,-1 1,1 0,-1-1,1 1,0 0,-1-1,1 1,0 0,0 0,-1 0,1-1,0 1,0 0,0 0,0 0,0-1,0 1,0 0,1 0,-1 0,0-1,0 1,0 0,1 0,-1-1,1 1,-1 0,0-1,2 2,1 5,1 0,0 0,1-1,9 11,26 24,3-1,80 57,107 54,-210-139,-15-8,-1-1,1 0,0-1,0 1,1-1,-1 0,0 0,1-1,8 2,-12-3,0-1,0 1,0 0,-1-1,1 1,0-1,0 0,0 0,-1 0,1 1,0-2,-1 1,1 0,-1 0,1 0,-1-1,0 1,1-1,-1 1,0-1,0 1,0-1,0 0,0 0,-1 1,1-1,0 0,-1 0,1 0,-1-3,7-30,-2-1,-2 0,-1 0,-2 0,-6-54,4 67,2 16,0 0,-1-1,0 1,-1 0,1 0,-1 0,-1 0,1 0,-6-10,5 13,0 0,-1 1,1-1,-1 1,1 0,-1 0,0 0,0 1,0-1,0 1,-1 0,1 0,-1 1,1-1,-7 0,-23-4,-1 2,1 1,-1 2,0 1,-41 6,50-3,1 1,0 2,-41 13,44-11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59.0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1 152,'1'-2,"0"0,-1 1,1-1,0 0,1 1,-1-1,0 1,0 0,1-1,-1 1,1 0,-1 0,1 0,-1 0,1 0,0 0,-1 0,1 1,0-1,2 0,37-13,49 0,-5 1,7-8,2 4,111-6,5-1,-233 31,1 2,1 0,0 1,-31 20,24-13,-8 0,-1-1,-46 14,-14 5,91-32,-1 0,1 0,0 1,0 0,0 0,0 1,-10 9,7-2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00.5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1 304,'0'-4,"1"0,-1 0,1 0,0 0,0 1,1-1,-1 0,1 0,0 1,0-1,0 1,0 0,0-1,1 1,0 0,-1 0,1 1,0-1,1 1,-1-1,0 1,1 0,-1 0,6-1,10-6,0 2,1 0,29-5,-29 7,210-63,53-12,-209 67,0 3,115-2,-174 12,49 1,-61-1,0 0,-1 1,1-1,-1 0,1 1,-1 0,1 0,-1 0,0 0,1 0,-1 0,0 1,0-1,0 1,0-1,0 1,0 0,0 0,2 4,-3-4,-1 0,1 0,-1 0,0 1,0-1,0 0,0 0,-1 0,1 1,-1-1,1 0,-1 0,1 0,-1 0,0 0,0 0,0 0,-1 0,1 0,0 0,-2 1,-38 44,31-37,-43 42,-3-2,-95 66,85-69,-109 103,144-118,0 1,-2-1,-52 40,74-59,25-11,40-11,-40 6,96-14,1 4,0 5,148 9,-180 13,-58-9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01.1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52,'4'0,"6"-4,6-2,4 1,3-4,1 1,6 0,7 3,0 1,-1 2,-3 1,2 1,-1 0,-2 1,-6-1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01.7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0 221,'60'-26,"124"-38,-104 39,-37 10,0 2,1 2,1 2,84-7,-101 14,1-2,-1-1,0-1,28-10,-48 14,15-4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24.7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7,'0'-5,"0"4,9 10,7 12,9 11,4 12,7 17,1 6,3 0,-2 2,-2-7,-4-9,-2-10,-7-8,-6-5,-3-8,-4-4,-3-4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02.6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1,'4'0,"6"4,1 6,3 5,4 5,2 7,3-1,-3 4,-1 1,-3-1,0-5,-3-3,-4 0,-3 0,-3-4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06.7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0,'5'117,"35"196,-7-89,-18-97,19 243,-33-339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07.3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0 204,'6'-4,"1"0,0 1,-1-1,1 2,0-1,1 1,-1 0,0 0,1 1,14-2,15-3,435-78,-133 29,-175 29,-132 23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08.1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0,'1'6,"0"1,0-1,0 0,1 0,0 0,0 0,1-1,-1 1,1-1,4 6,41 55,-31-44,223 293,-236-310,0 1,-1-1,0 1,-1 0,1 0,-1 0,0 1,-1-1,1 0,0 13,-5 67,1-72,1 1,0 0,1-1,1 1,4 25,0-23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09.4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644 1,'-4'1,"1"1,-1 0,1 0,-1 1,1-1,0 1,0-1,0 1,0 0,1 0,-1 0,-2 5,-5 4,-15 12,-2-2,0-1,-1 0,-1-3,-57 29,82-46,1 0,0 0,0 0,0 0,-1 0,1 0,-1-1,1 0,0 0,-6 0,9 0,-1 0,1 0,0 0,-1 0,1 0,-1 0,1-1,0 1,-1 0,1 0,-1 0,1-1,0 1,-1 0,1 0,0-1,-1 1,1 0,0-1,-1 1,1 0,0-1,0 1,-1 0,1-1,0 1,0-1,0 1,0 0,-1-1,2-1,-1 1,0-1,1 1,-1-1,1 1,0 0,-1-1,1 1,0 0,0 0,0-1,0 1,0 0,2-2,5-4,0 0,1 1,0 0,0 0,1 0,-1 2,1-1,0 1,1 0,-1 1,18-3,11-1,72-2,-72 7,0 2,0 2,0 2,0 1,-1 2,0 1,0 2,46 19,-66-21,-1 0,0 1,-1 1,0 0,-1 1,0 1,0 0,-1 1,-1 0,0 1,-1 1,-1 0,0 1,-1 0,0 0,-2 1,0 1,-1-1,6 20,-2 15,-1 1,-3-1,-1 2,-4-1,-1 0,-12 89,-3-42,-5 0,-48 149,-49 57,89-249,-3-1,-2-1,-43 57,70-106,-1 1,1-1,-1 0,0 0,-1 0,1-1,-1 0,0 0,0-1,-1 0,1 0,-1-1,0 0,0 0,0-1,-10 2,7-3,0 0,0-1,0-1,0 0,0 0,0-1,0-1,0 0,1 0,0-1,-1 0,-10-6,-46-26,1-3,3-3,-62-51,86 60,2-1,2-2,0-1,3-2,-44-68,68 94,0-1,1-1,1 0,0 0,1 0,0 0,1-1,-2-17,6 24,-1 1,1-1,0 1,1-1,0 1,0 0,1-1,0 1,1 0,0 0,0 0,0 1,1-1,0 1,1-1,10-12,4 1,0 0,2 1,0 1,1 1,1 1,0 1,1 1,40-16,-4 6,2 3,94-19,-109 32,0 1,0 2,0 3,1 1,-1 3,0 1,0 3,0 2,-1 2,-1 1,0 3,0 2,-2 1,0 3,63 40,45 31,114 76,-162-103,-79-52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09.9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1,'1770'0,"-1727"0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10.5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3,'392'-3,"527"11,-424 35,-457-36,-15 0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16.7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50 394,'0'0,"0"0,0-1,1 1,-1 0,0 0,0-1,1 1,-1 0,0 0,1-1,-1 1,1 0,-1 0,0 0,1-1,-1 1,0 0,1 0,-1 0,1 0,-1 0,1 0,-1 0,0 0,1 0,-1 0,1 0,-1 0,0 0,1 1,-1-1,1 0,-1 0,0 0,1 0,-1 1,0-1,1 0,-1 0,0 1,1-1,-1 0,0 1,0-1,1 0,-1 1,0-1,0 0,0 1,1-1,-1 1,0-1,0 0,0 1,0-1,0 1,0-1,0 0,0 1,0 0,5 30,-5-31,5 511,-8-278,3-159,0-66,0-10,0-39,-41-481,11 246,28 255,1-1,2 1,0 0,1 0,0 0,2 0,1 0,1 0,0 1,2 0,0 0,1 1,1 0,1 1,0 0,1 0,16-16,-24 30,-1 1,0-1,1 1,0 0,0 0,0 1,0-1,0 1,0 0,1 0,-1 0,1 0,-1 1,1 0,0 0,0 0,7 0,-7 1,1 1,-1 0,1 0,-1 1,0 0,0 0,0 0,0 0,0 1,0 0,0 0,-1 0,0 0,1 1,2 4,114 124,-49-49,4 4,-4 4,-4 2,-3 3,100 206,-162-296,0 0,-1-1,1 1,-1 0,0 0,0 0,0 0,-1 0,0 0,0 11,-3-2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17.5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52,'4'0,"6"0,6 0,3-4,4-2,6 1,3 0,8-2,6-1,0 2,-4 1,-1 2,-2 1,-5 2,-3 0,-2 0,-3 0,-5 0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18.3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98 1,'-4'6,"0"0,0 1,0-1,1 1,0 0,1 0,-1 0,-1 9,-2 4,-10 32,2 1,3 0,2 1,2 0,3 1,4 85,2-120,0 0,1-1,1 1,1-1,1 0,1 0,10 21,-12-30,1 0,0-1,0 1,1-1,1-1,-1 1,1-1,1 0,-1-1,2 0,-1 0,0-1,19 8,72 39,-63-32,49 19,-63-31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25.7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1,'11'20,"2"0,13 18,17 25,391 699,-271-459,-221-463,16 36,27 87,7 17,0 0,0 0,2-1,1 0,1 0,-3-35,7 53,0-1,0 1,1 0,0 0,-1 0,1 0,0 0,1 0,-1 0,0 0,1 0,0 0,0 0,0 1,0-1,4-3,-1 1,0 1,1 1,-1-1,1 1,0 0,0 0,12-3,2 0,1 2,0 0,1 1,21 1,-20 0,-1 2,1 1,-1 1,36 7,-48-6,0 0,-1 0,0 1,1 0,-1 1,-1 0,1 0,-1 1,0 0,0 1,-1 0,12 12,19 31,-1 2,37 69,-46-56,-20-49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19.6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130 0,'-4'0,"0"0,0 1,0-1,0 1,0 0,0 0,1 0,-1 0,0 1,1 0,-1-1,1 1,0 0,0 1,-1-1,1 1,-3 3,1 0,0 0,1 1,0-1,0 1,0 0,1 0,0 0,-2 10,-2 12,2 0,0 0,1 46,3-69,1 5,-2 46,5 65,-3-119,1-1,-1 1,1-1,0 1,0-1,0 1,0-1,0 1,1-1,-1 0,1 0,-1 0,1 0,0 0,0 0,0 0,0-1,0 1,0 0,0-1,1 0,-1 0,1 1,-1-2,1 1,-1 0,1 0,-1-1,1 1,0-1,2 0,13 2,1-2,-1 0,31-5,-11 2,-31 2,1 1,0-2,0 1,-1-1,1-1,-1 1,1-1,-1-1,0 1,0-1,-1 0,1-1,-1 0,0 0,0 0,0-1,-1 1,0-1,0-1,0 1,-1-1,3-6,9-19,-1 1,-2-2,16-56,-20 57,-5 21,-1 0,0-1,0 0,-2 1,1-1,-1 0,-1-12,-1 21,1 0,-1 0,1 0,-1 1,0-1,0 0,0 0,0 1,-1-1,1 1,-1-1,0 1,1-1,-1 1,0 0,0 0,-1 0,1 0,0 1,-1-1,1 0,-1 1,1 0,-1-1,0 1,1 0,-1 0,0 1,0-1,0 1,0-1,0 1,-3 0,-11-1,-1 1,1 0,0 1,-1 1,1 1,0 1,0 0,0 1,1 0,-1 2,1 0,-26 16,27-14</inkml:trace>
</inkml:ink>
</file>

<file path=ppt/ink/ink2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20.4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1,'15'0,"-1"1,0 0,0 1,-1 1,1 0,0 0,-1 2,0 0,0 0,0 1,-1 1,1 0,-2 0,18 16,47 36,-2 3,-4 3,-2 4,-3 2,83 121,-127-158,-2 1,-2 0,-1 1,-2 1,-2 1,15 69,-10 0,4 131,-20-212,0-4</inkml:trace>
</inkml:ink>
</file>

<file path=ppt/ink/ink2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21.3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0,'24'2,"1"0,43 11,2 1,469 29,5-40,-497 1,-33 1</inkml:trace>
</inkml:ink>
</file>

<file path=ppt/ink/ink2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21.9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1,'4'0,"1"1,-1 0,-1 0,1 0,0 1,0-1,0 1,-1 0,1 0,-1 0,1 1,-1-1,0 1,0-1,0 1,0 0,-1 1,1-1,1 4,9 11,-1 1,11 26,-14-28,63 128,63 175,-127-297</inkml:trace>
</inkml:ink>
</file>

<file path=ppt/ink/ink2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29.5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309 256,'1'1,"1"-1,0 1,0 0,-1-1,1 1,0 0,-1 0,1 1,-1-1,1 0,-1 0,1 1,-1-1,0 1,0-1,0 1,1 1,21 35,-19-31,57 115,57 161,-48-107,23 53,50 117,-142-345,0 0,-1-1,1 1,-1 0,0-1,1 1,-1 0,1-1,-1 1,0 0,0 0,1 0,-1-1,0 1,0 0,0 0,0 0,0-1,0 1,0 0,0 0,0 0,0 0,-1 1,-15-15,-25-37,40 49,-608-873,561 798,-40-71,79 129,1 1,1-1,1 0,0 0,1-1,-3-31,7 46,1-1,0 1,0 0,1 0,0-1,-1 1,1 0,1 0,-1 0,0 0,1 0,0 0,0 0,0 1,4-5,-1 2,0 0,1 0,0 1,0 0,0 0,0 0,13-6,1 2,1 0,-1 2,1 0,1 1,25-4,2 3,0 3,1 1,-1 2,0 3,90 14,-100-8,0 1,-1 2,0 2,0 1,-2 2,0 1,54 36,-82-47,0-1,0 2,-1-1,0 1,0 0,-1 0,0 1,0 0,-1 0,0 1,0-1,4 12,-7-14,-1 0,1 0,-1 0,0 0,0 0,-1 0,0 0,0 0,0 0,-1 1,0-1,0 0,-1-1,1 1,-1 0,-1 0,1-1,-1 1,0-1,-5 7,-18 20,-1-2,-2-1,-1-2,-1 0,-38 24,-4 5,58-44,-7 7,-1 0,0-2,-1-1,-1-1,-1-1,-36 15,32-16,22-8,23-8,129-40,-21 4,2 5,203-28,-271 57,-1 3,1 2,0 2,-1 3,0 3,72 18,-98-17,0 1,0 1,-1 2,0 1,35 24,-46-25,1 1,-2 1,0 0,-1 1,-1 1,0 0,-1 1,14 25,-21-28,0 1,-1 0,-1 0,-1 1,0-1,-1 1,-1 0,0 0,-1 0,-1 0,-1 0,-1 0,0 0,-1 0,0 0,-2-1,0 0,-13 30,15-42,0 1,0-1,-1 0,1 0,-1 0,0-1,0 1,0-1,0 0,-1 0,1 0,-1-1,1 0,-1 1,0-2,-8 3,-10 2,0-2,-35 3,27-3,-193 29,-50 7,234-36,-51 7,0-3,-143-8,223-1,0 0,1-1,-1-1,0 0,1 0,-19-9,15 3</inkml:trace>
</inkml:ink>
</file>

<file path=ppt/ink/ink2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30.3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227 1,'-11'15,"0"0,1 2,1-1,0 1,1 0,1 1,1 0,-7 30,0-4,-27 84,-24 146,53-204,2 0,3 1,7 130,2-172,0-1,13 52,-14-74,0 1,0 0,1 0,0-1,0 0,0 1,1-1,0 0,0-1,0 1,1-1,0 1,0-2,0 1,1 0,11 6,4-2</inkml:trace>
</inkml:ink>
</file>

<file path=ppt/ink/ink2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30.9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0 228,'5'-4,"1"1,-1 0,1 0,0 0,0 1,0 0,0 0,0 0,9-1,11-4,659-176,-652 177,-8 2</inkml:trace>
</inkml:ink>
</file>

<file path=ppt/ink/ink2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31.6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0,'2'14,"1"0,0-1,1 1,1-1,0 0,1 0,10 17,-6-8,64 112,12 28,211 514,-284-648</inkml:trace>
</inkml:ink>
</file>

<file path=ppt/ink/ink2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32.2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1,'167'177,"-28"-44,170 178,-284-282,-1 0,-1 2,-1 0,-2 1,-1 2,-2 0,-1 0,-2 2,-2 0,17 74,-16-44,18 122,-29-164</inkml:trace>
</inkml:ink>
</file>

<file path=ppt/ink/ink2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33.8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46 1114,'-1'-7,"0"0,0 1,0-1,-1 0,0 0,-5-8,-4-18,5 6,1 1,1-1,1 0,1-51,3 66,0 0,1 0,1 1,-1-1,2 1,0 0,0 0,1 0,0 1,1-1,0 1,1 0,0 1,9-10,30-26,3 2,2 2,1 2,1 3,3 2,60-27,30-5,194-59,43 14,-283 88,194-18,-280 39,1 1,0 1,-1 1,1 0,0 1,21 5,-32-6,0 1,0-1,-1 1,1 0,0 0,-1 0,0 1,1-1,-1 1,0 0,-1 0,1 0,0 0,-1 0,1 0,-1 1,0-1,0 1,-1 0,1 0,-1-1,0 1,0 0,0 0,0 0,-1 0,1 7,-1 15,-1 0,-1-1,-1 1,-1-1,-1 1,-1-1,-15 37,-85 166,101-217,-148 263,-331 448,415-637,86-96,0 0,1 1,1 1,-1 1,31-10,-32 12,108-35,220-41,138 15,-164 49,-271 19,1 1,-2 3,1 2,71 20,-109-24,1 1,-1 0,1 0,-1 1,0 1,-1 0,0 0,0 0,0 1,0 1,6 8,-10-11,-1 0,-1 1,1-1,-1 1,0 0,-1 0,1 1,-1-1,0 0,-1 1,1-1,-1 1,-1 0,1-1,-1 1,0-1,-1 1,1 0,-4 10,-3 11,-2-1,0 0,-2 0,-2-1,0-1,-20 30,-110 136,133-178,-68 81,-173 159,188-198,-3-3,-2-4,-129 70,60-34,115-72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26.7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1 459,'12'-2,"1"-1,-1 0,1-1,-1 0,0-1,-1-1,1 1,-1-2,0 0,12-9,24-13,27-11,125-71,-161 87,-2-1,-1-2,35-34,-67 59,0-1,-1 0,1 0,-1-1,1 1,-1 0,0-1,0 1,0-1,-1 0,1 0,0-3,-2 6,0 0,0 0,0 0,0 0,0 0,0 0,0 0,0 0,0 0,-1 0,1 1,0-1,-1 0,1 0,-1 0,1 1,-1-1,1 0,-1 0,0 1,0-2,-1 1,0 0,0-1,0 1,0 0,-1 0,1 1,0-1,0 0,-1 1,1-1,-5 1,-21-2,-1 1,1 2,-1 1,0 1,-35 8,-3 6,-66 26,126-40,0 0,0 0,1 1,-1 0,1 0,0 0,0 1,0 0,0 0,1 0,0 1,0 0,1 0,-6 10,8-13,0 1,1-1,-1 1,1 0,0-1,0 1,0 0,1 0,0 0,-1 0,1 0,0 0,1 0,-1-1,1 1,0 0,0 0,0 0,0-1,1 1,-1 0,1-1,0 0,0 1,0-1,1 0,-1 0,1 0,3 3,6 4,0 0,0-1,1-1,0 0,0-1,1 0,0-1,0-1,1 0,-1-1,1 0,30 3,11-3,1-1,61-7,-99 3,146-11,39-2,-199 14,-1 1,0-1,1 0,-1 0,0-1,1 1,-1-1,0 0,0 0,1 0,-1-1,0 0,0 1,-1-1,1-1,0 1,0 0,-1-1,0 0,1 0,-1 0,5-7,-1-3</inkml:trace>
</inkml:ink>
</file>

<file path=ppt/ink/ink2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34.3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0 376,'414'-29,"-6"-34,-255 38,786-155,-700 132,-141 24,-75 17</inkml:trace>
</inkml:ink>
</file>

<file path=ppt/ink/ink2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34.8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1 409,'4'0,"6"0,10-4,9-2,14 1,24-8,32-10,23-6,22-10,16-7,11-1,6 0,-10 4,-20 4,-23 9,-24 10,-24 8,-25 6</inkml:trace>
</inkml:ink>
</file>

<file path=ppt/ink/ink2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35.6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0 162,'51'-3,"1"-2,90-22,-84 15,263-63,-260 59,-8 1,-32 7</inkml:trace>
</inkml:ink>
</file>

<file path=ppt/ink/ink2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37.6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1 530,'0'3,"1"0,0 0,0 1,0-1,0 0,0 0,1-1,-1 1,1 0,0 0,0-1,2 3,8 12,270 436,-271-437,157 253,-165-264,15 32,-17-36,0 0,-1-1,0 1,1 0,-1 0,1 0,-1 0,0 0,0 0,0 1,1-1,-1 0,0 0,0 0,-1 0,1 0,0 0,0 0,0 0,-1 0,1 0,0 0,-1 0,1 0,-1 0,1 0,-1 0,0-1,0 2,0-1,0-1,-1 0,1 0,0 0,0 0,0 0,0 0,0 0,0 0,0 0,0 0,0-1,0 1,0 0,0-1,0 1,0-1,0 1,0-1,0 1,0-1,0 0,0 0,1 1,-1-1,0 0,0-1,-23-28,21 25,-34-50,4-2,1-1,-43-118,-39-198,102 328,2 0,-7-90,16 119,1 0,1 0,0 0,1 0,1 1,1-1,1 1,0-1,0 1,2 1,12-22,-10 23,0-1,1 2,1 0,0 0,1 1,0 0,1 1,0 1,1 0,0 0,1 2,30-15,-33 19,0 0,-1 1,1 0,0 1,1 0,-1 0,0 2,0 0,1 0,-1 1,0 0,0 1,0 1,0 0,0 0,0 1,-1 1,17 8,-3 3,0 0,-1 2,-1 0,-1 1,-1 2,0 0,30 43,-36-44,-1 1,-1 1,-1 0,-1 1,-1 0,-1 0,-1 1,-1 0,5 37,-11-44,-1 0,0-1,-1 1,-1 0,-1-1,0 1,-1-1,-1 0,0 0,-1 0,-1-1,-1 0,0 0,-1-1,-12 16,-17 18,-2-2,-80 71,110-108,-466 372,470-376,3-3,0 1,0-1,-1 0,1 0,-1 0,1 0,-1 0,0-1,-7 3,11-5,0 1,-1 0,1 0,0 0,0 0,0 0,0 0,0-1,-1 1,1 0,0 0,0 0,0 0,0-1,0 1,0 0,0 0,0 0,0-1,0 1,0 0,0 0,0 0,0-1,0 1,0 0,0 0,0 0,0-1,0 1,0 0,0 0,0 0,0-1,0 1,0 0,0 0,0 0,1 0,-1-1,0 1,0 0,0 0,0 0,0 0,1 0,-1 0,0-1,0 1,0 0,0 0,1 0,-1 0,0 0,0 0,0 0,1 0,10-11,21-9,1 0,0 3,2 1,45-15,28-13,-57 20,0 3,2 2,0 3,69-13,-95 25,1 1,-1 1,1 1,-1 2,1 0,-1 2,1 1,-1 1,0 2,41 15,-38-10,-1 1,0 1,-1 2,0 0,32 27,-54-38,0 1,0 0,0 1,-1-1,1 1,-1 0,-1 0,0 1,0-1,0 1,2 8,-5-10,0 0,0 0,0-1,-1 1,0 0,0 0,0 0,-1 0,0 0,0 0,-1 0,1-1,-1 1,0-1,-1 1,0-1,-5 9,-5 5,0-1,-2 0,0 0,-1-2,-1 0,-1-1,-31 22,17-17,-1-1,0-1,-67 24,74-35,-1-1,0-1,0-2,-1 0,1-2,-1-1,-46-6,65 5,1-1,-1 0,1-1,0 0,0 0,0 0,1-1,-1 0,1-1,0 0,0 0,-9-8,-8-11,-40-50,15 16,44 51,-1-1,1 1,1-1,0 0,0 0,0-1,1 1,-3-15,3 14,1 0,-1 0,-1 1,0-1,0 1,0 0,-11-13,5 9</inkml:trace>
</inkml:ink>
</file>

<file path=ppt/ink/ink2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44.1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37 1594,'-5'-5,"1"-1,1 0,-1 1,1-1,0-1,0 1,1 0,0-1,0 1,0-1,1 0,0 0,0 1,1-1,0 0,1-7,-1 12,0-1,0 1,1 0,-1 0,1 0,0 0,-1-1,1 1,0 0,0 0,0 1,1-1,-1 0,0 0,1 0,-1 1,1-1,0 1,-1-1,4-1,-2 2,0 0,0 1,0-1,0 1,0 0,0-1,0 1,0 1,0-1,1 0,-1 1,0 0,0-1,0 1,-1 0,1 1,0-1,0 0,3 3,27 15,-1 1,-1 2,34 30,84 88,-109-101,662 692,-513-528,-170-182,-1 1,1-2,1 0,1-1,1-1,1-1,31 19,-93-69,-90-58,-195-178,-78-143,378 385,-149-176,141 161,2-1,-49-92,71 116,0 0,1-1,1 0,1 0,0 0,2 0,0-1,1 1,2-1,0 0,1 1,1-1,1 1,0-1,2 1,0 0,2 0,0 1,12-22,14-23,4 3,1 1,4 1,60-64,-20 35,161-132,-143 142,188-111,-211 147,2 3,1 4,114-35,-161 60,1 2,0 1,0 1,64-1,-87 7,1 0,-1 1,0 0,1 1,-1 0,0 1,0 1,0-1,-1 2,1-1,-1 1,0 1,0 0,-1 1,0-1,0 2,0-1,10 13,-5-1,-2 0,0 1,-2 0,0 1,-1 0,-1 0,-1 1,-1 0,5 29,-3 0,-3 1,-1 1,-4 51,-4-40,-2-1,-3-1,-2 1,-3-2,-3 0,-32 75,31-94,-2-1,-1-1,-3-1,-1-1,-2-1,-1-1,-2-2,-2 0,-51 41,-76 40,34-26,123-85,12-6,16-7,836-308,-469 209,-278 82,172-17,-269 41,1 0,-1 2,1 1,28 3,-43-3,1 0,-1 0,0 0,0 1,0 0,0-1,0 1,0 1,-1-1,1 0,-1 1,1 0,-1 0,0 0,0 0,0 0,-1 1,1-1,-1 1,1 0,-1 0,-1 0,1 0,1 4,1 10,0 1,-2-1,0 0,-1 1,-1-1,0 1,-5 26,-30 130,30-157,-13 55,-4 0,-2-1,-43 87,51-128,-1-1,-1 0,-1-2,-2 0,-1-1,-1-1,-1-2,-1 0,-46 33,24-27,-2-3,-1-1,-2-2,-107 33,51-29,-170 24,-333-6,594-46,10 0</inkml:trace>
</inkml:ink>
</file>

<file path=ppt/ink/ink2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44.6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25 723,'-24'6,"25"-2,16-5,52-12,-2-3,82-30,-76 22,793-280,-329 109,-198 67,-324 122</inkml:trace>
</inkml:ink>
</file>

<file path=ppt/ink/ink2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45.1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1 612,'4'0,"11"0,14-4,21-6,18-6,27-8,37-13,25-9,21-5,5-7,-7-2,-8-3,-10 4,-25 4,-30 11,-24 9,-21 6,-20 8</inkml:trace>
</inkml:ink>
</file>

<file path=ppt/ink/ink2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45.6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0 367,'18'-2,"-1"-1,1 0,-1-2,0 1,0-2,-1 0,27-15,13-4,477-229,-494 234,-5 2</inkml:trace>
</inkml:ink>
</file>

<file path=ppt/ink/ink2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46.5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0 564,'1'-3,"0"0,-1 0,1 0,1 0,-1 0,0 1,1-1,-1 0,1 0,0 1,0-1,0 1,0 0,3-3,40-34,-35 31,74-53,2 3,159-78,-156 92,184-62,-211 88,-1 3,2 2,0 3,75-2,-128 12,1-1,0 2,-1 0,1 0,-1 0,1 2,13 3,-21-4,0-1,1 1,-1 0,0 0,0 0,0 0,0 1,-1-1,1 1,0 0,-1 0,0 0,0 0,0 0,0 0,0 0,-1 1,1-1,-1 1,0-1,0 1,0 0,-1-1,1 6,0 4,0 0,-1 0,-1 1,0-1,-1 0,0 0,-1 0,0 0,-1 0,-1-1,0 0,0 0,-1 0,-1-1,-10 15,-9 7,-2-2,-1 0,-47 36,31-26,41-39,1 2,0-1,0 0,0 1,0-1,0 1,1 0,-3 5,5-9,0 1,0-1,-1 1,1 0,0-1,0 1,0 0,0-1,0 1,0 0,0-1,0 1,0 0,0-1,0 1,1 0,-1-1,0 1,0-1,1 1,-1 0,0-1,1 1,0 0,1 0,-1 0,0 0,1 0,-1-1,0 1,1 0,-1-1,1 1,-1-1,1 1,-1-1,1 0,1 0,39 3,0-3,81-9,-18 0,86-2,239-7,-349 19,1 4,-1 3,95 23,-147-25,-1 2,0 2,30 13,-49-19,-1 1,0-1,-1 1,1 0,-1 1,0 0,0 0,0 0,-1 1,0 0,0 0,-1 1,8 14,-11-17,-1 0,1 1,-1-1,0 0,-1 0,1 1,-1-1,0 0,0 1,-1-1,0 0,0 1,0-1,0 0,-1 0,0 0,0 0,0 0,-1 0,0-1,0 1,0-1,0 0,-1 0,1 0,-6 5,-9 8,-1-1,0-1,-1-1,-29 16,-4-2,-83 31,30-16,-72 28,-241 61,283-93,57-17,11-5</inkml:trace>
</inkml:ink>
</file>

<file path=ppt/ink/ink2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49.0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10797 678,'51'-34,"-49"33,0-1,0 1,0-1,-1 1,1-1,0 0,-1 0,0 0,1 1,-1-1,0-1,0 1,0 0,0 0,0 0,0 0,-1-1,1 1,-1 0,0-1,1 1,-1-4,-1 6,0-1,1 0,-1 0,0 0,1 0,-1 0,0 1,0-1,0 0,0 1,1-1,-1 0,0 1,0-1,0 1,0 0,-1-1,1 1,0 0,0-1,0 1,0 0,0 0,0 0,0 0,0 0,0 0,-1 1,1-1,0 0,-2 1,-46 12,30-7,-551 97,279-56,-2886 580,25 121,507 17,2557-737,-213 78,278-93,1 0,0 2,1 0,1 2,1 0,-28 31,-28 24,-95 57,73-59,67-41,30-28,-1 0,1 0,0 0,-1 0,1 0,0 0,0 0,-1 0,1 0,0 0,0 0,0 0,0 0,1 0,-1 0,0 0,0 0,0 0,1 0,-1 0,1 0,-1 0,1-1,-1 1,1 0,-1 0,1 0,0 0,-1-1,1 1,0 0,0-1,-1 1,1 0,2 0,36 32,0 2,-2 1,44 57,82 135,-130-179,395 592,238 342,150 106,33-14,-824-1043,416 590,-435-613,0 1,0-1,1-1,1 1,-1-1,1 0,1-1,0 0,0 0,0-1,16 8,-15-10,1 0,-1-2,1 1,0-1,0-1,0 0,0 0,0-1,0-1,0 0,19-4,50-14,-2-3,127-56,-111 41,1576-571,-421 150,-12-30,-249 96,1375-454,-2190 787,911-338,-43-81,-326 125,-712 352,235-113,-206 96,-1-1,0-2,-2-1,-1-1,29-30,-49 45,-1 0,0-1,0 0,-1 0,0-1,-1 0,0 0,0 0,-1-1,0 1,-1-1,-1 0,2-11,-3 8,-1 1,0-1,-1 1,-1-1,0 1,-1 0,0 0,-1 0,-1 0,-9-19,-34-62,-4 2,-104-141,-156-151,290 358,-229-265,-350-437,-87-282,424 512,107 186,156 310,0-1,0 1,0-1,-1 1,1 0,0 0,-1 0,0 0,1 0,-1 0,0 0,0 1,0-1,0 1,0-1,0 1,-1 0,1 0,0 0,-1 0,-3-1,0 2,1 1,-1 0,0 0,1 1,-1-1,1 1,-1 1,-8 4,-305 154,156-75,-701 392,41-21,470-294,346-161,0 1,1-1,-2-1,1 1,0-1,0-1,0 1,-1-1,-8-1,14 0,0 1,0 0,0-1,1 0,-1 1,0-1,0 0,1 0,-1 0,1 0,-1 0,1 0,-1 0,1-1,0 1,0 0,-1-1,1 1,0-1,0 1,1-1,-1 0,0 1,0-1,1 0,-1 0,1 1,-1-1,1 0,0 0,0 0,0 0,0 0,0 1,0-1,1 0,-1 0,0 0,1 1,1-4,1-4,0 0,0 0,1 1,1-1,-1 1,1 0,9-11,47-50,-55 63,49-40,-46 33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47.4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1 279,'4'-5,"11"-9,10-7,6-4,6-7,1-2,-2 1,-2 6,-7 3,-9 2,-2-1,-5 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27.3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274 1,'-4'0,"-6"0,-5 0,-5 0,-3 0,-2 0,-1 0,0 4,0 2,-1-1,2 0,-1-2,5-1</inkml:trace>
</inkml:ink>
</file>

<file path=ppt/ink/ink2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58.2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1743 31,'0'-1,"0"0,0 0,0-1,0 1,0 0,0 0,0 0,1-1,-1 1,0 0,1 0,-1 0,1 0,-1 0,1 0,0 0,0 0,-1 0,1 0,0 0,0 0,0 1,0-1,0 0,0 1,0-1,0 0,0 1,0-1,0 1,0 0,1-1,-1 1,0 0,0 0,0-1,0 1,1 0,-1 0,0 1,0-1,0 0,1 0,1 1,3 0,1 1,-1 0,1 0,-1 1,0 0,0 0,9 5,14 14,0 1,-1 2,30 34,72 96,-107-126,51 62,-3 4,-5 2,80 159,-125-211,-3 2,-2 0,-1 0,12 75,-23-88,0 1,-3 0,-1-1,-1 1,-2-1,-1 1,-13 46,2-32,-3 0,-1-1,-3-1,-2-1,-2-1,-46 62,-12 0,-123 121,-1-27,-287 213,-262 134,727-526,-74 50,-119 110,219-179,0 0,1 1,0-1,-1 1,1 0,1 0,-1 0,1 0,-1 0,1 0,0 1,1-1,-1 1,1 0,0-1,0 1,0 8,1-6,1 0,1 0,-1 0,1 0,1-1,-1 1,1 0,0-1,1 0,-1 0,8 9,48 66,128 133,94 58,-75-78,-83-70,-5 5,165 235,-230-284,-4 2,-4 2,-3 2,-4 2,-4 2,34 138,-45-104,-5 1,-6 0,-5 1,-15 204,-109 498,-28-142,107-516,-285 1008,-95-35,152-550,256-573,6-12,-1 1,1-1,1 1,0 0,0 0,-2 11,5-19,0-1,0 1,0 0,0 0,0-1,0 1,0 0,1 0,-1-1,0 1,0 0,1 0,-1-1,0 1,1 0,-1-1,0 1,1-1,-1 1,1 0,-1-1,1 1,-1-1,1 1,0-1,-1 1,1-1,0 0,-1 1,1-1,0 0,-1 0,1 1,0-1,0 0,-1 0,1 0,1 0,33-1,-27 0,591-4,-564 6,191 14,-197-11,0 1,-1 1,1 2,-1 1,42 19,-65-26,0 1,0 0,0 0,0 0,0 1,-1-1,1 1,-1 0,0 0,0 1,-1-1,1 1,-1 0,0 0,0 0,2 8,-3-7,-1 0,0 1,0-1,-1 1,0-1,0 1,0-1,-1 1,0-1,0 0,-1 1,1-1,-1 0,-4 8,-17 36,-39 63,9-19,-65 147,-102 299,-45 270,217-656,14-34,21-110,4-5,-23 18,0 2,2 2,1 0,2 2,-34 45,-106 175,98-128,5 4,6 2,6 3,-37 140,33-55,-51 395,73-175,33-332,4 0,20 124,-18-196,2 0,10 30,-4-29</inkml:trace>
</inkml:ink>
</file>

<file path=ppt/ink/ink2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08.4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0 459,'45'50,"-2"3,-3 1,37 66,-6-11,36 65,128 280,-232-448,14 40,-17-46,0 1,0-1,0 0,1 1,-1-1,0 1,0-1,0 0,0 1,0-1,-1 1,1-1,0 0,0 1,0-1,0 1,0-1,0 0,-1 1,1-1,0 0,0 1,-1-1,1 0,0 1,0-1,-1 0,1 0,0 1,-1-1,1 0,0 0,-1 0,0 1,-1-1,1 0,-1-1,0 1,0 0,0-1,0 1,0-1,0 1,1-1,-1 0,0 0,-2-2,-8-4,1-1,0 0,0-1,1-1,0 1,-12-18,-51-74,46 60,-14-18,3-2,2-1,-39-97,63 129,2-1,1-1,1 0,1 0,2 0,2 0,1-1,1 0,8-64,16-12,4 2,79-194,-105 297,1 0,-1 0,1 1,-1-1,1 1,0-1,1 1,-1 0,1 0,-1 0,1 0,0 0,0 1,0-1,0 1,1 0,-1 0,0 0,1 0,0 1,-1-1,8-1,-4 3,-1 0,0 0,0 0,1 1,-1-1,0 2,0-1,0 1,0 0,0 0,0 0,0 1,8 5,2 2,1 0,-1 1,-1 1,0 1,-1 0,0 0,21 29,-29-33,0 0,-1 0,0 0,0 1,-1-1,-1 1,0 0,0 0,0 0,-2 1,1-1,-1 0,-1 1,0-1,0 1,-3 12,1-16,0 1,0-1,-1 1,-1-1,1 0,-1 0,0 0,0-1,-1 1,-6 5,-61 60,48-49,-210 177,134-118,82-68</inkml:trace>
</inkml:ink>
</file>

<file path=ppt/ink/ink2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09.1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 3,'-8'-3,"23"7,-2 4,-1 0,-1 0,1 1,-1 1,-1 0,17 21,47 77,-58-81,1-1,2 0,40 43,-30-38,-21-18</inkml:trace>
</inkml:ink>
</file>

<file path=ppt/ink/ink2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09.8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300 1,'8'0,"-1"1,1 1,0-1,-1 1,0 0,1 1,-1 0,0 0,0 0,-1 1,1 0,-1 1,0-1,8 8,9 10,-1 1,22 29,-28-32,19 21,-8-11,31 46,-52-68,-1 0,0 1,0-1,-1 1,-1 0,1 1,-1-1,-1 0,0 1,2 19,-4-24,-1 0,0-1,0 1,0-1,-1 1,1-1,-1 0,0 1,0-1,-1 0,1 0,-1 0,0-1,0 1,0-1,0 1,-1-1,1 0,-1 0,-7 3,-11 8,0-2,-41 17,16-8,-55 39,66-37,-56 26,78-43,-1 0,0-2,0 1,0-2,0 0,-1 0,-25-1,-33-4,53 2</inkml:trace>
</inkml:ink>
</file>

<file path=ppt/ink/ink2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11.0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0,'217'198,"50"75,-207-211,-55-56,2-1,-1 0,0 0,1-1,0 0,0 0,0-1,1 1,-1-2,1 1,-1-1,1 0,0-1,0 1,0-2,0 1,0-1,0 0,0-1,0 0,0 0,0-1,0 0,-1 0,1-1,-1 0,14-7,-20 9,0 1,0-1,0 1,0-1,0 0,-1 1,1-1,0 0,0 0,0 1,-1-1,1 0,0 0,-1 0,1 0,-1 0,1 0,-1 0,0 0,1 0,-1-2,-2-4</inkml:trace>
</inkml:ink>
</file>

<file path=ppt/ink/ink2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11.9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1 346,'22'-20,"2"2,0 0,46-25,-10 7,-44 27,1 1,-1 0,1 2,34-10,-32 12,-1-2,0 0,0-2,23-12,-29 14,0 1,0 0,0 1,0 0,1 1,22-3,-17 3,1 0,24-10,-9 1,63-28,-85 32,-7 1</inkml:trace>
</inkml:ink>
</file>

<file path=ppt/ink/ink2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13.2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27 407,'-1'0,"1"0,-1 1,0-1,1 0,-1 0,1-1,-1 1,0 0,1 0,-1 0,1 0,-1 0,1-1,-1 1,1 0,-1 0,0-1,1 1,0-1,-1 1,1 0,-1-1,1 1,-1-1,1 1,0-1,-1 1,1-1,0 1,0-1,-1 1,1-1,0 1,0-1,0 0,0 1,-1-1,1 1,0-1,0 0,0 1,0-1,1 1,-1-1,0 0,0 1,0-1,0 1,1-1,-1 1,0-1,0 1,1-1,-1 1,0-1,2 0,-1-3,1 1,0 0,0 0,1 0,-1 0,1 0,5-5,120-84,-48 32,142-78,-202 127,-1 0,1 1,1 1,36-11,-56 20,0 0,-1-1,1 1,0 0,0 0,-1-1,1 1,0 0,0 0,0 0,-1 0,1 0,0 0,0 0,-1 0,1 0,0 1,0-1,-1 0,1 0,0 1,0-1,-1 1,1-1,0 0,-1 1,1-1,-1 1,1-1,-1 1,1 0,-1-1,1 1,-1 0,1-1,-1 1,0 0,1-1,-1 1,0 0,0 0,1-1,-1 1,0 0,0 0,0-1,0 1,0 0,0 0,0-1,0 1,-1 1,-14 47,10-38,-241 605,131-336,-111 321,203-519,77-166,19-29,146-173,-175 237,2 2,2 2,2 1,2 4,84-52,-125 86,0 1,1 0,-1 1,1 0,0 0,0 1,1 1,-1 0,0 1,1 0,20 2,-11 1</inkml:trace>
</inkml:ink>
</file>

<file path=ppt/ink/ink2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14.5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1 295,'4'-4,"6"-2,5-3,9-6,5 1,10-2,11-7,6 1,1-5,1-1,2 3,-4 2,-8 0,-7 5,-7 1,-13 3,-10 4</inkml:trace>
</inkml:ink>
</file>

<file path=ppt/ink/ink2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15.6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267 242,'-65'38,"54"-30,0-1,0 0,-1-1,0 0,0-1,-1 0,1-1,-1 0,0-1,0 0,-15 0,26-2,1-1,0 0,-1 0,1 0,-1 0,1 0,0 0,-1 0,1 0,-1 0,1-1,0 1,-1-1,1 1,0-1,0 1,-1-1,1 0,0 1,0-1,0 0,0 0,0 0,0 0,0 0,0 0,0 0,0-1,1 1,-1 0,0 0,1 0,-1-1,1 1,-1 0,1-1,0 1,-1-1,1 1,0 0,0-1,0-2,1 1,0-1,0 1,0-1,1 1,-1-1,1 1,0 0,0 0,0 0,0 0,0 0,1 0,-1 0,1 1,0-1,3-1,54-32,2 3,1 2,1 3,132-36,-146 48,2 3,0 2,88-8,-123 19,0 0,-1 1,1 0,0 2,-1 0,30 10,-37-10,1 1,-1 1,0 0,0 0,0 1,-1 0,1 1,-2 0,1 0,-1 0,0 1,6 9,-6-5,0 0,-1 1,-1 0,0 0,0 0,-2 0,1 1,-2-1,0 1,0 20,-1 19,-7 69,5-114,-5 48,-3 0,-3-1,-2 0,-2-1,-37 84,24-76,-3-2,-2-1,-3-1,-56 67,61-88,-1-1,-62 51,77-73,0 0,-1-2,0 0,-1-1,0-1,-1-1,0-1,-23 6,32-12,1 0,0-1,-1 0,0-1,1 0,-1-1,1 0,-1-1,1 0,0-1,0 0,0-1,0 0,0-1,-10-7,13 8,0-1,1 0,0 0,0-1,1 0,0 0,0-1,0 1,1-1,0-1,0 1,0-1,1 0,1 0,-1 0,1 0,1-1,-1 1,1-1,-1-11,3-5,0 1,1 0,2-1,0 1,13-42,47-114,-60 172,5-13,1 0,1 1,16-24,-23 39,0 0,1 0,0 0,0 1,1 0,-1 0,1 0,0 0,0 1,0-1,0 1,1 1,-1-1,1 1,0 0,0 0,7-1,27 1,1 1,-1 2,0 2,0 1,41 11,20 1,29 0,174 26,-272-36</inkml:trace>
</inkml:ink>
</file>

<file path=ppt/ink/ink2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16.1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0 492,'13'-1,"-1"-1,-1 0,1-1,0-1,0 1,-1-2,0 0,20-12,14-5,591-281,-407 192,-207 97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29.1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1 407,'1'0,"1"0,-1 1,0-1,1 1,-1 0,0-1,0 1,1 0,-1 0,0-1,0 1,0 0,0 0,0 0,0 1,0-1,0 0,-1 0,2 3,16 31,-11-19,294 504,-258-460,-30-44,-2 0,14 24,-24-39,0 0,-1 0,1 0,-1 0,1 0,-1 0,0 0,1 0,-1 0,0 0,0 0,0 0,0 0,0 0,0 1,0-1,0 0,0 1,-1-1,1-1,0 1,-1-1,1 0,-1 1,1-1,-1 0,1 0,0 1,-1-1,1 0,-1 0,1 0,-1 1,1-1,-1 0,0 0,1 0,-1 0,1 0,-1 0,1 0,-1 0,1 0,-1-1,0 1,-3-1,1 0,-1 0,0-1,1 1,0-1,-1 0,1 0,0 0,-5-4,-18-21,2-2,0 0,2-1,-34-63,-55-142,87 181,-20-75,39 111,1 0,1 0,0-1,1 1,1-1,1 0,1 1,4-28,-1 31,1 0,0 0,2 1,0-1,0 2,1-1,1 1,0 0,15-16,5-1,0 1,45-35,-67 59,1 1,-1 0,1 0,0 0,0 1,0 0,1 1,-1 0,0 0,1 1,0 0,-1 0,1 1,0 0,-1 1,16 2,-20-2,0 0,0 0,0 0,0 0,-1 0,1 1,0 0,-1 0,1 0,-1 0,0 0,1 1,-1-1,0 1,-1 0,1 0,0 0,-1 0,0 1,0-1,0 0,0 1,0 0,-1-1,1 1,-1 0,0 0,0 0,-1 0,1 0,-1 0,0 0,0 0,0 0,0 0,-1 0,-1 5,-3 10,-1 0,-1 0,-1 0,-1-1,-1 0,0-1,-1 0,-1-1,0 0,-1 0,-1-2,0 0,-1 0,-27 17,35-26,-1-1,0 0,-1-1,1 0,-1-1,-14 4,-6 1,13-3</inkml:trace>
</inkml:ink>
</file>

<file path=ppt/ink/ink2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16.6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1 656,'15'-1,"0"-2,-1 0,1-1,0 0,-1-1,0-1,0 0,21-14,12-3,631-301,-667 318,102-45,197-123,-287 158,-6 7</inkml:trace>
</inkml:ink>
</file>

<file path=ppt/ink/ink2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17.6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1 111,'0'8,"0"57,8 65,-5-108,1 0,1 0,1 0,1 0,1-1,17 33,-1-16,1-1,2-1,1-1,2-1,2-2,0-1,2-2,1-1,53 31,-5-9,2-5,2-3,119 40,-185-75,82 26,-95-31,-1-1,1 0,-1 0,1 0,-1-1,1 0,-1 0,1-1,0 0,-1 0,8-3,-12 2,0 0,0 0,-1 0,1 0,0 0,-1-1,0 1,1-1,-1 1,0-1,0 0,-1 0,1 0,-1 0,1 0,-1-1,0 1,0 0,0-1,-1 1,1 0,-1-1,0 1,0-5,0-13,0 0,-7-37,5 47,-16-110,-5 1,-5 2,-45-120,61 207,-1 1,-2 0,0 1,-2 1,-2 0,-32-38,44 58,0 0,-1 1,0-1,0 1,-1 1,0 0,0 0,0 1,-1 0,1 0,-1 1,-1 1,1 0,0 0,-1 1,1 0,-1 1,0 0,1 0,-1 1,0 1,0 0,-17 4,-125 24,130-23,1 1,1 0,-1 2,1 0,1 1,0 1,-22 17,-7 1,37-22,-8 4,1 0,0 1,-29 26,36-25</inkml:trace>
</inkml:ink>
</file>

<file path=ppt/ink/ink2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18.9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1 799,'25'-22,"2"0,1 3,0 0,1 1,34-14,-18 8,511-250,61-33,-589 291,33-18,-57 32,0 0,0 1,0-1,0 1,0 0,1 0,-1 0,0 1,1 0,-1-1,8 2,-11-1,0 1,0-1,0 0,-1 1,1-1,0 0,0 1,-1-1,1 1,0-1,0 1,-1-1,1 1,0 0,-1-1,1 1,-1 0,1 0,-1-1,0 1,1 0,-1 0,0 0,1 0,-1-1,0 1,1 2,-2 26,0-24,-5 44,-3-1,-23 71,-42 92,53-156,-61 169,-179 463,245-653,4-11,11-17,3-7,20-16,0 1,1 1,40-19,-19 10,-2 0,0 2,2 2,0 2,77-21,-93 35,-6 1</inkml:trace>
</inkml:ink>
</file>

<file path=ppt/ink/ink2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19.3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1 328,'8'-4,"17"-10,7-12,7-5,10-2,5-3,-2-1,2 3,-3 2,-6 7,-2 7,-5 3,-3 4,-5 3,-6 4</inkml:trace>
</inkml:ink>
</file>

<file path=ppt/ink/ink2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19.7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0 572,'5'0,"9"-5,7-4,9-11,11-5,12-8,10-6,7-10,4-4,-1-7,3 3,-6 2,-11 7,-8 7,-7 6,-7 9,-11 9</inkml:trace>
</inkml:ink>
</file>

<file path=ppt/ink/ink2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21.0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0 457,'2'-6,"0"0,0 1,0-1,0 1,1-1,0 1,0 0,1 0,-1 0,7-5,4-9,8-12,1 0,1 2,1 0,2 2,1 1,1 1,1 2,37-23,-42 30,1 1,1 2,1 0,0 2,0 1,1 1,34-5,-48 11,1 2,-1 0,1 1,-1 0,1 1,-1 1,0 0,1 2,-1-1,0 2,-1 0,1 1,-1 0,0 1,21 14,-22-12,0 1,-1 0,0 0,-1 2,0-1,-1 1,0 1,-1 0,0 0,-1 1,0 0,-1 1,-1-1,-1 1,7 28,-9-30,-1 0,-1 1,-1-1,0 1,0-1,-1 0,-1 1,0-1,-1 0,-1 0,0 0,0 0,-1-1,-1 0,0 0,-1 0,0-1,-17 21,-19 14,-2-2,-79 61,-14 12,122-97,17-8,1-11,0 0,0 0,-1-1,1 1,0-1,0 0,-1 1,1-1,0 0,0 0,0 0,0 0,0 0,-1-1,1 1,0 0,0-1,-1 0,4-1,53-16,51-17,131-60,-78 15,-128 65,14-9,-45 16,-9 1</inkml:trace>
</inkml:ink>
</file>

<file path=ppt/ink/ink2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27.5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55,'21'-8,"0"1,0 2,1 0,0 1,-1 1,29 0,-17 0,78-8,0 6,0 4,156 19,-243-14,0 0,0 2,0 1,-1 1,35 17,-49-21,-1 1,0 0,0 0,-1 0,0 1,0 0,0 1,0 0,-1 0,0 0,-1 1,0 0,0 0,0 0,-1 0,-1 1,5 13,-2 4,-1 1,-2-1,0 1,-2 0,-1 0,-1 0,-1 0,-1 0,-2-1,-1 1,0-1,-2-1,-1 1,-2-1,0-1,-1 0,-2-1,0 0,-1-1,-2 0,0-1,-1-1,-1-1,-1-1,-32 24,-2-7,-111 81,165-115,-1-1,0 1,0-1,0 1,1-1,-1 1,0-1,0 1,1 0,-1 0,1-1,-1 1,0 0,1 0,0 0,-1 0,1-1,-1 1,1 0,0 0,0 0,0 0,-1 0,1 1,1-1,0 0,-1 0,1-1,0 1,-1-1,1 1,0 0,0-1,0 1,0-1,0 0,-1 1,1-1,0 0,0 1,0-1,0 0,0 0,2 0,67 0,-52-1,606-4,-579 3,0-2,-1-2,0-2,73-23,-86 20</inkml:trace>
</inkml:ink>
</file>

<file path=ppt/ink/ink2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28.1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0 193,'48'-1,"0"-3,77-16,91-34,-201 50,81-21,164-51,-235 67</inkml:trace>
</inkml:ink>
</file>

<file path=ppt/ink/ink2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28.7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0,'0'5,"5"5,1 5,3 5,6 3,8 10,4 8,2 2,5 2,1-3,-6-4,-4-4,-5-3,-7-4,-1-5,-2-3,1 0,-2-3</inkml:trace>
</inkml:ink>
</file>

<file path=ppt/ink/ink2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30.0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513 396,'-5'1,"0"1,0 0,0 0,0 0,1 1,-1-1,0 1,1 0,0 1,0-1,-5 6,-8 4,5-3,-23 16,-1-1,-64 33,91-53,0-1,0 0,0-1,0 0,-1 0,0-1,1 0,-1 0,0-1,0-1,0 1,0-2,0 1,0-2,1 1,-1-1,-17-6,23 6,1 0,-1 0,0 0,1-1,-1 1,1-1,0 0,0 0,0 0,0 0,0-1,1 1,-1-1,1 1,0-1,0 0,-1-6,0 2,2 0,-1 0,1 0,0 0,1 0,0 0,0-1,2-13,2 2,1 1,1-1,0 1,1 0,1 0,18-30,-11 27,1 0,2 0,0 2,1 0,0 1,2 1,0 1,2 1,-1 0,32-14,-41 23,1 0,0 1,1 1,0 0,0 1,0 0,0 1,0 1,1 1,-1 0,1 1,-1 0,1 1,-1 1,1 1,-1 0,0 1,0 0,21 10,-9 2,0 1,-2 0,0 2,-1 2,0 0,-2 1,38 48,-18-12,-2 1,45 91,-51-81,44 129,-64-152,-2 1,-2 0,-2 0,2 49,-10-87,0 0,0 0,-1 0,0 0,0-1,-1 1,0 0,-1-1,0 0,-8 16,4-13,0 0,-1-1,0 1,-1-2,0 1,-18 13,-30 25,19-13,-2-3,-1-1,-60 34,87-58,0 0,-1-1,0 0,0-1,-1-1,1 0,-1-1,0-1,0-1,0 0,0-1,0 0,0-2,0 0,-17-4,5-2,1-2,0-1,0-1,1-1,1-2,0 0,1-1,1-2,0-1,1 0,2-1,0-2,1 0,-17-26,33 44,0 0,1 0,-1 0,1 0,0 0,1-1,-1 1,1-1,0 1,0-1,0 0,0 1,1-1,0 0,0 1,1-9,0 10,0 0,1 1,-1-1,1 0,-1 1,1-1,0 1,0 0,0 0,0-1,0 1,0 0,1 1,-1-1,1 0,-1 1,1-1,-1 1,1 0,0 0,0 0,0 0,0 1,0-1,0 1,0-1,3 1,40-3,1 1,-1 2,0 3,48 8,183 45,-249-49,21 6,65 29,14 3,-113-41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30.0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681 181,'-4'-2,"0"-1,0 1,0-1,0 1,-1 0,1 0,-1 1,1 0,-1-1,0 2,1-1,-1 0,0 1,-7 0,-66 7,12 9,1 2,1 3,-99 47,104-42,52-23,-7 3,-1 0,1 2,-26 16,38-22,0-1,1 1,-1-1,0 1,1 0,-1 0,1-1,-1 1,1 0,0 0,0 0,0 1,0-1,-1 4,2-4,0 0,0-1,1 1,-1 0,0-1,1 1,-1 0,1-1,-1 1,1-1,0 1,0-1,0 1,0-1,0 0,0 1,0-1,0 0,0 0,1 0,-1 0,1 0,1 2,17 7,0 0,1-1,0 0,1-2,0-1,0 0,29 2,-18-1,309 52,-278-48,-39-7,-11-1,0 0,0-2,0 1,19-2,-30 0,0 0,0-1,1 0,-1 1,0-1,0 0,0 0,0-1,0 1,0 0,0-1,-1 0,1 0,0 0,-1 0,1 0,-1 0,0-1,0 1,0-1,0 0,0 1,2-7,5-15,-1 0,0 0,-2-1,-1 0,-1-1,1-35,-4 23,-2 0,-2 0,-11-62,14 95,-1-1,0 1,-1-1,1 1,-1 0,0-1,0 1,-1 0,1 0,-1 1,0-1,0 1,-1-1,0 1,1 0,-1 0,0 0,-1 1,1 0,-1 0,0 0,1 0,-1 1,-1-1,1 1,0 0,0 1,-1 0,1-1,-1 2,1-1,-1 1,-9 0,-8 0,0 2,1 0,-30 7,27-2</inkml:trace>
</inkml:ink>
</file>

<file path=ppt/ink/ink2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30.6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1 440,'0'-3,"1"0,0 1,-1-1,1 0,0 0,0 1,1-1,-1 0,1 1,-1-1,1 1,0 0,0 0,0 0,0 0,0 0,0 0,0 0,1 0,-1 1,1 0,3-2,12-6,1 1,24-8,-10 5,439-159,-192 74,-226 76,-20 6,0 2,1 1,42-7,-60 17</inkml:trace>
</inkml:ink>
</file>

<file path=ppt/ink/ink2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31.1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1 587,'2'-3,"0"0,0 0,1 0,0 1,-1-1,1 1,0-1,0 1,0 0,5-2,5-6,443-311,-315 229,-74 50,97-46,-154 84</inkml:trace>
</inkml:ink>
</file>

<file path=ppt/ink/ink2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39.1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105 183,'7'9,"-1"0,-1 0,1 0,-1 1,-1-1,0 1,0 0,2 13,4 7,242 850,-246-859,-3-13,-1 0,1 1,-1-1,-1 0,0 1,0-1,0 1,-1-1,0 1,-1-1,-2 10,3-18,0 1,0-1,0 1,0-1,-1 1,1-1,0 1,-1-1,1 1,0-1,-1 0,1 1,0-1,-1 1,1-1,-1 0,1 1,-1-1,1 0,-1 0,1 1,-1-1,1 0,-1 0,1 0,-1 0,1 1,-1-1,1 0,-1 0,0 0,1 0,-1 0,1-1,-1 1,1 0,-1 0,1 0,-1 0,1-1,-1 1,1 0,-1 0,1-1,-1 1,1 0,-1-1,1 1,-1 0,1-1,0 1,-1-1,1 0,-21-28,-9-33,-27-81,30 71,-124-392,74 211,68 227,0-1,2 0,1-1,1 1,1-1,2 0,1-28,1 53,0 1,0-1,1 1,-1 0,1-1,0 1,-1 0,1 0,0-1,0 1,0 0,1 0,-1 0,1 0,-1 1,1-1,-1 0,1 0,0 1,0-1,0 1,0 0,0-1,0 1,0 0,0 0,0 1,1-1,-1 0,0 1,1-1,-1 1,0 0,1-1,-1 1,0 1,1-1,-1 0,5 1,6 2,1 0,-1 0,0 1,0 1,19 9,26 17,-2 2,-1 3,-2 2,51 47,178 191,-282-276,256 291,-224-253,-18-19,-5-3</inkml:trace>
</inkml:ink>
</file>

<file path=ppt/ink/ink2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39.8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72,'4'0,"6"0,6 0,4 0,2 0,3 0,-3-4,-2-2,1 1,1-4,1 0,0 2,2-3,-1 1,2 2,-6 1</inkml:trace>
</inkml:ink>
</file>

<file path=ppt/ink/ink2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40.6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1,'-1'85,"13"291,-6-327,2 0,2-1,2 0,2 0,33 73,-23-72,3-2,62 84,82 74,-159-192,24 19,-20-24</inkml:trace>
</inkml:ink>
</file>

<file path=ppt/ink/ink2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41.2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1,'1'21,"1"-1,1 1,0-1,2 1,0-1,15 33,62 114,-31-71,66 174,-109-246</inkml:trace>
</inkml:ink>
</file>

<file path=ppt/ink/ink2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41.9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1,'4'0,"1"1,-1 0,1 0,-1 0,1 1,-1-1,0 1,0 0,0 0,0 1,0-1,0 1,0 0,5 5,46 55,-44-49,148 193,243 420,-378-585,104 202,-110-204,-2 1,-1 0,-3 1,10 53,-18-40,-4-34</inkml:trace>
</inkml:ink>
</file>

<file path=ppt/ink/ink2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42.8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1 502,'2'-3,"0"-1,0 1,1 0,0 0,0 0,0 0,0 0,0 1,0-1,1 1,-1 0,5-2,0-1,330-244,-258 190,-42 32,61-56,-56 49,-36 28</inkml:trace>
</inkml:ink>
</file>

<file path=ppt/ink/ink2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43.6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0,'3'1,"0"-1,0 1,0 0,0 0,-1 0,1 0,0 1,0-1,-1 1,1-1,-1 1,1 0,-1 0,0 0,1 0,-1 1,3 3,32 52,-29-44,273 486,-268-473,-4-4</inkml:trace>
</inkml:ink>
</file>

<file path=ppt/ink/ink2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50.0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0 661,'1'45,"1"0,2 0,2-1,2 0,1 0,3 0,2-2,1 1,23 41,-19-45,3 0,48 66,-58-90,1 0,1 0,1-1,0-1,0-1,1 0,1-1,30 15,-12-10,0-1,1-2,1-2,0-1,1-2,0-1,61 2,-80-8,0-2,-1 0,1-1,-1 0,1-2,-1 0,0-1,-1-1,1-1,-1 0,0-2,-1 1,0-2,-1 0,1-1,-2-1,21-20,-17 12,0 0,-2-1,0 0,-2-1,16-32,-24 41,-1 0,-1 0,0-1,0 0,-1 0,-1 0,-1 0,0 0,0-1,-1 1,-4-25,-11-32,-3 0,-2 2,-4 0,-3 1,-2 2,-4 1,-2 1,-3 2,-3 2,-2 2,-3 1,-2 3,-57-50,87 88,-1 0,0 0,-1 2,-1 1,0 0,-28-11,40 20,0 1,0 0,0 1,-1 0,1 1,0 0,-1 0,1 1,-1 0,1 1,-1 0,1 1,0-1,0 2,-1-1,2 1,-1 1,0 0,-8 4,10-3,0 0,0 0,1 1,-1-1,1 1,1 1,-1-1,1 1,0 0,0 0,1 1,0-1,-3 10,-5 14,2 1,-7 35,9-35,0-2,-3-1,-23 48,2-5,8-6,18-46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30.9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1,'4'62,"3"-1,3 0,2 0,29 84,-8-29,-25-87,55 246,-62-271,0 0,0 0,0 1,1-1,0 0,-1-1,2 1,-1 0,0 0,1-1,-1 0,1 1,0-1,0 0,1 0,-1-1,0 1,1-1,0 1,-1-1,1 0,7 2,6 2,1-1,0-1,1 0,18 1,3 0,9 2,76 1,-97-8</inkml:trace>
</inkml:ink>
</file>

<file path=ppt/ink/ink2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52.1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0,'7'9,"-1"1,0-1,0 1,-1 0,0 1,-1-1,6 20,2 6,48 130,19 51,-64-184,1 0,1-1,2-1,28 35,-41-60,-1 0,2 0,-1 0,1-1,0 0,0 0,0-1,1 0,0 0,-1-1,1 0,1 0,-1-1,15 3,8-1,0-2,53-2,-41-1,70-1,0-5,0-5,-1-5,217-63,-314 75,1 1,0-1,0-1,0 0,-1-1,0-1,0 0,-1-1,18-15,-31 23,0-1,0 1,0-1,0 1,0-1,-1 0,1 1,-1-1,1 0,-1 1,0-1,1 0,-1 0,0 0,0 1,0-1,0 0,-1 0,1 1,0-1,-1 0,1 0,-1 1,0-1,0 0,1 1,-3-3,-35-48,23 34,-140-224,87 130,65 108,1 0,-1-1,1 0,0 1,0-1,0 0,0-5,2 9,-1 1,1-1,0 1,0 0,0-1,0 1,0-1,0 1,0 0,1-1,-1 1,0-1,0 1,0 0,0-1,0 1,1-1,-1 1,0 0,0-1,0 1,1 0,-1-1,0 1,1 0,-1 0,0-1,1 1,-1 0,0 0,1-1,24 7,-6 6,0 1,0 1,-1 1,-1 0,0 2,-1-1,21 31,-18-25,185 220,417 498,-600-715,-5-9</inkml:trace>
</inkml:ink>
</file>

<file path=ppt/ink/ink2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52.6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0 543,'4'0,"6"-5,10-5,9-1,14-7,15-10,21-8,17-6,18-5,12-8,0-2,-7 0,-12 9,-10 9,-19 6,-17 10,-16 4,-14 5</inkml:trace>
</inkml:ink>
</file>

<file path=ppt/ink/ink2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53.2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1 432,'15'-2,"0"-1,0 0,0-1,-1 0,1-1,-1-1,23-13,10-3,227-86,193-86,-430 178,-26 12,1-1,-1 0,-1 0,13-9,-8 1</inkml:trace>
</inkml:ink>
</file>

<file path=ppt/ink/ink2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54.4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1,'2'47,"1"0,3 0,19 75,54 134,-61-200,169 507,-158-481,79 238,-84-233,23 157,-37-192,-7-38,0-1,-1 1,0 0,-1 1,-1-1,-1 15,1-29,0 1,0-1,0 0,0 0,0 1,0-1,0 0,0 1,0-1,0 0,0 1,0-1,0 0,0 1,0-1,0 0,0 0,0 1,-1-1,1 0,0 1,0-1,0 0,0 0,-1 0,1 1,0-1,0 0,-1 0,1 0,0 1,0-1,-1 0,1 0,0 0,-1 0,1 0,0 0,0 1,-1-1,1 0,0 0,-1 0,1 0,0 0,-1 0,1 0,0-1,-1 1,1 0,0 0,0 0,-1 0,1 0,0 0,-1 0,1-1,0 1,0 0,-1 0,1 0,0-1,0 1,0 0,-1 0,1-1,0 1,0 0,-15-23,-10-32,3-2,-21-86,18 58,-100-340,-39-124,144 488,-23-80,39 125,1-1,0 1,2-1,0 1,0-1,4-23,0 29,0 1,1-1,1 1,-1 0,2 0,-1 0,2 1,-1 0,1 0,0 0,16-13,30-42,0-32,-52 95,0 0,0 0,0 1,0-1,0 0,0 1,0-1,0 0,0 1,0-1,0 1,0 0,1-1,-1 1,0 0,0 0,0 0,1 0,-1 0,0 0,0 0,0 0,0 0,1 1,-1-1,0 0,0 1,0-1,0 1,0-1,0 1,0 0,0-1,0 1,0 0,0 0,0 0,0 0,-1-1,2 3,40 45,-34-38,171 202,58 73,-25 18,51 153,-228-398,82 102,-107-148</inkml:trace>
</inkml:ink>
</file>

<file path=ppt/ink/ink2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55.2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1 267,'6'-5,"1"1,-1 0,1 0,0 1,0 0,1 0,-1 1,1 0,12-2,24-9,243-111,-270 117,-1-2,0 0,18-14,21-13,-33 25</inkml:trace>
</inkml:ink>
</file>

<file path=ppt/ink/ink2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57.6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7933 118,'-15'2,"1"0,0 2,0 0,0 0,0 2,1-1,0 2,-15 9,-13 5,-1512 734,-70 0,-37-70,559-264,256-33,307-131,404-195,-140 59,251-108,23-13,0 1,0-1,0 0,0 0,-1 0,1 1,0-1,0 0,0 0,0 1,0-1,0 0,0 1,0-1,0 0,0 0,0 1,0-1,0 0,0 0,0 1,0-1,0 0,0 0,0 1,0-1,0 0,0 0,0 1,0-1,1 0,-1 0,0 1,0-1,0 0,1 0,-1 0,0 1,0-1,1 0,41 15,-8-5,-20-2,-1 0,0 0,0 1,-1 1,19 19,53 66,-68-75,258 354,-29 24,-158-253,560 1016,-249-232,-355-821,-42-103,1 0,0 0,0-1,0 1,1-1,-1 0,1 1,0-1,1 0,-1-1,6 6,-7-8,1 0,0 0,0 0,-1 0,1-1,0 1,0-1,0 0,0 0,-1 0,1 0,0 0,0 0,0-1,0 0,-1 1,1-1,0 0,-1 0,1-1,-1 1,5-3,228-126,-65 33,512-277,1004-532,-396 259,26 57,-1120 510,732-319,-698 286,414-275,-10-113,-438 304,-172 169,-1-2,-2 0,0-2,-2 0,20-47,-37 73,0 1,0 0,-1-1,0 1,1-1,-2 1,1-1,-1 1,0-1,0 0,0 1,-1-1,-2-9,0 6,-1-1,-1 1,1 0,-2 0,1 1,-12-15,13 19,-327-439,246 316,-111-217,94 124,-138-438,226 607,-2 1,-3 1,-1 1,-3 1,-35-55,54 97,-1-1,-1 1,1 0,-1 1,1-1,-1 1,-1 0,1 1,0-1,-1 1,0 1,0-1,0 1,-10-2,-13-1,1 0,-34 1,18 3,0 2,0 3,1 1,-54 13,-172 59,132-34,-460 104,65-19,529-127,-9 3,1-1,-1 0,-19 1,13-5</inkml:trace>
</inkml:ink>
</file>

<file path=ppt/ink/ink2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9:53.3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1 346,'20'-2,"0"-1,0-1,0 0,-1-2,1 0,29-15,29-8,787-206,-823 226,-20 4,-1 0,28-12,-53 21,1 0,-1 0,1 1,0-1,0 1,-3 8,-5 6,-597 847,582-836,-1-1,-2-1,-1-1,-50 34,-28 25,153-100,11-6,0 2,1 2,108-15,-63 21,180 7,-166 5,-82-2,0 2,0 1,0 1,43 12,-52-7</inkml:trace>
</inkml:ink>
</file>

<file path=ppt/ink/ink2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9:45.1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0,'-1'277,"5"370,50-3,-45-582,7 32,-5 1,-1 112,-11-188</inkml:trace>
</inkml:ink>
</file>

<file path=ppt/ink/ink2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9:45.9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0,'2'65,"3"0,14 68,38 127,-15-77,21 82,19 101,-74-298,-4 1,-6 117,-1-55,3-96,0-6</inkml:trace>
</inkml:ink>
</file>

<file path=ppt/ink/ink2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9:46.9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28,'15'-1,"1"0,-1-2,18-4,37-6,283 11,-182 4,-144-2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32.5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283 1413,'9'-1,"0"1,-1-2,1 1,0-1,-1-1,1 0,-1 0,0 0,0-1,0 0,-1-1,12-8,6-7,-1-1,24-28,-29 28,-6 8,-1-2,0 0,-1 0,-1-1,0-1,-1 0,-1 0,0 0,-2-1,0 0,-1-1,-1 1,0-1,-2 0,0 0,-1 0,-1 0,-2-23,1 40,1-1,-1 1,0-1,0 1,0-1,0 1,0 0,0 0,0 0,-1-1,1 1,-1 0,0 1,1-1,-1 0,0 0,0 1,0-1,0 1,-1 0,1-1,0 1,0 0,-1 0,1 1,-1-1,1 0,-4 0,-8-1,0 1,0 0,0 1,-16 2,6-1,-15 0,-156 10,168-8,0 1,0 2,0 1,0 1,-25 12,49-18,-1 0,0 0,1 0,0 1,-1-1,1 1,0 0,0 0,0 0,1 0,-1 1,1-1,0 1,0-1,0 1,0 0,1 0,-1 0,1 0,0 0,0 0,1 0,-1 0,1 0,0 0,0 0,0 1,1 4,2 13,2 0,0 0,1 0,10 22,-6-14,-2-9,0 0,1-1,1 0,1-1,0 0,2 0,0-1,1-1,28 26,-31-32,1-2,0 0,1 0,0-1,0 0,1-1,0-1,0 0,1-1,-1-1,1 0,0-1,0-1,30 2,3-4,1-2,-1-2,63-13,-86 10,0 0,0-1,0-2,-1 0,-1-2,0 0,40-29,10-15,130-126,-181 159,-2-1,0-2,-1 0,-2 0,0-2,-2 0,-2-1,0 0,12-45,-6-19,-4-1,-4 0,-4-1,-8-150,0 232,-7-77,8 84,-1 1,-1-1,1 1,-1 0,0 0,0-1,-1 2,1-1,-1 0,0 0,0 1,-1-1,-5-5,8 9,1 0,-1 1,0-1,0 0,0 0,1 0,-1 1,0-1,0 1,0-1,0 0,0 1,0 0,0-1,-1 1,1 0,0-1,0 1,0 0,0 0,0 0,0 0,-1 0,1 0,0 0,0 0,0 1,0-1,0 0,0 1,0-1,0 1,0-1,0 1,0-1,0 1,0 0,0 0,0-1,0 1,1 0,-1 0,0 0,1 0,-1 0,1 0,-1 0,1 0,-1 0,1 0,-1 0,1 0,0 0,0 0,-1 2,0 4,-1 0,1 0,1 0,-1 0,1 0,0 0,2 12,10 28,2-2,3 0,1-1,1 0,3-2,28 41,3-5,3-4,72 75,-19-47,-1-4,-101-88,1 0,-1 1,-1 0,0 0,0 0,-1 0,-1 1,0 0,0 0,-1 0,-1 0,2 24,-3-14,0 0,-2 0,0 1,-1-1,-2-1,-8 34,-11 13,-2 0,-3-2,-3-1,-3-2,-3-1,-2-1,-3-2,-2-3,-3-1,-76 69,118-120,-6 6,0 0,-1-1,0-1,0 0,-23 11,14-12</inkml:trace>
</inkml:ink>
</file>

<file path=ppt/ink/ink2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9:48.8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78 0,'-1'1,"-1"-1,0 1,1 0,-1-1,1 1,-1 0,1 0,-1 0,1 0,0 0,-1 0,1 0,0 1,0-1,0 0,0 1,0-1,0 1,0-1,0 1,1-1,-1 1,0 2,-13 42,13-43,-12 68,3 1,3 0,4 0,2 1,4-1,3 1,3-2,24 97,-27-143,1 0,2 0,0 0,1-1,2-1,0 0,2-1,0 0,30 35,-26-39</inkml:trace>
</inkml:ink>
</file>

<file path=ppt/ink/ink2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9:50.2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0 148,'35'-1,"-1"-1,1-2,-1-2,-1-1,43-14,155-74,-228 93,0 1,0-1,1 1,-1 0,0 0,1 0,-1 0,1 1,-1-1,1 1,-1 0,6 0,-9 1,1-1,0 0,-1 0,1 1,-1-1,1 0,-1 1,1-1,-1 0,1 1,-1-1,1 1,-1-1,1 1,-1-1,0 1,1-1,-1 1,0-1,0 1,1-1,-1 1,0 0,0-1,1 2,-8 29,-38 63,-75 119,35-69,53-82,18-35,0 1,-2-2,0 0,-2-1,-26 28,42-51,0 0,0 0,0 0,0 0,0 1,0-1,0 0,1 1,-1 0,0 2,9-4,13-12,-9 3,1 1,1 0,-1 1,1 0,0 1,0 0,0 1,1 1,0 0,-1 1,1 0,0 1,0 1,0 0,0 1,0 0,0 1,0 1,23 7,78 21,-59-17,88 33,-122-35,11 3,-24-14</inkml:trace>
</inkml:ink>
</file>

<file path=ppt/ink/ink2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9:51.0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1,'1'5,"0"0,1 1,0-1,0 0,0 0,0-1,1 1,0 0,0-1,0 0,0 1,5 3,7 12,204 325,-164-254,214 379,-260-454,5 10,-1 0,13 38,-23-55,0 1,-1 0,1 0,-2 0,0 0,0 0,-1 0,0 1,-1-1,-2 13,-1-8</inkml:trace>
</inkml:ink>
</file>

<file path=ppt/ink/ink2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9:52.0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0 100,'5'-1,"0"0,0 0,0-1,-1 0,1 0,-1 0,1-1,7-5,11-5,7 1,1 1,0 2,0 1,1 2,45-4,164 2,365 59,-239-10,547 28,-449-46,-250-16,-158-4,259 6,-233-11,147-22,-218 22</inkml:trace>
</inkml:ink>
</file>

<file path=ppt/ink/ink2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9:54.3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0,'1153'0,"-1121"0</inkml:trace>
</inkml:ink>
</file>

<file path=ppt/ink/ink2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9:55.4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1 103,'35'-3,"-1"-1,0-1,0-2,0-2,34-13,-29 9,0 1,1 3,52-7,12 13,170 17,-23 0,-206-13,456 20,-482-19</inkml:trace>
</inkml:ink>
</file>

<file path=ppt/ink/ink2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01.1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98 440,'-24'447,"0"-71,-24 408,47-761,1-23,0 0,0 0,0 0,0 0,0 0,0 0,0 0,0 0,0 0,0-1,0 1,0 0,0 0,0 0,0 0,0 0,0 0,1 0,-1 0,0 0,0 0,0 0,0 0,0 0,0 0,0 0,0 0,0 0,0 0,0 0,0 0,1 0,-1 0,0 0,0 0,0 0,0 0,0 0,0 0,8-39,4-113,-9-187,-5 178,0-55,14-372,-7 538,2 1,3-1,2 2,20-54,-22 76,1 0,1 1,1 1,1 0,2 0,0 2,1 0,39-38,-54 58,1 0,-1 0,0 0,1 1,-1-1,1 0,-1 1,1 0,0-1,0 1,-1 0,1 1,0-1,0 0,0 1,0 0,0-1,0 1,0 0,0 1,0-1,0 0,0 1,0 0,0 0,0 0,-1 0,1 0,0 0,0 1,-1-1,1 1,3 3,5 5,0 1,0 0,-1 1,0 1,9 16,-10-16,102 151,198 269,-162-234,-120-157,-2 2,37 87,3 78,-3-7,-50-173</inkml:trace>
</inkml:ink>
</file>

<file path=ppt/ink/ink2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01.8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1 280,'3'-1,"0"1,0-1,1 0,-1-1,0 1,0 0,0-1,5-3,4-2,49-22,1 4,2 1,84-18,204-25,-70 16,-186 32,-85 18</inkml:trace>
</inkml:ink>
</file>

<file path=ppt/ink/ink2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02.6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1 154,'49'-15,"439"-35,3 40,-90 3,157-27,276-3,-803 37</inkml:trace>
</inkml:ink>
</file>

<file path=ppt/ink/ink2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03.7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0 401,'1'-1,"0"-1,-1 1,1 0,0 0,0 0,0 0,-1 0,1 0,0 0,0 0,1 0,-1 0,0 1,0-1,0 0,0 1,1-1,-1 1,2-1,33-13,-27 11,289-84,-135 44,567-174,-717 213,30-8,-41 11,0 1,1-1,-1 1,0 0,0 0,1 0,-1 0,0 0,0 0,0 0,1 1,-1-1,0 1,4 1,-6-1,0 0,0 0,1-1,-1 1,0 0,0 0,0-1,0 1,0 0,0 0,0 0,0-1,0 1,0 0,-1 0,1 0,0-1,0 1,-1 0,1-1,-1 1,1 0,0-1,-2 2,-13 22,13-21,-292 384,146-203,5 5,-149 182,275-350,-2-2,0 0,-1-1,-1-1,0 0,-2-2,1-1,-31 14,199-105,169-53,-246 106,0 3,121-20,-133 36,-1 2,62 5,-39 1,-58-3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35.6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683 46,'0'-2,"0"1,0-1,0 1,0-1,-1 1,1-1,-1 1,1 0,-1-1,1 1,-1-1,0 1,0 0,0 0,0-1,0 1,0 0,0 0,0 0,0 0,-3-2,1 1,-1 1,0-1,0 0,0 1,0 0,0 0,-9-1,-1 0,0 2,0 0,-28 4,13 1,-1 1,1 2,0 1,0 2,1 1,0 0,2 2,-1 2,2 0,0 1,-27 26,34-28,2 2,0 1,0 0,2 0,0 2,2 0,0 0,1 1,1 0,1 1,1 1,1-1,0 1,2 0,-2 25,6-40,0 0,0 0,1 1,0-1,1 0,0 0,0 1,1-1,0 0,0 0,1 0,0-1,0 1,1-1,0 0,0 1,1-2,0 1,0 0,0-1,1 0,0-1,0 1,1-1,-1 0,1-1,0 1,1-1,-1-1,1 1,-1-1,1-1,0 1,9 0,46 7,1-4,-1-2,123-9,-85 1,-92 3,-1 1,1 0,-1 0,1-1,-1-1,15-3,-21 4,1 0,-1-1,1 1,-1-1,0 1,0-1,1 0,-1 0,0 0,-1 0,1 0,0 0,-1 0,1-1,-1 1,1-1,-1 1,0-1,0 1,0-1,0-4,10-50,-2-1,0-63,3-19,-11 130,1-1,0 0,1 1,5-15,-7 23,-1 1,1-1,-1 1,1 0,-1-1,1 1,0 0,0 0,-1-1,1 1,0 0,0 0,0 0,0 0,0 0,1 0,-1 0,0 1,0-1,1 0,-1 1,0-1,1 1,-1-1,1 1,-1 0,0-1,1 1,-1 0,1 0,-1 0,1 0,-1 0,1 0,-1 1,0-1,1 0,-1 1,1-1,-1 1,0 0,1-1,-1 1,1 1,6 3,0 1,-1 0,0 1,-1 0,1 0,-1 0,7 12,36 66,-28-47,287 565,-296-579</inkml:trace>
</inkml:ink>
</file>

<file path=ppt/ink/ink2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04.2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0 162,'5'0,"5"0,5 0,9-4,5-6,1-1,5-3,4-3,0 0,6 0,1-2,0 3,-4 3,-8 0,-10 3</inkml:trace>
</inkml:ink>
</file>

<file path=ppt/ink/ink2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05.3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28,'4'-3,"0"0,0 0,0 1,0-1,1 1,-1 0,1 0,-1 1,1 0,-1-1,1 1,0 1,6-1,71-1,-56 3,-11-1,-1 1,1 0,-1 1,1 1,-1 0,0 1,0 1,0 0,24 13,-34-16,0 1,0-1,0 1,0 0,0 1,-1-1,1 1,-1-1,0 1,0 0,0 0,-1 1,1-1,-1 0,0 1,0 0,-1-1,1 1,-1 0,0 0,0-1,-1 1,0 0,0 0,0 0,0 0,-1 0,1 0,-1 0,0-1,-1 1,-2 5,-10 31,-2-1,-2 0,-2-2,-2 0,-36 49,57-86,-1 1,1-1,0 1,0-1,0 0,0 1,0 0,0-1,1 1,-1 0,0-1,1 1,-1 0,1-1,0 1,-1 4,2-6,-1 1,1-1,-1 1,1 0,-1-1,1 1,-1-1,1 1,-1-1,1 1,-1-1,1 0,0 1,-1-1,1 0,0 1,-1-1,1 0,0 0,0 0,-1 0,1 1,0-1,0 0,-1 0,1 0,1-1,10 0,1-1,0 0,19-6,-16 4,13-1,0 1,58 2,-60 2,1-1,0-1,37-7,-44 3</inkml:trace>
</inkml:ink>
</file>

<file path=ppt/ink/ink2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06.1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1 434,'8'-6,"0"1,0 0,0 0,1 1,0 0,0 0,0 1,0 1,0-1,15-1,11-3,1616-353,-1468 339,-155 20</inkml:trace>
</inkml:ink>
</file>

<file path=ppt/ink/ink2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06.8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1,'1'37,"2"1,2-1,1 0,2-1,18 52,81 171,-57-149,130 285,-169-371</inkml:trace>
</inkml:ink>
</file>

<file path=ppt/ink/ink2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09.1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1 586,'1'9,"1"0,1 0,-1 0,2-1,-1 1,1-1,0 1,1-1,7 10,7 14,233 500,-252-531,3 6,0 1,0-1,-1 0,0 1,0 0,0 12,-5-22,-1 0,1-1,0 1,-1-1,1 0,0 1,1-1,-1-1,-3-3,-33-52,1-2,4-2,2-1,3-1,3-1,3-2,-18-86,39 140,1 0,0-1,1 1,1 0,0-1,1 1,1 0,0 0,0 0,2 0,0 1,0-1,1 1,1 0,14-20,11-11,2 0,70-66,-85 90,18-18,-11 9,0 2,2 1,1 2,49-33,-73 54,0 0,1 1,0-1,-1 1,1 0,0 1,0 0,0 0,0 0,0 0,0 1,1 0,-1 0,0 1,7 1,-4 1,0 0,-1 0,1 0,-1 1,1 1,-1 0,-1 0,1 0,7 8,10 12,0 1,-2 1,-1 1,20 35,-33-50,7 12,0 0,-2 2,0 0,-2 0,-1 1,-2 1,8 34,-14-47,-1 1,0-1,-1 1,-1-1,-1 1,0-1,-1 1,-1-1,0 0,-2 0,1 0,-2 0,0-1,-14 25,14-30,0 1,0-1,-1 0,-1 0,1-1,-2 0,1 0,-1-1,0 0,-1 0,0-1,0-1,-1 1,1-2,-1 1,-1-2,1 1,-1-2,-14 4,-157 28,92-13,131-35,-21 5,1 2,0 0,23-3,-9 7,0 1,-1 1,1 2,0 2,-1 0,0 3,0 1,0 1,-1 2,-1 1,0 1,0 2,-2 1,42 30,-42-26,-1 2,-1 1,-1 1,-2 1,0 1,-2 1,0 1,-2 2,-2-1,0 2,-2 1,-2 0,20 62,-30-82,-1 1,-1-1,0 1,-1-1,0 20,-1-29,0 0,0 0,-1 0,1 0,-1 0,0 0,0 0,0 0,0 0,0-1,-1 1,1 0,-1-1,0 1,0-1,0 1,0-1,0 0,0 0,-1 0,1 0,-1 0,1-1,-1 1,0-1,0 0,-5 2,-150 34,86-19,-1-2,0-4,-95 3,154-14,0-2,1 0,-1 0,0-2,1 0,-1 0,1-1,0-1,0 0,-17-9,-10-10,-66-50,2 1,99 69,-1 1,1-1,0 0,0 0,0 0,0-1,1 0,0 1,0-2,0 1,1 0,-1-1,1 0,-4-11,4 4,0 0,1-1,0 1,1-1,1 0,1-14,1-22,-1 28</inkml:trace>
</inkml:ink>
</file>

<file path=ppt/ink/ink2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10.3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0 511,'26'-2,"-1"-1,0-1,39-11,-9 1,740-138,-562 121,343-2,594 35,-1087-6,0-4,107-25,-166 29,27-9,0-2,-1-3,0-1,-2-3,72-43,-109 58,1 0,-1-1,17-15,-16 10</inkml:trace>
</inkml:ink>
</file>

<file path=ppt/ink/ink2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12.7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1 383,'14'-13,"1"0,1 1,0 0,1 2,0 0,26-12,117-37,24 5,227-35,198 10,-576 76,-22 0,0 2,0 0,1 0,-1 1,0 0,0 1,1 0,11 4,-23-5,1 0,-1 0,1 0,-1 0,0 1,1-1,-1 0,0 1,1-1,-1 0,0 0,0 1,1-1,-1 0,0 1,0-1,1 1,-1-1,0 0,0 1,0-1,0 1,0-1,0 1,1-1,-1 0,0 1,0-1,0 1,-1-1,1 1,0-1,0 0,0 1,0-1,0 1,0-1,-1 0,1 1,0-1,0 1,0-1,-1 0,1 1,0-1,-1 0,1 0,-1 1,-20 20,14-15,-69 80,-85 123,141-182,-387 550,372-531,15-23,2 1,0 2,2 0,-19 39,35-65,0 0,0 1,-1-1,1 1,0-1,0 0,0 1,0-1,0 1,-1-1,1 1,0-1,0 1,0-1,0 1,0-1,0 0,1 1,-1-1,0 1,0-1,0 1,0-1,0 1,1-1,-1 0,0 1,0-1,1 1,-1-1,0 0,1 1,-1-1,0 0,1 0,-1 1,0-1,1 0,-1 0,1 1,-1-1,1 0,-1 0,0 0,1 0,-1 0,1 0,-1 0,1 1,-1-1,1-1,-1 1,1 0,-1 0,0 0,1 0,-1 0,1 0,-1 0,1-1,-1 1,0 0,1 0,0-1,42-14,-28 8,30-1,0 2,1 1,0 3,78 5,-34-1,42 1,184-6,-293-1,-5-1</inkml:trace>
</inkml:ink>
</file>

<file path=ppt/ink/ink2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13.5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1 191,'63'-3,"124"-23,-61 6,287-48,-365 58,-1-2,79-30,-105 33</inkml:trace>
</inkml:ink>
</file>

<file path=ppt/ink/ink2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14.2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1,'138'250,"15"47,52 110,-143-281,-50-99</inkml:trace>
</inkml:ink>
</file>

<file path=ppt/ink/ink2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36.0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0 787,'1'-7,"0"0,0-1,1 1,0 0,0 0,0 0,1 0,0 0,6-9,40-54,-12 24,2 3,1 1,3 2,1 1,65-42,-3 13,160-76,-200 112,100-32,-136 54,1 2,0 1,0 2,0 1,62 0,-82 5,-1-1,1 2,0-1,-1 2,1-1,-1 2,0-1,0 1,0 1,0 0,-1 0,0 1,0 0,10 9,-10-6,0 1,0 0,-1 0,-1 1,0 0,0 0,-1 0,-1 1,0 0,6 20,-5-6,-1 1,-1-1,-1 1,-2 0,0 0,-2 0,-1 0,-1 0,-1 0,-14 44,6-33,-2-1,-2 0,-1-1,-2-1,-2-1,-46 59,53-75,-2 0,-1-1,0-1,-1-1,0 0,-1-1,-1-1,0-1,-1-1,0-1,-1-1,-43 13,13-12,-1-3,0-1,-82-3,110-8,38-4,42-7,11 6,-1 2,1 4,0 2,77 8,258 49,68 47,-346-67,206 88,-320-118,11 3,0 2,21 14,-37-21,-1-1,1 1,-1-1,1 1,-1 0,0 0,0 1,-1-1,1 1,-1-1,1 1,-1 0,0 0,-1 0,1 0,-1 0,2 5,-3-8,0 1,0 0,0-1,0 1,0-1,-1 1,1-1,0 1,-1-1,1 1,-1-1,0 1,1-1,-1 1,0-1,0 0,0 0,0 1,0-1,0 0,-2 2,-1 0,-1 0,1-1,0 1,-1-1,0 0,-9 3,-5 0,0-1,-29 3,48-7,-328 51,273-41,-1-3,0-2,1-2,-2-3,1-2,-107-19,-36-22,195 43,0-1,0 1,0 0,0 0,0 0,0 1,1-1,-1 1,0 0,0 0,0 0,1 1,-1-1,0 1,-3 2,-4 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36.4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1,'17'19,"0"1,-2 1,25 43,-16-25,158 298,-112-199,-64-126,-2-5,0 1,0-1,-1 1,1-1,-2 1,1 0,-1 0,1 15,-3-23,0 0,0 0,0 0,0 0,0 0,0 0,0-1,0 1,-1 0,1 0,0 0,0 0,0 0,0 0,0 0,0 0,0 0,-1 0,1 0,0 0,0 0,0 0,0 0,0 0,0 0,0 0,0 1,-1-1,1 0,0 0,0 0,0 0,0 0,0 0,0 0,0 0,0 0,0 0,0 0,0 0,0 1,-1-1,1 0,0 0,0 0,0 0,0 0,0 0,0 0,0 1,0-1,0 0,0 0,0 0,0 0,0 0,0 0,0 0,0 0,0 1,0-1,-9-14,-8-23,1-9,2-1,2 0,-7-54,5 22,9 55,1 8,1 0,0 0,1 1,1-1,1-25,0 37,1 1,0-1,-1 1,1 0,0 0,1-1,-1 1,1 0,-1 0,1 0,0 1,0-1,0 0,0 1,1-1,-1 1,1 0,-1-1,1 1,0 0,0 1,0-1,0 1,0-1,0 1,0 0,1 0,-1 0,0 0,1 1,4-1,14 0,0 0,0 2,0 0,0 1,-1 1,1 2,-1 0,0 1,0 1,0 1,-1 0,0 2,29 19,11 12,-2 2,91 87,-114-96,-3 0,0 3,-3 0,-1 2,-2 1,-1 1,-3 1,-1 1,27 80,-39-93</inkml:trace>
</inkml:ink>
</file>

<file path=ppt/ink/ink2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36.8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1 364,'49'-10,"-5"0,282-9,-141 12,415-23,477-30,-690 30,654-44,-667 60,393-39,-712 43,79-24,-95 21</inkml:trace>
</inkml:ink>
</file>

<file path=ppt/ink/ink2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38.0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1 249,'0'-1,"0"0,0 0,1 0,-1 0,0 0,1 0,-1 1,1-1,-1 0,1 0,0 1,-1-1,1 0,0 1,-1-1,1 0,0 1,0-1,-1 1,1-1,0 1,0 0,0-1,2 1,28-9,-19 6,247-57,3 11,290-16,-360 44,56-3,-225 25,-23-1,0 1,0-1,0 0,1 0,-1 0,0 0,0 0,0 1,0-1,0 0,0 0,1 0,-1 0,0 1,0-1,0 0,0 0,0 0,0 1,0-1,0 0,0 0,0 0,0 1,0-1,0 0,0 0,0 0,0 1,0-1,0 0,0 0,0 0,0 1,0-1,-1 0,1 0,0 0,0 0,0 1,0-1,0 0,-1 0,1 0,0 0,0 0,-35 26,11-10,-34 42,4 3,-86 124,62-78,-47 62,-223 277,322-416,2-2,-42 39,84-75,1 1,0 1,0 1,25-4,-19 4,41-8,1 3,75-1,136 10,-278 1,21 1</inkml:trace>
</inkml:ink>
</file>

<file path=ppt/ink/ink2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38.5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1 126,'111'-2,"0"-6,0-5,142-34,-220 39,184-36,-195 41</inkml:trace>
</inkml:ink>
</file>

<file path=ppt/ink/ink2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39.2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1,'2'0,"-1"1,0-1,0 1,0-1,0 1,0-1,0 1,0 0,0 0,0 0,0-1,0 1,-1 0,1 0,0 0,0 0,-1 0,1 0,0 3,11 24,-10-24,8 24,151 348,-144-344,-2 0,20 58,-30-68</inkml:trace>
</inkml:ink>
</file>

<file path=ppt/ink/ink2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23.4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1 381,'0'-2,"1"0,-1-1,1 1,0 0,0 0,0 0,0-1,0 1,1 0,-1 0,0 0,1 1,0-1,-1 0,1 1,3-3,34-24,-32 23,54-31,1 3,1 3,2 2,1 3,115-27,351-37,-314 71,-217 18,0-1,0 1,0 0,-1 0,1 0,0 0,0 0,0 0,-1 0,1 1,0-1,0 0,-1 0,1 1,0-1,0 0,-1 1,1-1,0 0,-1 1,1-1,0 1,0 1,-8 12,-38 23,32-28,-25 21</inkml:trace>
</inkml:ink>
</file>

<file path=ppt/ink/ink2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24.0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1 118,'52'-11,"-1"-1,166-13,-7-1,227-3,-370 20,-42 4</inkml:trace>
</inkml:ink>
</file>

<file path=ppt/ink/ink2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26.2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28 1,'-12'150,"0"-27,8-7,5 1,20 146,-20-256,1 1,0-1,0 1,0-1,1 0,0 0,1 0,-1-1,1 1,1-1,-1 0,1 0,0 0,0-1,1 1,0-1,0-1,0 1,0-1,1 0,-1 0,1-1,9 3,1 0,1-1,0-1,0 0,0-2,0 0,0-1,1-1,29-3,-44 3,-1-1,1 0,0 1,-1-1,1-1,-1 1,0 0,1-1,-1 0,0 0,0 0,0 0,0 0,0-1,-1 1,1-1,-1 0,1 0,-1 0,0 0,0 0,0 0,-1 0,1-1,-1 1,0-1,0 1,0-1,1-5,1-11,-1 0,-1 0,-1 0,-3-27,1 13,2 19,0 2,0-1,0 1,-1-1,-1 1,0 0,-1-1,-1 1,0 0,-8-17,12 30,0 0,0-1,0 1,0 0,0-1,-1 1,1 0,0-1,0 1,0 0,-1 0,1-1,0 1,0 0,-1 0,1-1,0 1,-1 0,1 0,0 0,-1 0,1-1,0 1,-1 0,1 0,0 0,-1 0,1 0,0 0,-1 0,1 0,0 0,-1 0,1 0,0 0,-1 0,-6 14,5 21,14 20,2-1,3 0,43 94,-54-134,225 490,-141-313,-81-170</inkml:trace>
</inkml:ink>
</file>

<file path=ppt/ink/ink2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27.2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53,'2102'0,"-1924"-3,270-39,-405 37,0 3,0 1,0 3,0 1,48 10,26-11,-99 0</inkml:trace>
</inkml:ink>
</file>

<file path=ppt/ink/ink2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32.8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0,'312'4,"337"50,-612-49,105 18,-118-17</inkml:trace>
</inkml:ink>
</file>

<file path=ppt/ink/ink2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41.18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0,'1'207,"10"1,42 237,-48-420,68 312,-53-249,-4 1,-4 0,-4 1,-5 144,-3-209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37.2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431 723,'-23'15,"0"1,0 1,2 1,0 1,1 0,-24 32,-6 4,12-16,2-4,2 2,-60 82,94-119,0 1,-1-1,1 1,0-1,-1 1,1-1,0 1,0-1,-1 1,1-1,0 1,0-1,0 1,0-1,0 1,0 0,0-1,0 1,0-1,0 1,0-1,0 1,0-1,0 1,0 0,1-1,-1 1,0-1,0 1,1-1,-1 1,0-1,1 1,21 5,41-9,-49 1,40-1,0-3,89-22,-125 23,0 0,0-1,0-1,-1-1,0 0,-1-2,0 1,0-2,-1 0,0-1,18-19,-24 18,-1 1,0-1,-1-1,0 1,-1-1,-1 0,0-1,-1 1,0-1,-1 0,-1 0,-1 0,0 0,0 0,-3-17,-2-12,-1 1,-2 0,-2 1,-15-43,-31-71,-83-170,137 324,-19-35,20 38,0-1,0 1,0-1,0 1,0-1,0 0,0 1,0-1,0 1,0-1,0 1,0-1,-1 1,1-1,0 0,0 1,0-1,-1 1,1-1,0 0,-1 1,1-1,0 0,-1 1,1-1,0 0,-1 0,1 1,0-1,-1 0,1 0,-1 0,1 1,-1-1,1 0,0 0,-1 0,1 0,-1 0,1 0,-1 0,1 0,-1 0,1 0,-1 0,1 0,0 0,-1-1,1 1,-1 0,1 0,-1 0,1-1,0 1,-1 0,1 0,0-1,-1 1,1 0,0-1,-1 1,1 0,0-1,0 1,-1 0,1-1,-1 8,1 0,-1 1,1-1,1 1,0-1,0 1,0-1,1 0,3 11,32 68,-25-60,259 461,-62-128,-180-306,-20-36</inkml:trace>
</inkml:ink>
</file>

<file path=ppt/ink/ink2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41.9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0,'163'576,"-79"-162,-27-122,-15 50,-40-310,3 72,-5-79</inkml:trace>
</inkml:ink>
</file>

<file path=ppt/ink/ink2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42.6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77,'18'-7,"0"1,0 1,0 1,0 1,1 0,30 0,15-2,212-15,-48 6,6 8,-162 6,-50 1</inkml:trace>
</inkml:ink>
</file>

<file path=ppt/ink/ink2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43.3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28 0,'-3'3,"1"0,0 0,-1 0,1 1,1-1,-1 0,1 1,-1-1,1 1,0 0,0-1,0 7,-2 51,2-39,-1 88,5 1,27 172,-19-223,2-1,2-1,4-1,1 0,3-2,42 74,47 26,-100-136</inkml:trace>
</inkml:ink>
</file>

<file path=ppt/ink/ink2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44.6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1 218,'7'-2,"1"1,-1-1,1 0,-1-1,0 0,0 0,0 0,7-5,11-5,262-106,-166 71,-117 46,0 0,1 1,-1-1,0 1,1 0,-1 0,7 0,-10 1,0 1,0-1,0 0,0 0,0 1,0-1,0 1,0-1,0 1,0-1,0 1,0-1,0 1,0 0,-1 0,1-1,0 1,-1 0,1 0,0 0,-1 0,1 0,-1 0,1 0,-1 0,0 0,1 0,-1 0,0 0,0 0,0 0,0 0,0 0,0 0,0 0,0 2,-1 20,-2-1,0 0,-1 0,-14 42,-1 8,5-5,-4 26,-39 114,21-138,9-19,27-49,-1-1,1 1,0-1,-1 1,1-1,0 1,0-1,-1 1,1 0,0-1,0 1,0-1,0 1,0-1,0 1,0 0,0-1,0 1,0-1,0 1,0 0,0-1,1 1,-1-1,0 1,0-1,1 1,-1-1,0 1,1-1,-1 1,0-1,1 1,22 1,35-17,-51 12,23-4,0 1,0 1,40 0,-31 2,1-5,-25 3</inkml:trace>
</inkml:ink>
</file>

<file path=ppt/ink/ink2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45.2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0,'3'0,"0"1,1-1,-1 1,0 0,0 0,0 0,0 0,0 0,0 1,0-1,-1 1,1 0,-1 0,5 4,32 38,-23-25,69 88,-4 3,-6 4,-4 2,-6 4,70 178,-111-241,-3 0,-3 2,-2 0,-2 1,8 92,-25-88,-3-39</inkml:trace>
</inkml:ink>
</file>

<file path=ppt/ink/ink2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28.4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1 117,'28'-2,"49"-8,0-1,124-9,162-10,-250 27,4 1,-1-5,124-23,-240 30,0 0,0-1,1 1,-1 0,0 0,0 0,0 0,1 0,-1 0,0 0,0 0,1 0,-1 0,0 0,0-1,1 1,-1 1,0-1,0 0,1 0,-1 0,0 0,0 0,1 0,-1 0,0 0,0 0,1 0,-1 0,0 1,0-1,0 0,1 0,-1 0,0 0,0 1,0-1,0 0,0 0,1 1,-1-1,0 0,-7 13,-27 19,26-23,-65 69,-102 142,22-24,116-153,-1-2,-64 50,102-90,0-1,-1 0,1 0,-1 0,1 0,0 1,-1-1,1 0,0 0,-1 1,1-1,0 0,-1 1,1-1,0 0,0 1,-1-1,1 0,0 1,0-1,0 1,-1-1,1 0,0 1,0-1,0 1,0-1,0 1,0-1,0 1,0-1,0 0,0 1,0-1,0 1,0-1,1 1,-1-1,0 0,0 1,22 6,44-7,-55 0,109-4,-31 0,0 4,129 15,-136 4,-56-12,1-1,30 3,-37-8</inkml:trace>
</inkml:ink>
</file>

<file path=ppt/ink/ink2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29.1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0 101,'5'0,"0"-4,5-2,5 1,3 1,8-4,8-3,2-2,0 3,-3 3,-2 2,-2-2,-2 0,-1 2,-1 1,0 1,-5 2</inkml:trace>
</inkml:ink>
</file>

<file path=ppt/ink/ink2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30.87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221 209,'-64'1,"-71"-3,134 2,0 0,0 0,1 1,-1-1,0 0,0-1,1 1,-1 0,0 0,0 0,0 0,1-1,-1 1,0 0,0-1,1 1,-1 0,0-1,1 1,-1-1,1 1,-1-1,0 0,1 1,-1-1,1 1,0-1,-1 0,1 1,-1-1,1 0,-1-1,2 0,-1 1,1-1,-1 0,1 1,-1-1,1 1,0-1,0 0,0 1,0 0,0-1,0 1,3-3,48-39,-50 42,-1 0,27-20,2 1,0 1,64-28,-86 43,0 1,0 0,1 1,-1 0,1 0,0 1,0 0,0 1,-1 0,1 0,0 1,0 0,-1 0,1 1,0 0,-1 1,0 0,1 0,-1 1,0 0,12 8,-6-2,-1 1,0 0,-1 1,0 1,-1 0,0 0,-1 1,-1 0,0 1,8 19,-14-28,-1 0,1 0,-1 1,-1-1,1 1,-1-1,0 1,-1-1,1 1,-1 0,-1-1,1 1,-1-1,0 1,-1-1,0 1,0-1,0 0,0 0,-1 0,0 0,-1 0,1 0,-1-1,0 0,-1 0,1 0,-10 8,-38 37,-58 70,31-31,78-88,-7 6,1 0,1 1,-1 0,1 0,1 0,0 1,0 0,-5 11,10-19,0 0,1-1,-1 1,0 0,0 0,1-1,-1 1,0 0,1-1,-1 1,1 0,-1-1,0 1,1 0,0-1,-1 1,1-1,-1 1,1-1,0 1,-1-1,1 0,0 1,0-1,-1 0,1 0,0 1,0-1,-1 0,1 0,0 0,0 0,-1 0,1 0,0 0,1 0,37 0,-32 0,355-15,69-1,-404 16</inkml:trace>
</inkml:ink>
</file>

<file path=ppt/ink/ink2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46.3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24,'0'-1,"1"0,-1 0,0 0,1 0,-1 0,0 0,1 1,-1-1,1 0,0 0,-1 0,1 1,0-1,-1 0,1 1,0-1,0 1,0-1,-1 0,1 1,0 0,0-1,0 1,0 0,0-1,0 1,0 0,1 0,34-5,-31 5,621 3,-531 1,1673 127,-1750-129,293 29,569 24,-792-56,0-4,146-26,157-57,-357 80,-10 0</inkml:trace>
</inkml:ink>
</file>

<file path=ppt/ink/ink2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47.6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0 150,'10'-7,"1"0,0 1,0 0,0 1,1 1,-1 0,15-3,-21 5,64-15,1 4,101-8,-81 12,303-31,-383 39,-1 1,1 0,0 0,18 4,-26-4,-1 0,0 0,1 1,-1-1,0 0,1 1,-1-1,0 1,0 0,1-1,-1 1,0 0,0 0,0-1,0 1,0 0,0 0,0 0,0 1,0-1,-1 0,1 0,0 0,-1 0,1 1,-1-1,1 0,-1 1,0-1,1 0,-1 1,0-1,0 1,0-1,0 0,0 1,0-1,0 0,-1 1,1-1,0 0,-1 1,1-1,-2 2,-10 22,0-1,-29 40,-2 4,-135 269,-172 277,305-557,32-42,0 0,1 1,-15 28,27-44,0 0,0 0,0 0,0 1,-1-1,1 0,0 0,0 1,0-1,0 0,0 0,0 1,0-1,0 0,0 0,0 1,0-1,0 0,0 0,0 1,0-1,0 0,0 0,1 1,-1-1,0 0,0 0,0 0,0 1,0-1,1 0,-1 0,0 0,0 0,0 1,0-1,1 0,-1 0,0 0,0 0,1 0,-1 1,16 0,19-6,-33 4,97-13,0 4,179 6,-37 2,-231 2,0 0,0-2,0 1,0-1,0 0,-1-1,1 0,-1-1,14-7,-9 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38.6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1 350,'0'-1,"0"-1,0 1,1-1,-1 1,0-1,1 1,0 0,-1-1,1 1,0 0,0-1,-1 1,1 0,0 0,0 0,0 0,1 0,-1 0,0 0,0 0,0 0,1 0,-1 1,0-1,3 0,43-12,-32 9,450-98,270-75,-710 169,-19 5,0 1,0 0,0 0,1 0,-1 0,1 1,-1 1,1-1,-1 1,11 0,-16 1,-1-1,0 0,1 0,-1 1,1-1,-1 0,1 1,-1-1,0 1,1-1,-1 0,0 1,1-1,-1 1,0-1,1 1,-1-1,0 1,0 0,0-1,0 1,0-1,1 1,-1-1,0 1,0-1,0 1,0 0,-1-1,1 1,0-1,0 1,0-1,0 1,-1-1,1 1,0-1,-1 2,-13 25,10-19,-258 572,172-369,21-44,18-40,-98 177,145-298,-1 0,1 0,-1 0,0-1,0 0,0 0,-7 5,11-10,0 1,1 0,-1-1,0 1,0-1,0 0,0 1,1-1,-1 0,0 1,0-1,0 0,0 0,0 0,0 0,0 0,0 0,0 0,0 0,0 0,0 0,0-1,-1 1,1-2,0 1,0 0,0-1,0 1,0 0,0-1,0 1,0-1,1 1,-1-1,1 0,-1 1,1-1,0 0,0 1,-1-1,1 0,0 1,1-3,-1 1,0 0,0-1,1 1,-1 0,1-1,0 1,0 0,0 0,0 0,0 0,1 0,0 0,-1 0,1 1,0-1,0 0,1 1,-1 0,0-1,1 1,-1 0,1 0,0 1,0-1,0 0,5-1,8-4,1 1,0 1,34-5,-20 3,110-26,1 7,1 5,277-3,-391 25</inkml:trace>
</inkml:ink>
</file>

<file path=ppt/ink/ink2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48.7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1,'0'8,"1"1,0-1,1 1,4 13,3 12,128 642,92 573,-213-1140,-4-40,-4 1,0 111,-9-174</inkml:trace>
</inkml:ink>
</file>

<file path=ppt/ink/ink2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49.3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0,'366'828,"-111"-127,-221-584,-6 2,17 156,-42-249</inkml:trace>
</inkml:ink>
</file>

<file path=ppt/ink/ink2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50.1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0 202,'4'-4,"10"-2,7-3,9-2,7-1,10-5,7-2,6 1,5 4,1 0,2-1,2 1,-2-2,-4 3,-5 4,-7 2,-14 4</inkml:trace>
</inkml:ink>
</file>

<file path=ppt/ink/ink2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50.6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0,'-1'127,"14"306,-8-381,3 0,2 0,3-1,2 0,1-1,28 55,-36-89,1 0,0 0,1-1,1 0,0-1,1 0,0-1,1 0,1-1,22 16,-20-19</inkml:trace>
</inkml:ink>
</file>

<file path=ppt/ink/ink2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51.9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1 202,'0'-1,"1"0,-1 0,1-1,-1 1,1 0,0 0,-1 0,1-1,0 1,0 0,0 0,0 0,0 1,0-1,0 0,0 0,0 0,1 1,-1-1,1 0,34-15,-22 10,211-91,-89 42,-135 54,1 0,-1 0,1 1,-1-1,1 0,-1 1,1-1,0 1,-1 0,1 0,0-1,-1 1,1 0,0 0,-1 0,1 1,0-1,-1 0,1 1,0-1,2 2,-3-1,-1 0,1 0,0 0,0 1,0-1,-1 0,1 0,-1 1,1-1,-1 0,0 1,1-1,-1 0,0 1,0-1,0 1,0-1,0 0,0 1,0 1,-3 13,-1 0,0 0,-11 24,8-20,-122 380,-10-7,139-392,0 0,-1-1,1 1,-1 0,1-1,0 1,0 0,-1 0,1-1,0 1,0 0,0 0,0-1,0 1,0 0,0 0,0-1,0 1,0 0,0 0,1-1,-1 1,0 0,0-1,1 1,-1 0,0-1,1 1,-1 0,1-1,-1 1,1-1,-1 1,1-1,0 1,-1-1,1 1,-1-1,1 1,0-1,-1 0,1 1,0-1,0 0,-1 0,1 0,0 0,0 1,-1-1,1 0,0 0,0 0,-1 0,1-1,0 1,0 0,0 0,60-11,-41 7,111-15,223-4,-332 24</inkml:trace>
</inkml:ink>
</file>

<file path=ppt/ink/ink2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52.5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0,'6'0,"1"1,-1 0,1 0,-1 1,1-1,-1 1,0 1,0-1,0 1,0 0,0 0,-1 1,10 7,3 5,0 2,21 27,-19-23,78 98,92 146,63 145,-219-356,-2 0,-3 3,-2 0,24 80,-43-103</inkml:trace>
</inkml:ink>
</file>

<file path=ppt/ink/ink2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53.1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1 102,'77'-3,"120"-22,-52 4,416-13,-318 25,121 0,-337 9</inkml:trace>
</inkml:ink>
</file>

<file path=ppt/ink/ink2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54.0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97,'598'-26,"-48"0,-506 24,-1-3,73-17,-63 11,-30 7</inkml:trace>
</inkml:ink>
</file>

<file path=ppt/ink/ink2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59.1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1 405,'0'-405,"0"447,0 51,15 132,-10-194,1 0,2 0,0-1,2 0,2-1,0 0,2-1,21 32,-22-40,1-2,0 0,30 29,-38-42,0 0,0 1,0-2,1 1,0-1,0 0,0-1,1 1,-1-2,1 1,-1-1,1 0,0 0,12 0,-17-2,-1 0,0 0,1-1,-1 1,0-1,0 0,1 0,-1 0,0 0,0 0,0 0,0 0,0 0,0-1,-1 1,1-1,0 0,-1 1,1-1,-1 0,1 0,-1 0,0 0,0 0,0 0,0 0,0-1,-1 1,1 0,-1 0,1-1,-1-2,3-11,-2-1,0 1,-2-27,0 23,-4-466,5 486,0 0,0 0,0 0,0 0,0 0,0 0,0 0,0 0,0 0,0 0,0 1,0-1,0 0,0 0,0 0,0 0,1 0,-1 0,0 0,0 0,0 0,0 0,0 0,0 0,0 0,0 0,0 0,0 0,0 0,1 0,-1 0,0 0,0 0,0 0,0 0,0 0,0 0,0 0,0 0,0 0,0 0,0 0,1 0,-1 0,0 0,0-1,0 1,7 16,7 26,62 262,95 454,-167-731</inkml:trace>
</inkml:ink>
</file>

<file path=ppt/ink/ink2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00.4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1 410,'15'-2,"0"0,1-1,-1 0,0-1,23-10,25-7,904-271,-943 283,8-4,1 2,-1 1,2 1,63-7,-96 16,-1 0,1 0,0 0,-1 0,1 0,-1 0,1 0,0 0,-1 0,1 0,-1 0,1 0,0 0,-1 1,1-1,-1 0,1 1,-1-1,1 0,-1 1,1-1,-1 0,1 1,-1-1,1 1,-1-1,0 1,1-1,-1 1,0-1,1 1,-1-1,0 1,0 0,0-1,1 1,-1-1,0 1,0 0,0-1,0 1,0-1,0 1,0 0,0-1,-1 1,1 0,0-1,0 1,0-1,-1 1,1-1,0 1,0-1,-1 1,0 0,-23 43,15-31,-192 387,53-98,110-229,-48 93,-112 159,166-284,32-40,0 0,1-1,-1 1,0-1,1 1,-1-1,1 1,-1-1,1 0,-1 1,1-1,-1 1,1-1,0 0,-1 0,1 1,-1-1,1 0,0 0,-1 0,1 0,0 1,-1-1,1 0,0 0,-1 0,1-1,0 1,-1 0,1 0,-1 0,1 0,0-1,-1 1,1 0,29-5,48-7,1 2,0 5,121 6,-92 0,64-3,177 6,-346-4,0 0,0 0,0 0,0 1,0-1,0 1,0 0,0 0,0 0,4 3,-3 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39.8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301 997,'47'-42,"58"-42,-68 57,-1-1,-2-2,58-64,-90 93,-1-1,1 0,0 0,-1 0,1 0,-1 0,0 0,1-1,-1 1,0 0,0-1,-1 1,1-1,0 1,-1-1,0 1,1-1,-1 1,0-1,0 1,-1-1,1 1,0-1,-1 1,0-1,1 1,-1-1,0 1,0 0,-1-1,-1-2,0 3,0-1,0 1,0 0,0 0,0 1,0-1,-1 1,1-1,-1 1,1 0,-1 1,1-1,-1 0,0 1,1 0,-1 0,0 0,1 0,-1 1,0-1,1 1,-5 1,-16 6,0 1,0 0,1 2,0 1,0 0,2 2,0 1,0 0,-20 21,-21 23,-74 93,132-147,-21 24,2 0,1 2,-29 50,50-79,0 0,0 0,0 0,0 0,0 0,0 0,1 0,-1 0,0 0,1 0,0 1,0-1,-1 0,1 0,1 0,-1 1,0-1,0 0,1 0,0 0,-1 0,1 1,0-1,2 3,-1-3,0 0,0 0,1-1,-1 1,1-1,-1 0,1 1,0-1,0 0,-1-1,1 1,0 0,0-1,0 0,0 0,3 0,12 0,0-1,0-2,0 1,33-11,322-133,-293 112,-46 20,0-2,-2-1,0-1,-1-2,54-46,-72 55,-1-2,-1 0,0 0,0-1,-1 0,-1-1,0 0,-1 0,-1-1,-1 0,0 0,-1-1,0 0,3-28,-5-6,-2 0,-2 1,-3-1,-1 0,-3 1,-19-66,20 89,-1 0,-1 1,-2 0,-17-32,28 57,0 0,-1 1,1-1,0 0,-1 1,1-1,-1 0,1 1,-1-1,1 0,-1 1,1-1,-1 1,0-1,1 1,-1-1,0 1,1 0,-1-1,0 1,0 0,1 0,-1-1,0 1,0 0,-1 0,-7 16,5 33,7-18,1 0,2-1,1 1,1-2,1 1,19 38,6 4,55 83,-49-104,-32-42,0 0,0 1,10 19,-16-25,0 0,0 0,-1 1,1-1,-1 1,0-1,-1 1,1-1,-1 1,0-1,0 1,0-1,-1 1,0 5,-40 250,40-257,1-1,-1 0,1 1,0-1,0 0,0 1,1-1,-1 0,0 0,1 1,0-1,-1 0,1 0,0 1,0-1,0 0,0 0,1 0,-1 0,0-1,1 1,0 0,-1-1,1 1,0-1,0 1,0-1,0 0,0 1,0-1,0 0,0-1,0 1,0 0,1-1,-1 1,0-1,1 1,-1-1,0 0,1 0,-1 0,0-1,1 1,1-1,11-1,0 0,-1-2,0 1,1-2,22-10,152-84,-149 78,-8 1</inkml:trace>
</inkml:ink>
</file>

<file path=ppt/ink/ink2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01.3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0 555,'64'-4,"0"-2,-1-4,73-20,9-1,880-101,-630 91,325-23,-150 16,-23-32,16-1,-468 70,87-5,-176 16</inkml:trace>
</inkml:ink>
</file>

<file path=ppt/ink/ink2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02.3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0 289,'10'-7,"0"0,1 1,0 1,0-1,0 2,1 0,-1 0,1 1,0 0,20-1,12-6,508-98,-25 6,-515 98,35-6,-45 9,0 1,0 0,0-1,-1 1,1 0,0 0,0 0,0 0,0 1,-1-1,1 0,0 1,0-1,-1 1,1 0,0 0,-1-1,1 1,2 2,-4-2,1 0,-1-1,0 1,0 0,0-1,1 1,-1 0,0 0,0-1,0 1,0 0,0 0,0-1,-1 1,1 0,0 0,0-1,0 1,-1 0,1-1,0 1,-1 0,1-1,-1 1,1 0,-1 0,-17 21,8-11,-334 460,-11 14,331-455,-49 47,127-88,33-7,1 4,0 3,101 2,4-1,-68 2,-98 7</inkml:trace>
</inkml:ink>
</file>

<file path=ppt/ink/ink2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02.8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1,'4'0,"10"0,7 4,9 2,7-1,10 3,11 1,3-2,0-1,-1-3,-3-1,-2-1,-3-1,-5 0,-6-1,-7 1,-4 0,-7-1</inkml:trace>
</inkml:ink>
</file>

<file path=ppt/ink/ink2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04.1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0 272,'40'-38,"1"2,2 2,2 2,1 1,90-43,-126 69,0 1,1 0,-1 1,1 0,-1 0,1 1,0 1,0 0,0 0,0 1,0 1,21 3,-15 0,-1 1,1 1,-1 1,0 0,-1 1,0 1,21 15,-36-24,164 122,-143-105,0 2,-2 1,0 0,-1 2,19 30,-32-46,-1 1,-1 1,0-1,0 0,0 1,-1-1,0 1,0 0,-1 0,0 0,-1 0,1 0,-2 0,1 0,-1 0,0 0,-1 0,0-1,0 1,0 0,-1-1,-4 9,-9 10,0 0,-2 0,0-2,-34 34,-20 28,17-7,-67 87,107-142,15-23,0-1,0 0,0 1,0-1,0 0,0 0,0 1,0-1,1 0,-1 1,0-1,0 0,0 1,0-1,0 0,1 0,-1 1,0-1,0 0,0 0,1 1,-1-1,0 0,0 0,1 0,-1 0,0 1,1-1,-1 0,0 0,0 0,1 0,-1 0,0 0,1 0,-1 0,0 0,1 0,-1 0,48-8,-31 3,153-39,40-9,-161 43,4-2,0 2,95-4,-126 14</inkml:trace>
</inkml:ink>
</file>

<file path=ppt/ink/ink2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06.8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1 102,'18'-1,"-1"-1,31-8,11 0,171-23,102-8,112 36,-375 6,-48-1</inkml:trace>
</inkml:ink>
</file>

<file path=ppt/ink/ink2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08.2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1 711,'20'-37,"2"2,1 0,2 2,1 1,2 1,1 1,52-42,10 2,148-85,-183 122,1 2,120-44,-148 66,2 0,-1 2,1 1,0 1,0 2,0 1,1 1,36 5,-55-2,-1 0,1 1,-1 1,0 0,0 1,0 0,-1 1,0 0,0 0,0 2,-1-1,0 1,0 1,-1 0,0 0,0 0,-1 1,-1 1,0 0,0-1,5 14,-3-5,-1 1,-1-1,0 2,-2-1,0 0,-2 1,0 0,-1 0,-1 0,-1 0,-1 0,-5 25,3-30,-2-1,0 1,-1-1,0 0,-1 0,-1-1,0 0,-1 0,-14 16,-16 15,-51 47,75-78,-108 92,81-71,41-35,1 0,0 1,-1-1,1 0,-1 0,1 1,0-1,-1 0,1 1,0-1,-1 0,1 1,0-1,-1 0,1 1,0-1,0 1,0-1,-1 0,1 1,0-1,0 1,0-1,0 1,0-1,0 1,0-1,0 1,0-1,0 0,0 1,0-1,0 1,0-1,1 2,17 5,43-5,-48-2,39 3,0 3,-1 2,-1 2,1 3,-2 1,53 24,-21-3,-1 4,129 85,-173-99,44 40,-67-54,-1 1,-1 0,0 1,-1 0,0 1,12 22,-21-33,1 1,0-1,-1 0,0 0,0 0,0 1,0-1,0 1,-1-1,1 0,-1 1,0-1,0 1,0-1,-1 1,1-1,-1 1,0-1,0 0,0 1,0-1,-1 0,1 0,-1 0,0 0,0 0,0 0,0-1,0 1,-1 0,1-1,-1 0,0 0,-4 3,-9 5,-1-1,0-1,-1-1,0 0,-23 5,4 0,-431 128,383-114,58-16,-1-2,0 0,0-2,0-1,-50 2,58-8</inkml:trace>
</inkml:ink>
</file>

<file path=ppt/ink/ink2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09.4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117 408,'0'-1,"1"-1,-1 0,1 1,0-1,0 1,0-1,-1 1,1-1,0 1,1-1,-1 1,0 0,0 0,1-1,-1 1,2-1,31-20,-25 16,261-143,-85 50,11-2,-194 100,-1 1,0-1,0 0,1 1,-1-1,0 1,1-1,-1 1,0 0,1 0,-1-1,1 1,-1 0,0 0,1 1,-1-1,1 0,-1 0,0 1,1-1,-1 0,0 1,1-1,1 2,-2 0,0-1,0 0,-1 1,1-1,0 1,-1-1,1 1,-1-1,1 1,-1 0,1-1,-1 1,0 0,0-1,0 1,0 0,-1 1,0 8,-1 0,-1 0,0-1,-8 21,-34 54,-3-2,-4-2,-75 90,59-81,-314 404,355-456,-27 49,46-73,1 0,0 1,1 0,1 0,0 1,-4 31,8-46,1 1,0-1,-1 1,1-1,0 1,0 0,0-1,0 1,1-1,-1 1,0-1,1 1,-1-1,1 1,-1-1,1 1,0-1,-1 1,1-1,0 0,0 1,0-1,0 0,0 0,0 0,1 0,0 1,1-1,-1 0,1-1,0 0,-1 1,1-1,-1 0,1 0,0 0,-1 0,1-1,0 1,-1-1,1 0,3-1,10-5,0 0,0-1,23-15,10-9,1 3,1 2,2 2,90-29,-110 47,0 2,1 1,0 1,0 2,54 6,3-2,-61-3,-5 0</inkml:trace>
</inkml:ink>
</file>

<file path=ppt/ink/ink2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10.4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0 932,'11'-1,"0"0,-1-1,1 0,-1-1,19-7,28-7,307-62,189-35,-34 26,439-82,-52 23,200-44,-1077 185,368-70,-341 65,-43 8,-1 0,1 0,0 1,0 1,0 0,0 0,0 2,0 0,16 2,-28-2,1-1,-1 1,1-1,-1 1,1 0,-1-1,1 1,-1 0,0 0,1 0,-1 0,0 0,0 0,0 0,0 1,0-1,0 0,2 3,-2 6</inkml:trace>
</inkml:ink>
</file>

<file path=ppt/ink/ink2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11.6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0 338,'49'-9,"69"-6,-10 3,401-53,-454 55,-1-2,104-38,-59 17,223-67,-240 68,-111 68,2 0,2 2,2 1,1 1,-22 54,10-22,-754 1477,691-1386,84-136,13-27,1 0,-1 1,0-1,0 0,1 0,-1 0,0 1,1-1,-1 0,0 0,0 0,1 0,-1 0,0 1,1-1,-1 0,0 0,1 0,-1 0,1 0,-1 0,0 0,1 0,-1 0,0 0,1-1,-1 1,0 0,1 0,-1 0,0 0,1 0,-1-1,0 1,0 0,1 0,-1 0,1-1,46-31,14-10,78-42,-51 34,-77 43,576-322,-565 318,1 2,0 0,0 1,44-8,-55 14,0 1,0 0,0 1,0 0,0 1,0 1,0 0,0 0,0 1,0 1,15 6,13 8,2-3,0-1,58 11,-79-21</inkml:trace>
</inkml:ink>
</file>

<file path=ppt/ink/ink2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12.2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0 150,'4'0,"6"0,6 0,8 0,4-5,7 0,5-5,4 0,0 1,-4-1,0-4,2-4,-3 1,-2 4,-5-1,-2 3,-3 3,-5 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48.2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410 34,'5'-21,"-2"8,-3 13,0 0,0 0,-1 0,1 1,0-1,0 0,0 0,0 0,0 0,0 0,0 0,0 0,0 0,0 0,0 0,0 0,0 0,0 0,-1 0,1 0,0 0,0 0,0 0,0 0,0 0,0 0,0 0,0 0,0 0,0 0,0 0,-1 0,1 0,0 0,0 0,0 0,0 0,0 0,0 0,0 0,0 0,0 0,0 0,0 0,0 0,-1 0,1 0,0 0,0-1,-50 68,2 2,4 2,-49 105,-25 102,103-234,3-1,1 2,2 0,-4 74,12-114,1 1,0 0,1 0,-1 0,1-1,0 1,0 0,1-1,3 9,-4-12,0 0,1 0,0 0,-1 0,1 0,0 0,0 0,0 0,0-1,0 1,0-1,1 1,-1-1,0 0,1 0,-1 0,1 0,-1-1,1 1,-1-1,1 1,4-1,126 3,17 2,-108 0,-1 1,0 2,-1 2,0 1,0 3,-2 1,52 27,-63-26,0 1,-2 1,0 1,-2 1,0 1,-1 1,-1 1,-1 1,-1 1,23 41,-21-26,-1 0,-3 2,-1 0,-3 1,-1 1,-2 0,-2 0,-2 1,-2 0,-1 0,-7 75,3-111,-1 0,0 0,0-1,-1 1,0-1,0 0,-1 1,0-1,0-1,-1 1,0-1,-1 0,1 0,-1 0,-1-1,1 0,-1 0,0-1,-1 1,1-2,-1 1,-14 6,-14 3,0 0,0-3,-74 14,85-20,-25 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40.7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 0,'-2'90,"-1"-41,3 0,10 77,-7-112,0 0,1 0,1 0,0-1,1 1,0-1,1-1,1 1,0-1,11 13,-4-9,0 0,2-1,0-1,0 0,38 22,1-8,0-2,2-3,103 27,-159-50,-1 1,1 0,0-1,0 1,0-1,0 1,-1-1,1 0,0 0,0 0,0 0,0 0,0 0,0 0,-1-1,1 1,0-1,0 1,0-1,3-2,-5 2,1 0,-1 0,1 0,-1 0,1-1,-1 1,0 0,1-1,-1 1,0 0,0 0,0-1,0 1,0 0,0-1,0 1,-1 0,1-1,0 1,-1 0,1 0,-1-2,-7-13,1 0,-2 1,-14-20,15 24,-44-72,-60-87,94 147,-1 0,-1 1,-1 1,-41-32,49 45,0 1,0 0,0 1,-1 1,-27-7,26 8,-1-1,1-1,0 0,-16-9,12 2</inkml:trace>
</inkml:ink>
</file>

<file path=ppt/ink/ink2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12.7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1,'1'9,"1"0,-1 0,2 0,5 15,2 9,79 302,30 119,-107-401,-1-11,-2 0,6 76,-15-95</inkml:trace>
</inkml:ink>
</file>

<file path=ppt/ink/ink2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23.3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0,'1'11,"0"0,1 0,1 0,6 20,5 18,175 1180,-176-1114,-7-91</inkml:trace>
</inkml:ink>
</file>

<file path=ppt/ink/ink2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23.9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1,'1'5,"0"1,0-1,1 1,0-1,0 0,0 0,0 0,1 0,0 0,3 5,14 25,9 58,-4 1,22 158,-43-228,44 330,-45-332</inkml:trace>
</inkml:ink>
</file>

<file path=ppt/ink/ink2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24.9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1 412,'0'-3,"1"-1,0 1,-1 0,1 0,1 0,-1 0,0 0,1 0,0 0,-1 0,1 0,0 1,1-1,-1 1,0-1,1 1,-1 0,1 0,2-2,65-36,-47 28,58-29,2 4,1 3,102-27,-65 16,117-21,-212 57,-6 0</inkml:trace>
</inkml:ink>
</file>

<file path=ppt/ink/ink2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25.4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1,'-1'222,"3"245,-1-432,1-1,2 1,11 41,-12-65,0 0,0 0,1 0,1-1,0 1,0-1,1 0,1 0,-1-1,2 0,-1 0,1-1,12 11,1-7,-3-6</inkml:trace>
</inkml:ink>
</file>

<file path=ppt/ink/ink2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26.6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1 318,'5'-1,"0"0,0-1,0 0,-1 0,1 0,0 0,-1-1,8-5,6-3,64-27,135-44,34-15,-209 77,74-24,-115 44,-1-1,1 1,0 0,0 0,-1-1,1 1,0 0,-1 0,1 0,0 0,0 0,-1 0,1 0,0 0,0 0,-1 0,1 0,0 1,0-1,-1 0,1 0,0 1,-1-1,1 1,0-1,-1 0,1 1,-1-1,1 1,-1-1,1 1,-1 0,1-1,-1 1,1 0,-1-1,0 1,1 0,-1-1,0 1,0 0,0-1,1 1,-1 0,0 0,0-1,0 3,-6 42,3-32,-55 243,14-69,26-100,-53 223,67-293,-3 11,-1 0,-2 0,-23 49,31-75,1 0,-1 0,0 0,0 0,-1 0,1 0,0-1,-1 1,-4 1,5-2,1 0,-1 0,0 0,0 0,1 0,-1 1,0-1,1 0,-1 1,1-1,0 1,-2 2,3-3,0-1,0 1,0-1,0 1,0-1,0 1,1-1,-1 1,0-1,0 0,0 1,1-1,-1 1,0-1,1 0,-1 1,0-1,1 0,-1 1,0-1,1 0,-1 1,1-1,-1 0,0 0,1 0,-1 1,1-1,-1 0,1 0,-1 0,1 0,-1 0,1 0,-1 0,1 0,-1 0,1 0,23 2,61-8,144-27,-137 17,111-6,-132 16,-45 1</inkml:trace>
</inkml:ink>
</file>

<file path=ppt/ink/ink2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27.2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0,'7'1,"-1"0,1 0,-1 0,1 1,-1 0,0 0,0 0,0 1,0 0,0 1,-1-1,1 1,-1 0,0 0,8 8,7 10,-1 0,20 32,-21-30,44 68,-3 3,63 139,65 216,-142-332,32 135,-66-203,-1 2,-3-1,-2 1,-2 1,-6 75,1-108</inkml:trace>
</inkml:ink>
</file>

<file path=ppt/ink/ink2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27.8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0 127,'38'-2,"0"-2,72-18,-42 7,414-45,5 38,-393 20,-70 2</inkml:trace>
</inkml:ink>
</file>

<file path=ppt/ink/ink2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28.6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0 121,'156'-13,"-53"2,156-11,247-10,-425 35,-48-1,-1-1,0-1,55-9,8-24,-73 26</inkml:trace>
</inkml:ink>
</file>

<file path=ppt/ink/ink2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36.8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129 1,'-2'0,"1"1,0-1,0 1,-1 0,1-1,0 1,0 0,0 0,0-1,0 1,0 0,0 0,0 0,0 0,0 1,1-1,-1 0,0 0,1 0,-1 1,1-1,-1 2,-10 33,11-36,-16 86,-9 132,3-5,13-162,1-5,1 1,0 65,7-111,-1 0,1 1,0-1,0 0,0 1,0-1,0 0,0 1,1-1,-1 0,0 1,1-1,-1 0,0 0,1 1,0-1,-1 0,1 0,0 0,0 0,-1 0,1 0,0 0,0 0,0 0,0 0,0 0,1-1,-1 1,0 0,0-1,0 1,1-1,-1 1,0-1,0 0,1 1,-1-1,0 0,1 0,-1 0,0 0,1 0,1 0,6-3,1 0,-1 0,0 0,0-1,11-7,5-1,6-1,-18 9,-1-1,0 0,0-1,17-11,-26 14,1 0,0-1,-1 1,0-1,0 0,0 1,0-1,-1 0,1-1,-1 1,0 0,0-1,-1 1,1-1,-1 0,1-6,4-36,-5 31,1-1,1 1,0 0,1 0,10-25,-14 41,0-1,0 1,0 0,0-1,0 1,0 0,0-1,1 1,-1 0,0-1,0 1,0 0,0 0,1-1,-1 1,0 0,0 0,0-1,1 1,-1 0,0 0,0-1,1 1,-1 0,0 0,1 0,-1 0,0 0,1 0,-1-1,0 1,1 0,-1 0,0 0,1 0,-1 0,5 13,-1 33,-4-36,6 33,1 0,16 50,9 46,20 152,-48-264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41.7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231 43,'-1'-2,"1"0,0 0,-1 0,1 0,-1 0,0 0,0 1,0-1,0 0,0 0,0 1,0-1,0 1,-1-1,1 1,0-1,-1 1,1 0,-1 0,0-1,1 1,-1 0,0 1,0-1,0 0,0 0,0 1,1-1,-1 1,0 0,0 0,0-1,-3 1,0 0,0 0,0 0,1 0,-1 0,0 0,1 1,-1 0,0 0,1 1,-1-1,1 1,0 0,-7 3,2 4,0 0,0 1,1 0,0 0,1 1,0 0,1 0,0 0,1 1,0 0,1 0,0 0,-3 23,0 6,2 0,0 81,5-112,0 0,1 0,0 0,1 0,0 0,1-1,0 1,7 17,-7-22,0-1,0 1,0-1,1 1,-1-1,1 0,0 0,0-1,1 1,-1-1,1 0,-1 0,1-1,0 1,0-1,0 0,10 2,24 5,-22-6,0 0,0 2,0 0,0 1,18 10,-32-15,0 1,-1-1,1 1,0 0,-1 0,0 0,0 0,1 0,-1 1,-1-1,1 1,0-1,0 1,-1 0,0-1,1 1,-1 0,0 0,-1 0,1 0,0 0,-1 0,0 0,1 1,-1-1,-1 0,1 0,0 0,-1 0,1 0,-1 0,0 0,0 0,0 0,-3 4,-1 3,-1 0,0 0,0-1,-1 1,-1-2,1 1,-2-1,1 0,-14 9,10-7,1 0,0 1,0 0,-10 15,9-7</inkml:trace>
</inkml:ink>
</file>

<file path=ppt/ink/ink2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38.2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656 159,'0'-1,"-1"0,1 0,0 1,-1-1,1 0,0 0,-1 0,1 0,-1 1,0-1,1 0,-1 1,0-1,1 0,-1 1,0-1,0 1,1-1,-1 1,0-1,0 1,0 0,0-1,0 1,-29-9,21 7,-199-40,158 35,0-1,1-3,0-3,-71-28,119 41,0 0,0 0,-1 1,1-1,0 0,-1 1,1-1,-1 1,1-1,-1 1,1 0,-1 0,1 0,-1 0,1 0,-1 0,1 0,-1 0,1 0,-1 1,1-1,-1 0,1 1,0 0,-3 1,2 0,1 0,-1 1,1-1,0 0,0 1,0 0,0-1,0 1,1 0,-1-1,1 1,0 0,-1 5,-1 186,-2 15,-9-3,10 0,8 1,40 249,-30-308,-4 167,-9-179,3-76,3 0,2 0,25 81,-2-6,-28-98,-5-26,1-1,1 0,0 0,5 17,-6-25,0 0,0 0,0 0,0 0,0 0,0-1,0 1,1 0,-1-1,1 1,-1-1,1 0,0 1,-1-1,1 0,0 0,0 0,0 0,0 0,0 0,0-1,0 1,0-1,0 1,0-1,0 0,4 0,6 0,0-2,1 0,-1 0,0-1,0 0,0-1,-1-1,1 0,-1 0,0-1,-1-1,20-14,-16 9</inkml:trace>
</inkml:ink>
</file>

<file path=ppt/ink/ink2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40.1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94 20,'451'0,"-398"-10,-46 8,-1 0,0 1,1-1,-1 1,1 1,-1-1,1 1,-1 0,10 1,-15 0,0-1,0 1,0-1,-1 0,1 1,0 0,-1-1,1 1,0-1,-1 1,1 0,-1-1,1 1,-1 0,1 0,-1 0,1-1,-1 1,0 0,1 0,-1 0,0 0,0 0,0-1,0 1,0 0,0 0,0 0,0 0,0 0,0 0,0 0,-1-1,1 1,0 0,-1 0,1 0,0 0,-1-1,1 1,-1 0,1 0,-1-1,0 2,-31 41,26-36,-331 418,227-272,79-106,-1-1,-60 64,62-85,21-19,21-18,1 0,1 0,0 1,1 1,0 0,1 1,0 1,0 0,1 1,0 1,0 1,1 0,0 1,-1 1,1 0,0 2,0 0,29 3,32 6,129 33,-85-15,100 12,-194-32</inkml:trace>
</inkml:ink>
</file>

<file path=ppt/ink/ink2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41.1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0 223,'12'-2,"1"0,-1-1,0 0,21-10,-22 9,39-12,1 1,1 3,100-11,164 10,-123 7,600-34,-713 33,-1-3,80-20,-100 11,-44 15</inkml:trace>
</inkml:ink>
</file>

<file path=ppt/ink/ink2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44.1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90,'22'-2,"-1"-1,0 0,0-2,0-1,25-11,-22 9,-1 0,1 1,0 1,1 1,32-2,87 10,83-4,-217 0,-1-1,0 0,1 0,10-5,-18 7,-61 65,-118 138,81-90,70-83,0-2,-2 0,-41 31,53-50,9-5,18-8,0 0,-1 0,0 1,1 1,-1 0,1 0,0 1,0 0,13 1,92 14,-82-9,47 3,-47-8,-9-1,0 1,0 1,0 1,0 2,0 0,-1 2,30 10,-36-9</inkml:trace>
</inkml:ink>
</file>

<file path=ppt/ink/ink2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44.8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0,'601'0,"-577"0</inkml:trace>
</inkml:ink>
</file>

<file path=ppt/ink/ink2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46.4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0 148,'1'-2,"-1"0,1 0,0 0,0 0,-1-1,1 1,1 0,-1 1,0-1,0 0,1 0,-1 0,1 1,0-1,-1 1,1-1,0 1,0 0,3-2,46-24,-36 20,16-8,1 2,0 1,43-10,-57 18,0 0,0 1,1 1,-1 1,0 1,1 0,33 6,-42-3,0 0,0 1,0 0,0 1,-1 0,0 1,0 0,0 0,-1 1,0 0,0 0,-1 1,0 0,0 0,-1 1,10 17,-12-20,0 1,-1-1,0 1,0 0,-1 0,0 0,0 0,0 1,-1-1,0 0,-1 1,0-1,0 1,0-1,-1 0,0 1,0-1,-1 0,0 0,0 0,-1 0,0 0,0 0,-7 9,-1-4,0 0,-1-1,0 0,-1-1,0-1,-1 0,0 0,-1-2,-25 11,26-12,3 3,23-7,26-6,-35 4,507-31,-305 25,48-19,-231 25</inkml:trace>
</inkml:ink>
</file>

<file path=ppt/ink/ink2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47.7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1 433,'0'-2,"1"1,0-1,-1 0,1 1,0-1,0 1,0-1,0 1,0-1,0 1,0 0,0-1,1 1,-1 0,1 0,1-2,32-19,-24 16,315-173,-249 140,-20 10,7-5,131-48,-183 78,-1 1,1 0,0 1,0 0,0 1,1 0,-1 1,15 2,-19-1,-1 1,0 0,1 0,-1 0,0 1,0 0,0 1,-1 0,1 0,-1 0,0 1,0 0,0 0,5 7,13 16,-2 1,-1 1,-1 1,23 51,48 139,-16 7,-58-159,-3 1,5 79,-3-20,221 1024,-209-1054,-8-30,-2 1,14 113,-32-178,3 21,-2-1,-1 1,-5 46,4-65,0 0,-1-1,0 1,0-1,-1 1,1-1,-2 0,1 0,0 0,-1 0,0-1,-1 0,1 0,-1 0,0 0,0 0,0-1,-1 0,-7 4,-22 9,0-1,-1-2,-63 16,59-13,26-5</inkml:trace>
</inkml:ink>
</file>

<file path=ppt/ink/ink2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49.8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19,'131'-9,"-83"4,60 1,369 55,-433-41,46 16,-2-1,-63-19</inkml:trace>
</inkml:ink>
</file>

<file path=ppt/ink/ink2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51.0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0 506,'1'-2,"-1"-1,1 0,-1 0,1 0,0 1,0-1,1 0,-1 1,0-1,1 1,-1-1,1 1,0 0,3-3,35-31,-26 25,115-93,249-151,-363 246,-1 1,1 0,1 1,-1 1,1 1,1 0,20-4,-28 8,-1 1,0 0,0 0,1 0,-1 1,0 0,0 1,0 0,0 0,0 1,0 0,-1 0,1 1,-1 0,0 0,11 9,6 7,0 0,-2 2,0 0,22 32,-34-40,0-1,-1 2,-1-1,0 1,-1 0,-1 1,0 0,-1 0,4 27,-9-37,0 0,0 0,-1 0,1 0,-1 0,-1 0,1-1,-1 1,0 0,-1-1,1 1,-1-1,0 0,-1 1,1-2,-1 1,0 0,-5 4,-11 10,0 0,-41 26,29-22,-53 34,57-40,0 1,-38 33,113-54,-20 2,0 0,-1 2,1 2,-1 0,36 9,-5 3,73 30,-110-37,-1 1,0 0,-1 2,0 0,0 1,29 26,-42-34,0 1,-1-1,0 1,0 0,0 0,0 0,-1 1,0-1,0 1,0 0,-1 0,0 0,0 0,0 0,-1 1,0-1,0 0,-1 1,0-1,0 0,0 1,-1-1,0 0,0 1,0-1,-1 0,-2 6,1-7,1-1,-1 0,0 0,0 0,0 0,-1-1,1 1,-1-1,0 0,0 0,0 0,-8 4,-62 25,48-22,-441 178,420-166,25-11,-1-1,0-1,0-1,-25 6,23-11</inkml:trace>
</inkml:ink>
</file>

<file path=ppt/ink/ink2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52.7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429 3,'-49'-1,"23"0,0 0,0 2,-1 1,-26 6,47-7,-1 1,1 0,0 0,0 1,0-1,0 1,0 1,0-1,1 1,0 0,-1 0,1 1,1-1,-1 1,1 0,0 0,0 1,0-1,1 1,-6 11,-13 41,2 1,3 1,2 0,3 1,2 0,3 1,2 71,36 406,-18-413,38 251,28-35,-4 47,-55-257,44 160,35 56,-95-334,1 0,1 0,0 0,1-1,0 1,11 13,-15-24,-1 0,0 0,1 0,0-1,0 1,0-1,0 1,0-1,0 0,1-1,-1 1,1 0,-1-1,1 0,0 0,-1 0,1 0,0-1,0 1,-1-1,1 0,0 0,0 0,0-1,0 1,-1-1,1 0,0 0,6-3,73-38,-62 30,1 1,38-15,-19 11,-24 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43.7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865 1410,'-52'1,"0"3,1 2,-68 17,-143 54,204-58,24-9,-77 28,99-33,1 0,0 1,0 1,0 0,0 0,-16 16,23-19,1-1,1 0,-1 1,0-1,1 1,0 0,0 0,0 0,0 0,1 0,-1 1,1-1,0 0,0 1,1-1,-1 7,2-4,-1-1,1 1,1 0,-1 0,1 0,0-1,1 1,0-1,5 11,1-4,0 1,0-2,2 1,-1-2,2 1,-1-1,1-1,21 14,-2-7,-1-1,2-2,0-1,1-2,53 12,-23-10,1-3,70 1,-69-10,0-4,-1-2,1-3,-1-3,0-2,-1-4,-1-2,71-32,-126 48,0 0,0 0,0-1,0 1,-1-2,0 1,0-1,0 0,0 0,-1 0,8-11,-10 12,-2 0,1 0,0 0,-1 0,0 0,0 0,0-1,0 1,-1 0,1 0,-1-1,0 1,-1 0,1-1,-1 1,0 0,0 0,0-1,0 1,-1 0,-3-7,2 5,0 0,-1 0,1 1,-1-1,0 1,0 0,-1 0,1 0,-1 1,0-1,-1 1,1 0,-1 1,1 0,-1-1,-9-2,-2 1,-1 0,1 1,-1 1,-32-2,48 5,0 0,0 0,0 0,0 0,0-1,0 1,0 0,0-1,0 0,1 1,-1-1,0 0,0 0,0 0,1 0,-1 0,0-1,1 1,-1-1,1 1,0-1,-3-2,3 1,1 1,-1 0,1-1,0 1,0 0,0-1,0 1,0 0,0-1,0 1,1 0,-1-1,1 1,0 0,0 0,1-4,6-9,1 1,0 0,0 1,18-19,-1 2,435-522,-380 442,-4-4,-5-2,69-156,-138 265,44-111,-44 108,0 0,-1 0,0 0,0-1,-1 1,-1-1,0 1,0-1,-3-13,2 20,0 0,0 0,-1 1,1-1,-1 1,0-1,0 1,-1 0,1 0,0 0,-1 0,0 0,0 1,0-1,0 1,0 0,0-1,-1 2,1-1,-1 0,1 1,-1-1,1 1,-1 0,0 0,0 1,0-1,0 1,0-1,1 1,-1 1,0-1,0 0,0 1,0 0,1 0,-1 0,0 0,1 1,-1 0,1-1,-1 1,1 0,0 1,0-1,0 1,0-1,0 1,0 0,1 0,0 0,-1 0,-2 6,0 4,0 0,1 0,1 1,0 0,1-1,-1 20,3 90,1-97,6 64,3-1,4 0,4-1,49 143,163 326,-212-519,74 161,90 283,-181-479,5 18,0 0,-1 1,2 30,-6-46,-1 0,0-1,-1 1,1 0,-1-1,0 1,0-1,-1 1,1-1,-1 0,-1 1,1-1,-1 0,0 0,0-1,0 1,-1-1,-4 6,-5 1,0-1,-1 0,0-1,0-1,-1 0,0-1,-1 0,-26 7,1-3,-1-2,-51 4,53-10</inkml:trace>
</inkml:ink>
</file>

<file path=ppt/ink/ink2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54.6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78,'204'-7,"308"-50,-486 53,-15 1,-1 1,1 0,-1 1,1 0,0 1,0 0,-1 1,20 3,-30-4,1 0,0 0,-1 1,1-1,0 0,-1 1,1-1,0 1,-1-1,1 0,-1 1,1-1,-1 1,1 0,-1-1,1 1,-1-1,0 1,1 0,-1-1,0 1,1 0,-1-1,0 1,0 0,0-1,0 1,0 0,0 0,0-1,0 1,0 0,0-1,0 1,0 0,0 0,0-1,-1 1,1 0,0-1,-1 1,1 0,-1 0,-22 30,17-24,-288 359,33-38,219-277,-47 55,78-95,-1 0,0-1,-1 0,0 0,-1-2,-19 11,32-19,1 1,0-1,-1 0,1 1,-1-1,1 1,-1-1,0 0,1 1,-1-1,1 0,-1 0,1 0,-1 1,0-1,1 0,-1 0,0 0,1 0,-1 0,1 0,-1 0,0 0,1 0,-1-1,1 1,-1 0,0 0,1 0,-1-1,12-15,28-20,-30 30,1 0,0 0,0 1,1 0,0 1,0 0,0 1,0 0,0 1,20-2,13 2,66 5,-36 0,30-1,158-4,-246-1,1-1,-1-1,1 0,-2-1,1-1,-1 0,0-1,17-12,-9 6,11-4,-1-2,-1-2,-1-1,28-26,-44 32</inkml:trace>
</inkml:ink>
</file>

<file path=ppt/ink/ink2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55.6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1 403,'57'-4,"0"-2,0-3,103-30,-81 19,84-22,230-51,299-27,-237 95,-178 15,-102 2,151-13,-245 16,-60 4</inkml:trace>
</inkml:ink>
</file>

<file path=ppt/ink/ink2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58.7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83,'76'-4,"145"-26,-19 1,43 19,-80 5,-139 3,-23 1,-1 0,0 1,1 0,-1-1,0 1,0 0,1 0,-1 0,0 1,1-1,-1 1,0-1,3 2,-3 11,-14 14,-76 109,31-51,6-4,-204 308,178-293,52-67,12-14,-2-2,-21 18,-25 24,72-69,7-7,35-33,-47 48,0 1,0 1,1-1,-1 1,1 0,0 0,0 1,0 0,0 0,1 1,14-4,25 5,0 2,0 2,0 2,55 13,56 7,-135-23</inkml:trace>
</inkml:ink>
</file>

<file path=ppt/ink/ink2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59.3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53,'5'0,"192"0,240-30,-191 8,-220 21</inkml:trace>
</inkml:ink>
</file>

<file path=ppt/ink/ink2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00.0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1,'1'0,"1"1,0-1,0 1,-1-1,1 1,0 0,-1 0,1 0,-1 0,1 0,-1 0,1 0,-1 1,0-1,0 0,1 1,-1-1,1 3,21 36,-17-27,113 237,7 14,-91-197,-25-42</inkml:trace>
</inkml:ink>
</file>

<file path=ppt/ink/ink2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01.6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2,'131'-2,"143"5,-265-2,0 0,0 1,-1 0,1 0,-1 1,0 0,1 1,-1-1,-1 2,1-1,11 10,-7-5,-1 2,-1-1,1 1,-2 1,0 0,10 17,0 6,-1 2,-3 0,0 0,11 50,3 30,-5 0,17 235,16 161,34-84,-70-322,39 161,-56-254,0 1,-1-1,-1 1,0-1,-1 1,-1 29,-1-36,-1 0,0 0,0 0,-1 0,0-1,0 1,-1-1,0 1,0-1,-1-1,0 1,0 0,-11 9,-18 22,-33 45,51-61</inkml:trace>
</inkml:ink>
</file>

<file path=ppt/ink/ink2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39.3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</inkml:trace>
</inkml:ink>
</file>

<file path=ppt/ink/ink2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41.6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10,'0'-4,"0"-2</inkml:trace>
</inkml:ink>
</file>

<file path=ppt/ink/ink2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15.2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6941 1,'1'0,"-1"1,1-1,-1 1,1-1,-1 1,1-1,-1 1,0-1,0 1,1-1,-1 1,0 0,0-1,1 1,-1-1,0 1,0 0,0-1,0 1,0 0,0-1,0 1,0 0,0-1,0 1,0-1,-1 1,1 0,0-1,0 1,-1-1,1 1,0 0,-1-1,1 1,-1 0,-12 27,-7-3,0-2,-2 0,0-1,-30 22,13-10,-102 84,-5-7,-200 115,-346 139,590-320,-1-4,-3-4,-163 33,171-53,-146 7,-104-17,283-6,-444-10,-161 3,402 17,-287 50,433-40,1 6,2 5,1 5,-187 87,205-74,-172 119,209-122,3 2,1 4,-77 89,60-51,5 3,3 3,5 3,4 3,5 2,-56 155,83-182,4 1,3 0,4 2,3 0,4 1,3 0,4 0,3 0,4 0,18 88,-3-77,5-1,4-1,60 130,151 245,-88-186,-64-106,140 262,32-16,-127-233,15 18,128 239,-192-282,-22-38,6-3,94 129,436 560,-585-794,1 0,0-1,1-1,1 0,0-1,1-1,1 0,0-1,0-1,1-1,0-1,30 10,-7-7,-1-1,1-1,0-3,1-2,45 0,299-11,-386 8,-1-1,1 0,0 0,-1 0,1 0,0 0,0 0,-1 0,1 0,0 0,-1 0,1 0,0 0,-1-1,1 1,0 0,-1 0,1-1,0 1,-1 0,1-1,-1 1,1-1,-1 1,1-1,-1 1,1-1,-1 1,1-1,-1 0,1 1,-1-1,0 0,0 1,1-1,-1 0,0 1,0-1,0 0,0 1,0-1,1 0,-1 0,-1 1,1-1,0 0,0 1,0-1,0 0,0 1,-1-1,1 0,0 1,-1-1,1 0,0 1,-1-1,0 0,-33-47,24 35,-278-331,-21 21,274 288,-109-107,142 141,1 0,0 0,0 0,0-1,0 1,0 0,0-1,0 1,1-1,-1 1,0-1,1 0,-1 1,1-1,0 1,-1-1,1 0,0-2,0 3,1 0,-1 0,1 0,-1 0,1 0,-1 0,1 0,0 0,-1 0,1 0,0 1,0-1,0 0,-1 0,1 1,0-1,0 0,0 1,0-1,2 0,7-2,0 0,0 1,0 0,19-2,-18 3,156-11,179 10,-178 4,-62-3,-11-1,1 4,0 4,106 20,-198-25,43 14,-46-15,-1 0,1 0,0 0,-1 0,1 1,0-1,-1 0,1 1,0-1,-1 0,1 1,-1-1,1 1,-1-1,1 1,-1-1,1 1,-1-1,1 1,-1 0,0-1,1 1,-1-1,0 1,0 0,1-1,-1 1,0 0,0 0,0-1,0 1,0 0,0-1,0 1,0 0,0 0,0-1,0 1,-1 0,1-1,0 1,0 0,-1-1,1 1,0-1,-1 1,1 0,-1-1,1 1,0-1,-1 1,0-1,0 2,-19 17,2 2,0 0,1 1,1 1,2 1,-15 29,-59 161,21-45,45-121,-2-1,-3-1,-1-1,-2-1,-37 40,49-60,17-22,0 0,0 0,0 0,-1 0,1 0,-1-1,1 1,-1 0,1-1,-1 1,0-1,0 0,0 1,0-1,0 0,0 0,0 0,0-1,0 1,0 0,-1-1,1 0,0 1,0-1,-1 0,1 0,-3 0,-13-2,1 0,-1-1,1 0,0-1,0-1,1-1,-1-1,1 0,1-1,-29-19,18 9,0-1,2-2,0 0,2-1,-24-31,11-3,27 43</inkml:trace>
</inkml:ink>
</file>

<file path=ppt/ink/ink2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46.3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861 404,'0'-5,"-1"-1,0 1,-1 0,1 0,-1 0,0 0,0 0,0 0,-6-7,-32-45,27 39,-12-16,-1 0,-2 2,-56-51,73 73,-1 1,0 0,-1 1,0 1,0 0,0 0,-1 1,0 1,0 0,-1 1,0 1,1 0,-1 1,-20 0,27 2,-1 2,0-1,1 1,-1 0,1 1,-1 0,1 1,0-1,0 2,1-1,-1 1,1 0,0 0,1 1,-1 0,1 0,0 1,-6 8,-9 13,1 1,2 1,-16 36,25-48,-92 201,91-192,1 1,1 0,1 1,2 0,1 0,-1 34,5-56,0-1,1 0,0 1,0-1,1 0,-1 0,1 0,1 0,-1 0,1 0,0 0,0-1,1 0,-1 1,1-1,0 0,1-1,-1 1,1-1,10 7,6 2,0-1,0-2,1 0,29 9,-24-10,233 79,-209-75,0-2,0-3,67 4,-113-12,0 0,0 0,0 0,-1 0,1-1,0 0,0 0,-1 0,1 0,0-1,-1 0,6-3,-7 3,0-1,-1 1,1-1,-1 1,0-1,1 0,-1 0,-1 0,1 0,0 0,-1-1,0 1,1 0,-1-1,-1 1,1-1,0-4,6-57,-3 0,-7-108,-1 58,4 73,-4-89,3 117,-1 0,0 0,-1 1,0-1,-1 1,-11-24,15 37,-1 0,1 0,0 0,0 0,0 0,0 0,0 0,0 0,0 0,0 0,0 0,0 0,0 0,-1 0,1 0,0 0,0 0,0 0,0 0,0 0,0 0,0 0,0 0,0 0,0 0,0 0,0 0,-1 0,1 0,0 0,0 0,0 0,0 0,0 0,0-1,0 1,3 15,9 23,11 8,3-2,1-1,50 62,-23-33,257 376,-287-417,35 33,-44-47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44.4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0 251,'2'-4,"1"0,-1 0,1 0,0 0,0 1,0-1,1 1,-1 0,1 0,0 1,-1-1,1 1,5-3,20-11,47-18,16-8,-79 36,1 1,0 0,18-4,42-15,-70 22,0 0,0 0,0 0,0 0,-1-1,1 0,-1 0,0 0,0 0,0 0,0-1,-1 1,1-1,1-4,3-7</inkml:trace>
</inkml:ink>
</file>

<file path=ppt/ink/ink2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46.7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1 471,'14'-2,"0"0,-1-1,1-1,-1 0,0 0,20-11,-4 3,174-66,466-210,-591 244,-53 29</inkml:trace>
</inkml:ink>
</file>

<file path=ppt/ink/ink2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47.5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1 433,'36'-1,"0"-2,0-2,-1-1,1-1,34-13,167-73,-159 60,407-175,-411 168,-51 24</inkml:trace>
</inkml:ink>
</file>

<file path=ppt/ink/ink2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48.8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1 442,'1'-3,"-1"0,1 0,0 1,0-1,0 1,1-1,-1 1,1-1,-1 1,1 0,0 0,0 0,0 0,0 0,0 0,0 0,3-1,43-28,-48 31,190-110,210-114,-394 220,2-1,1 1,0-1,0 1,1 1,17-5,-24 8,0 0,0 0,0 0,0 0,0 0,0 1,0-1,0 1,0 0,0 0,-1 0,1 0,0 0,-1 1,1-1,-1 1,1 0,-1 0,0 0,0 0,0 0,0 0,0 0,2 4,7 9,1 2,-2-1,-1 2,0-1,-1 1,0 1,-2-1,0 1,-2 0,0 0,0 1,-2-1,0 35,-2-39,1 23,-2 0,-8 52,7-79,0-1,-1 1,0 0,-1-1,0 0,-1 0,0 0,0 0,-1-1,0 0,-1 0,-13 14,-71 61,-76 75,113-112,40-37,0 1,2 1,-13 13,25-25,0 0,-1 1,1-1,-1 0,1 1,0-1,0 0,-1 1,1-1,0 1,0-1,-1 1,1-1,0 1,0-1,0 1,0-1,0 1,0-1,0 1,0-1,0 1,0-1,0 1,0-1,0 1,0-1,0 1,0-1,1 1,-1-1,0 0,0 1,1-1,-1 1,1 0,20 7,28-8,-5-8,-1-2,0-2,62-26,116-67,-106 48,-41 30,-55 20</inkml:trace>
</inkml:ink>
</file>

<file path=ppt/ink/ink2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16.5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994 704,'3'-4,"0"1,-1-1,0 1,1-1,-1 0,-1 0,1 0,-1 0,1 0,-1 0,0 0,-1-1,1 1,-1 0,0-1,0-5,-1-5,-1 0,0 0,-6-20,-4-4,-2 1,-1 0,-2 2,-2 0,-1 0,-2 2,-1 1,-1 0,-3 2,0 1,-54-46,66 65,1 1,-1 0,-1 1,0 0,0 2,-1 0,0 0,0 2,-30-6,34 9,0 1,0 0,0 1,0 1,0 0,1 0,-1 2,0-1,1 2,-1-1,1 2,0 0,1 0,-13 8,2 1,1 1,0 1,1 0,1 2,0 0,1 1,2 1,0 1,1 0,-15 29,13-18,2 1,2 1,1 0,1 1,2 0,-8 64,15-83,2 1,0-1,0 1,2-1,0 0,1 1,0-1,2 0,0-1,0 1,2-1,0 0,0 0,2-1,-1 0,2-1,0 0,1 0,0-1,0 0,2-1,-1 0,1-1,24 14,1-4,0 0,1-3,1-1,0-2,44 9,7-4,113 10,-203-29,37 4,62-2,-91-2,1-1,-1 0,0 0,0-1,1 0,-1-1,-1 0,1 0,0-1,-1 0,0-1,12-8,-11 4,-2-1,1 0,-2 0,1-1,-1 0,-1 0,0 0,7-24,7-14,-12 30,-1 0,-1 0,-1 0,0 0,-2-1,0 0,-1 1,-3-38,3-52,-1 109,0 0,0-1,0 1,0 0,0-1,0 1,0 0,0-1,0 1,0 0,0-1,0 1,0 0,0-1,0 1,0 0,0-1,0 1,1 0,-1-1,0 1,0 0,0-1,0 1,1 0,-1 0,0-1,0 1,1 0,-1 0,0 0,1-1,-1 1,0 0,0 0,1 0,-1 0,0-1,1 1,-1 0,0 0,1 0,12 14,9 31,-21-42,-1-2,158 324,-133-268,-21-46,0 1,1-1,0 0,14 19,7 2,-14-18,-1 0,18 30,-21-27</inkml:trace>
</inkml:ink>
</file>

<file path=ppt/ink/ink2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18.3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0 531,'16'0,"-1"2,1-1,0 2,-1 0,0 1,0 0,0 1,0 1,-1 1,0 0,0 0,0 2,-1-1,-1 2,19 17,15 11,-2 2,-2 2,-1 2,-3 1,-2 2,50 84,-68-101,-12-22,0 1,-1 0,0 0,-1 0,0 1,0-1,4 21,-8-30,0 1,0-1,0 1,0-1,0 1,0-1,0 1,0-1,0 1,0-1,0 1,0-1,0 1,-1-1,1 1,0-1,0 1,0-1,-1 1,1-1,0 0,-1 1,1-1,-1 0,1 1,0-1,-1 0,1 1,-1-1,1 0,-1 0,1 0,0 1,-2-1,-20-4,-19-19,14 2,1-2,1 0,-44-53,-50-94,96 133,2-1,2-1,-16-47,28 66,0-1,2 0,0-1,2 1,0-1,1 0,1 1,3-27,1 34,0 0,1 0,1 1,0 0,1 0,0 0,1 0,1 1,0 0,0 1,1 0,1 0,17-14,4-3,1 2,1 2,52-29,-64 41,1 1,0 0,1 2,0 1,1 1,-1 1,1 1,0 0,1 2,38 1,-48 2,1 2,0 0,-1 0,1 2,-1 0,0 0,0 2,0 0,-1 0,0 1,0 1,-1 1,0 0,-1 0,0 1,0 1,14 16,-8-4,-1 0,-1 1,-1 1,-1 0,16 40,38 142,-49-138,45 103,-57-160,0-1,1 0,0-1,0 0,1 0,20 16,-16-14,0 0,21 27,-2 14,10 13,-29-52</inkml:trace>
</inkml:ink>
</file>

<file path=ppt/ink/ink2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19.2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1,'1'8,"1"-1,0 1,1-1,0 0,0 0,0 0,9 13,2 5,49 100,-28-57,47 123,-74-169,0-7</inkml:trace>
</inkml:ink>
</file>

<file path=ppt/ink/ink2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20.6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702 0,'2'8,"0"-1,0 0,1 0,0 1,0-1,1-1,-1 1,2-1,6 10,5 8,240 372,-100-160,-145-220,-1 0,-1 1,0 1,-2-1,9 27,-15-37,1 0,-1 0,0-1,-1 1,1 0,-1 0,-1 0,1 0,-1 0,-1-1,1 1,-1 0,0-1,0 1,-1-1,0 1,0-1,-6 8,-14 15,-1 0,-1-2,-1 0,-1-2,-46 32,11-15,-115 59,151-90,0 0,-1-2,0-1,-1-1,-32 4,-143 5,190-15,0-1,0 0,0-1,0 0,-15-4,24 3,-1 0,0 0,0 0,1 0,0-1,-1 0,1 1,0-2,0 1,1 0,-1-1,1 0,-1 0,1 0,-5-9,-3-11,1 0,1-1,1 0,1-1,1 1,-4-51,2 20,-14-83,-24-128,12 24,7 39,17 114,7 52,3 30,2 9,118 288,-70-175,-36-78,-4-5</inkml:trace>
</inkml:ink>
</file>

<file path=ppt/ink/ink2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21.3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78 1,'-1'0,"0"0,0 0,0 1,0-1,0 1,0-1,0 0,0 1,0 0,1-1,-1 1,0-1,0 1,1 0,-1 0,0-1,1 1,-1 0,0 0,1 0,-1 0,1 0,-1 1,-9 26,8-21,-11 46,1 0,3 2,2-1,3 1,3 73,7-16,33 174,-20-189,49 144,-50-191,2 0,3-2,1 0,46 65,-51-87,1-1,1-1,27 23,-31-33</inkml:trace>
</inkml:ink>
</file>

<file path=ppt/ink/ink2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22.4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1 204,'2'0,"-1"1,1-1,0 1,0-1,0 1,-1 0,1-1,-1 1,1 0,0 0,-1 0,1 0,-1 1,0-1,1 0,-1 1,2 1,19 32,-17-27,180 334,-151-252,-31-118,-2-24,-3-13,-1-36,4 0,16-117,-16 210,1-1,-1 0,2 1,-1 0,1 0,1 0,-1 0,1 0,1 1,-1-1,7-6,-8 11,-1 1,1-1,0 1,1-1,-1 1,0 0,1 0,-1 1,1-1,-1 1,1 0,0 0,-1 0,1 0,0 0,0 1,0 0,0 0,0 0,-1 0,1 1,0-1,0 1,0 0,-1 0,6 3,7 2,0 1,-1 1,0 1,-1 0,0 1,0 0,17 18,84 95,-86-90,-8-7,-1 1,-2 0,-1 2,-1 0,-1 1,18 51,-10-8,25 133,-22-115,-4-23,-17-47</inkml:trace>
</inkml:ink>
</file>

<file path=ppt/ink/ink2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23.1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0,'9'2,"0"1,0-1,-1 1,1 1,-1 0,0 0,0 0,-1 1,1 0,7 7,-5-5,23 19,-2 1,0 1,-2 1,31 40,89 144,-85-109,-5 4,-5 2,78 229,-107-263,-11-37,-2 1,-1 0,-3 1,6 55,-14-73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44.9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1,'4'8,"10"8,3 13,6 15,9 13,3 22,8 24,5 10,4 13,1-2,-4-6,-7-10,-5-19,-10-20,-8-18,-5-13,-3-13</inkml:trace>
</inkml:ink>
</file>

<file path=ppt/ink/ink2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24.8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0 180,'2006'108,"-756"56,-1037-136,0-10,346-15,-263-25,386-79,-280 27,-380 67,-22 6,1 1,-1 0,0 0,0 0,0 0,0-1,0 1,0 0,0 0,0 0,0-1,1 1,-1 0,0 0,0 0,0-1,0 1,0 0,0 0,0 0,0-1,0 1,-1 0,1 0,0 0,0-1,0 1,0 0,0 0,0 0,0-1,0 1,0 0,-1 0,1 0,0 0,0-1,0 1,0 0,-1 0,1 0,0 0,0 0,0 0,-1 0,1-1,-40-15,20 10,-263-102,67 28,176 66,26 10,1-1,0-1,0 1,-16-11,29 16,1 0,-1 0,1 0,-1 0,1 0,-1 0,0 0,1-1,-1 1,1 0,-1 0,1 0,-1-1,0 1,1 0,-1 0,0-1,1 1,-1 0,0-1,1 1,-1 0,0-1,0 1,1 0,-1-1,0 1,0-1,0 1,0-1,1 1,-1 0,0-1,0 1,0-1,0 1,0-1,0 1,0-1,0 1,0 0,0-1,-1 1,1-1,0 1,0-1,0 1,0 0,-1-1,1 1,0-1,0 1,-1 0,1-1,0 1,-1 0,1-1,0 1,-1 0,1 0,-1-1,1 1,0 0,-1 0,1 0,-1 0,0-1,39-3,-36 4,64-2,1 3,-1 4,1 2,-1 3,66 19,-47-4,-1 3,-2 4,100 54,-162-76,-1 0,0 1,-1 1,-1 1,0 0,21 21,-37-32,0-1,0 0,-1 0,1 1,0-1,0 0,-1 1,1-1,-1 0,1 1,-1-1,0 1,1-1,-1 1,0-1,0 1,0-1,0 1,0 0,0-1,-1 1,1-1,0 0,-1 1,0-1,1 1,-1-1,0 0,1 1,-1-1,0 0,0 1,-1 0,-5 5,0 0,-1-1,1 0,-13 8,0 0,-4 6,2 1,0 0,2 2,-29 40,-60 112,26-40,37-59,35-56</inkml:trace>
</inkml:ink>
</file>

<file path=ppt/ink/ink2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26.5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671 1,'-6'2,"1"0,0 0,0 1,1-1,-1 1,0 0,1 1,0-1,0 1,0 0,0 0,-5 7,-2 1,-374 433,373-432,1 2,0-1,1 2,1-1,0 1,1 1,1-1,0 1,-5 23,-17 69,8-38,-4 15,11-41,-9 52,22-94,1-1,-1 1,1 0,0 0,0 0,0-1,0 1,0 0,1 0,0-1,-1 1,1 0,0 0,0-1,0 1,1-1,-1 1,0-1,1 0,0 0,0 1,-1-1,1 0,1 0,1 1,5 3,1-1,-1 0,1-1,0 0,15 4,30 12,237 161,-112-62,-138-91,49 43,-60-45,-11-13,-4-3</inkml:trace>
</inkml:ink>
</file>

<file path=ppt/ink/ink2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31.2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1 558,'10'-8,"1"1,-1-1,2 2,-1-1,1 1,0 1,15-4,3-3,261-113,332-127,-516 213,-48 17,101-26,-158 48,0-1,1 0,-1 1,0-1,0 1,0 0,0 0,1 0,-1 0,0 0,0 0,0 1,1-1,-1 1,0 0,0-1,4 3,-5-2,-1 1,1-1,-1 1,1-1,-1 1,1-1,-1 1,0-1,0 1,0-1,0 1,0 0,0-1,0 1,0-1,-1 1,1-1,-1 1,1-1,-1 1,1-1,-1 0,0 1,0-1,-1 2,-71 132,-139 192,61-104,-152 236,-37-27,158-226,181-205,1 0,-1 0,0 0,1 0,-1 0,0 0,0-1,0 1,1 0,-1-1,0 1,0-1,0 1,0-1,0 1,0-1,0 1,-2-1,1-14,17-38,-13 46,19-50,2 1,3 1,2 2,38-54,157-182,-210 273,11-14,1 1,1 2,31-25,-48 44,1 0,0 1,0 0,0 0,1 2,0-1,0 1,0 1,0 0,1 0,-1 1,1 1,0 0,11 0,515 13,-481-8,68 14,7 2,-129-20,0 1,0-1,0 0,0 0,0 0,0 0,0-1,-1 1,1-1,0 0,0 0,0 0,4-2,4-7</inkml:trace>
</inkml:ink>
</file>

<file path=ppt/ink/ink2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32.0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0 323,'32'-2,"-1"-1,36-8,-18 3,184-30,268-38,169 6,-102 11,-362 42,123-18,-308 31</inkml:trace>
</inkml:ink>
</file>

<file path=ppt/ink/ink2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33.4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0 623,'1'-4,"-1"0,1 0,0 0,0 0,0 1,0-1,1 0,-1 0,1 1,0-1,0 1,1 0,-1 0,1-1,-1 2,1-1,0 0,0 0,5-2,7-6,1 1,33-14,-33 16,803-340,-411 213,-405 134,6-2,0 0,1 0,-1 1,15-1,-23 2,0 1,0 0,0 0,-1 0,1 0,0 1,0-1,0 0,0 0,0 0,-1 1,1-1,0 1,0-1,0 0,-1 1,1-1,0 1,-1-1,1 1,0 0,-1-1,1 2,0-1,-1 1,0-1,1 1,-1 0,0-1,0 1,0-1,0 1,-1-1,1 1,0 0,-1-1,1 1,-1-1,1 0,-1 1,0-1,-1 2,-18 33,-41 56,11-20,-176 287,-174 266,209-382,186-237,-1 7,18-14,35-19,-32 12,124-43,1 5,273-50,-215 66,-178 26</inkml:trace>
</inkml:ink>
</file>

<file path=ppt/ink/ink2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34.1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1 135,'7'-1,"-1"-1,1 0,0 0,-1 0,1-1,-1 0,7-3,12-6,1 4,-1 1,2 1,34-3,-30 5,58-15,-10 3,-64 15,1-2,-1 0,0-1,25-9,-23 4</inkml:trace>
</inkml:ink>
</file>

<file path=ppt/ink/ink2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35.6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585 231,'0'-10,"-1"1,-1-1,0 1,0 0,-1 0,0 0,-1 0,-8-16,2 8,-1 1,0 0,-17-19,25 31,-1 0,0 0,-1 0,1 0,-1 1,0 0,0 0,0 0,0 0,0 1,0 0,-1 0,1 0,-1 1,0-1,1 2,-1-1,0 0,1 1,-1 0,0 1,-9 1,6 0,1 0,0 1,1 0,-1 1,1-1,-1 2,1-1,0 1,1 0,-1 0,1 1,0 0,0 0,1 0,-5 8,-28 40,3 2,2 1,3 1,-25 72,41-93,2 2,2 0,1 0,2 1,2-1,1 2,2-1,4 41,-1-75,0 0,1 0,-1 0,1 0,1 0,-1-1,1 1,0-1,0 0,0 0,1 0,0 0,0 0,0-1,1 0,-1 0,1 0,0 0,0-1,0 0,1 0,-1 0,12 4,7 1,1-1,-1 0,1-2,37 3,-58-7,1-1,-1 0,1 0,-1-1,1 1,-1-1,1 0,-1 0,0 0,1-1,-1 1,0-1,0 0,0 0,0-1,0 1,-1-1,1 0,-1 0,0 0,0 0,0-1,0 1,0-1,-1 0,1 1,2-8,4-11,0 1,-2-1,-1 0,5-31,-2 13,40-214,16-60,-65 313,0 0,0 1,0-1,0 0,1 0,-1 1,0-1,0 0,0 1,1-1,-1 0,0 1,1-1,-1 0,0 1,1-1,-1 1,1-1,-1 1,1-1,-1 1,1-1,-1 1,1-1,0 1,-1 0,1-1,-1 1,1 0,0-1,0 1,-1 0,1 0,0 0,1 1,-1-1,1 1,-1 0,1 1,-1-1,0 0,1 0,-1 0,0 1,0-1,0 1,0-1,1 3,30 68,-29-62,15 33,253 560,-269-600,4 10,2-1,-1 0,14 16,-9-16</inkml:trace>
</inkml:ink>
</file>

<file path=ppt/ink/ink2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37.2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1 208,'3'-1,"-1"0,1 0,0-1,0 1,-1-1,1 1,-1-1,1 0,-1 0,2-2,18-12,-1 10,1 1,-1 1,1 1,0 1,0 0,0 2,40 4,1-2,14-4,98-15,-86 11,-71 7,1-2,0 0,0-2,-1 0,1 0,-1-2,31-12,-18 4,0 2,35-9,-34 12,-1-2,36-16,-45 15</inkml:trace>
</inkml:ink>
</file>

<file path=ppt/ink/ink2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40.5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</inkml:trace>
</inkml:ink>
</file>

<file path=ppt/ink/ink2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42.5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45.8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1,'47'54,"-3"3,68 116,-68-101,292 532,-323-579,2 8,1-1,2 0,1-1,2-1,32 37,-52-66,0-1,0 1,-1 0,1 0,0 0,0 0,0 0,0-1,0 1,0 0,0-1,0 1,0-1,0 1,0-1,0 0,0 1,0-1,1 0,-1 0,0 0,0 0,0 0,0 0,1 0,-1 0,0 0,0 0,0-1,0 1,0-1,1 1,-1-1,0 1,0-1,0 1,0-1,0 0,-1 1,1-1,0 0,0 0,0 0,-1 0,1 0,0 0,-1 0,1 0,-1 0,1 0,-1 0,0 0,1-2,3-6,-1-1,-1 0,1 1,1-20,0-18,14-99,-15 129,1 0,1 0,0 1,1 0,1 0,12-20,-16 32,1-1,-1 1,1 0,1 0,-1 0,0 0,1 1,0-1,0 1,0 1,0-1,0 1,1 0,-1 0,1 0,0 1,-1 0,1 0,6 0,13-1,0 2,0 1,27 4,-40-4,22 4,-1 2,0 1,0 1,-1 2,0 2,-1 0,29 19,15 12,104 83,-158-112,17 13,-1 1,-1 2,-1 1,-2 2,28 37,-47-48</inkml:trace>
</inkml:ink>
</file>

<file path=ppt/ink/ink2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56.1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26 281,'-23'-5,"23"5,-1-1,1 1,0 0,0-1,0 1,-1 0,1-1,0 1,0 0,0-1,0 1,0 0,-1-1,1 1,0 0,0-1,0 1,0-1,0 1,0 0,0-1,1 1,-1 0,0-1,0 1,0 0,0-1,0 1,0 0,1-1,-1 1,0 0,1-1,1-2,0 0,1 1,0-1,-1 1,1 0,0 0,0 0,0 0,7-3,75-28,128-33,97-4,-131 32,-138 28,0 2,0 2,46-1,-159 51,35-17,1 1,-53 53,-57 77,119-128,-137 166,-79 84,230-268,-1 0,-1 0,-28 16,42-24,12-3,15-1,34-7,86-22,-45 7,907-157,-962 171,-12 3</inkml:trace>
</inkml:ink>
</file>

<file path=ppt/ink/ink2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56.9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1 480,'832'-37,"-6"-44,-667 63,1303-183,-739 114,-486 63,57-7,-281 31</inkml:trace>
</inkml:ink>
</file>

<file path=ppt/ink/ink2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58.0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53 146,'0'-1,"0"0,0 0,1 0,-1 0,1 0,-1 0,1 1,-1-1,1 0,0 0,-1 0,1 0,0 1,0-1,0 0,-1 1,1-1,0 1,0-1,0 1,0-1,0 1,0-1,0 1,0 0,0 0,2-1,37-4,-29 3,342-69,-161 28,-184 41,-1 1,1-1,-1 2,1-1,13 2,-19-1,-1 0,0 1,0-1,0 0,0 0,0 1,0-1,0 1,0-1,0 1,0-1,0 1,0 0,0-1,0 1,-1 0,1 0,0 0,0-1,-1 1,1 0,-1 0,1 0,-1 0,1 0,-1 0,1 0,-1 0,0 1,0-1,1 0,-1 0,0 0,0 0,0 0,0 0,0 1,-1-1,1 0,0 0,0 0,-1 0,1 0,-1 0,1 0,-1 0,1 0,-2 2,-18 37,-2-1,-49 66,26-41,-272 351,182-247,117-145,-4 2,2 1,1 1,1 1,-21 44,39-72,-1 1,1 0,0 0,-1 0,1 0,0 0,0 0,0 0,-1 0,1 0,0 0,0 0,0 0,1 0,-1 0,0 0,0 0,0 0,1 0,-1-1,1 1,-1 0,0 0,1 0,0 0,-1-1,1 1,-1 0,1 0,0-1,0 1,-1 0,1-1,0 1,0-1,0 1,0-1,-1 1,1-1,0 0,0 0,0 1,0-1,0 0,0 0,0 0,0 0,0 0,2 0,52-4,-53 3,151-16,0 6,175 10,-180 3,-113-2</inkml:trace>
</inkml:ink>
</file>

<file path=ppt/ink/ink2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58.5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1 129,'113'-4,"-1"-5,202-42,-215 26,-48 12,70-11,-97 22</inkml:trace>
</inkml:ink>
</file>

<file path=ppt/ink/ink2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00.0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1 532,'0'-46,"2"1,11-67,-9 92,2 0,0 0,0 0,2 1,1 0,0 0,21-29,-26 41,8-11,1 1,0 0,1 1,21-19,-31 32,1-1,0 0,0 1,1 0,-1 0,0 1,1-1,0 1,0 1,-1-1,1 1,0 0,0 0,1 1,-1-1,0 1,0 1,0-1,10 3,3 2,-1 1,0 1,0 1,0 1,-1 0,0 1,-1 1,0 0,25 25,-18-14,-1 0,-1 2,-2 1,0 1,19 33,-32-47,-1 1,0-1,-1 1,0 0,-1 0,-1 0,0 0,0 0,-2 1,1-1,-2 0,0 1,0-1,-1 0,-1 0,0 0,-8 20,-9 16,-2-1,-2-1,-33 49,26-45,7-12,-1 0,-1-2,-63 66,89-102,-1-1,1 0,-1 1,1-1,-1 0,1 1,-1-1,1 1,0-1,-1 1,1-1,-1 1,1-1,0 1,0-1,-1 1,1-1,0 1,0-1,0 1,0 0,-1-1,1 1,0-1,0 1,0 0,0-1,0 1,1-1,-1 1,0 0,0-1,0 1,0-1,1 1,-1-1,0 1,1-1,-1 1,0-1,1 1,-1-1,0 1,1-1,-1 1,1-1,-1 0,1 1,-1-1,1 0,-1 0,1 1,-1-1,1 0,0 0,-1 0,1 1,-1-1,1 0,0 0,-1 0,1 0,-1 0,2-1,50 6,-43-5,78-1,0-5,0-3,111-26,-185 32,-11 2</inkml:trace>
</inkml:ink>
</file>

<file path=ppt/ink/ink2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53.3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1180 0,'-2'10,"0"1,-1-1,0 0,-1 0,0-1,0 1,-1-1,-1 0,-10 15,5-7,-981 1388,869-1257,123-148,-1 1,1-1,0 0,0 0,-1 1,1-1,0 0,-1 1,1-1,0 0,0 1,0-1,-1 1,1-1,0 0,0 1,0-1,0 1,0-1,0 0,0 1,0-1,0 1,0-1,0 0,0 1,0-1,0 1,0-1,0 1,14 1,36-14,-24 4,8 4,0 1,0 1,1 2,-1 1,49 8,169 47,-61-12,-158-38</inkml:trace>
</inkml:ink>
</file>

<file path=ppt/ink/ink2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54.8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1129,'22'-8,"0"1,0 0,1 2,0 1,0 0,26 0,-38 3,641-12,-431 15,48-6,1-12,407-78,-464 57,298-14,-197 15,3 1,908-75,-796 25,-364 66,62-28,58-18,-138 45,-46 19,0 1,0-1,-1 1,1-1,0 1,0-1,-1 0,1 0,0 1,-1-1,1 0,0 0,-1 0,1 0,-1 1,0-1,1 0,-1-1,0 1,0 0,0 0,-1 1,1-1,-1 0,1 0,-1 1,1-1,-1 1,1-1,-1 0,0 1,1-1,-1 1,0-1,1 1,-1-1,0 1,0 0,1 0,-1-1,0 1,0 0,0 0,0 0,-1-1,-806-286,573 195,233 92,0 0,1-1,-1 1,0-1,0 1,1-1,-1 0,1 0,-1 0,1 0,-1 0,1 0,-1 0,1 0,0-1,0 1,0-1,0 1,-1-2,2 2,0 0,1 0,-1 0,1 0,-1 1,1-1,0 0,-1 0,1 1,0-1,0 1,-1-1,1 0,0 1,0-1,0 1,0 0,0-1,0 1,0 0,-1-1,1 1,2 0,77-12,-79 12,102-4,1 4,-1 5,0 4,-1 5,0 4,-1 5,101 37,-188-55,114 41,-111-39,-2 1,1 0,-1 1,0 1,19 16,-30-22,-1-1,0 1,0 0,0-1,0 1,-1 0,0 1,1-1,-1 0,-1 1,1-1,-1 1,0 0,0-1,0 1,-1 0,1-1,-1 1,0 0,-1 0,1 0,-1-1,0 1,-2 6,-4 11,-1-1,-1 0,-1-1,-14 21,-3 9,-13 45,30-66,-2 0,-1-1,-31 50,28-61,1-5</inkml:trace>
</inkml:ink>
</file>

<file path=ppt/ink/ink2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02.6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21 792,'-1'0,"0"0,0 0,0 0,0 0,0-1,1 1,-1 0,0-1,0 1,0-1,0 1,1-1,-1 1,0-1,0 0,1 1,-1-1,0 0,1 1,-1-1,1 0,-1 0,1 0,0 0,-1 1,1-1,0 0,-1 0,1 0,0 0,0 0,0 0,0 0,0 0,0 0,0 0,0 0,0 0,0 1,1-1,-1 0,0 0,1 0,-1 0,1-1,17-43,47-47,4 4,128-129,-150 168,3 2,1 3,60-39,-93 71,1 0,0 1,1 1,0 1,1 1,0 0,0 2,0 0,1 2,0 0,0 2,0 0,32 2,-41 2,-1 1,1 0,-1 0,0 1,0 1,0 0,-1 1,0 0,0 0,0 2,-1-1,0 1,0 1,-1-1,0 2,-1-1,13 19,3 8,-2 2,-1 0,28 75,-44-102,-1 1,0-1,-1 1,-1 0,0 0,0 0,0 24,-3-28,0 1,0-1,-1 1,0-1,-1 0,0 0,0 0,-1 0,1 0,-2-1,-9 14,-113 136,-21 28,32-15,-112 147,144-230,152-113,21-10,1 4,2 3,2 5,0 3,1 5,131-6,-172 22,-36 1,0-1,0-1,0-1,25-5,-28 2</inkml:trace>
</inkml:ink>
</file>

<file path=ppt/ink/ink2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04.3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96,'0'-1,"0"0,0-1,0 1,0 0,0 0,0-1,0 1,1 0,-1 0,1 0,-1-1,1 1,-1 0,1 0,-1 0,1 0,0 0,0 0,0 0,-1 0,1 0,0 1,0-1,0 0,0 1,1-1,-1 0,0 1,0-1,0 1,0 0,1-1,-1 1,0 0,0 0,0-1,1 1,-1 0,0 0,0 1,1-1,-1 0,0 0,0 1,1-1,-1 0,0 1,0-1,2 2,4 1,1-1,-1 2,0-1,0 1,0 0,8 7,24 26,-3 2,-1 2,37 55,19 23,-76-99,-3-6,-9-41,-4-2,0-48,2 1,17-108,-18 181,0-1,1 1,0-1,0 1,0 0,0-1,0 1,1 0,0 0,-1 0,1 0,0 0,0 0,1 1,-1-1,1 0,-1 1,1 0,0 0,0 0,0 0,4-2,-1 2,-1 1,0 0,1 0,-1 1,1-1,-1 1,0 0,1 1,-1-1,1 1,-1 0,0 1,7 1,6 4,1 1,-1 1,0 0,-1 1,0 1,-1 1,16 14,-18-12,-1 1,0 0,-1 1,-1 0,0 0,16 37,34 115,-41-108,-5-5,-11-33</inkml:trace>
</inkml:ink>
</file>

<file path=ppt/ink/ink2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05.1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0,'0'5,"0"5,0 5,4 5,1 3,1 1,2 6,5 6,5 2,-2 2,2 3,1-1,-2-4,-4-4,-4-3,0-3,-1-2,-2-5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46.6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0 425,'11'0,"-1"-1,0-1,0 0,0 0,0-1,0-1,0 1,10-7,78-47,-42 22,-54 34,95-59,-86 53,-1-1,0 0,-1-1,0 0,0-1,12-17,-20 25,1 0,-1 0,0 0,0 0,0 0,0 0,-1 0,1-1,-1 1,1 0,-1-1,0 1,0 0,0 0,0-1,0 1,0 0,0-1,-1 1,0 0,1-1,-2-2,0 1,-1 0,0 0,0 1,0-1,0 0,0 1,-1 0,1 0,-1 0,-6-4,-8-3,0 1,-1 0,-37-11,42 14,-1 2,0 0,0 1,0 1,-22-2,33 4,-1 1,1-1,0 0,0 1,0 0,0 0,0 1,0-1,0 1,0-1,0 1,1 1,-1-1,1 0,-1 1,1 0,0-1,0 1,0 0,0 1,1-1,0 1,-1-1,-1 5,-5 10,1-1,1 1,0 0,1 1,2-1,0 1,0 0,0 22,4-30,0-1,0 0,1 1,1-1,-1 0,2 1,-1-1,2 0,-1-1,1 1,1-1,-1 1,2-1,-1-1,1 1,11 11,4 0,1-1,0 0,2-2,0-1,1-1,0-1,1-1,1-1,0-1,52 12,-69-21,0 0,-1-1,1 0,0-1,0 0,0 0,0-1,0-1,0 1,0-2,-1 1,1-1,-1-1,0 0,0 0,0-1,-1 0,1 0,-1-1,0 0,13-13,-11 6</inkml:trace>
</inkml:ink>
</file>

<file path=ppt/ink/ink2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06.1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381 0,'4'1,"-1"0,1-1,0 1,-1 0,1 1,-1-1,1 1,-1-1,0 1,1 0,-1 0,0 1,0-1,0 0,4 7,40 50,-33-39,210 311,-218-321,-1 0,0 0,0 0,-1 1,0-1,-1 1,0 0,-1 0,1 13,-3-20,0 0,0 0,0 1,-1-1,1 0,-1 0,0 0,0 0,-1 0,1 0,-1 0,0 0,0 0,0-1,-1 1,1-1,-1 0,0 0,0 1,0-2,0 1,-1 0,1-1,-1 1,1-1,-7 3,-37 13,-1-1,-1-3,0-1,-52 5,5 1,58-10,-1-2,0-2,0-1,-71-3,108-1,-1-1,1 1,0-1,-1 1,1-1,0 0,0 0,0 0,-1 0,1 0,0-1,0 1,1-1,-1 1,0-1,0 0,1 1,-1-1,1 0,0 0,-1 0,1 0,0-1,0 1,0 0,1 0,-1-1,0 1,1 0,-1-1,1 1,0 0,0-1,0 1,0-1,1 1,-1 0,0-1,2-3,4-15</inkml:trace>
</inkml:ink>
</file>

<file path=ppt/ink/ink2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06.9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46 0,'-19'54,"6"33,4 1,4 1,8 100,2-118,4-1,2 0,4 0,32 93,-42-145,2 0,0 0,1-1,1 0,0 0,1-1,1-1,0 1,1-2,1 0,17 15,-9-14</inkml:trace>
</inkml:ink>
</file>

<file path=ppt/ink/ink2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08.2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1,'2'8,"0"-1,0 1,1-1,0 0,0 0,1 0,0 0,0-1,6 8,3 6,44 87,46 125,-74-163,-20-44,2-1,-11-47,-6-43,3 1,6-87,-3 148,0 0,1 0,0 0,0 0,0 0,0 0,1 0,-1 0,1 0,5-6,-7 9,0 1,1-1,-1 1,1 0,-1-1,1 1,-1-1,1 1,0 0,-1-1,1 1,-1 0,1 0,0-1,-1 1,1 0,0 0,-1 0,1 0,0 0,-1 0,1 0,0 0,-1 0,2 0,0 1,-1 0,1 0,-1 0,1 0,-1 0,1 1,-1-1,0 0,1 1,-1-1,0 1,0-1,1 4,11 19,-1 1,-2 0,0 1,7 33,13 38,2-22,-18-45,-1 1,-1 0,-2 0,-1 1,-2 1,5 43,-12-53</inkml:trace>
</inkml:ink>
</file>

<file path=ppt/ink/ink2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09.0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1,'5'0,"0"1,0-1,0 1,0 1,0-1,0 1,0 0,-1 0,1 0,-1 0,1 1,-1 0,0 0,0 0,0 0,0 1,-1 0,0-1,1 1,-1 1,2 3,7 13,0-1,-2 2,10 28,-11-27,175 557,-151-462,-3-11,-5 2,-5 1,9 164,-29-249</inkml:trace>
</inkml:ink>
</file>

<file path=ppt/ink/ink2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20.0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24,'1'-2,"0"1,-1 0,1 0,-1 0,1-1,0 1,0 0,0 0,0 0,0 0,0 1,0-1,0 0,0 0,0 0,0 1,1-1,-1 1,0-1,0 1,1-1,-1 1,0 0,1 0,-1-1,0 1,2 0,39-3,10 8,-1 2,0 3,0 2,73 26,537 219,-333-124,-71-30,557 199,-644-242,46 13,-183-65,1-1,0-1,0-2,57 0,8-6,1-5,-1-3,-1-6,100-28,-159 32,-1-2,-1-1,0-2,-2-2,45-30,-56 31,-1 0,-2-1,1-2,-2 0,-1-1,-1-1,0 0,17-34,-18 28,29-57,-42 78,0 0,-1-1,-1 1,1-1,-1 0,-1 0,1 0,-1-10,-1 17,0 0,-1-1,1 1,-1 0,1 0,-1-1,0 1,0 0,0 0,0 0,0 0,-1 0,1 0,0 0,-1 0,0 1,1-1,-1 0,0 1,0 0,0-1,0 1,0 0,0 0,0 0,0 0,0 0,-4 0,-7-3,-1 2,1 0,-28-1,2 0,-263-70,132 26,154 44,11 3,0-1,1 0,-1 0,1 0,-1-1,1 1,-1-1,1 0,0-1,0 1,-6-5,10 7,0-1,0 1,0 0,0-1,0 1,-1 0,1-1,0 1,0 0,0-1,0 1,0 0,1-1,-1 1,0 0,0-1,0 1,0 0,0 0,0-1,0 1,1 0,-1-1,0 1,0 0,0 0,1-1,-1 1,0 0,0 0,1-1,-1 1,0 0,1 0,-1 0,0 0,0 0,1-1,-1 1,0 0,1 0,-1 0,0 0,1 0,-1 0,0 0,1 0,-1 0,0 0,1 0,20-3,18 1,0 2,1 2,-1 1,0 2,39 11,193 63,-135-36,252 65,-379-106,0 2,0-1,0 1,-1 1,1-1,-1 1,-1 1,12 9,-17-14,0 1,-1 0,1 0,0 0,-1-1,1 2,-1-1,0 0,0 0,0 0,0 0,0 1,0-1,-1 0,1 1,-1-1,1 1,-1-1,0 1,0-1,0 1,0-1,-1 0,1 1,-1-1,1 1,-1-1,0 0,0 1,0-1,0 0,0 0,-1 0,1 0,0 0,-1 0,-2 2,-1 3,-1 0,2 0,-1 1,1-1,0 1,0 0,1 0,0 1,-1 8,-10 81,4-15,-12 55,14-74,-22 81,26-131,1 0,1 0,0 0,1 0,0 0,1 0,1 0,0 0,4 17,2-3,1-1,1 0,21 40,-8-14,-15-31</inkml:trace>
</inkml:ink>
</file>

<file path=ppt/ink/ink2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21.8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660 683,'10'-110,"0"25,-7 22,-7-96,3 141,-2 0,0-1,-1 1,0 0,-2 1,0-1,-1 1,-1 0,0 1,-11-16,15 27,1 1,-1 0,1-1,-1 1,0 1,-1-1,1 1,-1-1,1 1,-1 1,0-1,0 1,0 0,-1 0,1 0,0 1,-1-1,1 1,-1 1,1-1,-1 1,1 0,-1 0,0 1,1-1,-1 1,1 1,-7 1,-1 2,0 0,0 1,1 0,-1 1,1 1,1 0,0 0,0 1,1 1,-12 12,-12 19,1 2,3 1,1 1,3 2,-33 78,35-65,3 2,2 1,4 0,-10 79,23-128,1 0,0 0,0 1,2-1,0 0,1 0,5 23,-5-30,1-1,0 1,0 0,1-1,-1 0,1 0,1 0,-1 0,1 0,0-1,1 0,-1 0,1-1,0 1,0-1,10 4,6 2,2-2,-1 0,1-2,0-1,0 0,1-2,32 0,-12 1,-43-4,1 0,0 0,-1 0,1 0,0 0,-1-1,1 0,0 1,-1-1,1 0,-1 0,0 0,1 0,-1-1,0 1,0-1,1 1,-1-1,-1 0,1 0,0 0,0 0,-1 0,1 0,-1-1,1 1,-1 0,1-3,4-9,-2 0,1 0,-2 0,3-17,1-3,15-56,-11 38,2 1,29-71,-41 121,-1-1,1 0,0 1,0-1,-1 1,1-1,0 1,0-1,1 1,-1 0,0-1,0 1,1 0,-1 0,0 0,1 0,-1 0,1 0,3-1,-4 2,1 0,-1 0,0 0,1 0,-1 1,1-1,-1 0,1 1,-1-1,0 1,1-1,-1 1,0 0,1 0,-1-1,0 1,0 0,2 2,6 6,-1 0,-1 1,0 0,10 17,-11-17,75 118,102 123,-163-227</inkml:trace>
</inkml:ink>
</file>

<file path=ppt/ink/ink2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22.3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0 316,'0'-4,"9"-2,7 1,4-4,13 0,13-3,12-3,17-4,8-3,8-5,10-4,0 0,-8 1,-12 1,-15 5,-15 8,-11 1,-13 4</inkml:trace>
</inkml:ink>
</file>

<file path=ppt/ink/ink2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22.9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0 267,'20'-1,"0"-1,-1 0,1-2,-1 0,0-1,24-11,110-55,-91 40,219-91,-265 114</inkml:trace>
</inkml:ink>
</file>

<file path=ppt/ink/ink2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23.4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0 165,'5'0,"5"0,5 0,5-4,3-2,6-4,6 0,11-3,6-3,7 1,1-1,-4 1,-4 4,-6 0,-7-3,-5 1,-9 3</inkml:trace>
</inkml:ink>
</file>

<file path=ppt/ink/ink2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24.0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0,'4'1,"1"0,0 0,0 0,0 1,-1-1,1 1,-1 0,1 1,-1-1,0 1,0-1,0 1,6 7,50 53,-45-45,80 100,157 257,-190-276,121 223,-170-302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47.0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119 1,'-4'0,"-6"0,-6 0,-3 0,-4 0,-2 0,4 0</inkml:trace>
</inkml:ink>
</file>

<file path=ppt/ink/ink2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26.2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2488 68,'9'-1,"0"0,-1-1,1 0,11-4,23-5,89-10,141-3,-1 26,-1 11,274 50,527 155,-486-62,-424-103,242 114,-305-114,-2 4,142 110,151 167,-171-123,338 422,-528-597,-2 1,-2 2,-1 0,-2 2,26 67,-42-93,-1 0,-1 0,0 0,-1 1,-1-1,-1 1,0 0,-1 0,0-1,-1 1,-1 0,-1-1,0 1,-1-1,0 0,-2 0,0 0,0-1,-14 23,-26 27,-2-2,-74 73,-125 99,-526 446,671-586,-478 409,478-424,-4-5,-3-5,-225 105,108-85,-321 81,-251 0,560-126,3 11,3 11,-336 141,189-25,-365 237,423-232,-158 98,361-207,-206 179,264-196,3 3,-85 122,140-185,1 1,0 0,0-1,0 1,0 0,0 0,0 0,0 0,1 0,-1 0,1 0,-1 0,1 1,0-1,0 0,0 0,0 0,0 0,1 0,-1 0,0 0,1 1,0-1,0 2,2 0,-1 0,1-1,0 1,0-1,0 0,0 0,1 0,-1 0,1 0,0-1,4 3,8 3,1 0,0-1,0-1,35 7,7-6,-1-3,1-2,-1-2,87-13,-5 1,-12-2,-115 15</inkml:trace>
</inkml:ink>
</file>

<file path=ppt/ink/ink2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30.6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0 177,'18'-15,"1"0,0 1,1 1,1 1,0 0,1 2,0 0,28-7,-7 7,-34 8,1 1,-1-2,0 1,1-1,-1-1,0 0,-1 0,14-9,-8 0</inkml:trace>
</inkml:ink>
</file>

<file path=ppt/ink/ink2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31.5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1,'3'2,"0"0,0 0,0 0,-1 0,1 1,0-1,-1 1,0 0,1 0,2 6,11 10,33 27,-3 3,79 107,-91-113,16 36,-38-63</inkml:trace>
</inkml:ink>
</file>

<file path=ppt/ink/ink2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32.4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1,'11'0,"0"0,-1 1,1 1,0 0,0 0,-1 1,0 0,1 1,14 8,-8-2,0 1,-1 1,-1 0,20 21,12 16,-2 1,-2 3,-3 1,-2 2,-3 2,-2 1,-2 2,41 120,-65-156,-1 0,-1 1,-1-1,-1 1,-1 26,-2-28</inkml:trace>
</inkml:ink>
</file>

<file path=ppt/ink/ink2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33.3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 1,'-12'192,"5"-130,4 1,4 79,5-79,21 94,-22-137,0 0,2-1,0 0,1 0,1-1,1 0,0 0,24 29,-29-42,0 0,0 0,0-1,1 0,-1 0,1 0,0-1,0 0,1 0,7 3,6-1</inkml:trace>
</inkml:ink>
</file>

<file path=ppt/ink/ink2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35.4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0,'2'1,"1"0,-1-1,1 1,-1 0,0 0,1 0,-1 1,0-1,0 1,0-1,0 1,0-1,0 1,3 3,27 34,-23-27,4 4,8 9,0 1,-2 1,0 0,-2 1,16 37,-33-64,0-1,0 0,0 1,0-1,0 1,0-1,0 0,0 1,0-1,0 1,0-1,1 0,-1 1,0-1,0 0,1 1,-1-1,0 0,0 1,1-1,-1 0,0 1,1-1,-1 0,0 0,1 1,-1-1,1 0,-1 0,0 0,1 0,-1 0,1 0,-1 1,0-1,1 0,-1 0,1 0,-1 0,0 0,1-1,-1 1,1 0,-1 0,1 0,-1 0,0 0,1 0,-1-1,0 1,1 0,-1 0,0-1,1 1,-1 0,0-1,1 1,-1 0,0 0,0-1,1 1,-1-1,0 1,20-37,-5 9,-6 18,0 0,1 1,0 0,1 0,0 1,0 0,1 1,15-7,-20 11,-1 0,1 0,-1 1,1-1,0 2,0-1,0 1,0 0,0 0,0 1,0 0,0 1,0-1,0 1,0 0,0 1,12 4,-14-3,-1 0,1 0,-1 0,1 1,-1 0,-1 0,1 0,0 0,-1 1,0-1,3 6,28 60,-25-49,-1-5,1 0,20 29,-11-23</inkml:trace>
</inkml:ink>
</file>

<file path=ppt/ink/ink2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36.1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1,'0'4,"4"2,2 4,8 4,6 5,-1 2,2 3,0-3,-2-1,-1-4,-3 0,0-3,-3 1,-2-2</inkml:trace>
</inkml:ink>
</file>

<file path=ppt/ink/ink2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37.2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376 0,'9'1,"0"0,0 1,0-1,0 2,0 0,0 0,0 0,-1 1,1 0,7 6,17 12,32 27,-28-21,22 16,295 241,-353-284,1 0,-1 1,1-1,-1 0,0 1,0 0,1-1,-1 1,0 0,0-1,-1 1,1 0,0 0,-1 0,1 0,-1 0,1 0,-1 0,0 0,0 0,0 0,0 0,0 0,-1 2,0 0,-1-1,1 0,-1 0,0 0,0 0,0 0,-1 0,1-1,0 1,-1-1,0 1,-4 2,-10 6,-1-1,1-1,-34 12,48-20,-72 28,-24 11,-1-4,-147 31,241-66,-1 0,1 0,0 0,-1-1,1 0,0 0,-1-1,1 0,0 0,0 0,-1-1,1 0,0 0,1-1,-1 1,-9-6,7 0,-1 1,1-1,0 0,1-1,0 0,0 0,1 0,-8-16,-168-297,172 300,3 3</inkml:trace>
</inkml:ink>
</file>

<file path=ppt/ink/ink2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37.9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1,'0'28,"2"0,1 0,1 0,2-1,0 1,2-1,1-1,1 0,1 0,18 28,11 17,69 89,-81-124,2-1,2-2,0-1,39 28,-49-44</inkml:trace>
</inkml:ink>
</file>

<file path=ppt/ink/ink2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38.9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0 158,'6'1,"0"-1,0 2,0-1,0 1,0 0,0 0,-1 0,1 1,-1 0,1 0,-1 0,6 6,59 54,-51-43,34 31,-2 3,-3 2,42 65,-81-102,-12-13,2-6,-1-1,0 1,1-1,-1 1,1-1,-1 0,1 0,0 0,-1 0,1 0,0 0,0 0,0-1,0 1,0 0,0-1,-2-2,-11-22,0-1,2 0,1 0,-9-35,11 34,-67-255,75 281,0-1,1 0,-1 0,1 1,-1-1,1 0,0 0,0 0,0 0,1 1,-1-1,0 0,1 0,0 0,0 1,0-1,0 0,0 1,1-1,-1 1,1 0,-1-1,4-3,-2 5,0-1,0 0,0 1,0 0,0 0,1 0,-1 0,0 0,0 0,1 1,-1 0,0-1,1 1,-1 1,0-1,1 0,-1 1,0 0,0-1,6 3,23 10,-1 1,0 1,-1 1,30 23,-12-9,5 6,-2 2,-2 2,-1 2,-3 2,-1 2,68 96,-90-115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47.6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0,'4'1,"-1"-1,1 1,0 0,-1 0,1 1,-1-1,0 1,1-1,-1 1,0 0,0 1,0-1,0 0,2 4,41 44,-37-40,66 90,-5 3,66 128,-87-144,54 100,136 344,-194-422,-28-81</inkml:trace>
</inkml:ink>
</file>

<file path=ppt/ink/ink2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39.5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1,'46'2,"-1"2,0 2,0 2,-1 3,0 1,0 2,45 21,33 22,123 79,-178-94,109 86,-145-101,0 1,-3 1,0 2,-2 1,26 40,-35-40,-6-6</inkml:trace>
</inkml:ink>
</file>

<file path=ppt/ink/ink2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40.7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1981,'0'-3,"1"1,0-1,0 1,0-1,0 1,0 0,0-1,1 1,-1 0,1 0,0 0,-1 0,1 0,4-3,35-28,-31 26,744-504,-424 299,-247 157,593-415,-571 390,140-115,-211 164,-2-2,-1 0,-1-3,43-67,-69 96,0 0,-1-1,0 1,0-1,-1 1,0-1,0 0,-1 0,0 0,1-10,-2 16,0 0,-1 0,1 0,0 0,0 0,-1 0,0 0,1 0,-1 0,0 0,0 0,0 0,0 0,0 0,0 1,0-1,-1 1,1-1,-1 1,1-1,-1 1,1 0,-1 0,0-1,0 1,0 0,1 1,-1-1,0 0,0 1,0-1,0 1,0-1,0 1,-1 0,1 0,0 0,0 0,0 0,0 1,0-1,-3 1,-31 6,1 2,-52 19,-11 4,85-29,-27 7,35-6,25-2,119-5,103 4,-238 0,0 0,0 0,0 0,0 0,-1 1,1 0,0 0,-1 0,1 0,-1 0,0 1,0-1,0 1,0 0,0 0,-1 0,1 1,-1-1,0 0,0 1,0 0,3 7,3 9,-2 0,0 0,4 25,-7-32,5 44,-2 1,-3 0,-4 62,1-87,-1-12</inkml:trace>
</inkml:ink>
</file>

<file path=ppt/ink/ink2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41.9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1,'0'840,"0"-837,0 0,0 0,0-1,1 1,-1 0,1 0,-1 0,1-1,0 1,0 0,0-1,1 1,-1-1,1 1,-1-1,1 0,0 1,0-1,0 0,0 0,0 0,1-1,-1 1,0 0,1-1,-1 0,1 1,0-1,-1 0,1 0,0-1,5 2,8 0,1-1,0 0,-1-1,30-3,-7 0,0 4,0 2,0 1,55 15,-1-1,-75-15,-1 1,1 1,27 12,-23-7</inkml:trace>
</inkml:ink>
</file>

<file path=ppt/ink/ink2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43.6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0 577,'17'-1,"0"0,0-2,0 0,-1-1,1 0,16-8,95-46,-103 46,151-77,-3-8,191-142,-347 225,-13 10,1 0,0 0,0 0,0 0,1 1,-1 0,1 0,0 0,-1 1,1 0,7-1,-12 3,-1 0,1 0,-1 0,1 0,-1 0,1 1,-1-1,1 0,-1 1,0-1,1 0,-1 0,1 1,-1-1,0 1,1-1,-1 0,0 1,1-1,-1 1,0-1,0 1,1-1,-1 1,0-1,0 1,0-1,0 1,0-1,0 1,0 0,0-1,0 1,0-1,0 1,0-1,0 1,0-1,0 1,-1 0,-5 25,5-24,-77 194,35-95,-295 685,337-785,1 0,-1 0,1 0,-1 0,1 0,-1 0,1 1,-1-1,1 0,0 0,0 0,0 0,0 1,0-1,0 0,0 0,0 0,0 0,0 1,1-1,0 2,0-2,-1-1,1 1,0-1,0 1,0-1,0 1,-1-1,1 0,0 1,0-1,0 0,0 0,0 1,0-1,0 0,0 0,0 0,0 0,0 0,2-1,9-1,0-2,1 1,14-7,-10 4,182-61,238-69,-241 93,-169 37</inkml:trace>
</inkml:ink>
</file>

<file path=ppt/ink/ink2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44.2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1 896,'16'-2,"0"-1,0 0,0 0,-1-2,1 0,25-13,1 1,1255-545,-1228 530,370-203,-422 224</inkml:trace>
</inkml:ink>
</file>

<file path=ppt/ink/ink2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45.2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1 142,'15'-2,"1"0,-1-1,1-1,-1-1,0 0,-1-1,1 0,-1-1,16-12,38-15,-37 19,-22 10,-1 1,1-1,0 1,0 1,1 0,-1 0,1 1,0 0,18-1,-27 4,1-1,0 1,0 0,-1-1,1 1,-1 0,1 0,-1 0,1 0,-1 1,1-1,-1 0,0 1,0-1,0 0,0 1,0 0,0-1,0 1,0-1,-1 1,1 0,0 0,-1-1,0 1,1 0,-1 0,0 3,1 58,-2-55,-7 72,-3 0,-4 0,-3-2,-4 0,-44 105,65-181,0 1,0-1,1 0,-1 0,0 0,1 0,-1 1,1-1,0 0,0 1,0-1,0 0,1 3,-1-4,0 0,1 0,-1 0,1-1,-1 1,1 0,-1 0,1-1,-1 1,1 0,0-1,-1 1,1-1,0 1,0-1,-1 1,1-1,0 1,0-1,0 0,0 0,1 1,6 0,-1-1,1 0,-1 0,1-1,-1 0,11-3,-17 4,121-28,41-7,-142 32,-1-2,0-1,25-9,-21 5</inkml:trace>
</inkml:ink>
</file>

<file path=ppt/ink/ink2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45.8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0 285,'11'-2,"-1"1,1-2,-1 1,18-8,-5 2,88-24,-29 10,-1-4,-1-3,138-71,-155 62,-49 26</inkml:trace>
</inkml:ink>
</file>

<file path=ppt/ink/ink2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46.4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1,'34'41,"-1"1,-3 1,29 54,-16-26,301 530,-331-575,-2-5</inkml:trace>
</inkml:ink>
</file>

<file path=ppt/ink/ink2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04.1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1,'1'24,"2"0,1 0,1 0,10 31,6 25,51 411,-33 7,-25-284,-11-174,7 75,-9-104,1 0,1-1,0 1,0 0,1-1,0 0,10 16,-4-15,-1-8</inkml:trace>
</inkml:ink>
</file>

<file path=ppt/ink/ink2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04.7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0,'5'86,"28"157,-13-116,70 564,-63-547,-25-125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48.2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1 528,'7'-5,"0"0,0 0,1 1,0 0,-1 1,2-1,-1 2,13-4,10-4,487-146,12 35,-162 39,-198 43,140-34,-281 65</inkml:trace>
</inkml:ink>
</file>

<file path=ppt/ink/ink2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05.67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0 197,'10'-8,"-1"1,2 0,-1 0,13-5,6-5,1 1,0 0,1 3,40-13,1 0,6-9,-58 28</inkml:trace>
</inkml:ink>
</file>

<file path=ppt/ink/ink2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06.3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270 1,'-3'0,"0"1,0 0,1 0,-1 0,0 1,0-1,0 1,1-1,-1 1,1 0,0 0,-1 0,1 1,0-1,-3 4,-29 42,11-8,1 1,2 2,-24 72,-21 142,59-227,1 0,1 0,2 0,1 0,2 0,4 36,-3-55,0 0,0-1,1 1,1-1,0 0,0 0,1 0,0 0,1-1,0 0,0 0,1 0,0-1,1 0,0 0,0-1,1 0,-1-1,1 0,12 6,18 8,-22-10</inkml:trace>
</inkml:ink>
</file>

<file path=ppt/ink/ink2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07.5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1 113,'29'-2,"-1"-2,1 0,-1-2,0-2,-1 0,34-16,51-14,-93 32,-12 4,1-1,0 1,-1 0,1 1,15-1,-21 2,-1 0,1 0,-1 1,1-1,-1 0,1 1,-1-1,1 1,-1-1,0 1,1 0,-1 0,0 0,0 0,0 0,1 0,-1 0,0 0,0 0,0 0,-1 0,1 1,0-1,0 0,-1 1,1-1,-1 1,1-1,-1 0,1 1,-1-1,0 1,0-1,0 1,0-1,0 4,-1 3,0 0,0 0,0 0,-1-1,0 1,-1 0,1-1,-6 9,-6 20,-71 243,-50 143,71-247,64-173,-1 0,0-1,0 1,1 0,-1 0,1 0,0 0,0 0,-1 0,1 0,0 0,1 0,-1 0,0 0,1 0,-1 0,1 0,-1 0,1-1,0 1,0 0,0 0,0-1,0 1,0 0,0-1,0 1,1-1,-1 1,1-1,-1 0,1 0,0 0,-1 0,1 0,0 0,0 0,0 0,-1-1,1 1,0-1,0 1,0-1,0 0,3 0,10 2,0-1,0-1,0-1,26-3,64-10,117 1,-199 13</inkml:trace>
</inkml:ink>
</file>

<file path=ppt/ink/ink2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08.2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1,'1'7,"0"0,0 0,0 0,1 0,0 0,0-1,1 1,6 10,34 53,-21-36,203 377,-211-377,-2 0,-2 1,-1 0,-2 0,-1 1,-1 0,-2 50,-5 18,-21 129,18-207,-1-7</inkml:trace>
</inkml:ink>
</file>

<file path=ppt/ink/ink2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08.9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0 123,'4'-5,"6"0,6-1,4 2,7-4,8-4,2 0,3-2,8 1,0 2,-4 4,-5 3,-5 2,-4-3,-3-1,-2 1,-4 1</inkml:trace>
</inkml:ink>
</file>

<file path=ppt/ink/ink2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09.4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93,'4'0,"6"0,6 0,3 0,9-4,2-2,6-3,4-2,5 3,7 2,-1-3,-5 1,-5 2,-2 1,-4 2,-2-2,-3-2,-7 2</inkml:trace>
</inkml:ink>
</file>

<file path=ppt/ink/ink2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11.4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127 1,'-1'1,"0"-1,0 1,-1 0,1-1,0 1,0 0,0 0,0 0,0 0,0 0,0 0,1 1,-1-1,0 0,1 0,-1 1,0-1,1 0,-1 0,1 1,0-1,0 1,-1-1,1 0,0 1,0-1,1 3,-3 3,-76 465,63-336,1 207,14-339,0-1,0 1,1-1,-1 1,1-1,0 1,0-1,0 0,0 1,0-1,1 0,0 0,-1 0,1 0,0 0,1 0,-1-1,0 1,1-1,-1 1,1-1,0 0,0 0,0 0,0-1,0 1,0-1,0 1,1-1,-1 0,0 0,1-1,-1 1,7 0,36 8,-20-3,1-1,49 3,-74-8,1-1,-1 1,0 0,1-1,-1 0,0 1,1-1,-1 0,0 0,0 0,0 0,0-1,0 1,0 0,0-1,0 0,0 1,-1-1,1 0,-1 0,1 0,-1 0,0 0,0 0,0 0,0 0,0-1,0 1,0 0,-1-1,0 1,1 0,-1-3,2-12,-1 1,-1-1,-3-30,2 20,-1 8,0-29,2 45,0 1,0-1,0 1,1 0,-1-1,1 1,-1 0,1-1,0 1,0 0,0 0,0 0,0 0,2-3,-2 6,0 0,0 0,0 0,0 0,0 0,0 0,0 0,-1 1,1-1,0 0,0 0,-1 1,1-1,-1 0,1 1,-1-1,0 2,10 35,-3 1,-1 0,-2 1,-1-1,-5 63,1-46,11 105,0-94,-7-40</inkml:trace>
</inkml:ink>
</file>

<file path=ppt/ink/ink2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12.7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380 2,'-89'-2,"-99"5,184-3,1 1,0 0,0 0,0 1,0-1,0 1,0-1,1 1,-1 0,0 0,1 0,-1 0,1 1,0-1,0 1,0-1,0 1,0 0,1 0,-1 0,1 0,0 0,-1 0,2 0,-1 0,-1 6,-3 14,2 0,-3 41,5-37,-7 57,-4 43,4 1,15 192,26-102,-6-53,6 44,-9-72,6 162,15 486,-43-764,9 57,-10-73,-1 0,2-1,-1 0,0 1,1-1,0 0,0 0,0 0,0 0,1 0,0 0,0-1,3 4,-4-6,-1 0,1 0,0-1,0 1,0-1,0 1,0-1,0 0,0 0,0 0,0 0,0 0,0 0,0 0,0-1,0 1,-1-1,1 1,0-1,0 0,0 0,0 1,-1-1,1-1,1 0,47-37,-38 29,3-3,1-1,1 1,0 1,29-17,-28 22</inkml:trace>
</inkml:ink>
</file>

<file path=ppt/ink/ink2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14.9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20 252,'1'-6,"0"1,0 0,1-1,-1 1,1 0,0 0,0 0,1 0,0 1,0-1,0 0,0 1,5-5,57-55,-52 52,-4 4,6-6,1 0,0 1,0 1,29-16,-42 26,-1 0,1 1,0 0,0-1,0 1,0 0,0 0,0 1,0-1,0 1,0-1,0 1,0 0,0 0,0 0,0 1,0-1,0 1,0 0,0-1,0 1,0 1,0-1,0 0,-1 1,1-1,0 1,-1 0,0 0,1 0,-1 0,0 0,0 1,0-1,0 1,0-1,-1 1,3 5,-1-1,0-1,0 1,-1 0,0-1,0 1,-1 0,0 0,0 1,0-1,-1 0,0 0,-1 0,0 0,0 0,0 0,-1 0,0 0,0 0,-1 0,-3 6,-7 9,0 0,-2 0,-1-2,-21 24,2-4,-176 191,209-230,1 0,0 0,0 0,-1 0,1 1,0-1,0 0,0 1,1-1,-1 1,0-1,0 1,1-1,-1 1,1-1,-1 4,1-4,1-1,-1 1,0-1,0 1,1 0,-1-1,1 1,-1-1,0 1,1-1,-1 1,1-1,0 1,-1-1,1 1,-1-1,1 0,-1 1,1-1,0 0,-1 1,1-1,0 0,-1 0,1 0,1 0,9 1,0 0,0-1,22-2,-16 1,397-3,-285 4,-95 0</inkml:trace>
</inkml:ink>
</file>

<file path=ppt/ink/ink2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16.6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0,'6'0,"0"1,0-1,0 1,-1 1,1-1,-1 1,1 0,-1 0,1 0,-1 1,0-1,0 1,0 1,-1-1,1 1,-1 0,0 0,0 0,0 0,4 7,4 8,0 0,-2 1,16 40,-16-35,-5-10,0 1,-2 1,1-1,-2 0,0 1,-1 29,1 11,-2-56,0-1,0 1,0-1,0 1,0 0,0-1,0 1,0-1,0 1,0-1,0 1,1 0,-1-1,0 1,0-1,0 1,1-1,-1 1,0-1,1 0,-1 1,1-1,-1 1,0-1,1 0,0 1,10-9,5-23,8-44,-8 23,3 1,29-60,-44 105,-1 1,1-1,1 1,-1 0,1 1,0-1,0 1,0 0,0 0,1 1,0-1,-1 1,1 1,0-1,1 1,10-3,-11 4,-1-1,0 1,1 1,-1-1,1 1,-1 0,1 0,-1 1,0 0,1 0,-1 0,0 0,1 1,-1 0,0 0,0 0,-1 1,1 0,0 0,8 7,-8-3,0 1,0 0,0 0,-1 1,0-1,-1 1,0 0,0 0,2 17,7 19,-1-4,-7-22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49.0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105 1238,'18'-19,"-2"0,0-1,-1 0,23-44,38-99,-53 111,14-28,-4-1,-4-2,-3 0,25-143,-50 215,0 1,-1-1,0 0,0 0,-1 0,-1 1,1-1,-2 1,0-1,0 1,-1 0,0 0,-6-12,2 10,-1-1,0 2,-1-1,0 1,-1 1,0-1,0 2,-1 0,-13-8,13 9,-1 1,1 1,-1 0,0 1,-1 0,1 1,-1 0,0 1,-18-1,26 3,0 1,0 0,1 0,-1 0,0 1,0 0,1 0,-1 1,1-1,-1 1,1 0,0 1,-1-1,1 1,0 0,1 0,-1 1,1-1,-1 1,1 0,0 1,0-1,1 0,-1 1,-2 6,-3 7,1 1,0 0,2 1,0-1,1 1,2 0,-3 28,2 149,5-135,0-17,1 0,3 0,1-1,3 0,1 0,3-1,1 0,2-1,2-1,1-1,3 0,50 70,9-2,378 525,-375-512,247 380,-328-496,0-1,-1 0,0 1,0 0,0-1,0 1,-1 0,1 0,-1 0,0 0,-1 0,1 0,-1 0,0 0,-1 0,0 8,-2-5,0-1,-1 0,0 0,0 0,0 0,-1 0,0-1,0 0,-9 9,-186 177,77-77,86-79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49.7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821 0,'-1'1,"0"-1,0 0,-1 1,1 0,0-1,0 1,0 0,0-1,-1 1,1 0,0 0,0 0,1 0,-1 0,0 0,0 0,0 0,1 0,-1 0,0 1,1-1,-1 0,0 3,-9 32,9-34,-8 55,3 1,2 0,2 0,3 0,3 1,12 61,-13-94,2 0,11 34,-13-54,0-8,-1-18,-3-30,-2 39,-1-1,0 1,-1 1,0-1,0 0,-1 1,-1 0,0 1,0-1,-1 1,0 1,0-1,-1 2,-18-14,-10-4,0 2,-66-29,51 29,-2 3,-1 2,0 2,-1 3,0 2,-107-6,127 16</inkml:trace>
</inkml:ink>
</file>

<file path=ppt/ink/ink2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19.8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1,'0'16,"0"0,1 0,1-1,0 1,1 0,1-1,9 24,2-4,-1 0,-2 1,-2 1,-1 0,-2 0,-2 0,1 40,-6-77,0 9,-1 0,1 0,1-1,0 1,0 0,1-1,-1 1,2-1,0 0,4 11,3-6</inkml:trace>
</inkml:ink>
</file>

<file path=ppt/ink/ink2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20.8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97 1,'3'0,"1"1,-1 0,0 0,0 0,0 1,0-1,0 1,0-1,0 1,0 0,-1 0,1 0,-1 1,1-1,-1 1,0-1,2 4,34 52,-35-53,3 7,-1 0,0 0,0 1,-1-1,-1 1,0 0,2 25,-4-8,-1 0,-4 42,3-66,0-1,0 1,-1 0,1 0,-1-1,-1 1,1-1,-1 0,0 1,0-1,0-1,0 1,-1 0,0-1,0 0,-1 0,1 0,-1 0,0-1,1 1,-2-1,-5 3,-8 2,0-1,-1-1,0 0,-38 5,52-12,11-3,12-5,-1 4</inkml:trace>
</inkml:ink>
</file>

<file path=ppt/ink/ink2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21.5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77 1,'-2'0,"-1"1,0-1,0 1,0 0,0 0,0 0,0 1,1-1,-1 1,1-1,-1 1,1 0,0 0,-1 0,1 0,0 0,0 0,0 1,1-1,-1 1,1 0,-1-1,1 1,0 0,0 0,0-1,0 1,0 5,-4 10,2 1,0-1,0 23,3-40,-2 41,2-1,1 0,3 0,1 0,2 0,2-1,2 0,1 0,2-1,2-1,1-1,2 0,2-1,28 37,-15-28,3-1,1-2,52 44,-68-67</inkml:trace>
</inkml:ink>
</file>

<file path=ppt/ink/ink2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22.7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3,'2'7,"0"-1,0 0,0 0,1 0,0 0,0-1,1 1,5 7,-2-3,1 5,0 1,-1 0,0 0,-2 0,0 1,0 0,2 26,6 123,-14-143,1-17,0 1,0-1,0 0,1 1,0-1,2 11,-3-17,0 0,0 0,0 0,0 0,0 1,0-1,0 0,0 0,0 0,0 0,0 0,1 0,-1 1,0-1,0 0,0 0,0 0,0 0,0 0,0 0,0 0,0 1,0-1,0 0,0 0,0 0,1 0,-1 0,0 0,0 0,0 0,0 0,0 0,0 0,0 0,1 0,-1 0,0 0,0 1,0-1,0 0,0 0,0 0,1 0,-1-1,0 1,0 0,0 0,0 0,0 0,0 0,1 0,-1 0,0 0,0 0,0 0,0 0,0 0,0 0,0 0,0 0,1-1,-1 1,0 0,0 0,5-14,1-19,3-38,3 0,31-104,-41 166,1 1,0-1,0 1,1-1,0 1,0 0,1 1,0-1,10-11,-13 17,1 0,-1 1,1-1,0 0,-1 1,1-1,0 1,0 0,0 0,0 0,0 0,0 1,0-1,0 1,0-1,1 1,-1 0,0 1,0-1,0 0,0 1,0 0,0 0,0 0,0 0,0 0,0 0,0 1,-1 0,6 3,8 6,0 1,0 1,-1 1,-1 0,-1 0,0 2,17 25,-5-2,-2 1,21 49,-24-28,-15-37</inkml:trace>
</inkml:ink>
</file>

<file path=ppt/ink/ink2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23.8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75,'13'-1,"-1"-1,0 0,0-1,0-1,0 0,0 0,-1-1,14-9,-13 8,-1 0,1 1,0 1,0-1,0 2,18-3,-25 5,0 1,0 1,-1-1,1 1,0 0,0 0,0 0,-1 0,1 1,-1 0,1 0,-1 0,0 1,0 0,0-1,0 1,0 1,0-1,-1 0,0 1,4 5,3 4,0 1,-1 1,-1-1,0 2,-1-1,8 26,-3 1,10 59,0 140,-14-203,1 0,2-1,18 42,16 53,-43-125,0 1,-1-1,0 1,0 0,0 13,-2-18,1 0,0 0,-1 0,0-1,0 1,0 0,0 0,0-1,0 1,-1 0,1-1,-1 0,1 1,-1-1,0 0,0 0,-5 4,-9 4</inkml:trace>
</inkml:ink>
</file>

<file path=ppt/ink/ink2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25.0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48,'0'-2,"0"1,0-1,0 0,0 0,0 0,1 1,-1-1,1 0,-1 0,1 1,0-1,-1 0,1 1,0-1,0 1,0-1,0 1,1-1,-1 1,0 0,1 0,-1 0,1-1,-1 1,2 0,1-1,0 1,0 0,0 0,-1 0,1 0,0 1,0 0,0 0,0 0,0 0,5 1,0 0,0 1,-1 0,1 1,-1-1,0 2,1-1,-2 1,1 0,0 1,10 8,6 13,-1 1,-2 1,34 59,41 101,-90-175,129 288,-126-280,0 0,-2 1,-1 0,0 0,-2 1,0 0,-2-1,0 1,-2 0,-2 27,1-46,1-1,-1 1,0-1,0 0,0 0,0 1,-1-1,1 0,-1 0,0 0,0 0,0 0,0-1,-1 1,1-1,-1 1,-3 2,-10 4</inkml:trace>
</inkml:ink>
</file>

<file path=ppt/ink/ink2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26.3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2,'16'-1,"1"0,-1 2,1 0,-1 1,0 0,1 1,-1 1,-1 1,1 0,-1 1,0 1,24 14,14 19,-1 3,-3 1,70 82,-85-89,-1 0,-1 2,-2 1,-2 2,-2 0,-1 2,-3 1,-1 1,-3 0,-1 2,11 54,6 68,22 324,-46-375,3 71,-8-105,3 0,27 118,-4-68,-16-78,-2 0,7 93,-20-147,1-1,-1 1,0 0,0 0,0-1,0 1,-1 0,1-1,-1 1,1 0,-1-1,0 1,0-1,0 1,0-1,-1 1,1-1,-1 0,0 0,1 1,-1-1,0 0,0-1,-4 4,0-3,0 1,0-2,0 1,0-1,0 0,0 0,0 0,0-1,-1 0,-5-1,-40-1,30 0</inkml:trace>
</inkml:ink>
</file>

<file path=ppt/ink/ink2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27.3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71,'4'0,"6"0,5 0,5-4,2-6,8-1,1 1,5 2,4 3,5 2,7 2,-1 1,-5 0,-6 0,-6-4,-3-1,-4 0,-6 1</inkml:trace>
</inkml:ink>
</file>

<file path=ppt/ink/ink2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28.4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0 227,'9'-7,"0"0,1 0,0 1,15-7,14-10,21-20,-25 17,0 2,67-34,-97 56,1 0,0 0,0 0,1 0,-1 1,0 0,0 1,1-1,-1 1,0 0,1 1,-1-1,0 1,11 3,-8 0,0-1,-1 1,1 1,-1-1,0 1,0 1,0-1,-1 2,8 6,-4-1,0 0,-1 1,-1 0,0 0,-1 1,0 0,-1 0,-1 1,0 0,-1 0,5 22,-8-21,1 0,-2-1,0 1,-1 0,-1 0,-1 0,0-1,0 1,-2-1,0 0,-1 1,0-2,-1 1,-1-1,0 0,-1 0,-14 18,21-30,-1 0,1 1,0-1,0 0,0 1,0-1,0 1,0-1,1 1,-1-1,1 1,0-1,0 1,0 0,0-1,0 1,1-1,-1 1,1 0,-1-1,1 1,0-1,0 0,0 1,0-1,1 0,-1 1,1-1,-1 0,3 2,7 9,1 0,0-1,24 18,-11-9,74 60,22 18,-108-86,-1-1,0 2,-1 0,0 0,-1 1,11 21,-20-33,1 0,-1-1,0 1,0 0,0 0,0 0,-1 0,1-1,-1 1,0 0,1 0,-1 0,-1 0,1 0,0 0,-1 0,1 0,-1 0,0 0,0-1,0 1,-1 0,1-1,0 1,-1-1,0 1,-2 2,-1-1,0 1,-1-1,1 0,-1 0,0 0,0-1,-1 0,1 0,-1-1,-9 3,-7 1</inkml:trace>
</inkml:ink>
</file>

<file path=ppt/ink/ink2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29.8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956 2,'-139'-1,"-164"4,266 0,0 2,0 1,1 2,-56 20,72-20,0 0,1 1,-1 1,2 1,0 1,0 0,1 1,0 1,-19 22,27-25,1 1,1 0,0 0,0 1,1-1,1 2,0-1,1 1,0-1,1 1,1 0,0 0,0 16,2-4,1-1,0 1,2 0,2-1,0 0,11 33,129 302,-89-235,72 239,-57-130,-3-13,15 59,19 80,68 333,-168-685,0-1,1 0,-1-1,1 1,0 0,1-1,0 1,0-1,0 0,1-1,-1 1,7 5,-7-8,0 0,0-1,0 1,1-1,-1 0,0 0,1-1,-1 1,1-1,0 0,0 0,-1 0,1-1,0 0,0 0,0 0,-1 0,1-1,8-2,-1 0,0-2,0 0,-1 0,1-1,-1 0,-1-1,1 0,10-10,-4 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50.6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609 88,'-21'0,"-29"-1,-99 13,132-9,0 1,0 0,1 1,0 1,0 1,0 0,1 1,0 1,-21 16,14-8,2 2,0 0,1 1,1 0,-27 44,36-50,0 0,2 1,0 0,0 1,2-1,0 1,1 0,0 1,1-1,-1 31,4-41,0 0,1 0,-1-1,1 1,0 0,1-1,-1 1,1-1,0 0,1 1,-1-1,1 0,0 0,0-1,1 1,-1-1,1 1,0-1,0 0,1-1,-1 1,1-1,-1 1,1-1,0-1,1 1,-1-1,9 3,10 1,0 0,0-2,0-1,1 0,32-2,11-2,0-3,0-2,0-4,-1-2,-1-3,0-4,-1-2,83-39,-144 58,1 0,-1 0,0-1,0 1,-1-1,1 0,0 0,-1-1,0 1,0-1,0 1,0-1,0 0,-1 0,0 0,0-1,0 1,0 0,2-10,-3 3,0-1,-1 0,0 1,0-1,-2 1,-4-23,-1-3,-2 1,-2-1,-1 2,-1 0,-2 0,-2 2,-1 0,-24-33,26 51,16 15,0-1,0 1,-1 0,1 0,0 0,0 0,0 0,-1 0,1 0,0 0,0 0,0-1,-1 1,1 0,0 0,0 0,-1 0,1 0,0 0,0 1,0-1,-1 0,1 0,0 0,0 0,0 0,-1 0,1 0,0 0,0 0,0 1,0-1,-1 0,1 0,0 0,0 0,0 0,0 1,0-1,0 0,-1 1,1 1,0 1,0 0,0-1,0 1,0 0,1 0,-1-1,1 1,-1 0,1-1,2 5,19 39,2-1,2-1,56 73,-50-73,316 406,-321-418</inkml:trace>
</inkml:ink>
</file>

<file path=ppt/ink/ink2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41.6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1,'3'38,"2"0,1 0,2-1,2 0,1 0,18 38,23 80,-38-113,-8-26</inkml:trace>
</inkml:ink>
</file>

<file path=ppt/ink/ink2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42.8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315 1,'3'1,"1"1,-1 1,1-1,-1 0,0 1,0-1,0 1,0 0,-1 0,1 0,-1 0,0 1,3 5,0-3,23 36,-3 1,-1 1,-2 1,-2 1,26 90,-40-111,-2 0,0 1,-2 0,-1-1,-4 47,3-69,-1 1,0-1,-1 0,1 1,-1-1,1 0,-1 0,0 0,0 0,0 0,-1 0,1-1,0 1,-1-1,0 1,0-1,0 0,0 0,0 0,0-1,0 1,-1-1,-3 1,-12 5,-1-1,-38 6,36-7,-4 0,0-1,-1-2,1 0,-1-2,1 0,-1-2,1-1,0-1,0-2,-39-12,45 6,3 0</inkml:trace>
</inkml:ink>
</file>

<file path=ppt/ink/ink2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44.6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52 0,'-2'1,"0"-1,0 1,0-1,0 1,0 0,0 0,0 0,0 0,0 0,1 0,-1 0,0 0,1 1,-1-1,1 1,0-1,-1 1,1 0,0-1,0 1,0 0,0 0,0 0,0 0,1 0,-1 0,0 3,-9 57,9-26,2 0,1 0,2 0,2 0,1-1,1 0,26 64,-23-72,1-1,1 0,1-1,1-1,2 0,0-1,1-1,2-1,0 0,31 24,-31-33,-3-4</inkml:trace>
</inkml:ink>
</file>

<file path=ppt/ink/ink2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45.8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58,'4'2,"0"0,0 1,0-1,-1 1,0 0,1 0,-1 0,0 1,0-1,-1 1,1 0,-1-1,3 6,-3-6,13 22,-2 1,0 1,18 54,14 91,-32-119,-5-19,-2 0,0 0,-3 1,0 44,-4-325,-1 88,1 102,-1 29,2 0,1-1,1 1,1 0,10-37,-13 61,1 1,0-1,0 1,0-1,0 1,0-1,1 1,-1 0,1 0,0-1,-1 1,1 0,0 1,0-1,0 0,1 0,-1 1,0-1,1 1,-1 0,5-2,-3 2,0 1,1-1,-1 1,1 0,-1 0,0 0,1 1,-1-1,0 1,1 0,-1 0,5 3,3 1,0 1,-1 0,1 0,-2 1,1 1,-1 0,0 0,11 12,-7-1,0 0,-1 1,-1 0,-1 1,11 28,34 115,-46-120,-1 0,-2 0,1 70,-5-73,0-13,2-8</inkml:trace>
</inkml:ink>
</file>

<file path=ppt/ink/ink2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46.5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0,'2'5,"-1"0,1-1,0 1,1 0,-1-1,1 0,0 0,0 1,0-2,0 1,1 0,5 4,6 8,16 25,-2 2,34 62,37 101,-80-163,38 89,53 176,-99-251,-10-35</inkml:trace>
</inkml:ink>
</file>

<file path=ppt/ink/ink2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48.0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0 267,'5'-2,"-1"1,1 0,-1-1,1 0,-1 0,0-1,0 1,0-1,0 0,6-6,10-5,92-53,173-76,-281 141,0 0,1 0,-1 1,1-1,-1 1,1 0,0 1,-1-1,1 1,0 0,-1 0,1 0,7 2,-8-1,-1 1,1 0,0-1,-1 2,0-1,0 0,1 1,-1-1,0 1,-1 0,1 0,-1 0,1 0,-1 1,0-1,2 5,40 80,48 134,-37-80,408 850,-15 24,-440-995,-1-5,0 0,-2 1,5 21,-9-35,0 1,-1-1,1 0,-1 0,0 0,0 0,0 1,-1-1,1 0,-1 0,1 0,-1 0,0 0,0 0,-1 0,1 0,0 0,-1 0,0-1,0 1,0 0,0-1,0 0,-3 3,-72 42,-5 3,-29 40,-98 69,185-142,7-4</inkml:trace>
</inkml:ink>
</file>

<file path=ppt/ink/ink2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49.8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1 188,'8'-7,"0"0,1 0,0 1,0 0,0 1,1 0,0 0,17-4,9-2,44-6,-18 5,337-51,-264 47,-107 10,-6 0</inkml:trace>
</inkml:ink>
</file>

<file path=ppt/ink/ink2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50.8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1 128,'6'-1,"0"0,1-1,-1 0,0 0,0 0,0-1,11-6,20-7,23 2,0 4,1 2,0 2,111 6,-113 0,-33-2,-1 0,1-2,47-14,-41 10,47-7,-58 13</inkml:trace>
</inkml:ink>
</file>

<file path=ppt/ink/ink2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53.9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1,'16'308,"-4"-147,-11-138,2 1,1-1,1 0,1 0,0 0,2 0,1-1,18 32,-23-48,1 0,-1-1,1 1,1-1,-1 0,1-1,0 1,0-1,1 0,-1-1,1 1,11 3,-15-6,0 1,0-1,1 0,-1 0,1-1,-1 1,1-1,-1 1,1-1,-1 0,1 0,-1-1,1 1,-1-1,1 0,-1 0,1 0,-1 0,0 0,0-1,1 0,-1 1,0-1,-1 0,1-1,0 1,4-5,5-12,-1-1,-1 0,-1-1,-1 0,0-1,-2 0,0 0,3-28,18-65,-21 91,6-14,-11 38,-1 0,1 0,-1 0,1 1,-1-1,1 0,-1 0,1 0,0 1,-1-1,1 0,-1 0,0 1,1-1,-1 1,1-1,-1 0,0 1,1-1,-1 1,0-1,1 1,-1-1,0 1,1-1,-1 1,0-1,0 1,0-1,0 1,0 0,0-1,1 1,8 23,1 11,-2 1,8 72,-13-74,2-1,1 0,1 0,13 34,-9-37,-2 1,6 38,11 38,-8-32,-16-54</inkml:trace>
</inkml:ink>
</file>

<file path=ppt/ink/ink2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55.3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 1,'-1'25,"-9"47,-1 12,8 365,4-433,1 1,1-1,0 0,1 0,0 0,1 0,12 24,-3-16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51.7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48,'7'0,"0"1,1 0,-1 0,0 1,0 0,0 0,0 1,-1 0,12 6,56 43,-50-34,518 433,-461-369,-81-82,0 0,0 1,0-1,1 0,-1 0,0 0,0 1,1-1,-1 0,0 0,0 0,1 0,-1 1,0-1,1 0,-1 0,0 0,1 0,-1 0,0 0,1 0,-1 0,0 0,1 0,-1 0,0 0,1 0,-1 0,0 0,0-1,1 1,-1 0,0 0,1 0,-1 0,0 0,0-1,1 1,-1 0,0 0,0-1,0 1,1 0,-1 0,0-1,0 1,0 0,0 0,1-1,-1 1,0 0,0-1,0 1,0 0,0-1,0 1,0 0,0-1,0 1,0 0,0-1,0 1,0 0,0-1,0 1,0 0,-1-1,0-30,1 25,-4-74,9-122,0 161,0 1,3 0,1 0,29-74,-36 109,0 1,0 0,0 0,1-1,-1 2,1-1,0 0,0 0,0 1,1 0,-1 0,1 0,0 0,0 0,0 1,0-1,0 1,7-2,-3 2,-1 0,1 1,-1 0,1 1,-1 0,1 0,0 0,-1 1,1 0,11 4,5 2,0 2,-1 1,-1 0,1 2,-2 0,24 18,-5 1,-2 1,0 1,41 49,-60-60,-1 1,-1 1,-2 1,0 0,-1 0,-1 2,9 29,-12-5,-8-29</inkml:trace>
</inkml:ink>
</file>

<file path=ppt/ink/ink2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58.7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0 125,'3'-6,"-1"0,1 0,0 0,1 1,-1-1,1 1,0 0,1 0,-1 1,1-1,9-6,-14 11,7-6,0 0,1 1,0-1,0 2,0-1,1 1,-1 1,1-1,0 1,0 1,0 0,0 0,1 1,-1 0,0 1,1-1,16 3,-7 2,0 0,-1 0,1 2,-1 0,0 1,-1 1,31 19,-46-26,1 0,-1 1,1-1,-1 1,1 0,-1-1,0 1,0 0,0 0,0 1,0-1,-1 0,1 1,-1-1,1 1,-1-1,0 1,0 0,0-1,1 6,-2-5,-1 0,1 0,-1-1,0 1,1 0,-1 0,0-1,-1 1,1-1,0 1,-1-1,1 0,-1 1,0-1,0 0,0 0,-2 2,-12 8,0 0,0-2,-1 1,-29 12,43-22,-47 22,22-11,-1 1,-31 22,59-35,1 0,0 0,0 0,0 0,0 0,0 0,-1 1,1-1,0 0,0 0,0 0,0 0,0 0,0 0,-1 0,1 0,0 1,0-1,0 0,0 0,0 0,0 0,0 0,0 1,0-1,0 0,0 0,0 0,0 0,0 0,0 1,0-1,0 0,0 0,0 0,0 0,0 1,0-1,0 0,0 0,0 0,0 0,0 0,0 1,0-1,0 0,0 0,1 0,-1 0,0 0,0 0,0 0,0 1,0-1,0 0,1 0,-1 0,0 0,0 0,0 0,0 0,0 0,1 0,17 4,22-2,16-3,-8 2,0-3,94-14,-108 10,1 3,-1 0,47 4,-48-1,-11 0</inkml:trace>
</inkml:ink>
</file>

<file path=ppt/ink/ink2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00.3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1,'4'0,"0"1,-1 0,1 0,0 0,-1 0,1 1,-1-1,1 1,-1 0,0 0,0 0,0 0,0 1,0-1,0 1,-1 0,1 0,-1 0,0 0,0 0,0 1,0-1,0 1,-1-1,0 1,2 6,4 12,-1 1,-1 0,2 25,-5-33,-2-15,0 1,0-1,0 1,0-1,0 1,0-1,0 1,0-1,0 1,0 0,0-1,0 1,0-1,1 1,-1-1,0 1,0-1,1 1,-1-1,0 1,1-1,-1 0,0 1,1-1,-1 0,1 1,-1-1,1 0,-1 1,1-1,-1 0,1 0,-1 1,1-1,14-15,14-44,-23 47,0-1,0 1,1 0,0 1,1 0,0 0,1 0,13-12,-19 21,-1 0,1 0,0 0,0 0,0 0,0 0,0 1,0-1,0 1,1 0,-1 0,0 0,1 1,-1-1,0 1,1-1,-1 1,1 1,-1-1,1 0,-1 1,0-1,1 1,-1 0,0 0,1 1,-1-1,0 0,0 1,0 0,0 0,-1 0,6 5,0 1,0 0,-1 1,0-1,-1 2,0-1,0 1,5 12,1 5,13 45,-10-8,-8-49</inkml:trace>
</inkml:ink>
</file>

<file path=ppt/ink/ink2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01.1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1,'2'2,"1"0,0 0,-1 1,1-1,-1 1,0-1,0 1,0 0,0 0,0 0,2 6,0-1,168 297,-144-244,-3 1,-3 1,18 82,-15-53,-17-67,-1 2,0-1,-2 1,2 53,-7-59</inkml:trace>
</inkml:ink>
</file>

<file path=ppt/ink/ink2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01.7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0,'0'5,"0"5,5 5,0 5,1 2,-2 3,-1 10,-1 2,4 0,4 2,1 8,-1-1,-3-3,-2-1,2-3,0-9</inkml:trace>
</inkml:ink>
</file>

<file path=ppt/ink/ink2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03.0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324 0,'3'2,"0"-1,1 1,-1 0,0 0,0 1,0-1,0 0,-1 1,1 0,-1 0,1-1,-1 1,0 1,2 3,3 2,149 228,-125-187,-26-41,0 0,0 0,-1 0,0 1,-1-1,0 1,-1 0,3 17,-5-24,0 1,0 0,0 0,0-1,0 1,-1 0,0-1,0 1,0 0,0-1,0 1,-1-1,1 0,-1 1,0-1,0 0,0 0,0 0,-1 0,1-1,-1 1,0-1,0 1,0-1,0 0,-4 2,-18 6,0-1,-1-1,0-1,0-2,-44 5,38-8,0-1,-1-1,1-2,0-1,-45-11,-16 7,71 7</inkml:trace>
</inkml:ink>
</file>

<file path=ppt/ink/ink2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03.9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45 0,'-1'0,"0"1,1-1,-1 0,0 0,0 1,0-1,0 1,0-1,1 1,-1-1,0 1,0 0,1-1,-1 1,0 0,1 0,-1-1,1 1,-1 0,1 0,-1 0,1 0,0-1,-1 1,1 0,0 0,0 2,-5 29,4-28,-7 76,0-10,2 130,7-179,1 0,1 0,1-1,0 1,2-1,0 0,2 0,0-1,1 0,20 32,-21-40,1-1,0 0,0 0,1-1,0 0,1 0,0-1,0-1,0 0,1 0,0-1,17 5,-13-6</inkml:trace>
</inkml:ink>
</file>

<file path=ppt/ink/ink2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05.1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0,'10'14,"0"0,0 1,-2 0,0 0,-1 1,0 0,-2 1,7 27,3 4,101 302,-114-347,-1 0,0-1,1 1,-1 0,0-1,-1 1,1 0,0 0,-1 0,0 0,1-1,-1 1,0 0,0 0,-1 0,0 4,-1-10,0-1,1 0,0 0,-1 0,1 0,1 0,-2-5,-3-51,3-1,2 1,3-1,3 1,2 0,24-85,-32 141,1 1,0 0,0 0,0 0,0 0,0 0,1 0,-1 0,1 0,0 0,0 1,0-1,0 1,1-1,-1 1,0 0,1 0,0 0,-1 0,1 0,0 1,0-1,0 1,0 0,1 0,3-1,-3 2,0 0,-1 0,1 1,0 0,0-1,0 1,-1 0,1 1,-1-1,1 1,-1 0,1-1,-1 1,0 1,0-1,0 0,0 1,0 0,-1-1,1 1,-1 0,3 5,21 33,-2 1,-2 2,23 63,-20-45,-12-32,2 3,-1 1,-2 1,8 38,-16-48</inkml:trace>
</inkml:ink>
</file>

<file path=ppt/ink/ink2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05.8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0,'5'1,"0"0,0 0,0 1,-1-1,1 1,0 0,-1 0,0 1,1 0,-1-1,0 1,0 0,0 1,6 7,2 2,0 1,18 26,292 560,-316-588,-1 1,0-1,-1 1,-1 0,4 24,-5-16</inkml:trace>
</inkml:ink>
</file>

<file path=ppt/ink/ink2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06.5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1,'107'0,"181"3,-217 2,-1 2,73 18,-117-19</inkml:trace>
</inkml:ink>
</file>

<file path=ppt/ink/ink2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08.0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0 108,'4'-1,"0"0,0 0,0-1,-1 0,1 1,0-1,-1-1,5-2,11-7,20-5,1 1,60-15,-83 27,-1 0,0 2,1 0,0 1,-1 0,1 2,-1 0,1 1,23 5,-36-6,1 1,-1-1,-1 1,1 0,0 0,0 0,-1 0,1 1,-1 0,1-1,-1 1,0 0,0 1,-1-1,1 1,2 3,-2 0,1 0,-2 0,1 1,-1-1,0 0,0 1,-1 0,1 10,-2 6,0-1,-2 1,-1-1,-11 45,13-63,0 0,0 0,0 1,1-1,-1 0,1 1,1-1,-1 0,1 1,0-1,0 0,0 0,1 1,-1-1,2 0,-1-1,3 6,4 2,0 0,1 0,1-1,18 16,-11-10,-8-8,0 1,-1 1,0 0,0 0,-1 1,-1 0,10 22,-15-29,0-1,0 1,-1-1,0 1,0-1,0 1,0-1,-1 1,1 0,-1 0,-1-1,1 1,-1 0,1-1,-1 1,-1-1,1 1,-1-1,1 1,-1-1,0 0,-1 0,1 0,-1 0,0 0,-4 4,-2 0,-1-1,0 0,0-1,0 0,-1 0,1-1,-14 4,9-3,1 0,0 1,-20 13,22-10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52.5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1011 0,'-70'3,"0"2,1 4,-137 35,-192 87,339-110,48-17,-1 1,1 1,0-1,1 2,-1 0,1 0,1 0,-1 2,-14 15,22-21,0-1,0 1,0 0,0 0,0 0,1 1,0-1,-1 0,1 1,0-1,1 0,-1 1,1-1,-1 1,1 6,1-6,0 0,0-1,1 1,-1-1,1 1,-1-1,1 1,0-1,1 0,-1 0,0 0,1 0,0 0,0-1,-1 1,2-1,5 4,34 21,81 36,-73-39,53 34,-54-25,71 63,-102-80,-1 2,-1 0,-1 1,-1 1,0 0,17 35,-29-52,-1 2,0-1,-1 0,1 0,-1 0,1 1,-1-1,-1 1,1-1,0 1,-1-1,0 1,0-1,-1 1,1-1,-3 8,1-8,1-1,-2 1,1-1,0 0,-1 1,1-1,-1-1,0 1,0 0,0-1,-1 1,1-1,0 0,-1 0,0 0,1-1,-1 1,-7 1,-110 30,-16 6,80-21,35-13</inkml:trace>
</inkml:ink>
</file>

<file path=ppt/ink/ink2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09.3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29,'0'-1,"0"0,0 0,1-1,-1 1,0 0,1-1,-1 1,1 0,0 0,-1 0,1-1,0 1,-1 0,1 0,0 0,0 0,0 0,0 1,0-1,0 0,0 0,1 1,-1-1,0 0,0 1,0-1,1 1,-1 0,0-1,1 1,-1 0,0 0,1 0,-1 0,0 0,1 0,-1 0,0 0,1 0,-1 1,0-1,0 1,1-1,-1 1,0-1,0 1,0 0,0-1,0 1,0 0,0 0,0 0,0 0,0 0,0 0,0 0,1 2,12 25,-1-1,-1 1,-1 1,-2 0,9 47,11 33,79 195,-61-177,-41-109</inkml:trace>
</inkml:ink>
</file>

<file path=ppt/ink/ink2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10.1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68 1,'4'5,"0"1,0 0,0 1,-1-1,0 0,0 1,3 12,7 15,27 54,-4 2,-4 1,36 170,-67-256,0 0,0 0,-1 0,0 0,1 0,-2 0,1 0,0 0,-1 0,0 0,0 0,-4 9,3-11,1-1,-1 0,0 1,0-1,0 0,-1 0,1 0,0 0,-1-1,1 1,-1 0,0-1,1 0,-1 0,0 0,0 0,0 0,1 0,-1-1,0 0,0 1,-6-1,-185 21,169-20</inkml:trace>
</inkml:ink>
</file>

<file path=ppt/ink/ink2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10.7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131 1,'-1'12,"-1"0,0 0,-1 0,-7 20,-3 13,-18 88,11-59,3 0,4 2,-5 106,17-176,1 0,1 0,-1 0,1 0,0 0,0 0,0 0,1 0,0 0,0-1,1 1,-1-1,1 0,0 0,1 0,-1 0,1 0,0-1,0 1,1-1,-1 0,9 5,4 1</inkml:trace>
</inkml:ink>
</file>

<file path=ppt/ink/ink2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11.7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0 263,'5'1,"-1"0,0 0,0 0,0 0,0 1,0 0,0 0,-1 0,1 0,-1 1,1-1,-1 1,0 0,0 0,0 0,0 0,0 0,-1 1,0-1,3 5,4 8,0 0,-1 1,8 22,-8-10,0 0,4 38,-3-12,0-89,-4 18,8-30,12-50,5 2,73-163,-102 255,0-1,0 1,0 0,1 0,-1-1,0 1,1 0,0 0,-1 0,1 1,0-1,0 0,0 1,0-1,0 1,0-1,0 1,1 0,-1 0,0 0,1 0,-1 1,1-1,-1 1,1-1,-1 1,1 0,-1 0,1 0,-1 0,1 0,-1 1,1-1,-1 1,1 0,-1-1,0 1,1 0,-1 1,0-1,0 0,3 3,9 6,0 1,-1 1,0 0,21 27,-23-27,30 36,50 77,-75-99,-1 1,0 0,-3 1,0 1,8 30,-16-43</inkml:trace>
</inkml:ink>
</file>

<file path=ppt/ink/ink2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12.3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1,'2'0,"1"1,0 0,0-1,0 1,-1 1,1-1,0 0,-1 1,1-1,-1 1,0 0,0-1,3 4,30 31,-27-27,23 28,-1 0,-2 2,-2 1,-2 2,25 57,-18-26,-5 1,27 114,-26-59,-6 1,6 190,-27-300,0 0,-1 0,-8 36,3-31</inkml:trace>
</inkml:ink>
</file>

<file path=ppt/ink/ink2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19.3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952 3978,'29'17,"-2"2,0 1,-2 1,0 1,-1 1,26 33,-19-22,124 142,-7 6,-8 7,216 388,-342-547,-10-19,-9-15,-144-197,-169-301,-59-252,140 161,173 400,-43-224,93 349,2 1,4-2,0-81,8 145,0 0,0 0,1 0,-1 0,1 1,0-1,0 0,1 0,-1 1,1-1,0 1,1 0,-1-1,6-6,-5 8,0 1,0 0,0 0,0 0,0 1,0-1,1 1,-1-1,0 1,1 0,0 1,-1-1,1 1,-1-1,1 1,0 0,-1 0,1 1,6 0,11 3,-1 1,1 0,-1 1,0 2,36 18,93 63,-115-67,313 211,-10 14,395 378,-233-209,-498-415,8 5,-2 0,1 1,13 14,-21-20,1 0,0 0,-1 0,1 0,-1 0,1 0,-1 0,1 0,-1 0,0 0,1 0,-1 0,0 0,0 0,0 0,0 0,0 0,0 0,0 2,-1-2,0 0,1 0,-1 0,0 0,0 0,0-1,0 1,0 0,0 0,0-1,0 1,0-1,0 1,0-1,0 1,0-1,-1 1,1-1,0 0,0 0,0 0,-2 0,-106 9,8-3,-49 16,0 7,3 7,-182 68,137-28,-344 189,395-182,3 7,4 6,5 5,4 6,5 5,5 6,5 4,-97 143,195-250,-9 13,1 1,2 0,0 1,2 1,1 1,-16 52,30-80,0 0,0 0,0 0,1 1,-1-1,1 0,0 1,0-1,1 0,-1 1,1-1,0 0,0 0,0 0,1 0,2 5,-2-6,0-1,0-1,0 1,0 0,0 0,0-1,0 1,1-1,-1 0,0 0,1 0,-1 0,1 0,0 0,-1 0,1-1,0 0,-1 1,1-1,0 0,-1 0,1-1,0 1,-1 0,1-1,5-1,10-3,1-1,-1 0,0-1,-1-1,21-12,81-61,-88 60,90-69,-5-6,108-113,175-252,280-548,-435 614,423-642,-632 988,-11 11,2 2,2 0,1 2,2 1,52-43,-77 72,1-1,0 1,0 1,0 0,0 0,1 0,-1 0,1 1,-1 1,1-1,0 1,0 1,0-1,0 1,-1 1,1 0,0 0,0 0,0 1,-1 0,1 0,-1 1,0 0,0 0,0 1,7 4,17 12,-1 2,-1 0,-1 2,31 34,-42-41,332 387,-129-137,371 367,-582-625,2 0,-1-1,1 0,18 9,-27-16,-1 0,1 0,0 0,0 0,0-1,0 1,0-1,0 1,1-1,-1 0,0 0,0 0,0 0,0 0,4-1,-4 0,-1 0,0 0,0 0,0 0,0 0,1 0,-1 0,-1-1,1 1,0 0,0 0,0-1,-1 1,1-1,0 1,-1 0,0-1,1 1,-1-1,0 0,0 1,0-1,0 1,0-1,0-2,-1-18,-2-1,0 0,-1 1,-1 0,-14-36,3 8,-341-1122,341 1126,10 32,0-1,2 0,0 0,0-1,1 1,1-1,0-19,2 35,0-1,0 0,0 1,0-1,0 0,0 1,0-1,1 1,-1-1,0 1,0-1,1 1,-1-1,0 1,1-1,-1 1,1-1,-1 1,0-1,1 1,-1 0,1-1,-1 1,1 0,-1-1,1 1,-1 0,1 0,1-1,21 3,28 22,-45-21,1141 658,-1058-606,3-4,1-4,119 42,-211-88,0 0,1-1,-1 1,1 0,-1-1,1 0,-1 1,1-1,-1 0,1 1,-1-1,1 0,0 0,-1 0,1-1,-1 1,1 0,-1-1,1 1,-1 0,1-1,-1 0,1 1,-1-1,0 0,2-1,-2 0,0-1,1 0,-2 0,1 1,0-1,0 0,-1 0,0 0,1 0,-1 0,0 0,-1 1,1-1,-1-3,-11-92,-40-164,-51-85,-45-53,107 310,-3 0,-72-104,105 178,-41-55,48 66,-1-1,-1 1,1 0,-1 1,1-1,-1 1,-1 0,1 1,-8-4,13 6,0 1,1-1,-1 1,0-1,0 1,0 0,0-1,0 1,0 0,0 0,1-1,-1 1,0 0,0 0,0 0,0 0,0 1,0-1,0 0,0 0,0 0,0 1,0-1,1 0,-1 1,0-1,0 1,0-1,1 1,-1 0,0-1,0 1,1 0,-1-1,1 1,-1 0,0 0,1-1,0 1,-1 0,1 0,-1 0,1 0,0 0,0 0,-1-1,1 1,0 0,0 0,0 0,0 0,0 0,0 0,1 1,-1 5,1-1,0 0,0 1,1-1,0 0,0 0,3 7,6 5,0 0,2 0,0-1,0-1,2 0,0-1,1-1,24 18,14 6,84 43,401 160,-287-137,-238-98,4 2,0-1,-1 2,0 0,29 22,-43-28,1 0,0 1,-1-1,0 1,1 0,-2 0,1 1,0-1,-1 0,0 1,0 0,0-1,0 1,-1 0,0 0,0 0,0 0,-1 0,0 0,0 0,0 0,0 0,-2 7,-3 10,-1-1,0 0,-2-1,-20 40,-54 77,58-100,-442 686,456-707,2-6,2 0,-1 0,2 1,-1 0,-7 23,15-29,6-12,8-15,10-33,-3-1,-2-1,-2-1,13-77,23-242,-35 148,-12-308,-17 383,-6 0,-69-294,65 380,-27-121,47 171,8 25,19 35,-22-31,84 127,6-4,6-4,5-5,6-4,5-6,132 101,-212-185,-24-18,1-1,0-1,17 10,-32-21,0 1,1-1,-1 0,0 0,0 0,0 0,0 0,0 0,0 0,1 0,-1 1,0-1,0 0,0 0,0 0,1 0,-1 0,0 0,0 0,0 0,0 0,1 0,-1 0,0 0,0 0,0 0,0 0,1 0,-1 0,0 0,0 0,0 0,0-1,0 1,1 0,-1 0,0 0,0 0,0 0,0 0,0 0,1-1,-1 1,0 0,0 0,0 0,0 0,0 0,0-1,0 1,0 0,0 0,0 0,0 0,0-1,0 1,0 0,-3-17,-13-20,16 36,-83-180,-134-276,150 333,-132-185,187 294,-17-23,26 30,19 16,96 74,-30-21,2-3,98 50,-98-68,2-4,1-3,142 33,-218-63,43 6,-52-8,0-1,0 0,0 0,0 1,0-1,0-1,0 1,0 0,0 0,0-1,0 1,0-1,0 0,0 0,0 0,0 0,-1 0,1 0,0 0,2-2,-4 1,1 1,-1 0,0-1,1 1,-1 0,0-1,0 1,0 0,0-1,0 1,0 0,-1-1,1 1,0 0,-1 0,1-1,-1 1,1 0,-1 0,0 0,1-1,-3-1,-23-31,15 20,-197-273,-316-584,514 853,6 11,0-1,0 0,1 0,0 0,-4-15,8 10</inkml:trace>
</inkml:ink>
</file>

<file path=ppt/ink/ink2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20.5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92 1590,'80'-70,"-12"-6,-4-3,106-169,-95 115,76-183,-78 120,-66 173,-1 0,-2-1,0 1,-1-1,-2 1,-1-38,0 58,0-1,0 1,-1 0,0-1,1 1,-1-1,0 1,-1 0,1 0,-1-1,1 1,-1 0,0 0,0 1,0-1,0 0,-1 1,1-1,-1 1,0 0,-4-3,3 3,-1 0,0 1,1-1,-1 1,0 0,0 1,0-1,0 1,0 0,0 0,0 1,0-1,-7 3,-9 2,0 2,1 1,-1 0,1 2,-31 19,21-8,2 2,0 1,1 1,2 1,0 1,2 2,1 0,1 1,-27 54,-2 20,-64 184,95-236,-35 114,49-147,1-1,1 1,1 0,0 0,1 0,3 32,-1-47,0 0,0 0,0 0,0 0,0 0,1 0,0 0,0-1,0 1,0 0,1-1,-1 0,1 0,0 0,0 0,0 0,0 0,0-1,1 1,-1-1,1 0,-1 0,1 0,0-1,5 2,9 2,0-2,0 0,0 0,29-1,-40-2,113-1,0-4,-1-6,0-5,-1-5,144-46,-165 36,-2-4,109-57,-158 69,-2-3,-1-2,0-1,-3-2,0-2,46-52,-68 63,-2 0,0-2,-2 0,0 0,-2-1,0-1,-2 0,-1-1,-1 0,-2 0,0-1,3-50,-8 47,0 0,-2 1,-1-1,-2 0,-1 1,-1 0,-2 0,0 0,-3 1,0 0,-22-38,23 51,0 0,-2 0,0 1,-17-16,25 27,0 0,0 0,0 0,-1 1,0-1,0 1,1 0,-2 0,1 1,0 0,-1 0,1 0,-1 0,1 1,-1 0,0 0,-11 0,15 2,0-1,0 1,1 0,-1-1,0 1,0 0,1 0,-1 0,0 0,1 0,-1 1,1-1,0 0,-1 1,1-1,0 1,0-1,0 1,0 0,0 0,0-1,0 1,1 0,-1 0,0 0,1 0,-1 3,0 7,0 0,0 0,2 17,-1-15,2 27,2-1,1 1,3-1,1-1,1 1,3-1,22 48,2-12,3-2,77 105,-107-165,-1 1,1 0,-2 0,0 1,-1 0,0 0,-2 1,0 0,0 0,-1 0,-1 1,-1-1,0 1,-2-1,1 1,-5 27,-14 62,-38 118,34-147,3 0,3 1,-10 140,26-214,-1-1,1 0,1 0,-1 1,0-1,1 0,-1 1,1-1,0 0,0 0,0 0,1 0,-1 0,1 0,-1 0,5 4,-4-5,1 0,0-1,-1 1,1-1,0 1,0-1,0 0,0 0,0-1,0 1,0 0,0-1,0 0,1 0,-1 0,0 0,5-1,61-5,0-2,0-4,-1-3,-1-2,0-4,-2-2,0-4,-2-2,63-39,-80 40,-12 7</inkml:trace>
</inkml:ink>
</file>

<file path=ppt/ink/ink2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35.50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332 405,'-3'-22,"0"0,-2 0,0 0,-2 1,0 0,-1 0,-19-34,24 50,1 0,-1 0,0 1,-1-1,1 1,-1-1,0 1,-4-4,7 8,0-1,0 1,0-1,0 0,0 1,0 0,0-1,-1 1,1 0,0-1,0 1,0 0,0 0,-1 0,1 0,0 0,0 0,0 0,0 1,0-1,-1 0,1 1,0-1,0 1,0-1,0 1,0-1,0 1,0 0,0-1,0 1,1 0,-1 0,0 0,0 0,1 0,-1 0,0 0,1 0,-1 0,1 0,-1 0,1 0,0 0,-1 2,-13 28,1 1,2 1,1 0,2 1,-7 56,0 171,14-232,2 0,0 1,2-1,2-1,13 51,-13-65,0-1,0-1,1 1,1-1,0 0,0-1,2 1,-1-1,1-1,1 0,0 0,0-1,1 0,15 9,-4-6,1 0,1-2,0 0,0-2,1-1,0-1,1-1,36 3,26-3,95-6,-151 0,-8 0,0 0,0-1,0-1,26-8,-44 10,-1-1,0 0,0 0,0 0,0 0,-1-1,1 0,-1 0,1 0,-1 0,0-1,0 1,-1-1,1 0,-1-1,0 1,0 0,0-1,0 0,-1 0,0 1,0-1,0-1,1-7,0-13,0 0,-3 0,0 0,-1 0,-1-1,-2 1,-1 1,-13-44,-1 13,-2 1,-50-91,39 87,-2 3,-3 1,-2 1,-3 2,-1 2,-3 2,-65-52,105 95,-1 0,-1 0,1 1,-1 0,0 0,0 1,0 0,0 0,0 1,-1 0,1 1,-1-1,1 2,-1-1,0 1,1 1,-1-1,1 1,-1 1,1 0,-1 0,1 0,0 1,0 1,0-1,0 1,1 1,-10 6,-111 62,-22 14,127-72</inkml:trace>
</inkml:ink>
</file>

<file path=ppt/ink/ink2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36.27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1,'92'0,"93"13,-151-8,1 1,-1 2,0 1,-1 2,60 28,-55-19,-2 2,0 1,-1 2,-1 1,-1 1,42 48,-54-51,-1 1,-1 1,-1 1,-2 1,0 0,-2 1,-1 0,-2 1,11 39,-9-4,-2-1,-3 2,-3-1,-5 88,0-149,0 0,0-1,0 1,0 0,1 0,-1 0,1 0,0 0,0 0,0-1,1 1,0 0,2 4,-2-6,-1-1,1 1,0-1,0 1,-1-1,1 0,0 0,0 0,0 0,0-1,0 1,0 0,1-1,-1 1,0-1,0 0,0 0,1 0,-1 0,0 0,0 0,0-1,0 1,1-1,2 0,16-5</inkml:trace>
</inkml:ink>
</file>

<file path=ppt/ink/ink2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36.63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53.3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1093 0,'-30'3,"1"1,0 1,0 1,0 2,-45 19,20-9,-157 63,-214 115,406-187,1-1,0 1,0 1,1 1,0 0,-22 20,35-28,1 1,-1 0,1 0,0 0,1 0,-1 0,1 1,0-1,0 1,0 0,0 0,1-1,0 1,0 0,0 0,1 0,-1 0,1 1,0-1,1 0,-1 0,1 0,0 0,1-1,-1 1,1 0,2 4,6 15,2 0,1-1,1-1,0-1,20 23,96 96,-63-72,-24-23,-1-2,-3 1,47 67,-76-95,0 0,-1 1,-1 0,0 1,-2 0,0 0,-1 0,0 1,-2 0,0 0,0 29,-3-29,-1 0,-1 0,-1 0,0 0,-1-1,-2 0,-12 31,14-40,0 0,-1 0,0 0,-1-1,0 0,0 0,-1-1,0 0,-1 0,1 0,-1-1,0 0,-1 0,1-1,-1-1,-14 7,-35 11,28-10</inkml:trace>
</inkml:ink>
</file>

<file path=ppt/ink/ink2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36.99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0,'0'4,"0"2</inkml:trace>
</inkml:ink>
</file>

<file path=ppt/ink/ink2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39.81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1017 76,'12'-6,"0"-1,-1 0,1 0,-1-1,15-14,-26 21,1 1,-1 0,0 0,0-1,1 1,-1 0,0 0,0-1,0 1,1 0,-1-1,0 1,0 0,0-1,0 1,0-1,0 1,0 0,0-1,0 1,0 0,0-1,0 1,0 0,0-1,0 1,0-1,0 1,0 0,0-1,0 1,-1 0,1-1,0 1,0 0,0 0,-1-1,1 1,0 0,0 0,-1-1,1 1,0 0,-1 0,1 0,0-1,-1 1,1 0,0 0,-1 0,1 0,0 0,-1 0,1 0,0 0,-1 0,-24-4,-1 5,-1 1,1 1,-52 14,-78 32,113-34,-570 216,609-229,-7 2,1 0,0 1,0 0,0 0,1 1,-11 9,19-13,-1 0,0-1,1 1,-1 0,1 0,0 1,0-1,0 0,0 0,0 1,0-1,0 0,1 1,-1-1,1 1,0-1,0 1,0-1,0 0,0 1,0-1,1 1,-1-1,1 1,0-1,0 0,0 1,0-1,0 0,0 0,0 0,1 0,1 3,55 82,66 114,-62-63,-5 3,70 270,-118-375</inkml:trace>
</inkml:ink>
</file>

<file path=ppt/ink/ink2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40.21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41,'9'0,"6"-4,6-2,3 1,2-4,1 0,-4 2</inkml:trace>
</inkml:ink>
</file>

<file path=ppt/ink/ink2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41.49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840 11,'0'0,"-1"-1,1 0,-1 0,0 1,1-1,-1 0,0 1,1-1,-1 0,0 1,0-1,1 1,-1 0,0-1,0 1,0-1,0 1,0 0,0 0,1 0,-1-1,0 1,0 0,0 0,0 0,0 0,0 1,0-1,0 0,0 0,-1 1,-40 5,36-5,-48 11,-70 26,44-13,-3 0,1 4,2 3,1 4,-88 54,151-80</inkml:trace>
</inkml:ink>
</file>

<file path=ppt/ink/ink2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42.38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60,'0'-3,"1"0,-1 0,1 0,0-1,0 1,0 0,1 0,-1 0,1 0,-1 1,1-1,0 0,0 1,0-1,0 1,3-3,-4 4,0 0,0 1,0-1,0 0,0 1,0-1,0 0,0 1,0-1,0 1,0-1,1 1,-1 0,0 0,0-1,0 1,0 0,1 0,-1 0,0 0,0 0,0 1,1-1,-1 0,0 0,0 1,0-1,0 1,0-1,0 1,0-1,0 1,0 0,0 0,0-1,0 1,0 0,0 0,0 0,-1 0,1 0,0 0,-1 0,1 0,0 1,17 29,-2 0,-1 1,-1 1,-1 0,11 51,-21-62</inkml:trace>
</inkml:ink>
</file>

<file path=ppt/ink/ink2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42.70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43.59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0,'15'1,"0"1,0 0,0 1,0 0,-1 1,1 1,-1 0,0 1,20 12,11 10,57 45,-65-45,3 1,0-1,-1 2,-1 2,40 42,-75-69,0 0,-1 0,1 0,-1 1,0-1,2 7,-5 8,1-19,-1-1,1 0,-1 1,1-1,-1 0,0 1,1-1,-1 0,1 0,-1 1,0-1,1 0,-1 0,1 0,-1 0,0 0,1 0,-1 0,1 0,-1 0,0 0,1 0,-1-1,1 1,-1 0,0 0,1-1,-1 1,1 0,-1-1,0 0,-4-2,-1-1,1 1,0-2,1 1,-1 0,1-1,-1 0,1 0,1 0,-1-1,-4-9,-1-2,2 0,-11-33,13 34,1-1,0 1,1-1,1 0,1 0,0 0,1 0,1 0,1 0,4-18,-5 33,0 0,0-1,0 1,0 0,1 0,-1 0,1 0,-1 0,1 1,0-1,-1 0,1 1,0-1,0 1,1 0,-1-1,0 1,4-1,0 0,0 0,0 1,1 0,-1 0,0 0,1 1,6 0,3 1,-1 1,1 0,-1 1,0 1,18 6,-5 3,0 1,-1 1,0 1,-2 1,0 2,34 32,-23-15,-1 2,-1 1,30 48,7 27,-61-97</inkml:trace>
</inkml:ink>
</file>

<file path=ppt/ink/ink2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44.62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681 671,'-20'1,"-1"1,1 1,0 1,0 1,0 0,1 2,0 0,0 1,0 1,1 0,1 2,0 0,0 1,-23 22,-13 17,1 3,-71 96,102-123,3-4,-5 6,-30 49,48-71,1 0,0 1,1-1,0 1,0-1,0 1,1 0,1 0,-1 1,1-1,0 0,2 16,0-20,0 0,1 0,-1 0,1 0,0 0,1-1,-1 1,0-1,1 1,0-1,0 0,0 0,0 0,1 0,-1-1,1 0,-1 1,1-1,0 0,0-1,0 1,0-1,0 0,0 1,6-1,1 2,-1-1,1-1,0 0,-1-1,1 1,0-2,-1 0,1 0,13-4,-18 2,1 0,-1 0,0-1,0 0,-1 0,1-1,-1 1,1-1,-2-1,1 1,0 0,-1-1,0 0,-1 0,1-1,-1 1,3-9,6-16,-1 0,8-43,-19 71,17-79,-4-2,-4 0,-4 0,-3-1,-4 1,-4 0,-3 0,-40-162,-11 81,28 84,79 166,204 490,-214-498,34 76,103 160,-157-287</inkml:trace>
</inkml:ink>
</file>

<file path=ppt/ink/ink2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45.55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1,'1'13,"1"1,1-1,0 0,0 0,1 0,1 0,8 15,3 11,504 1212,-490-1182,-23-48</inkml:trace>
</inkml:ink>
</file>

<file path=ppt/ink/ink2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46.07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61,'3'-3,"1"1,-1 0,1-1,0 1,0 0,0 1,0-1,0 1,0-1,0 1,0 1,7-2,59 0,-35 1,65-5,374-13,-428 15,-31-1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53.8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0 236,'4'0,"6"-4,6-1,4-1,-2-2,6-5,6 0,3-3,4-1,5 0,3-4,-1-3,0-2,1-1,-3 5,-8 5</inkml:trace>
</inkml:ink>
</file>

<file path=ppt/ink/ink2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46.84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1 206,'1'-3,"1"0,-1 0,1 0,0 0,0 0,1 1,-1-1,0 1,1-1,-1 1,1 0,0 0,0 0,4-2,-1 0,38-25,2 2,0 2,85-31,-111 49,1 2,0 1,0 0,0 2,1 0,-1 1,26 3,-26-1</inkml:trace>
</inkml:ink>
</file>

<file path=ppt/ink/ink2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47.79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78,'671'-39,"-596"31,70-9,266 3,-406 15,0-1,0 0,-1 1,1 0,0 0,-1 1,8 2,-11-3,0-1,0 1,0 0,0-1,-1 1,1 0,0 0,0-1,-1 1,1 0,0 0,-1 0,1 0,-1 0,1 0,-1 0,0 0,1 0,-1 0,0 0,0 0,0 0,0 0,0 0,0 1,0-1,0 0,0 0,0 0,-1 0,1 0,0 0,-1 0,1 0,-1 0,1 0,-2 1,-39 74,-67 95,33-56,-69 123,-194 445,327-657,-6 16,-17 56,34-96,-1 0,0 0,1 0,0 0,-1 0,1 1,0-1,0 0,0 0,1 0,-1 0,0 0,2 4,-2-5,1 0,-1-1,1 1,0 0,-1 0,1-1,-1 1,1-1,0 1,0-1,-1 1,1-1,0 1,0-1,0 1,0-1,-1 0,1 0,0 1,0-1,0 0,1 0,6 0,-1-1,1 0,-1-1,0 1,1-1,7-4,3 0,228-53,270-30,-459 81,52-8,151-2,-231 19</inkml:trace>
</inkml:ink>
</file>

<file path=ppt/ink/ink2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48.29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0,'1'1,"1"-1,0 1,-1-1,1 1,-1 0,1 0,-1-1,1 1,-1 0,0 1,1-1,-1 0,0 0,0 0,0 1,0-1,0 1,1 2,18 32,-16-28,61 141,89 308,-142-415,49 192,-10 3,28 348,-74-533</inkml:trace>
</inkml:ink>
</file>

<file path=ppt/ink/ink2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49.38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77,'862'0,"-792"-5,-1-2,136-34,-97 20,-88 19</inkml:trace>
</inkml:ink>
</file>

<file path=ppt/ink/ink2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00.70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1065 0,'-31'2,"1"0,-1 2,1 1,0 2,-32 11,-144 63,144-54,-481 210,539-235,1-1,-1 1,1-1,0 1,-1 0,1 1,0-1,0 0,-3 4,5-4,1-1,-1 0,1 1,-1-1,1 1,0-1,-1 0,1 1,0-1,0 1,0-1,0 1,0-1,1 1,-1-1,0 0,1 1,-1-1,1 0,-1 1,1-1,-1 0,1 1,0-1,1 2,23 44,-2 1,-2 1,23 85,23 163,-48-202,201 1023,-138-796,-73-298,-1-9</inkml:trace>
</inkml:ink>
</file>

<file path=ppt/ink/ink2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01.39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0 223,'15'-2,"0"0,-1-1,1-1,-1 0,0-1,0-1,-1 0,20-12,36-14,2 4,-14 5,79-20,13 1,-128 38</inkml:trace>
</inkml:ink>
</file>

<file path=ppt/ink/ink2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01.89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391 1,'-1'4,"0"-1,-1 1,1-1,-1 1,1-1,-1 1,0-1,-1 0,-2 4,-7 10,-60 113,-90 229,134-282,3 1,4 1,3 1,-11 132,27-177,1 0,2 1,1-1,2 0,2 0,12 43,-10-52,2 0,0-1,2-1,1 0,0 0,2-2,1 1,30 32,-19-27,1-1,59 44,-70-60,0 0,0-1,1-1,1-1,-1 0,1-1,26 5,-18-7</inkml:trace>
</inkml:ink>
</file>

<file path=ppt/ink/ink2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02.98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0 329,'19'-1,"0"-2,-1 0,1-1,17-6,7-2,38-8,-2-3,0-4,-2-4,-1-3,89-53,-154 80,12-7,-1 1,36-15,-54 26,1 0,-1 1,0-1,0 1,1 0,-1 0,1 0,-1 1,1-1,0 1,-1 0,1 1,-1-1,1 1,-1 0,1 0,-1 0,0 1,1-1,-1 1,5 3,-6-2,0 0,-1 0,1 0,-1 0,0 1,0-1,0 1,0-1,0 1,-1 0,0 0,0 0,0-1,0 1,-1 0,1 0,-1 6,0 3,0 1,-1 0,-6 25,-12 25,-3 0,-3-2,-58 105,46-96,-101 189,-254 360,389-616,1 0,-1 0,1 0,0 0,0 0,0 0,0 0,1 1,-2 6,3-10,0-1,0 0,0 1,0-1,0 0,0 1,0-1,0 0,1 1,-1-1,0 0,0 1,0-1,0 0,0 1,1-1,-1 0,0 1,0-1,1 0,-1 0,0 1,0-1,1 0,-1 0,0 0,1 1,-1-1,0 0,0 0,1 0,-1 0,1 0,-1 0,0 0,1 0,-1 0,0 1,1-2,29-10,0-10,-1-1,-2-1,0-1,-1-1,28-38,58-54,-90 97,2-2,1 0,31-19,-47 36,0-1,1 2,-1-1,1 1,-1 1,1 0,0 0,1 1,-1 0,21 0,15 4,1 3,-1 1,89 25,-112-25</inkml:trace>
</inkml:ink>
</file>

<file path=ppt/ink/ink2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03.51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1,'6'0,"0"1,-1 0,1 1,-1-1,1 1,-1 1,0-1,0 0,0 1,0 0,0 1,6 5,57 54,-54-48,53 56,-3 4,91 138,69 190,-188-322,-3 2,-3 2,28 136,-36-94,12 239,-32-266,0-2,21 140,-21-227,0 0,1-1,0 1,6 12,1-4</inkml:trace>
</inkml:ink>
</file>

<file path=ppt/ink/ink2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03.95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1 488,'8'0,"21"-4,30-6,40-9,37-11,38-8,24-6,12-1,9 0,-11-2,-16-1,-27 3,-33 6,-31 8,-32 6,-29 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55.0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558 854,'5'-5,"1"-1,-1 1,0-1,-1 0,0-1,0 1,0-1,3-8,-6 13,-1 1,1-1,-1 0,0 1,1-1,-1 0,0 1,0-1,0 0,-1 1,1-1,0 0,-1 1,1-1,-1 0,1 1,-2-3,0 2,1 0,-1 0,0 0,0 0,0 0,0 1,0-1,0 1,-1-1,1 1,-1 0,1 0,-1 0,-3-1,-7-1,0 1,0 0,0 1,0 1,0 0,0 1,1 0,-1 1,0 0,0 1,1 0,-1 1,1 1,-17 8,-2 2,1 2,1 0,1 2,-36 31,41-30,2 1,1 0,-26 36,37-46,2 1,0 0,0 0,1 0,0 1,2 0,-1 0,1 0,-3 22,7-32,-1 1,1-1,0 0,0 1,0-1,1 0,-1 0,1 1,-1-1,1 0,0 0,0 0,1 0,-1 0,1 0,-1 0,1 0,0 0,0-1,0 1,1-1,-1 0,0 1,1-1,0 0,-1-1,1 1,0 0,0-1,0 1,0-1,0 0,6 1,10 2,-1-1,1-1,-1-1,36-1,-29-1,15 1,548-26,-509 17,0-3,0-4,-2-3,0-4,97-42,-154 56,0-1,0-1,-1-1,-1 0,0-2,16-15,-26 22,-1-1,0-1,-1 1,0-1,0 0,0-1,-1 1,-1-1,0 0,0 0,-1-1,0 1,-1 0,2-16,-1-25,-3 0,-1 0,-3 0,-2 0,-20-79,9 67,-3 0,-3 1,-57-109,74 160,-1-1,0 1,-12-13,18 23,-1-1,1 1,0 0,-1-1,1 1,-1 0,1 0,-1 0,0 0,1 0,-1 1,0-1,-3 0,4 1,0 0,0 0,0 0,0 0,0 1,0-1,0 0,1 1,-1-1,0 1,0-1,0 1,0-1,1 1,-1 0,0-1,1 1,-1 0,0-1,1 1,-1 0,1 0,-1 0,1 0,0 0,-1-1,1 1,-1 2,-3 10,0 0,1 0,1 1,0-1,1 1,0 18,9 86,-1-76,2-1,2 0,2 0,1-1,3-1,1-1,1 0,2-1,46 59,-5-17,4-3,148 133,-189-189,-18-16,0 1,-1 0,1 1,-1 0,-1 0,1 0,-1 1,7 11,-11-16,-1-1,0 1,0 0,1-1,-1 1,0-1,-1 1,1 0,0-1,0 1,-1-1,1 1,-1-1,1 1,-1-1,0 1,0-1,1 1,-1-1,0 0,0 0,-2 3,-31 28,23-23,9-7,-85 82,77-72,-1 0,2 1,-1-1,2 2,-11 21,18-34,0 0,1 1,-1-1,1 0,-1 0,1 0,-1 1,1-1,0 0,0 0,0 1,0-1,0 0,0 0,0 1,0-1,0 0,0 1,1-1,-1 0,1 0,-1 0,1 1,-1-1,1 0,0 0,-1 0,1 0,0 0,0 0,0 0,0 0,0 0,0-1,0 1,0 0,0-1,0 1,2 0,5 2,0-1,0 0,0-1,0 0,11 1,5 0,90 16,0-5,122-2,-206-11</inkml:trace>
</inkml:ink>
</file>

<file path=ppt/ink/ink2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04.59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0 170,'0'1,"0"0,0 0,1-1,-1 1,0 0,0-1,1 1,-1-1,0 1,0 0,1-1,-1 1,1-1,-1 1,1-1,-1 1,1-1,-1 1,1-1,-1 1,1-1,-1 0,1 1,0-1,-1 0,1 1,0-1,-1 0,1 0,0 0,-1 0,1 0,0 0,1 0,29-1,-24 0,655-89,-195 21,-404 59,-44 5,1 2,0 0,0 2,22 0,-25 4</inkml:trace>
</inkml:ink>
</file>

<file path=ppt/ink/ink2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07.02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1 740,'1'-12,"0"-1,1 1,1 0,0 0,0 1,2-1,-1 1,1 0,1 0,0 0,9-11,10-13,53-56,-36 50,1 1,3 3,1 1,1 2,2 3,1 2,2 2,86-32,-50 29,2 4,0 3,1 5,153-11,-239 29,41-3,57 3,-92 1,-1 0,0 0,0 1,0 0,0 1,0 1,0 0,-1 0,0 1,18 11,-24-12,1 0,-1 0,0 1,0 0,-1 0,0 0,1 0,-2 0,1 1,-1 0,0-1,0 1,0 0,-1 0,0 0,1 12,0 8,-2 1,-5 40,3-49,-3 23,-3-1,-1 0,-2 0,-1-1,-3-1,-1 0,-1 0,-3-2,0-1,-3 0,-39 47,-1-10,-3-2,-3-4,-137 104,162-141,38-26,19-8,9-5,44-19,2 4,79-19,143-19,-275 60,360-58,-279 51,185 4,-265 6,0 2,-1 0,1 0,-1 1,27 10,-38-12,0 1,0 0,-1 0,1 0,-1 0,1 1,-1-1,0 1,0 0,0 0,0 0,-1 0,1 0,-1 1,0-1,0 1,0-1,0 1,-1 0,0 0,1 0,-1 0,-1 0,1 0,0 0,-1 5,-1 3,0 0,0-1,-1 1,-1-1,0 1,-1-1,0 0,-8 16,-51 82,57-100,-66 93,-3-5,-5-2,-4-4,-141 118,93-105,116-93</inkml:trace>
</inkml:ink>
</file>

<file path=ppt/ink/ink2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08.19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0 871,'11'-10,"0"2,1-1,-1 2,26-13,1 0,338-199,551-333,-921 548,1 0,-1 0,1 1,0 0,12-4,-19 7,1 0,-1 0,1 0,-1 0,1-1,-1 1,0 0,1 0,-1 0,1 0,-1 1,1-1,-1 0,0 0,1 0,-1 0,1 0,-1 0,1 1,-1-1,0 0,1 0,-1 1,0-1,1 0,-1 0,0 1,1-1,-1 0,0 1,0-1,1 1,-1-1,0 0,0 1,0 2,0-1,0 0,0 1,0-1,-1 0,1 0,-1 1,0-1,1 0,-1 0,-2 4,-117 215,40-81,0 10,-406 798,474-925,8-17,1 1,-1 0,1-1,0 1,0 1,1-1,0 0,0 0,1 1,0-1,0 13,1-19,1 0,-1 0,1 0,-1 0,1 0,-1 1,1-1,0 0,0 0,-1-1,1 1,0 0,0 0,0 0,0 0,0-1,0 1,0-1,0 1,0 0,1-1,-1 0,0 1,0-1,0 0,1 0,-1 1,0-1,0 0,0 0,1 0,1-1,48-6,-37 4,125-14,0 7,169 9,-203 2,-80-1</inkml:trace>
</inkml:ink>
</file>

<file path=ppt/ink/ink2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09.19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1,'69'-1,"77"3,-143-2,0 0,1 1,-1-1,0 1,0 0,0 0,0 0,0 0,0 0,0 1,-1 0,1-1,0 1,-1 0,1 0,-1 0,0 1,0-1,1 0,-2 1,1 0,0-1,0 1,-1 0,0 0,1 0,-1 0,0 0,-1 0,1 0,0 0,-1 0,0 1,0-1,0 6,-1 9,0 1,-1-1,-1 0,-10 34,1-12,-2-1,-1 0,-2-1,-2-1,-1-1,-2 0,-1-2,-2 0,-2-2,-35 35,61-67,1 0,-1 0,0 1,1-1,-1 0,1 1,-1-1,1 0,0 1,-1-1,1 1,-1-1,1 1,0-1,-1 1,1-1,0 1,0-1,-1 1,1 0,0-1,0 1,0-1,0 1,0 0,0-1,0 1,0 0,0-1,0 1,0 0,19 1,33-14,-51 12,267-59,-78 21,-157 30,55-15,-72 17</inkml:trace>
</inkml:ink>
</file>

<file path=ppt/ink/ink2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09.88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0 253,'114'-6,"-1"-6,206-48,-152 25,-91 20,473-106,-535 117</inkml:trace>
</inkml:ink>
</file>

<file path=ppt/ink/ink2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10.40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1,'3'96,"4"-1,5 0,31 125,99 268,-127-442,-2-7,1-1,20 37,-15-41</inkml:trace>
</inkml:ink>
</file>

<file path=ppt/ink/ink2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11.56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0 729,'1'-4,"1"0,0 0,-1 1,1-1,0 0,1 1,-1-1,1 1,0 0,4-5,1-2,42-50,97-92,72-38,-208 180,24-19,220-175,-250 200,0 1,0 0,0 0,0 0,0 1,0-1,1 1,-1 0,1 1,10-2,-12 3,-1 0,0 1,0-1,0 1,0 0,0 0,0 0,0 0,0 1,0-1,0 1,-1 0,1 0,0 0,-1 0,0 0,0 0,1 1,-1-1,-1 1,4 3,24 39,-1 1,-2 1,25 65,44 157,-71-188,18 116,-36-156,-1 1,-3 0,-1-1,-9 76,6-105,0-1,-1 1,0-1,-1 0,0 0,-1 0,0-1,-1 0,0 0,-1 0,0 0,0-1,-1-1,0 1,-1-1,-16 12,3-6,-1 0,0-2,-1-1,0 0,-1-2,-34 8,26-5,27-6,24-5,43-9,1-2,79-26,-86 21,366-82,-331 81,0 4,160 1,-225 12</inkml:trace>
</inkml:ink>
</file>

<file path=ppt/ink/ink2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13.02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1987,'65'-4,"0"-3,0-3,72-20,-50 10,1460-262,-1499 275,1845-249,-1539 216,995-96,-973 109,512-42,-4-33,-387 27,1032-141,-1076 150,256-23,-663 84,-1-2,78-22,-16 2,-75 19,0-1,-1-2,56-26,80-59,-152 86,85-43,1 3,185-61,-266 104,0 0,0-1,-1-1,-1-1,1-1,23-18,-26 12</inkml:trace>
</inkml:ink>
</file>

<file path=ppt/ink/ink2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16.41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872 0,'-143'2,"1"6,0 6,-178 41,284-48,25-6,1 1,-1 0,1 1,-1 0,-11 6,21-8,0-1,0 1,0 0,0 0,0 0,1-1,-1 1,0 0,0 0,1 0,-1 0,0 0,1 0,-1 1,1-1,-1 0,1 0,0 0,0 0,-1 1,1-1,0 0,0 0,0 1,0-1,0 0,1 0,-1 0,0 1,0-1,1 0,-1 0,1 0,-1 0,2 2,28 45,-19-31,43 77,66 163,-108-221,-10-30,-1 1,2-1,-1 1,1-1,0 0,0 0,4 6,-5-10,0 0,1 0,-1 0,0-1,0 1,1-1,-1 1,1-1,0 0,-1 0,1 0,0 0,-1 0,1-1,0 1,0-1,0 0,-1 0,1 0,0 0,3-1,33-4,69-18,-15 3,20 1,141-4,-193 22,0 2,0 3,-1 3,64 14,-110-18,-1 1,-1 0,1 0,-1 1,1 1,-1 0,-1 0,20 15,-26-16,1 1,-1 0,0 0,0 0,0 0,-1 1,0-1,0 1,-1 0,0 0,0 1,-1-1,0 1,0-1,0 1,0 8,-1 13,0 1,-2-1,-2 1,0-1,-2 0,-1 0,-1 0,-2-1,-1 0,-1-1,-1 0,-1-1,-19 28,-9 6,-2-1,-3-1,-2-3,-62 54,75-76,-2-1,-1-2,-50 29,86-58,-1 1,1-1,-1 0,1 0,-1 0,0 0,1 0,-1 0,0-1,1 1,-1-1,0 0,0 0,0 0,1 0,-1 0,-4-2,3 0,0 1,0-1,0-1,0 1,1-1,-1 1,1-1,0 0,0 0,-5-6,-2-3</inkml:trace>
</inkml:ink>
</file>

<file path=ppt/ink/ink2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18.26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1 524,'0'-4,"1"0,0 1,0-1,0 0,0 1,1-1,-1 1,1 0,0-1,0 1,0 0,0 0,1 0,-1 1,1-1,0 0,3-2,60-41,-44 33,1-3,25-16,69-35,-63 44,-40 18,0-1,0 0,-1-1,0 0,0-1,-1-1,14-12,36-46,-45 47,0 1,28-23,-38 36,0 0,1 1,0 1,0-1,0 1,1 0,-1 1,1 0,0 1,14-3,-21 4,-1 1,0 0,1-1,-1 1,1 0,-1 0,1 0,-1 0,1 0,-1 0,1 1,-1-1,1 0,-1 1,0-1,1 1,-1 0,0-1,1 1,-1 0,0 0,0 0,0-1,0 1,1 1,-1-1,-1 0,1 0,0 0,0 0,0 1,-1-1,1 0,0 1,-1-1,1 0,-1 1,0-1,0 1,1-1,-1 1,0-1,0 1,0-1,0 1,-1-1,1 1,0-1,-1 2,-1 10,-1 1,-1-1,0 0,-6 14,7-21,-210 561,84-187,71-204,31-81,19-61,-2-1,-20 49,49-115,1 0,2 2,1 0,2 2,1 0,1 2,40-32,-9 13,2 3,1 3,83-41,-100 66,-26 11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56.2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1 734,'9'-1,"-1"0,1 0,0-1,0 0,-1-1,1 0,14-7,57-35,-58 31,90-55,131-108,-230 167,-1 0,-1-1,0 0,-1-1,0 0,0-1,-2 0,1 0,-2-1,0 0,0-1,-1 1,-1-1,-1 0,0 0,-1-1,0 1,-2-1,1-31,-3 43,0-1,0 1,0-1,0 1,-1-1,0 1,0 0,0 0,0-1,-1 2,1-1,-1 0,0 0,0 1,-1 0,1-1,-1 1,0 1,1-1,-1 0,0 1,-1 0,1 0,0 0,0 1,-1-1,1 1,-10-2,-11-1,-1 1,0 1,-51 2,58 1,8-1,0 0,1 1,-1 0,0 1,1 1,0-1,-1 2,1-1,-10 7,14-7,0 1,0 0,0 1,1-1,0 1,0 0,0 0,1 1,0 0,0-1,0 1,1 1,0-1,0 0,-2 8,-4 15,2 0,2 1,0-1,2 1,1 0,1 0,2 0,1 0,2-1,0 1,2-1,1 1,2-2,0 1,24 45,-2-16,3-1,3-1,2-3,2-1,79 78,271 209,-169-156,-191-156,8 5,-2 1,-1 2,56 73,-90-107,-1 1,0-1,0 1,1-1,-1 1,0 0,-1-1,1 1,0 0,0 0,-1-1,1 1,-1 0,1 0,-1 0,0 0,0 0,0 0,0 0,0 0,0 0,-1-1,1 1,-1 0,1 0,-1 0,1 0,-1-1,0 1,0 0,-2 2,-2 0,0 1,-1-1,0 0,0 0,0-1,0 0,-9 3,3 0,-90 43,-1-5,-196 56,243-88,10-3</inkml:trace>
</inkml:ink>
</file>

<file path=ppt/ink/ink2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18.91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1 185,'36'-3,"1"-1,-1-2,0-1,-1-2,46-18,54-14,21 7,-145 30,0-1,-1 0,1-1,-1 0,16-12,-15 8</inkml:trace>
</inkml:ink>
</file>

<file path=ppt/ink/ink2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19.41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1,'3'0,"1"1,-1-1,1 1,-1 0,0 0,0 0,0 1,0-1,1 1,-2-1,1 1,0 0,0 0,-1 0,1 1,4 4,33 50,-28-38,38 64,53 119,-19-35,-16-28,-58-120</inkml:trace>
</inkml:ink>
</file>

<file path=ppt/ink/ink2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20.01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1,'9'2,"-1"0,1 0,-1 1,0 0,0 1,0 0,0 0,-1 1,14 10,1 0,4 1,398 266,-354-230,-4 3,-1 3,104 123,-137-139,-2 3,-2 0,-3 2,-1 0,21 62,66 260,-68-212,-31-113,7 45,-15-57</inkml:trace>
</inkml:ink>
</file>

<file path=ppt/ink/ink2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20.90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1,'-1'163,"7"343,3-366,42 221,-19-216,7-3,7-1,5-2,6-2,96 164,-120-244,77 98,-95-138,0 0,1 0,0-2,2 0,0-1,0 0,1-2,41 20,-40-24</inkml:trace>
</inkml:ink>
</file>

<file path=ppt/ink/ink2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23.98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1,'3'62,"2"0,3-1,2 1,25 79,101 228,-85-250,5-3,6-2,4-3,159 201,-74-154,-132-140,1-1,1-1,0 0,1-2,1-1,27 12,-25-17</inkml:trace>
</inkml:ink>
</file>

<file path=ppt/ink/ink2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25.36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783 1,'-16'2,"1"0,0 1,1 1,-1 1,1 0,0 0,0 2,0 0,-13 9,-18 8,-88 38,-2-6,-148 39,282-94,-1-1,1 0,0 1,-1-1,1 1,-1-1,1 1,0 0,0-1,0 1,-1 0,1 0,0 0,0 0,0 0,0 0,0 0,0 0,1 1,-1-1,0 0,1 1,-1-1,1 0,-1 1,1-1,-1 0,1 1,0-1,0 1,0-1,0 1,0-1,0 0,0 1,0-1,1 1,-1-1,0 0,1 1,1 2,2 7,2-1,-1 1,1-1,11 13,-5-5,41 67,-4 3,64 161,-112-246,0 0,-1-1,1 1,0 0,0-1,1 1,-1-1,0 1,1-1,0 0,-1 0,1 1,0-1,0 0,0-1,0 1,1 0,-1-1,0 1,1-1,-1 1,1-1,0 0,-1 0,1-1,0 1,-1 0,1-1,0 0,0 1,0-1,-1 0,1-1,0 1,0 0,-1-1,1 1,0-1,0 0,-1 0,1 0,2-2,99-33,-36 11,1 3,109-20,-126 35,0 3,-1 1,1 3,97 13,-142-12,-1 0,1 1,-1-1,1 2,-1-1,0 1,0 0,0 0,0 0,0 1,-1 0,0 0,0 0,0 1,0 0,0 0,-1 0,4 7,-5-7,-1 0,0 0,0 0,0 0,-1 0,0 0,0 0,0 1,-1-1,1 0,-1 1,-1-1,1 0,-1 0,0 1,0-1,0 0,-1 0,0 0,0 0,0 0,0 0,-5 6,-8 12,-2-1,0-1,-1 0,-29 25,-92 68,101-85,-4 6,24-19,0-1,-2 0,1-1,-2-1,0-1,0-1,-1-1,-29 10,34-16,-17 5,-60 8,71-15</inkml:trace>
</inkml:ink>
</file>

<file path=ppt/ink/ink2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26.72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1 606,'7'-6,"1"0,0 0,0 1,0 0,16-6,6-4,677-318,-527 256,-117 50,-26 13,0-2,-1-1,66-44,-90 55,-10 15,-16 26,9-23,-76 228,-59 156,107-317,-4-1,-88 136,-140 198,264-411,-1 0,1 0,0 1,0-1,0 1,1-1,-1 1,0-1,0 1,1-1,-1 1,1 0,0-1,-1 1,1 2,1-4,-1 0,1 0,0 1,0-1,-1 0,1 0,0 0,0-1,-1 1,1 0,0 0,0 0,-1-1,1 1,0 0,0-1,-1 1,1 0,0-1,-1 1,2-2,48-35,-3-6,-27 23,42-31,-54 46,0 0,0 0,0 1,0 1,1-1,-1 1,1 0,0 1,16-2,57-6,-42 4,0 2,1 2,64 4,196 44,-279-44</inkml:trace>
</inkml:ink>
</file>

<file path=ppt/ink/ink2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27.29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1 409,'37'-3,"0"-1,0-2,61-18,-14 3,1127-291,-1077 278,-125 31,-10 2</inkml:trace>
</inkml:ink>
</file>

<file path=ppt/ink/ink2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27.82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0,'9'12,"0"0,-1 0,-1 1,0 0,0 0,5 19,9 14,226 558,-124-283,-102-268,-4-18,-2 1,-2 1,-2 0,-1 1,9 64,-19-81</inkml:trace>
</inkml:ink>
</file>

<file path=ppt/ink/ink2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28.87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0 311,'12'-2,"0"0,-1-1,1 0,-1-1,1-1,-1 1,-1-2,16-9,-7 5,331-155,-297 146,1 2,0 2,2 3,102-9,-124 18,27-1,73 4,-119 0,0 2,0 0,1 1,-1 0,-1 1,1 1,0 0,-1 1,0 0,14 10,-20-10,0 1,-1-1,0 2,0-1,0 1,-1 0,-1 0,1 0,-1 1,-1 0,0 0,0 0,0 0,-1 1,-1 0,3 14,-1 14,-1 1,-4 76,-1-59,2-10,-2 1,-3-1,-1 0,-2 0,-3-1,-1 0,-2-1,-2 0,-26 49,15-44,-1-1,-2-1,-63 73,76-102,0-1,-1 0,-2-1,1-1,-2 0,0-2,0 0,-1-2,-1 0,-40 12,32-9,34-10,18-5,610-89,-450 67,109-4,-27 3,-197 11,-45 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56.8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1 320,'0'-6,"1"1,0-1,0 1,0 0,1-1,0 1,0 0,0 0,0 0,1 1,0-1,0 0,0 1,1 0,-1 0,1 0,6-5,9-7,1 1,37-20,-11 6,-5 0,0 3,70-35,-85 52,0 1</inkml:trace>
</inkml:ink>
</file>

<file path=ppt/ink/ink2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30.10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0,'139'160,"22"28,-51-42,-6 4,156 306,-234-399,-2 1,-3 2,-2 0,-4 1,9 63,-20-80,-4 56,-1-79</inkml:trace>
</inkml:ink>
</file>

<file path=ppt/ink/ink2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31.27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5711 0,'-1810'20,"718"-29,998 6,-790 0,552 38,178-15,-163-1,164-13,-1 6,2 7,-258 67,280-56,102-22</inkml:trace>
</inkml:ink>
</file>

<file path=ppt/ink/ink2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35.8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154 1421,'-21'12,"1"1,0 0,0 2,1 0,-27 29,39-32,18-14,19-18,-8-4,-2-2,0 0,25-46,40-95,-83 164,57-126,78-253,-113 292,-3-1,-5-1,8-178,-23 255,-4-63,3 75,0 0,-1 0,1 1,-1-1,0 0,0 0,0 1,0-1,0 1,0-1,-1 1,1-1,-1 1,0 0,1 0,-1 0,0 0,-1 0,1 0,0 0,-5-2,6 3,0 1,0 0,0-1,-1 1,1 0,0 0,0 0,0 0,0 0,0 0,0 0,0 0,0 0,0 0,-1 1,1-1,0 0,0 1,0-1,0 1,0-1,0 1,1 0,-1-1,0 1,0 0,0-1,1 1,-1 0,0 0,1 0,-1 0,0 1,0 0,0 0,0 0,0 0,0 1,1-1,-1 0,1 0,0 1,-1-1,1 0,0 1,0-1,1 0,-1 1,1 3,3 4,1-1,-1 0,1 0,1 0,0-1,0 0,0 0,1 0,0-1,9 6,90 67,-79-61,551 346,0 0,-560-353,0 1,-1 1,0 0,-1 1,17 22,-29-32,-1-1,0 1,0 0,0 0,0 1,-1-1,0 1,0-1,-1 1,0-1,0 1,0 0,0 0,-1 0,0-1,0 1,-1 0,0 0,0-1,0 1,0 0,-1-1,0 1,-4 6,-5 9,0 0,-2-2,-1 1,-28 29,-72 65,100-101,-103 87,-132 86,167-127,48-35</inkml:trace>
</inkml:ink>
</file>

<file path=ppt/ink/ink2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36.8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274 1094,'-141'313,"119"-249,2 1,3 1,-9 67,25-125,0-1,0 0,1 1,0-1,0 1,1-1,0 0,3 12,-3-17,0 1,0 0,1-1,-1 1,1-1,0 0,0 0,0 1,0-1,0 0,0 0,0-1,1 1,-1 0,1-1,-1 1,1-1,0 0,-1 0,1 0,0 0,0-1,4 1,31 4,-1-3,1-1,64-7,-29 2,-49 3,-11 2,0-2,-1 1,1-1,0-1,0 0,-1-1,1-1,22-9,-33 12,0 0,0 0,0-1,-1 1,1-1,0 1,-1-1,0 0,1 1,-1-1,0 0,0 0,0 0,0 0,0 0,0 0,-1 0,1-1,-1 1,1-3,-1 1,0-1,0 0,-1 0,1 0,-1 1,0-1,-1 0,1 1,-3-5,-3-6,-1 0,-1 1,0 0,-16-19,-9-5,-2 2,-1 1,-68-49,-138-70,236 150,0 1,1-2,0 1,0-1,0 0,-6-6,11 10,0 0,1 0,-1-1,0 1,0 0,1 0,-1-1,1 1,-1 0,1-1,0 1,-1 0,1-1,0 1,0 0,0-1,0 1,0-1,0 1,0 0,1-1,-1 1,0-1,1 1,-1 0,1 0,-1-1,1 1,0 0,-1 0,1 0,0-1,0 1,0 0,0 0,0 1,0-1,0 0,0 0,2-1,40-33,-2-2,-2-1,53-67,-69 73,-1 0,-1-1,-2-1,-1 0,24-69,-36 81,-2 0,0 0,-1 0,-2 0,0-1,-1 1,-1 0,-2-1,0 1,-1 0,-1 0,-1 1,-1 0,-1 0,-17-34,-1 7,-2 2,-2 0,-2 2,-2 2,-52-52,57 72,29 22,0 0,0 0,-1 0,1 0,0 0,0-1,0 1,0 0,0 0,-1 0,1 0,0 0,0 0,0 0,0 0,-1 0,1 0,0 0,0 0,0 0,0 0,0 0,-1 0,1 0,0 0,0 0,0 0,0 0,0 0,-1 1,1-1,0 0,0 0,0 0,0 0,0 0,0 0,-1 0,1 1,0-1,0 0,0 0,0 0,0 0,0 0,0 0,0 1,0-1,0 0,0 0,0 1,8 18,125 220,-22-35,79 111,310 391,-372-571,-61-68,-52-51</inkml:trace>
</inkml:ink>
</file>

<file path=ppt/ink/ink2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37.1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0 699,'9'0,"7"-5,9-1,13-8,39-10,32-14,27-13,29-12,25-6,11-2,-5 0,-13 3,-16 4,-24 9,-28 10,-29 12,-29 11</inkml:trace>
</inkml:ink>
</file>

<file path=ppt/ink/ink2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37.6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1187,'5'0,"5"0,9 0,11-4,13-10,20-12,29-21,30-22,19-10,20-18,16-14,18-10,0-1,-2-5,3-3,0-1,-35 23</inkml:trace>
</inkml:ink>
</file>

<file path=ppt/ink/ink2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42.4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0 415,'12'-2,"0"0,0 0,0-1,0-1,-1 0,18-9,16-5,424-117,-217 67,-223 59,315-83,-245 71,153-14,-229 31,-10 1,-26 12,-211 122,165-95</inkml:trace>
</inkml:ink>
</file>

<file path=ppt/ink/ink2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43.0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0 212,'0'0,"1"1,-1 0,0 0,0 0,1 0,-1 0,1 0,-1-1,1 1,-1 0,1 0,0-1,-1 1,1 0,0-1,-1 1,1 0,0-1,0 1,0-1,-1 0,1 1,0-1,0 1,0-1,0 0,2 0,30 5,-30-4,26 0,0-1,0-1,0-2,40-8,116-37,-107 26,435-107,-468 115,-32 6</inkml:trace>
</inkml:ink>
</file>

<file path=ppt/ink/ink2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44.4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1 456,'6'-5,"0"-1,1 1,0 0,1 1,-1 0,1 0,-1 0,15-3,75-18,-42 13,311-79,-114 33,290-110,-395 111,-138 57,-17 13,-31 29,19-20,-403 499,57-67,140-184,225-268,-1-1,1 0,0 1,0-1,0 0,0 1,1 0,-1-1,0 1,1-1,-1 1,1 0,-1-1,1 3,0-3,0-1,0 1,0-1,1 1,-1-1,0 1,0-1,1 0,-1 1,0-1,1 1,-1-1,1 0,-1 1,0-1,1 0,-1 0,1 1,-1-1,1 0,-1 0,1 0,-1 0,1 1,-1-1,1 0,-1 0,1 0,-1 0,1 0,54-9,-42 6,689-109,-464 80,-162 23,142 1,-198 9</inkml:trace>
</inkml:ink>
</file>

<file path=ppt/ink/ink2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45.5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16,'-1'-14,"-4"13,-3 25,2 26,3 0,1 1,7 58,30 151,-11-124,6-2,5-1,7-1,72 156,-89-240,2-1,1-2,57 68,-21-41,82 72,-48-45,-78-80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57.6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1 226,'0'6,"1"-1,1 1,-1-1,1 0,-1 0,2 0,-1 0,0 0,1 0,0 0,0-1,6 7,52 54,-45-49,72 67,2-3,4-5,120 73,-209-144,0-1,0 0,0-1,0 1,1-1,0 0,-1 0,1-1,6 2,-10-3,0 0,0-1,0 1,0 0,-1-1,1 1,0-1,0 0,-1 0,1 1,0-1,-1 0,1 0,-1-1,1 1,-1 0,0 0,1-1,-1 1,0-1,0 1,0-1,0 0,0 1,0-1,0 0,-1 1,1-1,-1 0,1 0,-1-3,6-21,-1 1,-2-1,-1 0,0-30,-11-109,7 150,-59-365,56 355,4 25,1-1,0 1,0 0,0 0,0 0,0 0,0 0,0 0,0-1,0 1,0 0,0 0,0 0,0 0,0-1,0 1,0 0,0 0,0 0,0 0,0 0,0-1,0 1,0 0,0 0,0 0,0 0,0 0,0 0,1-1,-1 1,0 0,0 0,0 0,0 0,0 0,0 0,0 0,1 0,-1-1,0 1,0 0,0 0,0 0,0 0,1 0,-1 0,0 0,0 0,0 0,0 0,0 0,1 0,-1 0,0 0,0 0,0 0,0 0,0 0,1 0,-1 0,0 1,0-1,0 0,0 0,0 0,0 0,1 0,15 12,17 21,60 69,-4 4,-5 4,121 210,-188-282,-13-22</inkml:trace>
</inkml:ink>
</file>

<file path=ppt/ink/ink2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46.7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1 481,'1'-2,"0"0,0-1,0 1,0 0,1 0,-1 0,1 0,-1 0,1 1,0-1,-1 0,1 1,4-3,0-1,65-54,3 3,101-59,176-67,-337 175,0 2,0 0,0 0,0 1,1 1,0 1,-1 0,1 0,28 2,-36 1,0 0,-1 0,1 0,-1 1,1 0,-1 1,0-1,0 1,0 0,0 1,0-1,-1 1,1 0,-1 1,0-1,-1 1,1 0,-1 0,0 0,0 1,0 0,-1-1,5 12,-4-6,0-1,-1 1,0-1,-1 1,0 0,0 0,-1 0,-1 0,0 0,0 1,-3 11,0-7,-1-1,-1 1,0 0,-1-1,0 0,-16 25,-7 2,-1-2,-3 0,-65 60,20-22,-4-3,-166 116,226-180,18-10,0 1,1 0,-1 0,0 0,1 0,-1 0,1 1,0 0,0-1,-5 7,8-9,0 0,0 1,1-1,-1 1,0-1,0 0,0 1,0-1,1 0,-1 1,0-1,0 0,1 1,-1-1,0 0,0 1,1-1,-1 0,0 0,1 0,-1 1,0-1,1 0,-1 0,1 0,-1 0,0 1,1-1,-1 0,1 0,-1 0,0 0,1 0,-1 0,1 0,-1 0,0 0,1-1,20 3,-20-2,53-3,1-1,70-17,-73 11,0 3,82-2,-127 9,0 0,-1 1,1 0,0 0,-1 1,1-1,-1 1,0 1,1 0,-1 0,0 0,-1 0,1 1,-1 0,1 0,-1 0,0 1,-1 0,1 0,-1 0,0 1,0-1,0 1,-1 0,0 0,0 0,-1 0,0 1,0-1,0 1,0 6,2 5,-2 1,0-1,-2 0,0 0,0 1,-2-1,0 0,-1 0,-1 0,-9 25,3-19,-1 0,0 0,-2-1,-1 0,0-2,-2 1,-1-2,0 0,-1-1,-40 32,4-25,35-18,3-1</inkml:trace>
</inkml:ink>
</file>

<file path=ppt/ink/ink2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48.1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0 605,'1'-3,"1"1,-1 0,1-1,-1 1,1 0,0 0,-1 0,1 0,0 1,1-1,-1 0,0 1,0-1,1 1,-1 0,0 0,1 0,0 0,2 0,0-2,202-80,34-16,506-242,-666 297,-81 44,1 0,-1 0,0 0,0 0,0 0,0 0,0 0,0 0,1 0,-1 0,0 0,0 0,0-1,0 1,0 0,1 0,-1 1,0-1,0 0,0 0,0 0,0 0,0 0,1 0,-1 0,0 0,0 0,0 0,0 0,0 0,0 0,0 0,1 0,-1 1,0-1,0 0,0 0,0 0,0 0,0 0,0 0,0 0,0 1,0-1,0 0,0 0,0 0,0 0,0 0,0 1,0-1,0 0,0 0,0 0,0 0,-2 14,-9 15,-47 92,-4-3,-93 129,38-74,-246 336,346-492,0 0,-1-1,0 0,-2-2,0 0,-34 17,-7 5,61-36,0 0,0 1,0-1,0 0,0 0,0 0,-1 0,1 0,0 0,0 0,0 0,0 0,0 0,0 0,0 0,0 0,0 0,-1 0,1 1,0-1,0 0,0 0,0 0,0 0,0 0,0 0,0 0,0 0,0 1,0-1,0 0,0 0,0 0,0 0,0 0,0 0,0 0,0 1,0-1,0 0,0 0,0 0,0 0,0 0,0 0,0 0,0 1,0-1,0 0,1 0,-1 0,0 0,0 0,0 0,0 0,0 0,0 0,0 0,0 0,0 0,1 1,-1-1,12 3,17-2,31-4,1-3,101-23,-91 14,103-8,-45 17,147 12,-254-3,-5 3</inkml:trace>
</inkml:ink>
</file>

<file path=ppt/ink/ink2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49.2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0 229,'21'-1,"-1"-1,1-1,26-8,11-2,653-66,-102 16,-328 10,-269 50</inkml:trace>
</inkml:ink>
</file>

<file path=ppt/ink/ink2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50.0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0,'0'5,"0"9,0 11,0 10,0 12,5 7,5 10,5 17,5 7,-2 1,1-1,2-4,-3-6,-5-13,0-13,-3-12,3-7,-3-10</inkml:trace>
</inkml:ink>
</file>

<file path=ppt/ink/ink2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52.0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0 331,'39'-42,"-29"30,0 0,1 1,23-19,9 2,1 2,1 2,0 2,2 2,56-16,-37 17,0 4,1 2,90-5,-138 17,-1 0,1 1,0 1,0 0,24 6,-38-6,-1 1,1-1,-1 0,0 1,1 0,-1 0,0 1,0-1,-1 1,1-1,0 1,-1 0,0 1,0-1,0 1,0-1,0 1,-1 0,1 0,-1 0,0 0,0 0,-1 1,1-1,-1 0,0 1,0 4,1 13,-1 1,-2-1,0 0,-1 0,-1 0,-7 21,-2 4,-31 74,36-103,-2 0,0-1,-1 0,0 0,-1-1,-1-1,-15 15,17-20,0-1,-1 0,0-1,-1 0,0-1,0 0,0-1,-1 0,0-1,-21 5,-52 16,1 4,-108 53,120-49,73-34,0 0,0 0,-1 0,1 0,0 0,0 0,0 0,0 0,0 0,0 0,-1 1,1-1,0 0,0 0,0 0,0 0,0 0,0 0,0 0,-1 0,1 0,0 0,0 0,0 0,0 1,0-1,0 0,0 0,0 0,0 0,0 0,0 0,0 0,0 1,0-1,0 0,0 0,0 0,0 0,0 0,0 0,0 1,0-1,0 0,0 0,0 0,0 0,0 0,0 0,0 1,0-1,0 0,0 0,0 0,0 0,0 0,0 0,0 0,1 0,-1 1,0-1,0 0,13 2,17-5,46-14,151-14,-22 7,-116 11,130-1,-40 15,-150-1</inkml:trace>
</inkml:ink>
</file>

<file path=ppt/ink/ink2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53.6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767 0,'-5'2,"1"-1,-1 1,0 0,1 0,-1 1,1-1,0 1,0 0,0 0,0 1,1-1,-1 1,-5 7,0-1,-40 42,4 3,-46 69,-64 126,150-242,-292 469,275-448,18-24,0 0,0 0,0 0,1 1,0-1,-3 7,4-3</inkml:trace>
</inkml:ink>
</file>

<file path=ppt/ink/ink2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55.0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11 329,'0'0,"-1"0,1 0,0 0,-1 0,1 0,0 0,-1 0,1 0,0 0,-1 0,1 0,0 0,-1 0,1 0,0 0,-1-1,1 1,0 0,0 0,-1 0,1 0,0 0,-1-1,1 1,0 0,0 0,-1-1,1 1,0 0,0 0,0-1,-1 1,1 0,0-1,0 1,0 0,0-1,0 1,7-14,19-10,23-3,0 1,2 3,71-23,-52 21,54-21,171-38,-284 82,-1 0,1 0,0 1,0 1,16 0,-26 1,1-1,-1 0,0 0,0 0,1 1,-1-1,0 1,0-1,1 1,-1-1,0 1,0 0,0-1,0 1,0 0,0 0,0 0,0 0,-1 0,1 0,1 2,-2-1,1 0,-1 0,0 0,0 0,0 0,0 0,-1 0,1 0,0 0,-1 0,0 0,1 0,-1 0,0 0,0-1,0 1,0 0,-3 3,-22 30,-1-1,-2-2,-2 0,-36 29,-29 29,-278 258,363-339,2 0,-1 0,-10 15,19-23,0 0,0 1,0-1,0 1,0-1,0 1,1-1,-1 1,0 0,1-1,0 1,-1 0,1-1,0 1,0 3,0-4,1 0,0 0,-1 0,1 0,0 0,-1 0,1 0,0-1,0 1,0 0,0-1,-1 1,1 0,0-1,0 1,1-1,-1 1,0-1,0 0,0 1,0-1,0 0,0 0,0 0,0 0,1 0,1 0,20-1,0-1,0-1,0 0,0-2,30-10,3-1,28 2,0 3,1 4,137 6,-142 2,-23-5,-34-2</inkml:trace>
</inkml:ink>
</file>

<file path=ppt/ink/ink2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55.9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0,'3'1,"-1"0,1 0,0 0,-1 0,1 0,-1 0,1 1,-1-1,1 1,-1 0,0-1,0 1,0 0,3 4,24 33,-4 13,-2 2,-2 1,-3 0,13 69,-2-15,280 815,-287-869,10 22,-4 2,-3 0,19 106,-29-77,20 122,-32-213</inkml:trace>
</inkml:ink>
</file>

<file path=ppt/ink/ink2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00.9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2311,'204'-35,"1981"-264,-1541 260,0 33,-326 5,758-88,-341 14,683-65,-866 79,-240 17,604-165,191-45,-257 58,-6-33,57-15,-324 128,57-15,-572 115,1 3,98-8,-137 19,1-1,-1-1,1-1,-1-1,-1-1,1-1,-1-1,27-16,6 5,-47 17</inkml:trace>
</inkml:ink>
</file>

<file path=ppt/ink/ink2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03.9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966 1,'-32'2,"0"2,0 2,1 1,0 1,-49 20,-11 2,13-6,-1-3,0-4,-2-4,1-2,-93-2,164-9,-32 2,40-1,0-1,0 0,1 1,-1-1,0 0,0 1,0-1,0 1,1-1,-1 1,0 0,1-1,-1 1,0 0,1-1,-1 1,1 0,-1 0,1 0,0-1,-1 1,1 0,0 0,-1 0,1 0,0 0,0 0,0 0,0 0,0-1,0 1,0 0,0 0,0 0,0 0,0 0,1 0,-1 1,39 112,-24-75,13 56,64 352,-88-423,-3-17,0-1,0 1,1 0,0-1,5 13,-6-17,0-1,-1 0,1 0,0 1,0-1,0 0,1 0,-1 0,0 0,0 0,0 0,1-1,-1 1,1 0,-1-1,0 1,1-1,-1 1,1-1,-1 0,1 1,-1-1,1 0,-1 0,1 0,-1 0,1 0,0-1,-1 1,1 0,1-2,22-5,-1-2,37-19,14-6,-10 13,2 2,0 2,0 4,1 3,128-2,-105 13,0 4,-1 4,173 41,-237-43,74 22,-93-27,0 1,0 0,-1 0,1 1,-1 0,0 0,0 1,-1-1,1 1,-1 0,5 7,-8-9,0 0,-1 0,0 0,0 0,0 0,0 1,0-1,0 0,-1 1,0-1,0 1,0-1,0 1,0-1,-1 0,1 1,-1-1,0 0,0 1,0-1,0 0,-1 0,0 0,-2 5,-6 8,-1-1,-1 1,-16 16,15-18,-237 248,17-20,214-220,-2-1,-38 29,50-43,1-1,-1 0,0-1,-1 0,1 0,-1-1,0-1,0 1,0-2,-18 3,9-4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49.5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1 471,'0'-5,"0"-5,0-5,0-5,0-3,8-2,4-1,7-8,1-4,2 1,0-2,-2 2,-2 2,2 8,-3 3,-1-2,2-1,-2 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58.7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0 184,'28'24,"42"29,7 6,0 11,-3 2,114 148,-208-248,1 0,1-1,1-1,-18-48,30 67,1-1,0 0,0 0,2-1,-1 1,2 0,-1-1,2 0,0 1,0-1,1 0,1 1,0-1,1 1,0 0,1 0,6-14,-2 9,0 1,2 0,0 0,1 1,0 1,1-1,1 2,0 0,1 0,1 2,-1 0,2 0,0 1,0 1,0 1,1 0,1 1,-1 1,1 1,0 0,0 1,25-2,-2 3,1 2,0 1,0 2,0 2,47 11,-66-10,0 1,0 1,-1 1,0 1,0 1,-1 1,-1 1,0 1,0 1,26 24,-38-30,-1 0,0 0,0 1,-1 0,-1 0,1 1,-1 0,-1 0,0 0,0 0,-1 1,3 18,-3-1,-1-1,-1 1,-4 48,0-47</inkml:trace>
</inkml:ink>
</file>

<file path=ppt/ink/ink2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05.2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22 553,'-2'-1,"0"-1,0 0,0 0,1 0,-1 0,1 0,-1 0,1 0,0-1,0 1,0-1,0 1,0 0,1-1,-1 0,1 1,0-1,-1 1,1-1,0 1,1-1,-1 1,0-1,1 0,-1 1,1-1,0 1,0 0,0-1,0 1,0 0,1 0,-1-1,1 1,-1 0,1 0,0 0,3-2,8-9,1 2,0 0,1 0,22-12,-25 16,86-48,2 5,3 4,1 4,162-41,-142 45,-66 18,2 3,103-16,-161 33,-1-1,1 1,-1 0,1 0,-1 0,1-1,-1 1,1 1,-1-1,1 0,0 0,-1 0,0 1,1-1,-1 1,1-1,-1 1,1 0,-1 0,0-1,0 1,1 0,-1 0,0 0,0 0,0 0,0 1,0-1,0 0,0 0,-1 1,1-1,0 0,-1 1,1-1,-1 1,1-1,-1 1,0-1,1 1,-1-1,0 1,0-1,0 1,0-1,-1 1,1-1,0 1,-1-1,1 1,-1 1,-4 13,0 0,-1-1,-15 29,14-29,-119 256,-279 535,377-768,22-32,1 1,0-1,1 1,-1 0,-2 8,12-13,12-10,15-10,-18 7,2 1,-1 0,2 1,-1 1,1 0,0 2,0 0,1 0,0 2,0 0,0 1,0 1,24 0,42 9,0 3,0 3,132 40,-183-44,-5-2</inkml:trace>
</inkml:ink>
</file>

<file path=ppt/ink/ink2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05.7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0 138,'10'-1,"1"0,-1-1,0 0,18-7,13-3,-23 8,257-42,-71 11,-111 16,-60 13</inkml:trace>
</inkml:ink>
</file>

<file path=ppt/ink/ink2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06.2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0,'4'0,"6"9,1 11,4 7,6 11,1 16,5 9,2 9,1 6,-2-2,5-1,-5-9,-2-11,-1-7,-6-7,0-6,-5-10</inkml:trace>
</inkml:ink>
</file>

<file path=ppt/ink/ink2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06.8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1,'5'0,"1"1,-1 0,0 0,-1 0,1 1,0-1,0 1,-1 1,1-1,-1 1,5 2,45 38,-52-40,382 388,-258-254,-99-108,226 253,-206-223,-2 2,71 132,-103-165,-2 1,-1 0,-1 0,-2 0,0 1,-3 1,0-1,-1 37,-2-30</inkml:trace>
</inkml:ink>
</file>

<file path=ppt/ink/ink2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07.7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1,'0'82,"28"1035,-11-910,9-2,10-1,82 272,-110-450,-4-9,1 0,1-1,0 1,2-1,-1 0,2-1,0 0,13 16,-4-14</inkml:trace>
</inkml:ink>
</file>

<file path=ppt/ink/ink2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08.8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 1,'-2'185,"10"264,-4-412,1 0,2-1,1 0,2-1,2 0,21 46,-21-58,1-1,1 0,0-1,2 0,0-1,2-1,0-1,1 0,42 29,73 39,281 130,-361-194,-10-6</inkml:trace>
</inkml:ink>
</file>

<file path=ppt/ink/ink2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10.2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1079 0,'-736'19,"393"-12,345-1,0 1,0-1,1 0,0 0,0 0,0 0,6 6,7 17,17 45,-2 2,-4 1,-3 1,18 105,8 79,-50-260,0 1,1-1,-1 0,1 0,-1 0,1 0,0 0,0 0,0 0,0 0,0-1,0 1,0 0,1 0,-1-1,3 3,-3-3,0-1,0 0,0 1,0-1,1 0,-1 1,0-1,0 0,0 0,1 0,-1 0,0 0,0 0,0 0,0-1,1 1,-1 0,0-1,0 1,0-1,2 0,6-5,1-1,-1 0,-1 0,1-1,7-9,5-4,15-9,1 1,2 2,48-25,-63 39,1 1,1 1,0 2,1 0,0 2,47-8,-55 15,0 0,0 0,0 2,0 1,0 0,0 1,0 1,-1 1,0 0,0 2,-1 0,0 1,25 17,-16-8,-1 1,-2 1,0 1,0 1,-2 1,-1 0,28 44,-41-53,0-1,-2 1,1 0,-2 0,1 1,-2-1,0 1,-1 0,1 25,-3-30,0 1,0-1,-1 0,0 1,-1-1,0 0,-1 0,0 0,0 0,-1 0,0-1,-1 0,0 0,-11 14,6-14,0-2,0 0,-1 0,0-1,-1 0,1-1,-1 0,0-1,-13 3,-24 10,-69 26,-29 12,119-43,5-3</inkml:trace>
</inkml:ink>
</file>

<file path=ppt/ink/ink2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11.5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1 667,'-1'-15,"1"0,1 0,1 1,0-1,5-19,-4 27,-1 1,2-1,-1 1,1 0,0 0,0 0,0 1,1-1,0 1,0 0,0 1,1-1,9-5,55-32,2 2,85-33,-66 32,88-38,299-90,-441 157,-28 8,0 1,0 0,1 0,-1 1,18-1,-27 3,1-1,0 1,-1 0,1 1,-1-1,1 0,-1 0,1 0,0 0,-1 0,1 0,-1 1,1-1,-1 0,1 1,-1-1,1 0,-1 1,1-1,-1 0,1 1,-1-1,0 1,1-1,-1 1,1-1,-1 1,0-1,0 1,1-1,-1 1,0 0,0 0,-3 25,-19 24,-202 320,-82 153,242-394,-62 183,119-291,-3 9,26-50,-9 8,0 1,1 1,0-1,1 1,0 0,0 1,1 0,0 1,1 0,0 0,0 1,1 1,0 0,0 1,0 0,1 0,-1 1,1 1,0 0,0 1,0 1,21-1,30 9,0 3,74 21,121 48,-112-32,-81-24,-41-12</inkml:trace>
</inkml:ink>
</file>

<file path=ppt/ink/ink2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12.2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0 126,'199'-12,"-72"3,875-50,-675 22,-294 32,-3 1</inkml:trace>
</inkml:ink>
</file>

<file path=ppt/ink/ink2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12.8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1,'3'39,"1"1,2-1,2 0,14 41,4 18,49 205,-56-242,3 0,55 105,-70-152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59.3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881 0,'-23'1,"0"2,1 0,-1 1,1 1,0 0,-31 14,-122 65,109-50,40-21,-307 170,323-177,1 1,0 0,1 0,-1 1,1 0,1 0,0 1,-10 14,16-21,0 1,0-1,-1 1,1-1,1 1,-1 0,0-1,1 1,-1 0,1 0,0 0,0-1,0 1,0 0,1 0,-1-1,1 1,0 0,-1-1,1 1,0 0,1-1,-1 1,0-1,1 0,-1 1,1-1,0 0,0 0,0 0,0 0,0 0,0 0,0-1,1 1,-1-1,0 0,4 2,10 5,-1-1,2 0,-1-1,1-1,0 0,0-1,35 2,129-2,-118-6,169 0,-207 2</inkml:trace>
</inkml:ink>
</file>

<file path=ppt/ink/ink2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13.8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1 282,'7'-2,"0"0,0 0,0 0,0-1,0 0,-1 0,1-1,-1 1,0-1,8-7,7-4,77-51,-48 31,83-44,-118 71,2 1,-1 0,1 1,0 1,0 1,0 0,1 2,-1 0,34 0,-42 3,1 1,-1 1,0 0,0 0,0 0,0 1,-1 1,1-1,-1 1,0 1,0-1,-1 1,0 1,0 0,12 14,-3-1,-1 1,0 0,-2 1,20 42,-20-31,-2 0,-2 1,0-1,-3 2,-1-1,-1 1,-1 39,-5-7,-2-1,-23 115,19-139,-2-2,-26 66,29-90,-1 0,0 0,-1 0,-1-1,0-1,-1 0,-1 0,-23 21,19-16,16-19,1 0,-1 1,0-1,0 0,1 0,-1 1,0-1,1 0,-1 0,1 0,-1 1,0-1,1 0,-1 0,0 0,1 0,-1 0,1 0,-1 0,0 0,1 0,-1 0,1 0,-1 0,1 0,-1 0,0 0,1 0,-1 0,0-1,1 1,52-16,-46 13,181-65,96-34,-14 24,-239 68</inkml:trace>
</inkml:ink>
</file>

<file path=ppt/ink/ink2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14.4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0,'10'1,"1"0,0 0,-1 1,1 1,-1 0,1 0,-1 1,0 0,10 7,13 8,37 29,-45-30,63 47,-3 4,-3 3,-3 4,-4 3,-3 4,-4 2,-3 4,-5 2,-3 3,-5 2,-4 2,-4 3,31 106,-18 27,-51-199,-1 0,-2 0,-2 1,-5 60,0-74,-3-7</inkml:trace>
</inkml:ink>
</file>

<file path=ppt/ink/ink2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22.2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1648 0,'-44'3,"0"2,0 2,0 2,1 2,-76 30,68-23,-1059 413,1054-410,39-15,1-1,1 2,-23 12,38-19,-1 1,1-1,-1 1,1-1,-1 0,1 1,0-1,-1 1,1 0,-1-1,1 1,0-1,-1 1,1-1,0 1,0 0,0-1,-1 1,1 0,0-1,0 1,0 0,0-1,0 1,0 0,0-1,0 1,1 0,-1-1,0 1,0-1,0 1,1 0,-1-1,0 1,1-1,-1 1,0-1,1 1,-1-1,2 2,25 24,-17-17,41 48,-4 2,-2 2,60 108,-86-138,453 918,-238-348,-225-576,-1-9</inkml:trace>
</inkml:ink>
</file>

<file path=ppt/ink/ink2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22.8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0 226,'15'-2,"0"0,0-1,0-1,-1 0,0-1,0-1,25-13,12-4,195-78,-201 76,7-1,-35 21</inkml:trace>
</inkml:ink>
</file>

<file path=ppt/ink/ink2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23.4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72 1,'-30'97,"16"-34,3 0,3 1,2 0,3 65,5-95,1 1,1-1,2 0,1 0,2 0,1-1,2-1,1 0,20 37,-26-59,-1 0,1 0,1-1,-1 0,2 0,-1-1,1 0,18 12,-10-10</inkml:trace>
</inkml:ink>
</file>

<file path=ppt/ink/ink2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24.7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1 592,'5'-1,"0"0,0-1,1 0,-1 0,0 0,0 0,-1-1,6-4,17-7,81-35,135-84,86-84,-301 197,168-108,-195 127,0 0,0 1,0-1,0 0,0 0,0 1,1-1,-1 1,0-1,0 1,1-1,-1 1,0 0,1 0,-1 0,0 0,1 0,-1 0,0 0,1 0,-1 0,0 0,0 1,1-1,-1 1,0-1,0 1,1-1,-1 1,0 0,0-1,0 1,0 0,0 0,0 0,0 0,0 0,0 0,-1 0,1 0,0 0,-1 0,1 1,0-1,-1 0,0 0,1 1,-1-1,0 0,1 3,1 9,-1 1,0-1,-1 0,-2 17,2-18,-38 329,11-141,9-47,-8-2,-56 191,40-248,47-92,7-8,13-11,30-25,-7 4,1 2,2 2,68-33,-71 44,0 3,2 2,0 1,1 4,1 1,0 2,0 3,97 0,-127 8</inkml:trace>
</inkml:ink>
</file>

<file path=ppt/ink/ink2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25.2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1,'9'0,"-1"1,0 0,0 1,0-1,0 2,0-1,0 1,0 0,-1 1,0 0,13 8,3 6,0 0,20 23,-5-4,65 64,136 177,-221-257,-1 1,-1 1,-1 1,-1 0,-1 1,-1 0,-1 1,-1 0,-2 0,-1 1,0 0,4 56,-12 128,0-143</inkml:trace>
</inkml:ink>
</file>

<file path=ppt/ink/ink2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37.0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1 843,'2'25,"1"0,1 0,2-1,0 0,1 0,18 38,-3-5,105 248,-98-248,3 0,2-3,46 58,-71-100,2 0,-1-1,1 0,1-1,0 0,0-1,1 0,23 11,-30-17,1-1,0 1,0-1,0-1,0 1,1-1,-1 0,0-1,0 0,1 0,-1 0,0-1,0 0,1-1,-1 0,0 0,0 0,-1-1,1 0,9-5,14-11,-1-2,0 0,-2-2,44-47,87-119,-150 179,676-933,-462 626,-199 283,-11 15,0 0,2 1,0 1,0 0,2 1,19-15,-35 30,0 1,1 0,-1-1,0 1,1 0,-1-1,0 1,1 0,-1 0,0 0,1-1,-1 1,1 0,-1 0,0 0,1 0,-1 0,1-1,-1 1,0 0,1 0,-1 0,1 0,-1 0,1 1,-1-1,0 0,1 0,-1 0,1 0,-1 0,0 0,1 1,-1-1,0 0,1 0,-1 1,0-1,1 0,-1 1,1 7</inkml:trace>
</inkml:ink>
</file>

<file path=ppt/ink/ink2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36.8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960 123,'-68'0,"-258"-6,257 1,0-4,-113-27,101 9,50 16,-1 1,-43-7,74 17,0-1,0 1,0 0,0 0,1 0,-1 0,0 0,0 0,0 0,0 0,0 0,1 1,-1-1,0 0,0 0,0 1,0-1,1 0,-1 1,0-1,0 1,1-1,-1 1,1 0,-1-1,0 1,1-1,-1 1,1 0,-1 0,1-1,-1 1,1 0,0 0,-1 0,1-1,0 1,0 0,0 0,0 0,-1 0,1 0,0-1,1 2,8 47,-6-35,222 797,-149-570,75 220,-116-369,-29-71</inkml:trace>
</inkml:ink>
</file>

<file path=ppt/ink/ink2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37.5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46,'38'-2,"1"-2,69-15,-29 3,-49 13,0 2,-1 1,1 1,49 8,31 1,-51-9,-36-1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59.9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1,'2'10,"0"0,0 0,2-1,-1 1,1-1,0 1,1-1,7 10,5 12,302 574,-303-577,3 0,0-1,33 36,-45-56,1 1,0-1,0 0,1 0,0-1,0-1,0 1,1-2,0 1,0-1,0 0,0-1,1-1,16 3,9-3,0-2,0-1,0-2,-1-2,1-1,-1-1,58-21,-69 17</inkml:trace>
</inkml:ink>
</file>

<file path=ppt/ink/ink2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38.0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311 0,'-5'1,"0"0,0 0,0 0,1 1,-1 0,0 0,1 0,-1 0,1 0,0 1,0 0,0 0,0 0,1 1,-1-1,1 1,0 0,0 0,-5 7,-6 11,2 0,-16 35,28-56,-37 90,5 1,-24 113,40-129,4 0,3 0,4 1,3 0,9 97,-5-151,1 0,0 0,2-1,1 1,0-1,12 25,-14-39,0 1,1-2,0 1,0 0,0-1,1 0,0 0,1-1,-1 0,1 0,1 0,-1-1,1 0,-1 0,2-1,-1 0,0 0,13 3,0-3</inkml:trace>
</inkml:ink>
</file>

<file path=ppt/ink/ink2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39.3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0 452,'12'-8,"0"0,0 0,1 1,0 0,0 1,1 1,25-7,12-6,41-20,630-238,-555 218,-182 72,0 2,-17 23,6-8,-162 206,70-86,-148 229,261-374,0 1,1 1,0-1,1 1,0-1,0 1,-3 13,6-20,0 1,0-1,0 1,0-1,0 1,1-1,-1 0,0 1,1-1,-1 1,1-1,-1 0,1 1,-1-1,1 0,0 1,0-1,2 2,-1-1,0 0,1-1,-1 1,1-1,0 1,0-1,-1 0,1 0,0 0,0-1,0 1,5 0,28 0,-1-1,0-2,1-1,-1-2,40-11,12 0,39-3,1 6,129 4,-228 9</inkml:trace>
</inkml:ink>
</file>

<file path=ppt/ink/ink2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39.9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0,'7'1,"-1"0,1 0,0 0,0 1,-1 0,1 1,-1-1,0 1,0 0,0 1,7 4,61 53,-56-46,42 42,-2 2,-3 2,-3 3,83 131,-65-73,-5 3,49 138,-95-209,-2 2,12 72,-25-107</inkml:trace>
</inkml:ink>
</file>

<file path=ppt/ink/ink2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40.8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1 214,'408'-12,"-140"1,1950-71,-2130 77,881-65,-630 49,-243 18,-68-1,-25 2,0 1,1 0,-1 1,1-1,0 1,-1-1,1 1,-1 0,1 1,0-1,-1 0,1 1,-1 0,1 0,5 2,-3 5</inkml:trace>
</inkml:ink>
</file>

<file path=ppt/ink/ink2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42.1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0 487,'9'-2,"0"1,-1-1,1 0,-1-1,1 0,12-7,9-3,641-189,10 43,-544 128,48-22,-154 48,-30 10,-14 5,-14 9,0 2,2 0,1 2,0 0,-38 52,-27 27,-123 114,-359 350,545-544,-18 20,43-42,1 0,0 1,-1-1,1 0,0 1,-1-1,1 0,0 1,0-1,-1 1,1-1,0 0,0 1,0-1,0 1,-1-1,1 1,0-1,0 1,0-1,0 0,0 1,0-1,0 1,0-1,0 1,1-1,-1 1,0-1,0 0,0 1,0-1,1 1,-1-1,0 0,0 1,1-1,0 1,21 6,28-7,-49 0,140-12,72-4,377 14,-299 4,-270-2</inkml:trace>
</inkml:ink>
</file>

<file path=ppt/ink/ink2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42.9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0 152,'3'-3,"-1"0,0 1,1-1,-1 0,1 1,0-1,-1 1,1 0,0 0,1 0,-1 1,0-1,6-1,-2-1,19-6,0 1,1 1,0 1,0 1,1 2,41-2,15-3,151-21,0 11,239 13,-463 6</inkml:trace>
</inkml:ink>
</file>

<file path=ppt/ink/ink2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43.5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1 265,'72'-4,"1"-4,123-28,-25 3,235-28,196-31,-534 84,-41 5,47-10,-56 7</inkml:trace>
</inkml:ink>
</file>

<file path=ppt/ink/ink2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45.6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0 281,'14'-9,"-2"0,1-1,-1 0,-1-1,18-22,-16 19,27-33,-24 27,2 1,38-35,-50 49,1 0,1 0,-1 1,1 0,-1 0,1 1,0 0,0 0,1 1,-1 0,0 1,1 0,10-1,22 1,0 2,0 2,0 2,-1 1,64 19,-89-20,0 1,-1 0,1 1,-2 1,1 0,-1 1,20 17,-25-18,-1-1,0 2,-1-1,1 0,-2 1,1 0,-1 1,0-1,-1 1,-1 0,1 0,2 16,-5-16,0-1,0 0,-1 1,-1-1,0 1,0-1,-1 0,0 0,0 0,-1 0,0 0,-1 0,0-1,0 1,-1-1,0 0,0-1,-1 1,0-1,-8 7,-15 15,-2-2,0-2,-46 29,56-39,-27 16,25-17,1 0,-37 34,58-48,0 1,0 0,1-1,-1 1,0 0,1-1,-1 1,0 0,1 0,-1-1,1 1,-1 0,1 0,-1 0,1 0,0 0,0 0,-1 0,1 0,0-1,0 1,0 0,0 0,0 1,1-1,-1 0,1-1,0 1,-1-1,1 1,0-1,0 1,0-1,-1 1,1-1,0 0,0 0,0 1,0-1,0 0,0 0,0 0,0 0,1 0,57-7,-54 6,51-8,0 2,1 3,0 2,112 12,-129-5,-1 2,0 2,0 2,-1 1,-1 2,0 1,67 40,-88-44,0 0,0 1,-1 1,-1 0,0 1,-1 0,0 2,-1-1,-1 1,15 30,-21-36,-1 0,0 1,0-1,-1 1,-1 0,1 0,-2 0,0 0,0 0,-1 0,0 0,-1 0,0 0,-1 1,0-2,-1 1,0 0,-1 0,-9 19,5-16,-1 1,-1-1,0-1,-1 1,0-2,-1 0,0 0,-1-1,0 0,-1-1,0-1,-22 11,15-10,0-2,0 0,-1-2,0 0,0-1,0-2,-1 0,-41 0,-145-5,179 1</inkml:trace>
</inkml:ink>
</file>

<file path=ppt/ink/ink2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46.9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1 365,'1'-3,"0"1,1 0,-1 0,1 0,-1 0,1 0,0 0,0 1,0-1,0 0,0 1,0 0,0-1,0 1,0 0,1 0,3-1,3-2,94-50,3 6,2 3,1 6,214-47,-90 55,-37 6,-195 24,0 1,0 0,0 0,0-1,0 1,0 0,0 0,0 0,0 0,1 0,-1 1,0-1,0 0,0 0,0 1,0-1,0 0,0 1,-1-1,1 1,2 0,-3 0,0 0,1 0,-1 0,0-1,0 1,0 0,1 0,-1 0,0 0,0-1,0 1,0 0,-1 0,1 0,0 0,0 0,0-1,-1 1,1 0,-1 1,-31 47,26-41,-404 609,40 24,345-604,19-28,-1 0,2 0,-1 0,1 0,0 1,1 0,0 0,1 0,-3 12,6-21,0-1,0 0,0 0,1 0,-1 0,0 0,0 1,0-1,0 0,0 0,1 0,-1 0,0 0,0 0,0 1,0-1,1 0,-1 0,0 0,0 0,0 0,1 0,-1 0,0 0,0 0,0 0,0 0,1 0,-1 0,0 0,0 0,0 0,1 0,-1 0,0 0,0-1,0 1,0 0,1 0,-1 0,0 0,0 0,0 0,0 0,0-1,1 1,-1 0,0 0,0 0,19-13,16-16,6-14,-24 23,41-34,-50 48,0 0,1 1,0 0,0 0,0 1,1 0,-1 0,18-3,10 1,1 1,0 2,0 2,43 3,152 25,-228-26,443 93,-416-84,-10-1</inkml:trace>
</inkml:ink>
</file>

<file path=ppt/ink/ink2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47.7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0 101,'4'0,"984"-30,-506-1,-130 9,-205 8,-133 11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00.4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0 747,'1'-2,"0"0,-1 0,1 1,0-1,0 0,0 0,1 1,-1-1,0 1,1-1,-1 1,1 0,-1-1,1 1,-1 0,1 0,2-1,7-6,474-344,-362 268,300-176,-396 245</inkml:trace>
</inkml:ink>
</file>

<file path=ppt/ink/ink2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48.2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0,'2'20,"1"-1,1 0,1-1,0 1,2-1,0 0,1 0,0-1,12 17,4 12,321 680,-335-705</inkml:trace>
</inkml:ink>
</file>

<file path=ppt/ink/ink2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49.4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1 204,'18'-2,"1"0,-1-2,0 0,-1 0,1-2,29-13,11-3,-5 3,192-59,-194 65,1 2,98-8,-133 18,1 2,0-1,0 2,-1 1,1 0,-1 1,0 1,0 0,0 1,-1 1,0 1,16 10,-22-12,-1 1,0 0,0 1,0-1,-1 2,0-1,-1 1,0 0,0 1,-1 0,0 0,-1 0,0 0,-1 1,0 0,-1 0,0 0,0 1,1 17,-4 17,-1 0,-3-1,-1 1,-3-1,-1 0,-3-1,-1 0,-3 0,-27 54,35-82,-1 0,0 0,-1-2,-1 1,-15 16,20-26,1 1,-1-1,0 0,-1-1,1 1,-1-1,0-1,0 1,0-1,-1 0,1-1,-1 0,1 0,-12 1,-9 0,0 0,-36 10,160-8,525-6,-588 1</inkml:trace>
</inkml:ink>
</file>

<file path=ppt/ink/ink2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50.2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809 1,'-1'0,"-1"1,1-1,-1 1,1-1,0 1,-1 0,1 0,0-1,-1 1,1 0,0 0,0 0,0 1,0-1,0 0,0 0,0 0,-1 3,-18 31,13-22,-399 849,124-229,260-592,13-25,0 1,1 0,-10 31,14-29</inkml:trace>
</inkml:ink>
</file>

<file path=ppt/ink/ink2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52.4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1 515,'1'-6,"0"0,0-1,1 1,0 0,0 0,1 0,-1 0,1 1,0-1,1 1,0-1,-1 1,2 0,-1 1,7-7,11-9,46-32,-65 50,20-15,0 0,2 2,0 1,0 1,1 2,1 0,0 2,33-8,293-57,96-18,-312 71,180-6,-286 24,-24 2,0 0,0 0,0 1,0 0,0 0,0 0,11 3,-20 0,-1 1,1-1,-1 0,0 0,0 0,0-1,0 1,-1-1,-4 3,7-5,-238 155,136-93,3 5,-162 140,-106 123,321-288,-1-2,-105 66,211-134,1 2,93-27,164-27,238-6,-526 83,-12 0,0 2,0-1,0 2,0 0,-1 1,32 6,-36-1,-8 0</inkml:trace>
</inkml:ink>
</file>

<file path=ppt/ink/ink2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54.0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0 779,'10'-7,"1"0,-1 0,1 1,0 1,1-1,-1 2,1 0,18-4,-3-1,46-9,1 3,0 3,81-3,-112 11,1272-89,985 138,-1289-11,-603-27,1171-26,-972-48,-6-35,-199 31,307-11,109-21,-137 9,-371 58,871-35,-323 71,-841 0</inkml:trace>
</inkml:ink>
</file>

<file path=ppt/ink/ink2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56.8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1215 1,'-381'8,"261"1,-134 27,62-6,-36 7,226-37,0 0,0 1,1-1,-1 0,0 1,1-1,-1 1,0 0,1-1,-1 1,1 0,-1 0,1 0,-1 0,1 0,0 0,0 0,-1 1,1-1,0 0,0 1,0-1,0 1,1-1,-1 1,0 0,1-1,-1 1,1 0,-1-1,1 1,0 0,0 0,-1-1,1 1,1 2,1 5,0-1,1 1,0-1,0 0,1 0,5 8,3 8,42 114,68 264,-99-317,-22-80,3 9,0 0,0-1,12 23,-15-34,0 0,-1-1,1 1,0-1,0 1,0-1,0 1,0-1,0 0,0 1,0-1,0 0,1 0,-1 0,1 0,-1 0,0 0,1 0,0-1,-1 1,1-1,-1 1,1-1,0 1,-1-1,1 0,0 0,0 0,-1 0,1 0,0 0,-1 0,1 0,0-1,-1 1,1-1,0 1,-1-1,1 0,-1 0,3-1,97-79,-66 51,45-31,13 3,148-70,-195 107,0 3,1 2,1 2,1 2,82-10,-117 21,0 0,-1 0,1 2,0 0,0 0,0 2,-1-1,22 8,-28-7,-1 0,0 1,1-1,-1 1,0 0,-1 1,1 0,-1 0,0 0,0 0,-1 1,1-1,-1 1,-1 0,1 1,-1-1,0 1,3 8,4 19,-2 1,-1-1,-1 1,-3 1,0-1,-2 0,-8 65,6-92,-1-1,0 1,-1-1,0 0,0 0,0 0,-1 0,0 0,0-1,-1 0,0 0,0 0,0 0,-1-1,0 0,0 0,-7 4,-16 10,-1-2,-50 22,48-24,-611 298,609-296</inkml:trace>
</inkml:ink>
</file>

<file path=ppt/ink/ink2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58.4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32 372,'1'-4,"0"1,-1-1,1 0,1 1,-1-1,0 1,1-1,0 1,0 0,0 0,0 0,0 0,1 0,-1 0,1 1,0-1,-1 1,1-1,1 1,4-3,12-6,-1 1,29-11,-23 11,106-46,2 7,3 5,211-40,-313 76,-28 5,0 1,0 0,0 1,1 0,-1 0,0 0,1 0,-1 1,13 2,-18-2,0 0,-1 1,1-1,0 1,-1 0,1-1,0 1,-1-1,1 1,-1 0,1-1,-1 1,0 0,1 0,-1 0,1-1,-1 1,0 0,0 0,0 0,1 0,-1-1,0 1,0 0,0 0,0 0,-1 0,1 0,0-1,0 1,0 0,-1 0,1 0,0-1,-1 1,1 0,-1 1,-17 32,17-33,-68 106,-116 197,160-254,-59 84,74-121,-1 0,1-1,-2 0,0 0,0-2,-1 1,-1-2,1 0,-1 0,-29 12,-12 3,0 3,-60 40,71-36,2 1,-54 54,27-23,65-60,2-2,0 1,0-1,1 0,-1 1,0 0,0-1,1 1,-1 0,1 0,-1 0,1 0,0 0,0 0,0 0,0 0,0 0,0 0,1 1,-1-1,0 3,2-4,0-1,-1 0,1 1,0-1,-1 0,1 1,0-1,-1 0,1 0,0 0,-1 0,1 0,0 1,0-1,-1 0,1 0,0-1,-1 1,1 0,0 0,0 0,-1 0,1-1,0 1,-1 0,1-1,1 0,25-12,-19 10,67-25,1 3,1 3,1 4,84-9,-100 22,94 4,-136 1</inkml:trace>
</inkml:ink>
</file>

<file path=ppt/ink/ink2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58.9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51,'277'-15,"-46"-15,-182 25,-28 4</inkml:trace>
</inkml:ink>
</file>

<file path=ppt/ink/ink2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59.6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0,'4'0,"6"4,6 11,3 6,4 8,2 8,-3 7,3 3,1 3,-3 2,-2-5,0-5,-3-6,-1-8,-3-6,-4-6</inkml:trace>
</inkml:ink>
</file>

<file path=ppt/ink/ink2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00.3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0,'20'0,"-1"1,1 0,0 2,-1 0,1 1,-1 1,0 1,0 0,-1 2,0 0,0 1,-1 0,20 16,-6-1,0 1,-2 1,-1 2,-2 1,24 33,105 168,-152-224,47 72,-4 2,-3 3,39 108,-75-170,-1 1,-2-1,0 1,-1 1,0 29,-4-30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00.9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1,'4'0,"2"4,3 6,5 5,0 5,7 3,-1 6,5 2,2 5,1 1,0-2,0 1,-1-1,-5-2,-2-6,-5-5,-4-4</inkml:trace>
</inkml:ink>
</file>

<file path=ppt/ink/ink2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01.4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129 1,'-2'17,"0"0,0-1,-2 1,-7 22,-3 10,-18 97,-22 240,49-293,3 1,4-1,25 165,-17-208,1-1,3 0,28 68,-30-92,0 0,2-1,0 0,2-1,0-1,2-1,38 37,-27-24,-20-18</inkml:trace>
</inkml:ink>
</file>

<file path=ppt/ink/ink2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03.6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0,'3'81,"3"0,30 143,62 150,-88-338,97 291,-80-259,3-2,64 106,-36-93,-49-64</inkml:trace>
</inkml:ink>
</file>

<file path=ppt/ink/ink2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05.1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896 17,'-1'-1,"1"1,0-1,0 0,-1 0,1 0,0 1,-1-1,1 0,-1 0,1 1,-1-1,1 0,-1 1,1-1,-1 1,0-1,1 1,-1-1,0 1,0-1,1 1,-1-1,0 1,0 0,0 0,1-1,-1 1,0 0,0 0,0 0,0 0,1 0,-1 0,0 0,0 0,0 0,0 1,-1-1,-37 8,39-8,-289 104,101-33,87-39,-116 21,215-52,1-1,-1 0,0 1,1-1,-1 1,1-1,-1 1,1 0,-1 0,1 0,-1 0,1 0,0 0,0 0,-1 0,1 0,0 1,0-1,0 0,0 1,0-1,1 1,-1-1,0 1,1-1,-1 1,1 0,0-1,-1 1,1 0,0-1,0 1,0 0,0-1,0 1,0 0,1-1,0 4,2 7,1 1,0-1,1 0,7 15,-2-6,60 158,-33-79,66 129,-101-226,-1-1,1 0,0 1,-1-1,1 0,0 0,0 0,0 0,1 0,-1-1,0 1,1-1,-1 1,1-1,-1 0,1 0,0 0,0 0,-1-1,1 1,0-1,0 1,0-1,-1 0,1 0,0 0,3-1,9-2,-1 0,0-1,1-1,16-7,13-4,-27 11,1 2,0 1,0 0,0 1,0 1,0 1,-1 0,1 1,0 1,0 1,-1 0,29 13,-11-2,-1 1,0 2,-2 1,0 2,30 25,-52-37,0-1,0 2,-1-1,0 1,-1 1,0 0,-1 0,0 0,0 1,5 15,-10-21,1 0,-2 1,1 0,-1-1,0 1,0 0,-1-1,0 1,0 0,0 0,-1 0,0-1,-1 1,1-1,-1 1,-1-1,1 1,-1-1,0 0,0 0,-7 9,-9 8,-1-1,-1-1,0-1,-2-1,0-1,-1 0,-1-2,0-1,-1-1,-47 17,13 4,43-24</inkml:trace>
</inkml:ink>
</file>

<file path=ppt/ink/ink2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06.4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0 303,'3'-2,"-1"-1,1 0,0 1,-1-1,1 1,0 0,0 0,1 0,-1 0,0 1,1 0,4-2,5-3,23-10,1 1,0 2,1 1,52-8,-6 0,80-24,9-3,218-30,-382 75,0 1,-1 0,1 0,-1 1,17 1,-24 0,1-1,-1 0,1 0,-1 1,0-1,1 1,-1-1,0 1,1 0,-1-1,0 1,0 0,0 0,0 0,0 0,0 0,0 0,0 0,0 0,0 0,0 1,-1-1,1 0,0 0,-1 1,1-1,-1 1,0-1,1 0,-1 1,0-1,0 1,0-1,0 1,0 1,-3 15,-1-1,-1 0,-1 0,0 0,-1 0,-1-1,-17 27,-8 19,-45 127,54-123,-3-2,-2-1,-3-1,-46 66,-108 101,190-227,12-4,15-8,4-2,1 2,0 1,0 2,1 1,37 0,191 6,-126 4,-112-4,-4 0</inkml:trace>
</inkml:ink>
</file>

<file path=ppt/ink/ink2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07.1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1 154,'293'-6,"-1"-13,337-67,-455 46,-166 38</inkml:trace>
</inkml:ink>
</file>

<file path=ppt/ink/ink2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07.6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0,'2'1,"-1"0,1 0,0 0,-1 0,1 0,0 0,-1 0,0 1,1-1,-1 0,0 1,1-1,-1 1,0 0,0-1,0 1,0 0,0 1,4 5,256 460,-129-219,-17-44,-105-189</inkml:trace>
</inkml:ink>
</file>

<file path=ppt/ink/ink2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08.8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1 613,'14'-36,"2"2,23-39,-5 9,-8 15,2 1,2 1,2 2,1 1,3 2,54-50,-84 87,0 1,1 0,0 0,0 0,0 1,1 0,-1 0,1 1,0 0,-1 1,1-1,0 1,0 1,0 0,0 0,0 0,0 1,0 0,10 3,6 2,0 1,0 1,0 1,39 21,-18-4,0 1,70 59,-89-63,0 1,-2 1,0 2,-2 0,20 32,-35-47,0 1,-1 0,0 0,-1 0,0 1,-1 0,-1 0,0 0,-1 0,0 1,-1-1,-1 0,0 1,-1-1,-1 1,0-1,-5 17,-1-8,0-1,-1 1,-2-2,0 1,-1-2,-1 1,-1-2,0 0,-25 24,-198 181,235-223,1 0,-1 0,1 0,-1 0,1 0,0 0,0 0,0 0,-1 1,1-1,0 1,1-1,-1 0,0 1,0 0,1-1,-1 1,0 2,1-3,1 0,0-1,-1 1,1-1,0 1,0-1,-1 0,1 1,0-1,0 1,0-1,-1 0,1 0,0 0,0 1,0-1,0 0,-1 0,1 0,0 0,0 0,0-1,0 1,1 0,10-2,-1 0,1-1,21-7,27-12,106-25,-121 35,30-3,0 4,112-3,-5 0,-157 11</inkml:trace>
</inkml:ink>
</file>

<file path=ppt/ink/ink2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09.5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0,'14'26,"2"-1,1 0,36 39,-8-11,44 70,134 240,-108-105,-54-110,-48-120,-2-4,0-1,-2 1,-1 0,-1 1,5 29,-10-32</inkml:trace>
</inkml:ink>
</file>

<file path=ppt/ink/ink2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40.7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1 308,'5'-5,"1"1,-1 1,1-1,0 1,12-4,15-10,49-27,2 2,2 5,1 3,170-41,-245 72,108-22,-107 23,1 0,-1 1,1 1,0 0,0 1,22 5,-32-5,-1 1,1-1,-1 1,1 0,-1 0,0 1,0-1,0 1,0-1,0 1,0 0,-1 0,1 0,-1 0,0 1,0-1,0 1,-1-1,1 1,-1 0,0-1,0 1,0 0,0 0,-1 0,1 5,0 9,0 0,-1 0,-1 0,-5 26,-4 7,-2 0,-34 86,-56 91,-123 187,183-342,38-66,-21 42,25-49,0 1,-1 0,1-1,0 1,-1-1,1 1,0 0,0-1,0 1,-1 0,1 0,0-1,0 1,0 0,0-1,0 1,0 0,0-1,1 1,-1 0,0-1,0 1,0 0,1-1,-1 1,0 0,1-1,-1 1,1-1,-1 1,1-1,-1 1,1-1,-1 1,1-1,-1 1,1-1,-1 0,1 1,0-1,-1 0,1 1,0-1,-1 0,1 0,0 0,-1 0,1 0,0 1,-1-1,1 0,0-1,-1 1,1 0,0 0,0 0,-1 0,1 0,0-1,-1 1,2-1,32-8,40-16,29-8,324-46,-423 78,0 1,0 0,-1-1,1 1,0 1,0-1,0 0,-1 1,1 0,0 0,0 0,-1 0,1 1,-1-1,1 1,-1 0,0 0,0 0,1 0,-2 1,1-1,0 1,3 4,-2-1,-1 0,-1 0,1 0,-1 0,0 0,0 0,-1 1,1-1,-2 0,1 1,-1-1,0 1,-1 7,-1 13,-2-1,-1 0,-2 0,0 0,-1-1,-17 33,-82 142,91-174,-147 236,125-208,-1-3,-83 81,98-110,-1-2,-2-1,1 0,-2-3,-1 0,-53 21,60-30</inkml:trace>
</inkml:ink>
</file>

<file path=ppt/ink/ink2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41.9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 1078,'0'0,"0"0,-1 0,1 0,-1 0,1 0,0 0,-1 0,1 0,-1 0,1 0,-1 0,1 0,0 0,-1 0,1 0,-1 0,1-1,0 1,-1 0,1 0,0-1,-1 1,1 0,0 0,-1-1,1 1,0 0,0-1,-1 1,1 0,0-1,0 1,-1-1,7-13,20-10,509-280,-170 100,-137 69,368-198,-576 322,0 2,0 0,1 1,0 1,32-5,-52 11,1 1,-1 0,1 0,-1 0,1 0,-1 0,1 0,0 0,-1 0,1 1,-1-1,1 1,-1-1,0 1,1 0,1 0,-2 0,-1 0,1-1,-1 1,1 0,-1 0,1-1,-1 1,1 0,-1 0,0 0,0 0,1-1,-1 1,0 0,0 0,0 0,0 0,0 0,0 0,0-1,0 2,-2 5,0 0,0-1,-1 1,0-1,-6 10,-164 278,17-30,-354 682,485-900,-163 305,187-349,0 0,0 0,0 0,0 0,-1 0,1 0,-1-1,1 1,-1 0,1-1,-4 3,0-8,8-15,2 3,0 1,1 0,1 0,1 0,0 1,0 0,2 1,0-1,0 2,1 0,0 0,1 1,1 0,0 1,0 0,1 1,0 1,1 0,-1 1,1 1,1 0,-1 1,31-6,24-1,2 2,75 1,145 12,-251-1,0 2,0 1,0 2,-1 2,74 26,-98-27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03.1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1,'0'30,"-1"-1,2 0,6 39,-6-59,2 1,-1 0,1-1,1 1,0-1,0 0,1 0,0-1,0 1,12 12,5 2,1-1,0-2,2 0,1-1,0-2,50 25,179 63,-236-98,64 20,-76-25,1 0,-1-1,1 0,0 0,-1 0,1-1,0-1,9 0,-16 1,0-1,-1 1,1 0,-1 0,1 0,-1 0,1-1,-1 1,1 0,-1 0,1-1,-1 1,1 0,-1-1,1 1,-1-1,0 1,1-1,-1 1,0 0,1-1,-1 1,0-1,0 0,1 1,-1-1,0 1,0-1,0 1,0-1,0 0,-7-22,-25-21,30 40,-312-359,225 273,89 90,-1 0,1 0,-1 0,1-1,-1 1,1 0,-1-1,1 1,-1 0,1-1,0 1,-1-1,1 1,0-1,-1 1,1-1,0 1,-1-1,1 1,0-1,0 1,0-1,0 1,0-1,-1 1,1-1,0 0,0 1,0-1,0 1,1-1,-1 1,0-1,0 1,0-1,0 0,0 1,1-1,23-4,39 12,-21 2,0 3,0 1,-1 2,-1 2,-1 2,0 1,36 26,-19-8,-3 3,-1 2,86 92,-122-115,0 1,-1 0,-2 0,0 2,15 36,-28-60,0 1,0 0,0 0,1 0,-1 0,0 0,0 0,0 0,0 0,0 0,0 0,0 0,0-1,0 1,0 0,0 0,0 0,0 0,0 0,1 0,-1 0,0 0,0 0,0 0,0 0,0 0,0 0,0 0,0 0,0 0,1 0,-1 0,0 0,0 0,0 0,0 0,0 0,0 0,0 0,0 0,0 0,0 0,1 0,-1 0,0 0,0 0,0 0,0 1,0-1,0 0,0 0,0 0,0 0,0 0,0 0,0 0,0 0,0 0,0 0,0 1,4-18,0-40,-2 24,6-36,4 1,3 0,23-66,-37 131,0 0,0 0,1-1,0 1,-1 0,1 0,0 0,1 1,-1-1,0 0,1 1,-1 0,1-1,0 1,0 0,0 0,0 1,0-1,0 1,1-1,-1 1,0 0,1 0,-1 1,1-1,-1 1,6-1,-4 1,1 1,-1-1,0 1,0 0,0 0,1 1,-1 0,0 0,0 0,-1 0,1 1,0-1,-1 1,0 1,0-1,0 0,7 9,6 10,-2 1,0 0,-2 1,-1 1,0 0,-2 1,-1 0,8 39,27 225,-38-236,27 220,-32-249</inkml:trace>
</inkml:ink>
</file>

<file path=ppt/ink/ink2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43.4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0 430,'5'-4,"-1"0,1 1,-1 0,1 0,0 1,1-1,7-2,11-5,62-32,315-147,-280 138,175-47,-294 97,7-2,1 1,-1 0,1 0,0 1,0 0,12 0,-20 2,0-1,0 0,0 1,0 0,0-1,0 1,0 0,0 0,-1 0,1 0,0 0,-1 1,1-1,-1 0,1 1,-1-1,1 1,-1 0,0-1,0 1,0 0,0 0,0-1,-1 1,1 0,0 0,-1 0,1 0,-1 0,0 0,0 0,0 0,0 0,0 0,0 4,-2 38,-1 0,-17 86,-36 86,42-168,-66 195,63-202,-2 0,-2-2,-43 64,54-90,-2 0,1 0,-1-2,-1 1,0-1,-1-1,0 0,-1-1,-25 11,8-6,0-2,-2-2,-56 11,56-12,-2 1,34-11,19-6,50-15,0 3,115-18,-92 21,57-7,51-10,-124 5,-59 22</inkml:trace>
</inkml:ink>
</file>

<file path=ppt/ink/ink2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45.3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1,'984'0,"-975"0</inkml:trace>
</inkml:ink>
</file>

<file path=ppt/ink/ink2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46.3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1,'240'547,"-236"-536,7 13,-1 0,-1 0,-1 1,-2 1,0-1,-2 1,2 50,-6-53,2 0,0 0,1 0,1-1,2 1,9 28,-8-34</inkml:trace>
</inkml:ink>
</file>

<file path=ppt/ink/ink2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47.5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1 387,'2'-6,"0"1,0 0,0 0,1 0,-1 1,1-1,1 1,-1-1,1 1,-1 0,8-5,5-9,23-30,73-69,-92 99,1 1,0 0,1 2,1 0,0 2,33-14,-42 22,0 1,0 0,0 2,0-1,1 2,-1 0,0 0,1 1,-1 1,1 1,-1 0,0 1,26 8,-35-8,-1 0,1 0,-1 1,0-1,0 1,0 0,-1 0,1 1,-1-1,0 0,-1 1,1 0,-1 0,1 0,-2 0,1 0,0 0,-1 1,0-1,0 0,-1 1,0-1,0 8,0 8,-1-1,-1 0,-1 0,0-1,-8 21,2-12,-2 0,0-1,-2-1,-1 0,-22 31,-98 113,54-73,72-86,1-1,-2 0,1-1,-1 0,-1 0,1-1,-1 0,-1-1,0 0,0-1,-14 7,23-13,0 1,0-1,0 1,0 0,0 0,0 0,1 0,-1 0,0 0,1 0,-1 0,-2 3,4-3,0-1,0 0,1 1,-1-1,0 1,0-1,1 0,-1 1,0-1,0 0,1 1,-1-1,0 0,1 1,-1-1,0 0,1 0,-1 1,1-1,-1 0,0 0,1 0,-1 1,1-1,-1 0,1 0,-1 0,1 0,-1 0,0 0,1 0,0 0,58 3,559-4,-596 1</inkml:trace>
</inkml:ink>
</file>

<file path=ppt/ink/ink2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48.8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1092,'9'-6,"0"0,0 0,1 1,0 0,-1 1,13-4,3-2,142-57,4 8,210-45,362-32,847 0,-1211 111,126-3,27-9,-119 2,-115 15,496-100,79-42,-711 134,114 2,-239 24,-21 0,0 0,0-2,0 1,19-9,-20 7,1 0,0 1,0 0,20-1,17 4,-25 1,54-8,-69 7,-6 2</inkml:trace>
</inkml:ink>
</file>

<file path=ppt/ink/ink2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50.7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985 0,'-195'10,"-344"61,517-68,-21 4,17-4,0 1,1 1,-1 2,-28 11,52-17,0 0,0 1,0-1,0 1,0-1,1 1,-1 0,1 0,-1-1,1 1,-1 0,1 1,0-1,0 0,0 0,0 0,0 1,1-1,-1 0,1 1,0-1,-1 1,1-1,0 1,0-1,0 0,1 1,-1-1,2 4,1 9,1 1,0-1,10 21,-7-17,87 288,-14-37,-77-260,1 0,0-1,0 0,1 1,9 12,-13-20,0 0,1-1,-1 1,1-1,0 1,-1-1,1 0,0 1,0-1,0 0,0 0,0 0,0 0,0-1,0 1,0-1,0 1,0-1,1 0,-1 1,0-1,0 0,0-1,1 1,-1 0,0-1,0 1,0-1,0 1,0-1,0 0,3-1,22-14,0-1,-1-1,43-38,-28 22,1-2,3 3,1 1,1 2,1 2,2 3,100-37,-138 59,-1 1,1 0,0 1,0 0,0 0,0 2,0-1,0 1,0 1,-1 0,1 1,-1 0,1 1,-1 1,0-1,0 1,-1 1,13 9,-7-4,-1 1,0 0,-1 1,-1 1,0 0,-1 1,-1 0,0 1,-1 0,16 33,-20-33,0 0,-1 1,-1 0,-1 0,0 0,-1 0,-1 1,0-1,-2 0,-3 28,2-30,-1 0,0-1,-1 0,-1 0,0 0,-1 0,-1-1,0 0,0-1,-1 1,-1-1,-18 19,-271 237,219-207,-3-3,-152 81,211-130,6-4</inkml:trace>
</inkml:ink>
</file>

<file path=ppt/ink/ink2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52.4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1 494,'16'-7,"0"0,26-16,-18 10,321-162,148-83,-470 247,-36 24,-15 14,-18 35,3 2,3 2,-54 117,-20 34,-132 168,220-356,21-23,-1-1,1 1,0 0,0 1,1-1,0 1,-6 12,77-47,-32 13,1 1,0 2,1 2,0 1,1 2,41-3,233 3,-267 7,-25 0</inkml:trace>
</inkml:ink>
</file>

<file path=ppt/ink/ink2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53.0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1 102,'64'0,"1"-3,104-18,-54 0,105-23,-169 34,-30 7</inkml:trace>
</inkml:ink>
</file>

<file path=ppt/ink/ink2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53.5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0,'4'0,"6"5,6 9,3 7,4 9,2 7,5 2,2 7,0 4,-2 3,-1-4,3 3,-4-4,-3-5,-5-2,-2-3,-4-4,-4-8</inkml:trace>
</inkml:ink>
</file>

<file path=ppt/ink/ink2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54.1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0,'9'1,"-1"0,1 0,0 1,0 1,-1-1,1 1,-1 1,0-1,0 1,0 1,10 7,11 9,38 38,-51-45,114 110,-5 5,-5 6,155 229,-263-346,85 142,-88-143,0 1,-2 0,0 1,-1 0,-1 0,-1 0,3 25,-7-22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15.7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12,'2'-11,"2"11,9 23,12 43,5 43,18 118,-13-56,211 1146,-242-1281,-2-4,3-1,14 57,-13-73</inkml:trace>
</inkml:ink>
</file>

<file path=ppt/ink/ink2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55.1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0,'0'38,"13"725,1-547,63 323,-73-517,-3-14,0 0,0 0,1 0,0-1,0 1,1-1,0 1,0-1,0 0,1 0,1 0,5 7,0-10,-1-6</inkml:trace>
</inkml:ink>
</file>

<file path=ppt/ink/ink2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56.4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1,'0'112,"6"0,5 0,4-1,6-1,68 213,27-20,-90-245,2-2,2-1,44 59,-29-67,-26-33</inkml:trace>
</inkml:ink>
</file>

<file path=ppt/ink/ink2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57.6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762 1,'-154'13,"60"-3,-2-1,-237 10,328-19,1 0,0 0,0 0,-1 0,1 1,0 0,0-1,0 2,0-1,0 0,0 1,0 0,-6 3,8-2,0-1,0 1,0 0,0 0,1-1,-1 1,1 0,0 1,-1-1,2 0,-1 0,0 0,1 1,-1-1,1 0,0 0,0 1,1 3,2 67,17 92,-10-99,-8-53,18 107,-17-107,1-1,0 0,1 0,0 0,1-1,12 19,-16-29,0 0,0-1,0 1,0-1,0 0,0 1,1-1,-1 0,0 0,1 0,-1-1,1 1,-1 0,1-1,-1 0,1 0,-1 1,1-2,-1 1,1 0,-1 0,1-1,-1 1,1-1,-1 0,0 0,4-1,11-5,0 0,26-16,-33 17,20-12,0 1,2 2,0 1,0 1,1 2,1 1,55-9,-18 14,1 3,71 6,-134-3,1 1,-1 0,0 0,0 1,0 0,0 0,0 1,0 0,-1 1,0 0,0 0,0 1,-1 0,0 0,0 1,-1 0,1 0,-1 0,-1 1,0 0,0 0,0 0,-1 1,0 0,-1 0,4 12,-3-6,0 1,0 0,-2 0,0 0,-1 0,0 1,-1-1,-1 0,-1 0,0 0,-1 0,-1 0,0 0,-11 24,11-33,0-1,0 0,-1 1,0-2,0 1,0 0,-1-1,0 0,0-1,-11 8,-3-1,-1 0,-24 9,26-13</inkml:trace>
</inkml:ink>
</file>

<file path=ppt/ink/ink2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58.7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0 471,'0'-1,"1"0,-1 0,1 0,-1 0,1 0,-1 0,1 0,-1 0,1 0,0 0,0 0,-1 1,1-1,0 0,0 1,0-1,0 0,0 1,0-1,0 1,0-1,2 0,31-10,-21 7,363-128,390-128,-629 219,-136 41,0-1,0 1,0-1,0 1,0 0,0-1,0 1,1 0,-1 0,0 0,0 0,0 0,0 0,1 0,-1 0,0 0,0 1,0-1,0 0,0 1,0-1,0 1,0-1,0 1,0 0,0-1,0 1,0 0,0 0,0-1,-1 1,1 0,0 0,-1 0,1 0,-1 0,1 0,-1 0,1 0,-1 0,1 0,-1 1,0-1,0 0,0 0,0 0,0 0,0 0,0 1,0 0,-2 9,1-1,-2 1,0-1,-6 16,3-9,-68 185,-144 279,134-309,37-69,-103 191,149-292,0-1,0 0,1 1,-1-1,0 0,0 1,1-1,-1 1,1-1,0 1,-1-1,1 1,0-1,0 3,0-4,0 1,0-1,1 0,-1 1,0-1,0 1,1-1,-1 0,0 0,1 1,-1-1,0 0,1 1,-1-1,1 0,-1 0,0 0,1 0,-1 1,1-1,-1 0,1 0,-1 0,0 0,1 0,-1 0,1 0,-1 0,1 0,-1 0,1 0,50-16,-31 8,21-1,-1 1,1 2,51 0,127 8,-81 1,-105-3,-4 0</inkml:trace>
</inkml:ink>
</file>

<file path=ppt/ink/ink2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59.4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1 345,'10'-2,"-1"0,1-1,0-1,-1 1,0-2,0 1,0-1,0 0,9-9,17-8,20-7,1 2,1 2,1 3,76-19,248-63,-252 82,-109 17</inkml:trace>
</inkml:ink>
</file>

<file path=ppt/ink/ink2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59.9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0,'2'19,"1"-1,1 0,1 0,0 0,1 0,15 30,-5-11,35 91,255 697,-285-768,-14-39</inkml:trace>
</inkml:ink>
</file>

<file path=ppt/ink/ink2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9:04.6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538 152,'-14'2,"-1"0,1 1,0 0,0 1,0 0,0 1,-19 11,-49 15,21-12,29-8,-47 9,71-19,0 1,-1-2,1 1,0-1,0 0,0 0,0-1,-1-1,1 1,0-1,-8-3,14 4,-1 0,0 0,1 0,-1-1,1 1,-1-1,1 0,0 1,0-1,-1 0,1 0,1 0,-1-1,0 1,0 0,1-1,0 1,-1-1,1 1,0-1,0 0,0 0,1 1,-1-1,1 0,-1 0,1 0,0 0,0 1,0-1,1 0,-1 0,1 0,-1 0,1 1,0-1,0 0,3-4,0-3,1 1,0 0,1 1,0-1,0 1,1 0,0 1,0 0,13-10,-8 8,0 0,0 1,1 0,1 1,-1 1,1 0,0 0,1 2,-1 0,1 0,0 2,0-1,0 2,0 0,0 1,0 1,16 2,-4 2,-1 2,0 0,0 2,-1 1,0 0,-1 2,0 1,40 30,-11-2,0 2,62 69,-81-76,-1 1,-2 2,46 74,-69-99,0 1,0 0,-2 0,0 1,0 0,-2 0,0 1,-1-1,0 1,-2 0,0-1,-1 1,0 0,-5 30,-7-7,-1-1,-2 0,-2-1,-1-1,-2 0,-1-2,-2 0,-1-1,-48 50,63-74,-1 0,1-1,-1 0,-1 0,0-1,0-1,0 0,-1 0,0-1,-1-1,1 0,-1-1,0 0,0-1,0 0,0-1,-1 0,1-1,-1-1,1 0,-1-1,-17-3,24 2,-1-1,1 1,0-1,1 0,-1-1,0 1,1-1,0-1,0 1,0-1,1 0,-1-1,1 1,0-1,1 0,0 0,-1 0,2-1,-1 1,1-1,0 0,1 0,-1 0,1-1,1 1,-1 0,2-1,-1 1,1-1,0 1,0-1,0 1,1-1,1 1,-1-1,1 1,1 0,-1 0,1 0,0 0,1 1,-1-1,10-10,-10 13,1 1,0-1,0 1,1 0,-1 1,0-1,1 1,0 0,-1 0,1 0,0 1,0-1,0 1,0 0,0 1,1-1,-1 1,0 0,0 1,8 0,4 2,-1 0,1 1,-1 1,0 1,17 8,541 300,-236-119,-333-192,-1 0,1-1,0 2,-1-1,0 1,0-1,5 6,0 5</inkml:trace>
</inkml:ink>
</file>

<file path=ppt/ink/ink2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9:05.2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0,'7'1,"0"0,-1 0,1 1,0 0,-1 0,1 0,-1 1,0 0,0 0,0 0,9 8,60 54,-60-51,31 32,-2 1,42 61,66 113,-121-172,-3 1,-1 1,-3 1,-2 1,-3 1,-1 1,-4 1,14 99,-14 13,-12 212,-2-349</inkml:trace>
</inkml:ink>
</file>

<file path=ppt/ink/ink2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9:06.6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1 281,'255'2,"270"-5,-268-23,-22 1,-1 1,44-1,-184 23,0 4,176 27,-188-14,237 40,-220-42,122 0,-142-16,-1-3,85-18,151-46,-277 61,106-25,512-112,-615 140,0 2,55 1,-73 4</inkml:trace>
</inkml:ink>
</file>

<file path=ppt/ink/ink2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9:07.2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1 380,'54'-20,"252"-70,144-34,345-10,-665 123,-130 11,0 0,0 0,0 0,0 0,0 0,0 0,0 0,0 1,0-1,0 0,0 0,0 0,0 0,0 0,0 0,0 1,0-1,0 0,0 0,0 0,0 0,0 0,0 0,0 1,0-1,0 0,0 0,1 0,-1 0,0 0,0 0,0 0,0 0,0 1,0-1,0 0,0 0,1 0,-1 0,0 0,0 0,0 0,0 0,0 0,0 0,1 0,-1 0,0 0,0 0,0 0,0 0,0 0,0 0,1 0,-2 1,-5 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16.8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0,'20'63,"45"179,-29-119,-17-53,185 595,46 83,-243-719</inkml:trace>
</inkml:ink>
</file>

<file path=ppt/ink/ink2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9:08.1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1 254,'38'-2,"1"-1,-1-1,56-15,112-43,11-2,101 11,-102 21,-116 19,-78 12</inkml:trace>
</inkml:ink>
</file>

<file path=ppt/ink/ink2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9:48.4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0 315,'1'-1,"-1"-1,1 0,-1 0,1 0,0 0,-1 1,1-1,0 0,0 0,0 1,0-1,1 1,-1-1,0 1,1 0,-1-1,1 1,-1 0,3-1,37-21,-26 15,238-140,-179 102,-49 29,43-21,-68 38,1-1,0 1,-1 0,1 0,0-1,0 1,-1 0,1 0,0 0,0 0,-1-1,1 1,0 0,0 1,-1-1,1 0,0 0,-1 0,1 0,0 0,0 1,-1-1,1 0,0 1,-1-1,1 1,0-1,-1 0,1 1,-1-1,1 1,0 0,8 28,-9 40,0-66,-13 121,-3 59,14-166,0 0,-1 0,-1 0,0-1,-2 1,-9 19,-15 54,23-42,6-36,-1 1,-1-1,1 0,-2 0,-6 17,-9 16,2 1,-11 52,1-6,16-67,8-22,1 1,0 0,0 0,0 1,0-1,1 0,0 0,0 1,0-1,0 1,0 6,2-11,-1 0,0 1,0-1,0 1,0-1,0 0,1 1,-1-1,0 0,0 0,1 1,-1-1,0 0,0 1,1-1,-1 0,0 0,1 0,-1 1,0-1,1 0,-1 0,0 0,1 0,-1 0,1 0,-1 0,0 0,1 0,-1 0,0 0,1 0,-1 0,1 0,-1 0,0 0,1 0,17-11,9-18,-11 8,1 1,1 0,25-20,-32 31,0 1,1 0,0 1,0 0,1 1,0 1,24-8,-28 10,-1-1,1 0,-1 0,0-1,-1 0,13-11,29-16,-24 21,0 2,0 1,34-6,-22 5,-26 7</inkml:trace>
</inkml:ink>
</file>

<file path=ppt/ink/ink2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9:57.2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97 429,'-3'479,"6"507,-1-889,4-1,35 183,-64-443,-10-11,-42-280,65 341,6-140,8 181,3 1,3 0,22-77,18-31,123-292,-118 327,-54 142,0 1,0 0,0-1,0 1,0 0,1 0,-1 0,1 0,0 0,0 0,-1 0,1 1,0-1,0 1,1-1,-1 1,0 0,0-1,1 1,-1 1,1-1,-1 0,1 0,-1 1,1 0,-1-1,1 1,-1 0,1 0,-1 0,1 1,-1-1,1 1,-1-1,1 1,-1 0,1 0,-1 0,0 0,5 3,7 4,0 1,0 1,-1 0,23 23,76 75,118 151,-22 23,-170-223,-3 2,53 128,-65-137,2 0,2-2,47 66,63 77,-127-174,-1 0,-1 0,0 1,-1 0,7 37,-8-29,2-1,14 34,1-9,2-2,53 78,-63-108</inkml:trace>
</inkml:ink>
</file>

<file path=ppt/ink/ink2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9:58.3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1 254,'0'-2,"1"0,-1 0,1 1,0-1,0 0,0 0,0 1,0-1,0 1,1-1,-1 1,0 0,1-1,-1 1,1 0,3-2,28-17,13 4,0 2,1 1,0 3,62-6,-40 6,552-42,-560 47,-1-3,98-25,-155 33,0-1,-1 0,1 1,-1-1,0 0,1-1,-1 1,0 0,0-1,1 1,-1-1,2-2,4-8</inkml:trace>
</inkml:ink>
</file>

<file path=ppt/ink/ink2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00.1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1 734,'0'-1,"0"0,0 0,0 0,1 1,-1-1,0 0,1 0,-1 1,1-1,-1 0,1 1,-1-1,1 0,-1 1,1-1,0 1,-1-1,1 1,0-1,0 1,-1-1,1 1,0 0,0-1,-1 1,1 0,1 0,28-6,-22 5,123-25,70-11,78 2,322 2,-518 33,0-3,124-20,100-45,165-24,448-21,-897 109,0-1,0-2,34-14,-31 11,-1 1,37-7,112-31,-75 18,-66 18,0-1,-1-2,30-18,29-11,-81 38,1 1,-1 1,1 0,16-2,-17 4</inkml:trace>
</inkml:ink>
</file>

<file path=ppt/ink/ink2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22.6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658 1,'-69'0,"0"3,0 4,0 2,0 4,2 2,-82 30,142-42,-1-1,1 2,1-1,-1 1,0 0,1 0,0 1,0-1,-11 12,15-13,0 1,-1-1,1 1,1-1,-1 1,0 0,1 0,0 0,0 0,0 0,0 0,1 0,0 0,-1 0,1 0,1 0,-1 0,1 0,-1 0,3 4,5 19,1-1,1 0,22 38,-2-5,-28-55,0 1,0-1,1 0,-1 1,1-1,0 0,0-1,0 1,1-1,-1 1,1-1,6 4,-7-5,0-1,-1 0,1-1,0 1,0 0,0-1,-1 0,1 0,0 0,0 0,0 0,0 0,0-1,0 1,-1-1,1 0,0 0,0 0,-1 0,1 0,-1-1,4-1,84-51,-46 25,1 2,2 2,0 3,1 1,66-18,-50 24,112-9,-137 21,0 3,0 0,0 3,48 8,-69-6,0 1,0 1,-1 0,0 1,0 1,-1 1,0 0,0 1,-1 0,-1 2,0 0,-1 0,18 23,-19-21,-1 0,0 1,-1 1,0 0,-2 0,0 1,-1 0,-1 0,0 1,-1 0,-2 0,0 0,1 22,-5-31,0 0,0 0,-1 0,-1-1,1 1,-2-1,1 0,-1 0,-1 0,1 0,-1-1,-11 14,-9 8,-55 52,36-39,19-17,-37 40,-3-4,-2-2,-86 59,121-98,2-3,-43 36,55-38</inkml:trace>
</inkml:ink>
</file>

<file path=ppt/ink/ink2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24.2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1 600,'0'-3,"1"0,0 0,-1 1,1-1,1 1,-1-1,0 1,1-1,-1 1,1 0,0-1,-1 1,1 0,0 0,4-2,36-27,457-253,-296 174,36-21,-239 131,0 0,0 0,0 0,0 0,0-1,0 1,1 0,-1 0,0 0,0 0,0-1,0 1,1 0,-1 0,0 0,0 0,0 0,1 0,-1 0,0 0,0 0,0 0,1 0,-1 0,0 0,0 0,1 0,-1 0,0 0,0 0,0 0,1 0,-1 0,0 0,0 0,0 0,1 0,-1 1,0-1,0 0,0 0,0 0,1 0,-1 0,0 1,0-1,0 0,0 0,0 0,0 0,1 1,-7 14,-18 25,20-35,-49 89,-68 163,72-145,-205 523,226-561,15-25,13-48,0 0,0-1,0 1,0 0,0-1,0 1,0 0,0-1,0 1,0 0,0-1,0 1,0 0,1-1,-1 1,0-1,1 1,-1 0,0-1,1 1,-1-1,1 1,-1-1,1 1,0-1,1 1,-1-1,0 0,0-1,0 1,0 0,1 0,-1 0,0-1,0 1,0-1,0 1,0-1,0 1,0-1,0 1,0-1,0 0,2-1,38-31,62-66,-36 33,-3 4,-35 32,0 1,2 1,1 2,1 2,52-30,-76 50,1 0,-1 1,1 0,0 1,0 0,0 1,0 0,13 0,-2 1</inkml:trace>
</inkml:ink>
</file>

<file path=ppt/ink/ink2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24.8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0 245,'0'-2,"1"0,-1 0,1 0,-1 0,1 0,0 0,0 0,0 1,0-1,0 0,0 0,1 1,-1-1,1 1,-1-1,1 1,1-2,35-23,-24 17,34-20,2 3,72-29,6-3,-112 50</inkml:trace>
</inkml:ink>
</file>

<file path=ppt/ink/ink2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25.5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0,'0'5,"0"4,4 7,6 3,1 4,8 6,0 7,5 1,3 4,-2 2,-3-1,1 1,-5-3,0-4,-4-4,-4-3,-3-6</inkml:trace>
</inkml:ink>
</file>

<file path=ppt/ink/ink2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26.5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1 778,'23'-2,"0"-2,0-1,0 0,0-2,-1-1,0 0,40-24,16-3,541-200,-447 167,451-198,-586 248,10-5,52-34,-94 53,-8 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17.9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0 274,'13'-11,"0"1,1 1,1 1,-1 0,18-7,-6 2,48-25,2 3,1 4,149-40,-150 52,-55 14</inkml:trace>
</inkml:ink>
</file>

<file path=ppt/ink/ink2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27.2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1,'32'39,"-2"2,-1 1,-2 1,31 69,-35-67,53 104,121 216,-183-342</inkml:trace>
</inkml:ink>
</file>

<file path=ppt/ink/ink2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29.0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170 781,'3'32,"1"0,1 0,2 0,2-1,15 39,-3-5,190 570,-172-524,21 71,-53-155,-1 1,-2-1,0 0,-1 48,-3-73,1-1,-1 1,0 0,0 0,0 0,-1-1,1 1,0 0,-1 0,1-1,-1 1,0 0,1-1,-1 1,0 0,0-1,0 1,0-1,-2 3,2-4,0 0,0 0,0 0,0 0,0 0,0 0,-1 0,1 0,0 0,0 0,0 0,0-1,0 1,0 0,1-1,-1 1,0-1,0 1,0-1,0 0,0 1,1-1,-1 0,-1 0,-9-10,1-1,0 0,-12-17,19 25,-84-123,-118-227,168 276,3-1,4-1,3-2,-25-133,46 182,2 0,2 0,1-1,2 1,6-49,-3 58,1 1,1 0,1 0,1 1,2 0,0 0,0 1,21-29,12-6,1 3,3 1,2 3,71-55,233-154,-326 239,-18 12,0-1,0 2,1 0,-1 0,1 0,1 2,-1-1,1 1,0 0,15-2,-23 6,0 0,0 1,-1-1,1 1,0 0,0 0,-1 0,1 0,0 0,-1 1,1-1,-1 1,0-1,1 1,-1 0,0 0,0 0,0 0,0 0,-1 1,1-1,-1 1,1-1,1 5,4 8,-1 0,-1 0,5 19,-7-23,11 55,-3 0,3 82,-7-65,-6-70,1 4,-1 1,-1 30,-1-41,0-1,-1 1,1-1,-1 1,0-1,-1 0,0 1,0-1,0-1,-7 11,-31 31,-1-2,-96 79,112-102,-42 30,-1-3,-101 52,77-47,90-53,1 1,-1-1,1 1,-1 0,1 0,0 0,-1 0,1 0,0 1,1-1,-4 6,5-8,-1 1,1-1,0 0,0 0,0 1,0-1,0 1,0-1,0 0,0 1,0-1,0 0,0 1,0-1,0 0,1 1,-1-1,0 0,0 0,0 1,0-1,0 0,1 1,-1-1,0 0,0 0,1 1,-1-1,0 0,0 0,1 0,-1 1,0-1,1 0,25 2,72-12,191 7,-241 7,0 2,-1 2,0 2,0 1,-1 3,46 21,-46-14,0 2,-2 2,-1 1,-1 3,70 63,-95-76,-1 1,-1 1,0 1,-2 0,0 1,14 29,-21-35,0 1,-1 0,0 0,-2 0,0 0,0 1,-1-1,-1 1,-1 0,-2 23,1-32,-1 0,0 0,0 0,0 0,-1 0,0 0,0-1,-1 0,0 1,0-1,0-1,-1 1,0 0,0-1,0 0,-8 5,-11 7,-1 0,-47 22,24-13,-78 45,-2-5,-180 65,291-126,-1 0,1-1,-1-1,0-1,0 0,0-1,-1-1,1-1,-33-5,23-1,0-1,0 0,1-3,1 0,-36-21,-42-24,78 45</inkml:trace>
</inkml:ink>
</file>

<file path=ppt/ink/ink2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29.8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1269,'7'-6,"1"1,0 0,1 0,-1 1,1 0,-1 0,1 1,0 0,1 1,-1 0,17-1,18-6,1311-264,-164 40,952-368,-2082 580,15-6,127-26,-169 48</inkml:trace>
</inkml:ink>
</file>

<file path=ppt/ink/ink2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31.2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909 0,'-54'2,"1"3,0 1,-60 17,-164 54,28-6,234-68,4-1,1 1,-1-1,1 2,-19 8,27-11,1 0,-1-1,1 1,0 0,-1 0,1 0,0 0,0 1,0-1,-1 0,1 0,0 1,1-1,-1 1,0-1,0 1,1-1,-1 1,0-1,1 1,0 0,-1-1,1 1,0 0,0-1,0 1,0 0,0-1,0 1,1 0,-1-1,0 1,1-1,-1 1,1 0,0-1,-1 1,3 1,26 51,-4-10,-3 1,18 49,-38-91,-1 0,1 0,-1-1,1 1,0 0,0-1,1 1,-1-1,1 1,-1-1,1 0,-1 0,1 0,0-1,0 1,0-1,0 1,0-1,1 0,-1 0,0 0,0-1,1 1,-1-1,0 0,1 0,-1 0,0 0,6-1,13-2,0 0,0-2,28-9,-34 10,77-23,2 5,1 4,133-7,154 22,-379 3,1 1,-1-1,1 1,-1-1,1 1,-1 1,1-1,-1 1,0-1,0 1,0 1,5 2,-8-4,0 0,0 1,0-1,0 1,0-1,-1 1,1 0,0-1,-1 1,1 0,-1-1,0 1,1 0,-1 0,0-1,0 1,0 0,0 0,-1 0,1-1,0 1,-1 0,1-1,-1 1,1 0,-1-1,0 1,0-1,0 1,0-1,0 1,-2 1,-7 10,0 0,-1-1,-1-1,0 0,0-1,-25 16,-11 10,-64 60,30-24,-163 110,17-44,202-120</inkml:trace>
</inkml:ink>
</file>

<file path=ppt/ink/ink2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32.6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1 813,'2'-8,"1"1,0 0,1-1,-1 1,1 0,1 1,-1-1,1 1,0 0,1 0,5-5,-8 8,82-80,95-73,-108 96,4-2,2 3,2 4,3 4,2 3,152-62,-207 90,-28 18,1-1,-1 1,1 0,0 0,0 1,0-1,0 1,0-1,3 0,-5 2,-1 0,1 0,-1 1,0-1,1 0,-1 1,0-1,1 0,-1 1,0-1,0 0,1 1,-1-1,0 0,0 1,1-1,-1 1,0-1,0 0,0 1,0-1,0 1,0-1,0 1,0-1,0 1,0-1,0 1,0-1,0 0,0 1,0-1,0 1,-1-1,1 0,0 1,0-1,0 1,-1-1,1 0,0 1,0-1,-1 1,-9 23,10-24,-90 163,1-3,-246 654,332-805,1-6,0 1,1 0,-1 0,1 0,0 0,0 0,0 0,0 0,1 0,0 0,0 1,0-1,0 0,2 8,-1-11,0-1,0 1,0 0,-1-1,1 1,0-1,0 0,0 1,0-1,0 0,1 0,-1 1,0-1,0 0,0 0,0 0,0 0,0 0,0-1,0 1,0 0,0 0,2-1,29-10,-25 8,35-11,1 2,0 2,1 2,0 1,0 3,45 1,-36 1,0 3,0 2,0 2,74 18,-104-16</inkml:trace>
</inkml:ink>
</file>

<file path=ppt/ink/ink2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33.2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1 396,'36'-3,"-1"-1,0-2,1-2,64-23,-27 8,246-67,298-88,-607 175,36-13,-44 16,0-1,-1 1,1-1,-1 0,1 1,-1-1,0 0,1 0,-1 0,0 0,0 0,1-1,-1 1,0 0,0 0,0-1,0 1,-1-1,1 1,0-1,0-1,-3-5</inkml:trace>
</inkml:ink>
</file>

<file path=ppt/ink/ink2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33.7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0,'2'2,"0"-1,1 1,-1 0,0-1,0 1,0 1,0-1,0 0,-1 0,1 1,-1-1,1 0,-1 1,0 0,0-1,0 1,0 3,7 11,411 790,-413-794,30 72,-31-63</inkml:trace>
</inkml:ink>
</file>

<file path=ppt/ink/ink2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34.8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1 372,'9'-8,"0"1,1 0,0 1,0 0,22-9,10-6,59-35,2 3,2 6,2 3,168-43,-257 83,0 0,0 1,0 1,0 1,0 0,1 1,20 4,-32-3,0 0,0 1,-1 0,1 0,0 1,-1 0,0 0,0 0,0 1,0 0,0 0,-1 0,0 1,0 0,0 0,0 0,-1 1,0-1,0 1,-1 0,5 10,3 12,-1 1,-2 0,0 0,-3 1,5 57,-10 155,-3-170,-3 0,-23 111,23-158,-1-1,-1 0,-1 0,-1-1,-2 0,0-1,-1 0,-1-1,-1 0,-35 35,38-43,0-1,-1 0,-1-1,0 0,-1-1,0-1,0 0,-1-1,0-1,-25 8,171-24,19-22,-1-6,157-62,-286 93,-1-1,0 0,27-17,-27 11</inkml:trace>
</inkml:ink>
</file>

<file path=ppt/ink/ink2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36.3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36.6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18.7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129 95,'-1'-7,"1"1,-1-1,0 0,-1 0,0 1,0-1,0 1,-1-1,-4-7,6 13,1 0,-1-1,0 1,0 0,0 0,0-1,0 1,0 0,0 0,0 0,0 0,0 0,-1 1,1-1,0 0,-1 1,1-1,0 0,-1 1,1 0,-1-1,1 1,-1 0,1 0,-1 0,1 0,-1 0,1 0,-1 0,1 0,-1 0,1 1,-1-1,1 1,0-1,-1 1,1 0,0-1,-1 1,1 0,0 0,0 0,0 0,0 0,0 0,0 0,0 1,-1 0,-3 4,1 0,0 0,0 0,0 0,1 1,0 0,0-1,1 1,0 0,0 0,0 0,0 8,-1 18,0 45,3-49,1 75,4-1,5 0,32 142,-8-105,99 253,-43-191,-74-173,0 0,2-1,1-1,37 40,-52-63,1 0,-1 0,1 0,0 0,0-1,1 0,-1 0,1 0,-1-1,1 0,0 0,0 0,0-1,0 1,0-2,1 1,-1-1,0 0,7 0,8-2</inkml:trace>
</inkml:ink>
</file>

<file path=ppt/ink/ink2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36.9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0,'0'5,"4"5,2 5,3 1,1 1,3 2,-1 3,-2-3</inkml:trace>
</inkml:ink>
</file>

<file path=ppt/ink/ink2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37.3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0,'0'9,"4"10,6 8,2 2,2 10,3 2,3-1,-1 1,-1-3,-2-2,-1-5,3-2,-3-6</inkml:trace>
</inkml:ink>
</file>

<file path=ppt/ink/ink2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38.4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606 480,'3'-1,"0"0,0 0,-1 0,1-1,0 1,0 0,0-1,-1 0,1 0,-1 0,0 0,1 0,-1 0,0-1,3-3,28-41,86-177,-100 187,-16 29,1 0,0 1,0-1,0 1,1 0,0 0,12-11,-16 17,-1 1,1 0,0 0,-1 0,1 0,0 0,-1 1,1-1,0 0,-1 0,1 0,0 0,-1 1,1-1,-1 0,1 1,0-1,-1 0,1 1,-1-1,1 1,-1-1,1 1,-1-1,0 1,1-1,-1 1,0-1,1 1,-1 0,0-1,1 1,-1 0,0-1,0 1,0 1,13 31,-11-28,16 59,-3 0,11 110,-8-44,30 254,-48-383,0 1,0 0,0 0,0-1,0 1,0 0,0 0,0-1,-1 1,1 0,-1 0,0-1,1 1,-1-1,0 1,0-1,0 1,0-1,0 1,0-1,0 0,-2 2,0-1,0 0,0-1,0 0,0 1,0-1,0-1,0 1,0 0,0-1,0 1,-6-1,-7 0,0-2,0 0,-29-7,-53-20,-125-56,-28-9,157 68,37 11,-70-28,125 42,0 0,0 0,1 1,-1-1,0 0,1 0,-1-1,1 1,-1 0,1-1,-1 1,1-1,-2-1,3 2,0 0,-1 1,1-1,0 0,0 1,0-1,0 0,0 0,0 0,0 1,0-1,0 0,0 0,0 1,0-1,0 0,1 0,-1 1,0-1,1 0,-1 1,0-1,1 0,4-4,-1 0,1 0,0 1,1 0,-1 0,8-4,7-6,261-185,2-1,-32 19,-232 170,-4 4</inkml:trace>
</inkml:ink>
</file>

<file path=ppt/ink/ink2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39.8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0 201,'15'256,"8"-68,-4-51,-6 1,-6 175,-6-406,-13-112,-1 15,12 160,0-476,2 490,1 0,1 1,0-1,0 1,2 0,0 0,1 0,8-14,-13 25,1 1,0-1,0 1,1-1,-1 1,1 0,0 0,0 0,0 0,0 0,0 1,0 0,1-1,-1 1,1 0,0 1,-1-1,1 1,0-1,0 1,0 0,0 1,0-1,0 1,0 0,0 0,0 0,0 0,1 1,-1-1,0 1,0 0,-1 0,1 1,6 2,15 11,-1 0,0 1,-1 2,-1 0,-1 1,22 27,-11-14,74 73,476 509,-386-388,-184-207,-4-4</inkml:trace>
</inkml:ink>
</file>

<file path=ppt/ink/ink2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40.4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1032,'2'-4,"0"-1,0 1,1 0,-1 1,1-1,0 0,0 1,1-1,-1 1,7-4,3-6,76-73,135-102,-45 41,-130 104,254-215,17 24,-291 217</inkml:trace>
</inkml:ink>
</file>

<file path=ppt/ink/ink2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40.7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1 436,'0'-4,"4"-2,6 0,10-7,14-5,14-9,12-4,13-5,15-9,18-11,18-7,12-7,-16 9</inkml:trace>
</inkml:ink>
</file>

<file path=ppt/ink/ink2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41.7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754 69,'-34'8,"33"-8,0 0,-1 1,1-1,0 1,0 0,0-1,0 1,0 0,0-1,0 1,0 0,0 0,0 0,0 0,0 0,1 0,-1 0,0 0,1 0,-1 1,1-1,-1 0,1 0,-1 2,4-3,-1 1,1-1,0 1,-1-1,1 0,-1 0,1 0,0 0,-1-1,4 0,27-8,-1-1,0-2,-1-1,57-33,-77 36,-26 11,-29 10,-65 34,-184 105,227-113,-82 54,94-56,-1-1,-65 27,115-58,-1-1,1 1,0 0,0 0,0 0,-5 5,-2 5</inkml:trace>
</inkml:ink>
</file>

<file path=ppt/ink/ink2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42.5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1088,'1'-8,"0"0,0 0,1 0,0 0,0 0,1 0,0 0,0 1,1 0,0-1,6-7,9-11,34-37,-44 54,52-54,3 3,128-94,162-71,-220 149,4 6,2 6,266-83,-393 144,11-5,1 2,-1 1,43-2,-62 6,1 1,0 0,-1 0,1 1,-1 0,1 0,-1 0,1 1,-1 0,0 0,0 0,0 0,0 1,0 0,0 0,-1 0,1 1,-1-1,0 1,0 0,6 9,-5-4,0-1,-1 1,0 1,0-1,-1 0,-1 1,0-1,0 1,0 0,-1 0,-1 15,-2 12,-11 64,12-96,-23 118,-6-2,-5-1,-60 139,24-100,-160 262,201-373,-76 121,-87 190,179-328,2 0,0 0,2 1,2 1,1 0,-4 43,11-63,0 0,0 0,1-1,1 1,0 0,1-1,0 0,7 18,-6-21,0-1,1-1,0 1,0 0,0-1,1 0,0-1,1 1,-1-1,1 0,0-1,1 1,8 4,95 39,-93-40</inkml:trace>
</inkml:ink>
</file>

<file path=ppt/ink/ink2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43.6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1,'7'5,"1"2,-1-1,0 1,0 0,-1 1,0-1,-1 1,1 1,4 9,5 7,302 435,-297-426,-1 2,-2 0,12 38,-16-38,2-1,2 0,27 44,25 20,-55-77</inkml:trace>
</inkml:ink>
</file>

<file path=ppt/ink/ink2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44.4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700 11,'0'-4,"4"-2,-3 9,-1 12,-10 17,-15 20,-13 18,-16 19,-17 19,-9 9,1-2,5-13,7-7,6-10,9-11,9-19,12-14,12-14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50.7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279 1273,'-10'122,"1"-27,3 453,6-460,0-85,0 5,0 0,0 0,1 0,0-1,4 12,-5-18,0 0,1 0,-1 0,1 0,-1 0,1 0,0 0,-1 0,1 0,0 0,0 0,-1 0,1-1,0 1,0 0,0-1,0 1,0-1,0 1,0-1,0 1,0-1,0 0,1 1,-1-1,0 0,0 0,0 0,0 0,0 0,0 0,1 0,-1 0,0-1,0 1,0 0,0-1,0 1,0 0,0-1,0 0,0 1,0-1,0 0,1-1,6-2,-1-1,0 1,-1-2,1 1,-1-1,0 0,0 0,-1-1,0 1,0-1,0 0,-1-1,0 1,-1-1,6-15,-5 8,-1-1,0 0,-1 1,-1-1,0 0,-1 0,-3-25,2 37,0 0,0 0,0 0,-1 0,1 0,-1 0,0 0,0 0,0 0,0 1,-1-1,0 1,1 0,-1 0,-1 0,1 0,0 0,-5-2,-7-4,-1 0,1 2,-23-8,-7-4,12 4,4 1,0 0,-39-27,62 37,1 0,-1 0,1-1,0 1,0-1,0-1,1 1,0 0,0-1,0 0,1 0,-1 0,2 0,-1-1,1 1,0-1,-2-10,4 12,0-1,0 1,1 0,0-1,0 1,1 0,-1-1,1 1,0 0,1 0,-1 0,1 1,0-1,5-6,7-8,35-32,-37 39,61-57,4 3,3 4,2 4,3 3,2 4,2 4,2 3,2 5,1 4,2 5,130-25,-200 49,0 2,1 1,-1 0,35 3,-56 0,1 1,0 0,0 0,-1 1,1 0,0 0,-1 0,0 1,0 0,0 0,0 0,0 1,0 0,-1 0,0 1,0-1,0 1,0 0,-1 1,0-1,0 1,4 7,20 49,-3 2,-2 1,14 68,-25-90,-10-36,-1-4,0 0,0 1,0-1,0 0,0 1,-1-1,1 1,-1-1,0 1,0-1,0 1,-1-1,1 0,-1 1,-1 4,1-8,1 1,-1-1,0 0,0 1,1-1,-1 0,0 0,0 0,1 1,-1-1,0 0,0 0,1 0,-1 0,0 0,0-1,0 1,1 0,-1 0,0 0,1-1,-1 1,0 0,0-1,1 1,-1 0,0-1,1 1,-1-1,1 1,-1-1,1 1,-2-2,-23-21,24 21,-25-27,1-1,2-2,1 0,-34-70,-51-150,-15-107,101 282,4-1,-12-139,28 144,3 50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19.9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325 1,'-5'0,"0"1,0 0,0 0,0 1,0-1,0 1,0 0,1 0,-1 1,1-1,-1 1,1 0,0 0,0 1,1-1,-1 1,-4 5,-7 10,1 0,-16 31,21-36,-20 42,2 1,2 1,3 1,3 2,2 0,-11 80,26-134,1 1,0 0,1-1,-1 1,1-1,1 1,0 0,0-1,0 1,1-1,0 1,0-1,6 12,-3-12,0 0,0 0,1-1,-1 0,1 0,1 0,-1-1,1 0,0 0,0 0,0-1,11 4,16 7,0-1,1-2,1-2,49 9,148 7,-146-18,119 23,-195-28,0 0,0 0,0 1,0 0,-1 1,0 1,12 6,-20-10,0 0,0-1,0 1,0 0,0 0,0 0,-1 0,1 0,-1 0,0 1,1-1,-1 0,0 1,0-1,-1 1,1-1,0 1,-1-1,1 1,-1 0,0-1,0 1,0-1,0 1,-1 0,1-1,-1 1,1-1,-1 1,0-1,0 1,0-1,0 1,-1-1,1 0,-1 0,-1 3,-7 8,0 0,-1-1,0 0,-1 0,-23 17,-76 44,42-30,16-6,26-17,-1 0,-1-2,-1 0,-1-3,0 0,-42 12,51-22</inkml:trace>
</inkml:ink>
</file>

<file path=ppt/ink/ink2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45.8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360 1082,'2'10,"-1"-1,1 0,0 0,1 0,0 0,1 0,0 0,0-1,8 12,8 19,449 898,-264-540,-203-392,1 0,-1 0,0 0,0 0,0 1,-1-1,1 9,-2-14,0 1,0 0,0 0,0 0,0-1,0 1,0 0,0 0,-1 0,1-1,0 1,-1 0,1 0,0-1,-1 1,1 0,-1-1,1 1,-1-1,0 1,1 0,-2 0,1-1,-1 1,0 0,1-1,-1 1,0-1,0 0,0 0,1 0,-1 1,0-2,0 1,0 0,1 0,-4-1,-6-3,0 0,1-1,-1 0,1 0,0-1,0 0,1-1,0 0,-14-15,6 7,-43-39,2-4,4-1,1-3,-70-112,37 33,-85-192,102 178,6-2,8-3,6-2,-31-192,73 313,2-1,1 0,3-1,5-66,-2 93,1 0,0 1,1 0,1 0,0 0,1 0,0 1,2 0,-1 0,2 0,0 1,0 1,1 0,1 0,17-15,-6 10,1 1,1 1,0 2,1 0,0 1,1 2,46-13,-29 13,0 1,1 2,0 3,50 0,-69 4,0 1,-1 2,1 0,-1 2,0 0,0 2,-1 1,0 0,0 2,-1 1,28 18,-28-14,0 2,-1 1,-2 0,1 2,-2 0,-1 1,-1 0,0 2,-2 0,14 29,0 6,-3 1,-2 2,-3 0,-3 1,10 74,-21-98,-2 0,-1 0,-3 0,-1 1,-1-1,-3 0,-1 0,-1-1,-3 0,-14 39,9-43,-1-1,-2-1,0-1,-3 0,0-2,-30 31,-163 142,179-169,-181 150,201-169,15-13,0 0,0 0,0 0,0 0,0 0,0 0,1 0,-1 0,0 0,0 0,0 0,0 0,0 0,0 0,0 0,0 0,0 0,0 0,0 0,0 1,0-1,0 0,0 0,0 0,0 0,27-18,4-2,146-79,193-75,-318 153,140-53,-154 62,0 1,1 2,42-4,-75 12,0 0,0 0,0 1,0 0,0 0,0 0,0 1,0 0,0 0,-1 0,1 1,0 0,-1 0,1 1,-1-1,1 1,-1 1,0-1,0 0,-1 1,1 0,-1 0,0 1,0-1,0 1,0 0,-1 0,0 0,0 0,0 1,1 5,4 11,-1 1,-2 0,0 0,-1 0,0 29,-4 120,-1-131,-2 43,-3 0,-4-1,-31 127,32-176,-2 0,-1 0,-2-1,-1 0,-1-2,-2 0,-1-1,-2 0,-1-2,-48 49,59-68,-1 0,0 0,-1-1,0-1,0 0,0-1,-1-1,-17 5,-18 3,-53 6,71-13,-5 0,-22 5,0-3,-93 2,135-10,0-1,0 0,0-2,0 1,0-2,0 0,1-1,0-1,0 0,0-1,1 0,0-1,0-1,-16-14,13 6</inkml:trace>
</inkml:ink>
</file>

<file path=ppt/ink/ink2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46.3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1162,'0'-4,"4"-6,6-10,6-5,3-8,8-10,12-12,4-12,7-9,8-20,3-17,-1-4,-6-1,-8 7,-11 14,-9 20,-7 17,-8 21</inkml:trace>
</inkml:ink>
</file>

<file path=ppt/ink/ink2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47.3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1 717,'7'-1,"0"-1,0-1,0 1,-1-1,1 0,0 0,-1-1,0 0,0 0,7-7,-5 5,137-106,187-187,-109 61,-200 216</inkml:trace>
</inkml:ink>
</file>

<file path=ppt/ink/ink2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48.1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1 481,'10'-22,"2"0,1 1,0 1,1 0,2 1,0 0,20-17,-24 23,22-23,1 2,1 1,2 2,1 1,68-39,-90 60,-1 1,1 1,0 0,1 1,0 1,0 1,0 0,0 2,0 0,1 0,-1 2,1 1,-1 0,1 1,-1 1,0 0,0 2,18 6,-12 0,1 1,-2 1,0 1,0 1,-2 1,0 1,36 37,-25-19,-2 1,-2 1,40 70,-57-84,-2-1,-1 1,-1 1,0 0,-2-1,-1 2,-1-1,-1 0,-1 1,-1-1,-1 1,-1-1,-2 1,-7 30,3-31,0 0,-1-1,-1 0,-2-1,0 0,-1-1,-1 0,-30 34,-10 0,-92 75,104-97,0 3,3 1,1 1,-64 87,81-90,1 1,2 0,2 2,-16 52,24-64,2 0,0 1,2 0,1 0,1 1,1-1,5 40,-4-62,0 0,1 0,0 0,0 1,0-1,1 0,-1 0,1-1,0 1,1 0,-1-1,1 1,0-1,0 0,1 0,-1 0,1 0,0-1,0 1,0-1,7 4,5-1</inkml:trace>
</inkml:ink>
</file>

<file path=ppt/ink/ink2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48.4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20.6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1,'24'43,"2"-1,38 47,-24-34,114 147,-120-157,-1 2,-3 1,42 91,50 166,-81-179,-5 3,29 195,-43-152,-1 253,-21-411,1-7,-1 0,0 0,0 0,0 0,-1 0,0 0,0 0,-1-1,0 1,0 0,0-1,-7 12,4-15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21.2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1 544,'41'-4,"0"-1,0-2,-1-2,0-1,49-20,-8 4,-53 17,846-246,-243 79,-583 164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21.9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1 147,'45'0,"1029"-25,-697-11,-272 20,158-44,-232 51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24.5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487 6,'-105'-2,"60"-1,-1 2,0 2,0 2,-73 15,115-17,0 0,0 1,0-1,1 1,-1 0,0 0,1 0,-1 0,1 1,0 0,-1-1,1 1,1 0,-1 1,0-1,1 0,-4 6,3-2,1-1,-1 1,1 0,0 0,1 0,-1 0,1 0,1 1,0 10,1 0,1 0,0 0,2-1,0 1,1-1,1 0,12 26,-6-20,2 0,1-1,0-1,2 0,0-1,1 0,35 27,-21-23,0-2,1-1,1-1,58 23,-10-14,0-3,2-4,170 22,-188-36,149 23,-212-31,1 1,-1-1,1 1,-1 0,0 0,0 1,1-1,-1 1,0-1,0 1,0 0,-1 0,1 0,0 0,-1 1,1-1,-1 1,0 0,3 4,-4-4,-1-1,1 1,-1 0,1 0,-1-1,0 1,0 0,0 0,-1-1,1 1,-1 0,1-1,-1 1,0 0,0-1,0 1,0-1,-1 1,1-1,-1 0,1 1,-1-1,0 0,-4 4,-44 43,-2-2,-2-2,-85 54,93-67,3-6,-2-2,-1-1,0-3,-2-2,-61 16,91-28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25.3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1 197,'30'-2,"-1"-1,48-11,-4 0,354-45,157-26,-529 70,-41 11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26.1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0,'0'7,"1"0,0 0,1 0,-1-1,1 1,1 0,-1-1,1 0,5 9,40 56,-26-41,-10-13,17 24,-2 2,-1 0,28 68,-32-60,-14-34,-1 0,-1 0,0 0,5 35,-8-29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27.4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1 227,'2'-13,"1"-1,1 1,0 1,1-1,0 0,1 1,9-15,-12 22,2-2,0-1,1 0,0 1,0 0,0 0,1 1,0 0,1 0,-1 1,1 0,0 0,0 0,1 1,0 1,-1-1,1 1,0 1,0 0,0 0,1 1,-1 0,0 0,1 1,-1 1,0-1,1 1,-1 1,0 0,13 4,83 32,171 87,-198-86,-64-33,-2-1,0 1,-1 0,0 1,0 0,18 15,-27-20,0 1,0-1,0 0,0 1,-1 0,1-1,-1 1,1 0,-1 0,0 0,0 0,-1-1,1 1,-1 1,1-1,-1 0,0 0,0 0,0 0,0 0,-1 0,1 0,-1 0,0 0,0 0,0 0,0-1,-1 1,-1 4,-9 12,-1-1,-1 0,0-1,-1 0,-28 23,-7 9,-280 291,272-278,69-67,0 0,1 1,0 0,0 1,17-2,177-24,411-4,-576 33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28.9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1421,'1'-2,"-1"1,1-1,-1 1,1-1,0 1,-1 0,1-1,0 1,0 0,0-1,0 1,0 0,0 0,1 0,-1 0,0 0,0 0,1 0,1 0,30-16,-32 17,29-10,0 1,0 2,1 1,0 1,39-1,-2 0,1782-141,-1576 136,718-65,-766 39,-2-9,299-104,-330 84,235-49,-345 93,-2-4,140-65,11-5,366-88,-240 79,-226 67,108-37,-218 68,0 0,29-3,19-5,-54 10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31.1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853 280,'-1'-11,"0"0,-1 0,0 1,-1-1,0 1,0 0,-1 0,0 0,-1 0,0 1,-1-1,0 1,0 1,-1-1,0 1,0 0,-1 1,0 0,-1 0,-15-10,8 7,-1 0,-1 1,0 0,0 2,-1 0,0 1,0 1,0 0,-1 2,-28-2,29 5,1 0,0 1,-1 2,1-1,0 2,1 1,-1 0,1 1,0 1,0 0,1 1,0 1,0 1,-22 18,20-12,0 0,2 1,0 1,1 1,1 0,0 1,2 1,0-1,2 2,-14 37,13-30,2 1,1 1,1-1,1 1,2 0,0 43,4-64,0 0,1-1,1 1,-1-1,1 0,1 1,0-1,0 0,1 0,0-1,0 1,1-1,0 0,1 0,0-1,0 1,1-1,-1 0,2-1,-1 0,1 0,-1-1,2 1,15 6,6 1,0-2,1-1,53 9,101 7,-136-21,569 43,-462-35,-135-10,0 2,0 0,0 1,0 1,21 10,-35-14,-1 1,1 0,-1 0,0 0,0 1,-1 0,1 0,-1 0,0 1,-1-1,1 1,-1 1,0-1,0 0,4 14,-5-11,0 1,-1 0,-1 0,1 0,-2 0,1-1,-2 1,1 0,-1 0,-4 16,-1-4,0 0,-2 0,-1-1,0-1,-2 1,0-2,-1 1,-1-2,-24 27,27-35,0-1,-1 0,-1-1,0 0,0-1,0 0,-1 0,0-2,0 1,0-2,-1 0,1 0,-25 2,-15-1,-1-2,-70-6,33 0,-98 3,164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52.1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1069,'30'1,"-1"2,1 0,-1 3,56 16,107 52,-192-74,5 2,0 1,1 0,-1 0,0 0,-1 1,1 0,-1 0,1 0,3 6,-6-9,-1 0,0 1,0-1,0 1,0-1,0 1,-1 0,1-1,0 1,-1 0,1 0,-1-1,1 1,-1 0,0 0,0 0,0-1,0 1,0 0,0 0,-1 0,1-1,0 1,-1 0,0 0,1-1,-1 1,0 0,0-1,0 1,0-1,-2 3,3-3,-1-1,0 1,0 0,1-1,-1 1,0 0,0-1,0 1,0-1,0 0,0 1,1-1,-1 0,0 1,0-1,0 0,0 0,0 0,0 0,-1 0,1 0,0 0,0 0,-1-1,-26-15,-14-33,12 2,1-1,3-2,2-1,3 0,1-2,3 0,-15-83,30 127,1 0,0-1,1 1,0 0,1 0,2-13,-3 20,0 1,1 0,-1-1,1 1,-1 0,1-1,-1 1,1 0,0 0,0 0,-1-1,1 1,0 0,0 0,0 0,0 0,1 1,-1-1,2-1,-1 1,0 1,0 0,0 0,0 0,0 0,0 0,0 0,0 0,-1 1,1-1,0 1,0 0,0-1,0 1,-1 0,1 0,0 0,-1 0,3 2,4 2,1 0,-1 1,0 1,-1-1,1 1,-1 0,-1 1,1 0,-1 0,-1 0,7 13,-9-89,-6-59,4-336,-1 459,0 1,0-1,1 1,-1-1,1 1,0-1,0 1,0-1,1 1,-1 0,1-1,0 1,0 0,0 0,0 0,0 1,6-6,-6 7,1-1,-1 1,1 0,0 0,0 0,-1 0,1 0,0 0,0 1,0 0,0-1,0 1,0 0,0 1,0-1,0 0,0 1,0 0,-1-1,1 1,0 0,4 3,84 45,-30-13,-25-18,47 33,-70-41,0 0,0 1,-1 1,-1 0,0 0,12 19,-5-7,2-1,0 0,2-2,30 25,-37-33,15 23,-21-19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33.8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0 358,'5'-1,"0"0,0 0,-1-1,1 1,0-1,-1 0,7-4,19-8,587-130,-298 76,-163 29,-48 11,138-18,-216 43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34.6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0,'2'1,"0"-1,0 1,1 0,-1 0,0 0,0 0,0 0,0 0,0 1,0-1,-1 0,1 1,0 0,-1-1,1 1,-1 0,3 3,24 39,-23-35,113 234,-54-103,-8-20,-11-24,65 106,-101-188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35.9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0,'1'14,"0"0,2 0,0 0,5 15,5 27,22 176,62 305,-94-525,0-1,1 0,1 0,-1 0,13 20,-15-29,-1 0,1 0,-1 0,1 1,0-2,0 1,0 0,0 0,0 0,1-1,-1 0,0 1,1-1,-1 0,1 0,-1 0,1 0,0-1,-1 1,1-1,0 1,-1-1,1 0,0 0,0 0,-1-1,1 1,0-1,-1 1,1-1,3-1,10-6,0 0,0-1,-1-1,0 0,0-1,16-17,74-81,-98 100,-1 1,0-1,-1-1,0 1,0-1,-1 1,0-1,-1-1,0 1,0 0,-1-1,-1 1,1-21,-2 13,-1 1,0-1,-1 1,-1 0,-1 0,0 0,-12-28,9 34,4 17,6 24,18 50,45 115,-39-127,-4 2,24 118,-31-123,-13-49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36.6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1,'6'2,"0"0,0 1,0-1,0 1,0 1,-1-1,0 1,0 0,0 0,0 0,0 1,-1-1,5 8,61 75,61 98,47 105,-146-236,4 11,-3 3,-4 0,-2 2,27 111,39 298,-83-421,41 272,-46-300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37.4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 0,'-5'9,"0"6,-1 6,2-1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38.3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0,'3'46,"3"0,1-1,3 0,1-1,18 45,-9-24,116 342,224 462,-117-431,37-25,-221-322,-49-76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40.2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 1,'-2'194,"-1"19,28 248,-21-424,2 0,1-1,2 0,1 0,2-1,2-1,1 0,37 61,-48-88,1-1,0-1,0 1,0 0,1-1,0 0,0-1,0 1,1-1,12 6,-4-4,2-1,-1 0,23 3,-4-1,-16-2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41.3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436 1,'-7'0,"0"1,0 0,1 0,-1 1,0-1,1 2,-1-1,1 1,0 0,0 0,0 0,0 1,1 0,-1 0,1 1,-9 9,-3 6,0 2,1 0,-12 24,14-23,-20 33,2 2,3 1,3 1,3 1,2 1,3 1,2 1,-13 124,28-178,1 0,0 0,0 0,1 0,0 0,1 0,0 0,7 18,-6-23,-1 0,1 0,1 0,-1 0,1-1,-1 0,1 1,1-1,-1-1,0 1,1 0,0-1,0 0,0 0,0-1,10 4,40 12,115 21,2 0,-155-34,-7-3,-1 1,1 0,-1 0,18 10,-26-12,1-1,-1 1,0 0,0 0,0 0,0-1,0 1,0 1,0-1,0 0,0 0,-1 0,1 0,0 1,-1-1,1 0,-1 0,1 1,-1-1,0 0,1 1,-1-1,0 1,0-1,0 0,0 1,0-1,0 1,0-1,-1 0,1 1,-1-1,1 0,-1 1,1-1,-1 0,0 1,1-1,-1 0,0 0,-1 2,-146 180,121-148,2-1,0-2,-3 0,0-2,-2-1,-45 34,54-44,18-11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41.9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0 647,'3'-4,"-1"0,0 1,1-1,0 0,0 1,0 0,0 0,0 0,1 0,0 0,-1 1,1-1,5-2,-7 4,153-81,-42 26,595-336,-597 329,-111 62,1 1,-1-1,1 1,-1 0,0-1,1 1,-1 0,1-1,-1 1,1 0,-1 0,1-1,-1 1,1 0,-1 0,1 0,0 0,-1 0,1 0,-1 0,1 0,-1 0,1 0,-1 0,1 0,-1 0,1 0,0 0,-1 1,1-1,-1 0,1 0,-1 1,1-1,-1 0,0 1,2 0,-4 7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42.4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0,'11'1,"0"1,0 0,0 0,0 1,0 0,-1 1,1 0,-1 0,0 1,-1 1,13 8,12 11,48 45,-73-61,67 64,-4 4,-3 3,-4 2,-3 4,91 169,-126-205,-4-10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06.8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38,'0'-15,"0"-5,0 17,1 11,73 514,-25-192,-24-151,46 360,-36 3,-35-506,0-8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43.5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1 381,'0'-5,"1"0,0 0,0 0,0 1,1-1,0 0,0 1,0-1,0 1,1-1,3-4,42-49,-21 26,-4 1,0 2,2 0,2 2,33-28,-51 48,1 0,0 1,0 0,0 1,0 0,1 1,0 0,0 0,0 1,0 0,1 1,-1 1,1 0,-1 0,1 1,0 1,-1 0,14 2,-19-1,34 5,-1 3,46 16,-76-23,-1 0,0 1,0 0,0 0,0 1,0 0,-1 0,0 1,0-1,-1 2,1-1,-1 1,-1 0,1 0,-1 0,6 12,-9-11,0 0,0 0,-1 0,0 1,-1-1,1 0,-2 0,1 0,-1 0,0 0,-1 1,0-2,-4 14,-7 12,-31 59,26-57,-40 75,-36 78,92-182,-8 29,16-26,15-13,26-10,0 1,1 3,1 1,-1 3,1 2,0 2,91 8,-128-3,-1-1,1 1,-1 1,0 0,0 1,0 0,-1 1,1 0,-1 0,-1 1,1 1,-1-1,0 1,-1 1,0 0,-1 0,1 1,-2-1,1 1,-1 1,-1-1,0 1,-1 0,0 1,0-1,2 19,-5-23,-1-1,-1 0,1 0,-1 0,0-1,-1 1,1 0,-1 0,0-1,-1 1,1-1,-1 1,0-1,-1 0,-6 8,-7 7,-1-1,-28 23,13-11,-1-1,-1-1,-39 23,68-48,-10 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44.3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0,'23'1,"-1"2,0 0,-1 1,1 0,-1 2,40 17,120 68,-95-44,264 145,-285-151,-2 3,-1 2,64 65,-95-78,-2 1,-1 1,-2 2,-1 1,-2 1,-2 1,29 75,-6 16,32 161,-42-151,34 154,-63-270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49.1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131 1436,'-21'1,"13"-1,-1 1,1-1,0-1,0 0,0 0,-10-3,16 4,0-1,-1 0,1-1,0 1,0 0,0-1,0 1,0-1,0 0,0 1,1-1,-1 0,1 0,-1 0,1-1,0 1,-1 0,1 0,0-1,1 1,-1 0,0-1,1 1,-1-1,1-2,-3-19,2-1,0 1,2-1,5-37,27-100,-17 88,-14 64,72-387,-62 307,-4 0,-4-131,-13 135,8 79,-1 0,1 1,-1-1,-1 1,1-1,-1 1,0 0,-1 0,-7-11,10 16,0 0,0 0,0 0,0-1,-1 1,1 0,0 1,0-1,-1 0,1 0,0 0,-1 1,1-1,-1 1,1-1,-1 1,1 0,-1-1,0 1,1 0,-1 0,1 0,-4 1,3 0,-1 0,0 0,1 0,-1 0,1 1,0-1,-1 1,1 0,0-1,0 1,0 0,-2 4,-2 1,1 0,0 0,1 1,0 0,0-1,1 2,-5 15,6-11,1 0,1 0,0-1,0 1,2 0,-1-1,2 1,0-1,0 1,1-1,1 0,0-1,0 1,1-1,11 16,6 6,0-2,2-1,52 47,-31-36,2-2,2-3,2-1,101 49,236 76,-284-121,-82-30,1 0,-1 2,-1 0,0 2,23 17,-41-27,1 0,-1 0,0 1,0 0,0 0,-1 0,0 0,1 1,-2-1,1 1,0 0,-1 0,0 0,0 0,0 0,-1 1,0-1,0 0,0 1,0-1,-1 0,0 1,0-1,-1 1,0-1,0 1,0-1,0 0,-4 8,-8 13,-1-1,-2 0,0-1,-2-1,-39 40,1 2,-20 29,-128 150,165-203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50.4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251 1487,'-19'24,"1"0,2 1,0 1,1 1,2 0,-11 32,-17 46,-35 140,74-236,-1 1,0 1,1 0,0 21,1-30,1 0,0 0,0 0,1 0,-1 0,0 0,1 0,-1 0,1 0,0 0,-1-1,1 1,0 0,0 0,0-1,0 1,1 0,-1-1,0 1,1-1,-1 0,1 1,-1-1,1 0,0 0,0 0,-1 0,3 1,7 0,-1 1,1-1,0-1,0 0,-1-1,1 0,0 0,17-4,92-23,-52 9,-37 12,210-52,-202 46,-1-1,0-3,-1 0,36-23,-53 21,-20 18,0 0,0-1,-1 1,1 0,0 0,0-1,0 1,-1 0,1 0,0-1,0 1,-1 0,1 0,0-1,-1 1,1 0,0 0,-1 0,1 0,0 0,-1 0,1-1,0 1,-1 0,1 0,0 0,-1 0,1 0,0 0,-1 0,1 0,0 1,-1-1,1 0,0 0,-1 0,-53 9,45-7,-170 37,75-14,-171 18,271-42,-1-1,1 1,-1-1,1-1,-1 1,1-1,-1 1,1-1,-1-1,1 1,-5-2,8 1,-1 1,1 0,-1-1,1 1,-1-1,1 1,0-1,0 1,0-1,0 0,0 0,0 0,0 0,1 0,-1 1,1-1,-1 0,1 0,0-1,0 1,0 0,0 0,0 0,0 0,0 0,2-3,6-35,2 2,1-1,27-57,-1-2,-8 15,173-602,-191 633,-3 0,-3 0,-1 0,-3-1,-10-96,4 121,0 0,-2 0,-1 0,-1 0,-2 1,0 1,-2 0,-1 1,0 0,-2 1,-1 1,-22-24,35 43,-89-87,85 84,0 1,-1-1,1 1,-1 1,-1 0,1 0,-1 1,0 0,-19-5,28 9,0-1,0 1,-1 0,1 0,0 0,0 0,0 0,0 0,0 0,-1 0,1 0,0 1,0-1,0 0,0 1,0-1,0 1,0-1,0 1,0 0,0-1,0 1,0 0,0-1,1 1,-3 2,2-1,1 0,-1 0,0 1,1-1,-1 0,1 0,0 1,-1-1,1 0,0 1,1-1,0 4,1 8,2-1,-1 1,10 18,17 35,3-1,44 65,94 115,-17-49,8-6,9-8,281 235,-289-284,170 156,-328-284,9 7,-1 0,0 1,-1 1,-1 0,0 1,12 24,-15-19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51.0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1862,'7'-1,"-1"-1,1 1,-1-1,1-1,-1 1,0-1,0 0,0 0,0-1,-1 0,0 0,1 0,4-6,11-6,88-66,472-339,523-268,65 97,-1115 576,-63 22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51.5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1049,'9'-2,"-1"0,1 0,0-1,0 0,-1 0,0-1,0 0,0-1,13-9,11-5,586-281,-253 131,-299 137,779-403,-785 396,-46 27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54.8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52 379,'21'-19,"2"2,0 0,35-19,17-12,37-43,-77 60,1 2,2 1,56-31,-93 59,-1-1,1 1,0-1,-1 1,1 0,0 0,-1-1,1 1,0 0,-1 0,1 0,0 0,0-1,-1 1,1 0,0 0,0 1,-1-1,1 0,0 0,-1 0,1 0,0 1,-1-1,1 0,0 1,-1-1,1 0,0 1,0 0,6 23,-13 35,-18 31,-49 120,40-122,-374 877,354-842,121-260,156-234,-142 254,-81 115,1 0,-1 1,0-1,1 0,0 1,-1-1,1 1,0 0,-1 0,1-1,0 1,0 0,0 0,0 1,0-1,0 0,0 1,1-1,-1 1,0 0,0 0,0 0,0 0,1 0,3 1,5 1,1 0,-1 2,21 7,7 3,10-7,-28-6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56.1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257 1003,'6'-2,"-1"1,0-2,0 1,0 0,-1-1,1 0,0 0,-1-1,0 1,0-1,0 0,0 0,5-7,-5 6,28-30,20-21,84-118,-124 155,0 0,-2-1,0 0,-1-1,-1 0,-1 0,-1-1,0 0,-2 0,-1 0,1-24,-4 37,0 0,-1 0,0 0,-1 0,0 0,0 0,-1 0,0 1,-1-1,1 1,-2 0,1 0,-1 0,0 1,-1 0,0 0,0 0,0 0,-1 1,0 0,0 1,0 0,-16-9,14 10,-1 0,1 1,-1-1,1 2,-1-1,0 2,0-1,0 1,-1 1,1 0,0 0,0 1,0 0,0 1,0 0,0 0,1 1,-1 1,1 0,-1 0,-13 9,3 1,0 1,1 1,0 1,1 0,1 2,1 0,1 1,1 0,0 1,-17 36,14-20,2 1,1 1,1 0,3 1,-10 69,18-91,0 1,1-1,1 1,1-1,1 0,0 1,1-1,1 0,10 28,-10-38,0 0,0 0,0 0,1 0,1-1,-1 0,1 0,0 0,1-1,-1 0,1 0,1 0,-1-1,1 0,0-1,0 0,0 0,0-1,1 0,0 0,13 2,59 10,159 10,-189-24,1-3,-1-2,0-2,66-16,-38 1,0-3,88-41,-133 50,-2-2,1-1,-2-1,-1-2,0-2,-2 0,33-35,-53 50,-1-1,-1 1,0-1,0 0,-1-1,0 0,0 0,-1 0,-1 0,1 0,-2-1,0 1,0-1,1-18,-4 14,0 0,0 1,-2-1,0 1,0 0,-1-1,-1 1,0 1,-1-1,-11-16,-24-35,-4 3,-2 1,-3 2,-2 3,-70-59,50 63,206 121,237 165,-363-228,0 0,-1 1,0 0,0 0,-1 0,0 1,0 0,-1 0,0 0,0 1,6 17,-7-10,0-1,-1 1,-1 0,-1 0,0 0,-2 24,-3 47,1 204,3-288,0-1,0 0,0 0,0 1,1-1,-1 0,1 0,-1 0,1 0,0 1,0-1,0 0,0 0,0 0,0-1,1 1,-1 0,0 0,1-1,0 1,-1-1,1 1,0-1,0 0,0 1,0-1,0 0,0 0,0-1,0 1,0 0,0-1,1 1,-1-1,0 0,0 0,1 1,-1-2,0 1,4-1,9-1,0-1,-1-1,1-1,27-12,-23 10,31-14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56.8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82 10,'-1'10,"-1"-1,1 0,-2 1,1-1,-1 0,-6 10,-4 18,-2 25,3 1,2 0,4 1,2 0,9 122,-5-181,0 0,1 0,0 0,-1 0,2-1,-1 1,1 0,0 0,0-1,0 1,0-1,6 7,-6-8,1 0,0-1,1 1,-1-1,0 0,1 0,-1 0,1 0,0-1,-1 1,1-1,0 0,0 0,0 0,0-1,5 1,30 0,0-1,0-2,-1-2,1-1,-1-3,0 0,-1-3,0-1,0-1,61-34,-94 45,1 0,-1 0,0-1,0 1,0-1,0 0,0 0,-1-1,1 1,-1-1,0 0,0 0,0 0,2-6,-3 6,-1 0,-1 0,1 0,0 0,-1 0,0 0,0-1,0 1,-1 0,1 0,-1 0,0 0,0 0,0 0,-1 0,1 0,-3-3,-114-208,45 90,63 106,-1 0,-1 1,-14-18,22 32,0-1,0 1,-1 0,1 0,-1 1,0 0,0-1,0 1,0 1,0-1,-1 1,1 0,-1 0,0 1,0-1,-6 0,-9 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57.7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326 1,'-14'0,"0"1,0 1,1 0,-1 1,1 1,-1 0,1 0,1 2,-16 7,-9 8,-56 44,92-64,-3 1,1 1,0-1,-1 1,1 0,0 0,1 0,-1 0,0 0,1 1,0-1,0 1,0 0,0 0,0-1,1 1,0 0,0 0,0 0,-1 6,3-6,-1 0,1 0,0 0,0 0,0 0,1 0,-1 0,1 0,0 0,0-1,0 1,0-1,1 0,0 1,-1-1,1 0,0 0,7 4,26 19,1-2,77 37,-12-7,-19-9,38 24,-116-66,-1 1,0 0,0 1,0-1,0 1,-1-1,1 1,-1 0,-1 1,1-1,-1 0,1 1,-2-1,1 1,0 0,-1 0,0-1,-1 1,1 0,-1 0,0 0,-1 0,0 0,-2 10,-3 13,-1 1,-1-1,-18 40,22-59,-3 9,-1-1,-17 27,22-39,0-1,-1 0,0-1,0 1,-1-1,1 1,-1-1,0-1,0 1,0-1,0 0,-9 4,-6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07.5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0,'4'64,"3"-2,2 1,30 104,-23-101,262 949,-277-1012,8 27,-2-9,0-1,-2 1,-1 0,3 42,-8-49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58.3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58.8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00.1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1602,'6'-1,"0"-1,0 0,0 0,0 0,0-1,0 0,-1 0,1 0,9-9,11-5,761-355,29 67,-592 225,44-18,321-111,-51 10,-130 44,-304 121,76-30,-152 53,-19 9,-1-1,0-1,0 1,13-10,-65 19,-17 13,2 3,-61 31,11 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01.3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1246,'8'-1,"0"-1,-1 1,1-2,0 1,-1-1,0 0,11-6,4-2,162-59,218-52,346-100,-493 144,307-51,-463 113,-30 6,-1-4,78-25,-85 21,119-19,33-8,-120 14,-3-3,-1-5,128-75,-191 97,-1-1,23-23,-23 20,36-25,-18 7,-32 28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05.3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0 527,'316'-15,"-134"3,803-24,300-17,50 16,-780 23,-307 5,196-27,-100 5,-262 26,195-17,-231 10,-37 4,-29 0,-356-56,-472-62,478 107,364 17,15-2,18-2,24 1,-1 3,1 2,-1 2,76 13,-44 1,156 52,-217-61,-1 0,1 2,-1 1,-1 0,0 2,0 0,-1 1,-1 0,0 2,-1 0,0 1,-1 0,-1 2,-1-1,-1 2,0 0,-1 0,-1 1,-1 0,-1 0,-1 1,6 24,-5 7,-3 1,-1-1,-6 77,2 33,4-134,1-8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06.4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0 491,'1'-3,"1"0,-1 0,1 1,0-1,0 0,0 1,0 0,0-1,0 1,0 0,1 0,-1 0,1 0,5-2,2-3,68-51,155-87,102-25,-231 120,-104 50,8-5,1 2,-1-1,1 1,17-4,-25 7,0-1,0 1,0 0,0 0,1 0,-1 0,0 0,0 0,0 1,0-1,0 0,1 1,-1-1,0 0,0 1,0 0,0-1,0 1,1 1,-1-1,0 0,0 1,-1-1,1 0,-1 1,1-1,-1 1,1-1,-1 1,0-1,0 1,0 0,0-1,0 1,0-1,0 1,0-1,0 1,-1 1,-11 42,-1 0,-3-1,-30 61,19-45,-110 267,-68 153,205-479,-3 5,0 0,0 0,1 0,0 0,0 0,0 7,2-12,0-1,0 0,0 1,0-1,0 1,0-1,0 1,0-1,0 1,0-1,0 0,1 1,-1-1,0 1,0-1,1 0,-1 1,0-1,0 1,1-1,-1 0,0 0,1 1,-1-1,0 0,1 0,-1 1,1-1,-1 0,1 0,-1 0,1 1,28-7,623-226,-571 211,-53 16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07.8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1336,'34'-3,"1"-1,-1-2,0-1,-1-2,48-19,-16 6,559-187,-329 109,943-402,-1061 420,175-76,-309 142,-27 12,-1-2,0 0,16-9,-30 11,-10 2,-10 1,-333-18,168 6,-374-28,495 31,63 10,0 0,-1 0,1 0,-1 0,1 0,0 0,-1 0,1 0,0 0,-1 0,1 0,-1-1,1 1,0 0,-1 0,1 0,0-1,0 1,-1 0,1 0,0-1,-1 1,1 0,0 0,0-1,-1 1,1 0,0-1,0 1,0 0,0-1,-1 1,1 0,0-1,0 1,0-1,29-9,82-9,151-5,114 18,-287 6,-17-1,108 4,-173-3,-1 1,0 0,0 0,0 1,0 0,0 0,0 0,-1 1,1 0,-1 0,1 0,-1 1,0-1,0 1,-1 1,1-1,-1 1,0-1,0 1,0 0,-1 1,0-1,0 1,0-1,3 11,2 11,-2 0,0 0,-2 0,2 45,-4-38,10 548,-13-438,0-103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08.9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 1189,'3'0,"1"1,-1-1,1 1,-1 0,0 0,1 1,-1-1,0 0,0 1,0 0,0 0,0 0,0 0,4 5,37 44,-33-37,46 62,65 115,31 95,-39-71,-101-193,-1 1,-2 1,12 35,-55-94,-9-23,2-2,4-2,1-2,-27-73,-84-277,116 319,-40-129,11-3,-45-341,98 530,3 24,1 1,0-1,1 0,0 1,1-1,0 0,2 1,-1-1,7-21,-7 33,0-1,1 1,0 0,0 0,0 0,0 0,0 0,0 0,0 0,1 1,-1-1,0 1,1 0,-1 0,1 0,0 0,-1 0,1 0,0 1,5-1,62-2,-54 4,24-1,143 7,-154-5,-1 2,0 1,0 2,34 12,-52-15,-1 1,0 1,0 0,-1 0,0 0,0 1,0 0,-1 1,0-1,0 2,-1-1,0 1,-1 0,0 0,0 0,-1 1,0-1,-1 1,4 16,3 17,-2 1,-2 0,1 53,-4 382,-4-470,1 0,-1 0,-1 1,1-1,-2-1,1 1,-6 11,6-16,-1 1,0-1,0 0,0 0,0 0,-1 0,0-1,1 0,-1 1,-1-1,1-1,0 1,-1-1,-6 3,-206 72,109-42,55-21,32-10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10.7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630 207,'-32'-30,"-1"1,-2 2,-1 1,-44-23,67 42,1 0,-1 1,0 1,0 0,-1 1,0 1,1 0,-15-1,22 3,0 1,0 0,0 0,0 1,0 0,0 0,1 0,-1 1,0 0,1 0,-1 0,1 1,0-1,0 2,0-1,0 0,1 1,-1 0,1 0,0 0,-6 7,-9 16,0 0,2 2,1 0,1 0,2 1,1 1,1 1,1-1,2 2,2-1,1 1,1 0,2 0,1 0,4 43,0-64,-1 1,1-1,1 0,0 0,1 0,0-1,1 1,1-1,-1-1,14 17,-6-11,1-1,0-1,1 0,1-1,32 20,0-7,1-1,1-4,105 31,-6-14,240 29,161-20,-545-47,0 0,0 1,0 0,0 0,0 1,0-1,0 1,0 1,-1-1,8 5,-12-6,1 0,-1 1,0-1,0 0,0 1,0-1,0 1,0-1,0 1,0-1,0 1,-1 0,1-1,-1 1,1 0,-1 0,0-1,0 1,0 0,0 0,0 0,0-1,0 1,-1 0,1 0,0-1,-1 1,0 0,1-1,-1 1,0 0,0-1,0 1,0-1,0 1,0-1,-2 2,-21 30,0-2,-2 0,-2-2,-35 30,32-34,-1-2,-1-1,-1-1,-44 19,55-30,0-1,-1 0,-1-2,1-1,-1-1,0-1,-43 1,16-2,31 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11.3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0 549,'15'-2,"0"0,-1-1,1-1,-1-1,0 0,-1 0,19-11,11-3,576-218,-392 152,-110 41,126-67,-223 100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27.3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40,'0'-10,"2"-17,4 25,7 14,235 300,-145-178,-66-86,106 124,-120-148,1-1,1-1,2-1,49 30,68 36,-60-34,144 67,-223-118,-1 0,1 0,0 0,0-1,0 1,0-1,0 0,0-1,0 1,0-1,0 0,0 0,0-1,8-1,-9 0,0 0,0-1,0 1,0-1,-1 0,1 0,-1 0,1 0,-1 0,0-1,0 0,-1 0,1 1,-1-1,4-8,26-50,-21 41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08.4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0 214,'17'-9,"27"-6,24-6,12-7,6 0,-4 6,-10 2,-15 4,-11 1,-10 3,-7 3,-8-1,-8 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11.8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1,'9'1,"0"2,0-1,0 1,-1 1,1-1,-1 1,0 1,0 0,0 0,-1 0,12 12,3 0,449 391,-430-369,31 34,-41-40,61 51,-71-69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13.0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982 496,'-1'3,"0"1,-1-1,1 0,-1 0,0 0,0 0,0 0,0 0,-1 0,1-1,-1 1,1-1,-1 0,-4 3,-3 3,-59 53,-2-4,-3-2,-127 69,185-115,-1-1,-1 0,1-2,-1 0,0 0,-1-2,1 0,-24 1,31-5,1 0,-1 0,0-1,0-1,1 0,-1 0,1-1,0 0,0-1,0 0,0 0,0-1,1-1,0 0,-14-11,7 3,1-1,1-1,0 0,1-1,1 0,1-1,0 0,1-1,1 0,-12-39,17 45,0 0,1 0,1-1,0 1,1-1,1 0,0 1,0-1,2 1,-1-1,2 1,0 0,0 0,2 0,-1 0,2 0,-1 1,10-14,0 6,1-1,1 2,1 1,1 0,0 1,2 1,39-24,-12 12,1 3,86-32,-91 41,1 2,1 2,1 1,-1 3,1 2,1 2,-1 2,0 2,1 2,-1 3,0 1,0 2,-1 3,0 1,63 27,-47-11,-2 3,-2 3,-1 3,-1 1,-3 4,-1 1,47 52,-63-57,-2 2,-1 1,-3 2,-1 1,-2 1,-2 2,-3 0,-1 1,23 83,-33-79,-3 0,-2 1,-2-1,-3 1,-8 82,5-117,-1 1,-1-1,-1 0,-1-1,0 1,-2-1,1 0,-2-1,0 0,-1 0,-14 16,-18 17,-89 82,82-85,24-22,-1-1,-1-1,-1-1,0-1,-49 23,64-36,0-2,0 0,-1-1,0 0,0-1,0 0,0-1,0-1,0 0,-1-1,1-1,0 0,0-1,0 0,0-1,-19-7,-6-7,0-1,1-3,1-1,1-1,1-2,1-2,2-1,-31-34,55 54,0-1,1 1,0-2,0 1,1-1,0 0,1 0,0-1,1 1,-5-17,8 18,-1 1,2-1,-1 0,1 1,1-1,0 0,0 1,0-1,1 1,0 0,1-1,0 1,0 0,7-10,0-4,2 1,0 1,2 0,0 0,1 2,1-1,1 2,0 1,1 0,1 1,0 1,1 0,1 2,0 0,25-9,-10 8,1 1,0 2,1 1,0 2,1 2,-1 1,1 2,61 5,95 31,-136-21,1-3,86 4,-115-14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13.6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0 754,'1'-8,"0"1,0 0,1 0,0-1,0 1,1 0,0 0,0 1,1-1,-1 1,7-8,56-67,-54 68,49-53,3 2,3 2,3 4,2 3,2 3,3 3,128-60,-97 63,-85 38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14.3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1 529,'18'-1,"0"-1,0 0,0-2,0 0,0-1,33-14,97-56,-115 56,482-297,-509 312,9-8,1 0,1 2,0 0,0 0,27-9,-27 15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15.1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130 0,'-1'13,"-1"0,0-1,-1 0,0 1,-10 22,-3 9,-8 40,4 0,4 2,3 0,-3 127,16-209,0 1,0-1,1 0,-1 1,1-1,0 0,0 1,0-1,1 0,0 0,0 0,0 0,0 0,0-1,1 1,0-1,-1 1,1-1,0 0,6 4,-1-1,1-1,1 0,-1-1,1 0,-1-1,1 0,18 4,27 1,1-2,-1-2,83-6,-78 1,-55 1,1 0,-1 0,1-1,-1 1,0-1,1 0,-1 0,0-1,0 0,0 0,6-3,-8 3,-1-1,0 1,0 0,0-1,0 1,-1-1,1 0,0 1,-1-1,0 0,0 0,0 0,0 0,0 0,-1 0,1 0,-1 0,0 0,0-1,-1-4,0-24,-3 1,0 0,-2 0,-1 0,-18-45,-70-141,15 76,68 123,-1 0,-2 0,1 1,-2 1,-20-16,30 28,0 1,-1-1,0 1,1 1,-1-1,0 1,0 1,0-1,-1 1,1 0,0 1,0 0,-1 0,1 0,-13 3,9-1,0-2,-1 1,1-2,0 1,-13-4,8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17.6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523 45,'0'-2,"-1"0,0 1,1-1,-1 0,0 1,0-1,0 0,0 1,0-1,-1 1,1-1,0 1,-1 0,1 0,-1 0,1 0,-1 0,1 0,-1 0,0 0,0 0,1 1,-5-2,-42-9,33 10,0 1,0 1,0 0,1 1,-1 0,1 2,-1 0,1 0,0 1,0 1,1 0,0 1,0 0,0 1,-14 13,2 0,0 1,1 1,1 1,1 1,-32 49,50-69,1 1,-1 0,1 0,0 0,1 0,0 1,0-1,0 1,-1 9,3-14,0 0,0 0,0 1,0-1,1 0,-1 0,1 0,0 0,-1 0,1 0,0 0,0 0,0 0,1 0,-1-1,0 1,1 0,-1-1,1 1,-1-1,1 1,0-1,0 0,-1 0,1 0,0 0,0 0,0 0,0 0,0-1,0 1,1-1,2 1,59 11,102 7,-35-6,-5 1,84 13,-173-20,0 1,0 2,50 22,-81-30,-1 0,0 1,1 0,-1 0,0 0,0 0,-1 1,1 0,-1 0,0 0,0 1,0-1,0 1,4 8,-6-8,-1-1,0 1,0 0,0 0,0-1,-1 1,0 0,0 0,0 0,0 0,-1 0,0-1,0 1,0 0,-1 0,1-1,-5 9,-11 26,-2-1,-1 0,-2-2,-2 0,-1-2,-40 43,51-65,0-1,-1 0,-1-1,-19 9,14-8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18.5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1 256,'10'-9,"1"2,0 0,1 0,0 1,0 0,16-5,19-9,66-39,131-47,-187 91,-35 12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19.1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0 136,'5'0,"9"0,12 0,9 0,7-5,10-5,5-5,0-1,9 3,0 4,-5-1,-6 1,-7-2,-8 0,-6 3,-5-1,-7-1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19.8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0 186,'36'-15,"-19"6,63-21,1 4,116-23,-159 41,99-31,-108 29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21.1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0 283,'47'-61,"-5"5,-10 21,-15 15,1 1,36-29,-47 42,1 1,-1 1,1-1,0 1,1 1,-1-1,1 2,-1-1,1 1,0 0,0 1,9-1,9 1,-1 1,1 2,-1 0,1 1,-1 2,0 1,-1 1,1 1,-1 1,-1 1,0 2,0 0,-1 1,-1 2,0 0,24 22,-40-31,-1-1,0 1,0 0,0 0,-1 0,1 1,-2-1,1 1,-1 0,0 0,0 0,-1 1,0-1,0 1,-1-1,1 11,-2-8,-1 1,0 0,-1-1,0 1,-1-1,0 0,0 0,-1 0,0 0,-9 13,-11 12,-1-1,-1-1,-2-2,-54 49,-187 187,245-235,24-32,0 0,0 0,-1 0,1 0,0 1,0-1,0 0,0 0,0 0,0 0,0 1,0-1,0 0,0 0,0 0,1 0,-1 1,0-1,0 0,0 0,0 0,0 0,0 0,0 1,0-1,0 0,0 0,1 0,-1 0,0 0,0 0,0 1,0-1,0 0,1 0,-1 0,0 0,0 0,0 0,0 0,1 0,-1 0,0 0,0 0,0 0,0 0,1 0,-1 0,0 0,0 0,0 0,24-8,258-116,354-103,-558 200,-61 25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09.0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257 0,'-4'1,"1"-1,-1 1,1 0,-1 0,1 1,-1-1,1 1,0-1,0 1,0 0,0 1,0-1,0 0,0 1,1-1,-1 1,1 0,0 0,0 0,-3 5,-5 10,1 0,-11 27,18-39,-28 77,4 1,3 1,-19 150,25-73,6 179,11-325,-1-9,1-1,0 1,0-1,1 1,-1-1,1 1,1-1,-1 0,1 0,0 1,1-1,3 6,5 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22.5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0,'1'5,"0"-1,0 1,0-1,1 0,-1 0,1 1,0-1,1 0,-1-1,3 5,5 8,105 191,250 478,252 783,-446-987,633 1656,-111-566,-254-545,-417-967,-12-37,-2 1,-1-1,0 1,-2 1,4 32,-9-39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23.9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14 937,'6'7,"0"1,-1 0,-1-1,1 2,-1-1,-1 0,1 1,2 13,5 11,53 115,6-3,147 223,-178-312,-19-29,29 53,-48-79,0 1,0-1,-1 0,1 1,0-1,-1 1,1-1,-1 1,0-1,0 1,1 0,-1-1,0 1,0-1,-1 3,1-4,0 1,-1-1,1 1,0-1,-1 1,1-1,0 0,-1 1,1-1,-1 1,1-1,-1 0,1 0,-1 1,1-1,-1 0,1 0,-1 0,1 1,-1-1,1 0,-1 0,1 0,-1 0,1 0,-1 0,1 0,-2 0,-2-1,1 0,-1 0,0 0,0 0,0-1,1 0,-1 1,1-1,-1-1,-3-2,-9-9,1-2,0 1,1-2,1 0,1-1,-16-28,-55-127,58 114,-137-339,141 330,2-1,4 0,2-1,-3-76,16 137,-8-223,9 183,2 1,17-85,-17 121,0 1,1 0,0 0,1 0,0 0,1 1,0 0,1 0,0 1,0-1,1 2,0-1,0 1,1 0,1 1,17-12,-12 11,0 1,0 0,1 1,0 0,0 1,0 1,1 1,0 0,-1 1,1 1,20 1,-21 1,0 0,-1 1,1 1,-1 0,0 1,0 1,0 0,-1 1,0 1,0 0,0 1,12 10,-17-12,-1 2,1 0,-2 0,1 0,-1 1,0 0,-1 0,0 1,-1 0,0 0,0 0,-1 0,0 1,-1 0,0 0,-1 0,2 20,-4-1,-1 0,-1 0,-2 0,-1-1,-1 1,-2-1,0-1,-2 1,-27 52,4-20,-2-2,-3-1,-56 66,86-115,-26 35,-3-2,-1-1,-2-2,-63 48,79-73,3-5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24.7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383 1,'-83'76,"38"-36,-74 85,91-90,-32 54,53-78,0 1,1 0,1 1,0 0,1-1,0 2,1-1,0 0,0 15,3-26,0 0,0 0,0 1,1-1,-1 0,1 0,0 0,0 1,0-1,0 0,0 0,0 0,0-1,0 1,1 0,-1 0,1-1,0 1,-1-1,1 1,0-1,0 0,0 1,0-1,0 0,0 0,0-1,0 1,0 0,1-1,-1 1,0-1,4 0,10 3,1-2,-1 0,27-3,-22 1,42 0,167-9,-200 6,0 0,0-2,-1-2,0-1,42-18,-67 26,0-1,0 0,0-1,0 1,0-1,0 0,-1 0,1 0,-1 0,0 0,0-1,0 1,-1-1,1 0,-1 0,0 0,0 0,0-1,2-6,-3 5,-1-1,1 1,-1-1,0 1,-1-1,0 1,0-1,0 1,-1-1,0 1,0 0,0 0,-5-8,-1 0,0-1,-2 1,1 1,-2 0,0 0,0 1,-1 0,0 1,-1 1,-1 0,0 0,0 2,0 0,-1 0,0 1,-26-7,13 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25.2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1,'0'4,"0"6,0 5,9 9,7 4,9 7,4 9,7 7,1 2,3 1,-2-4,-2-6,1-3,-6-3,-4-5,-6-7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26.5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564 863,'1'-3,"1"1,-1 0,0 0,1 0,0 0,-1 0,1 0,0 1,0-1,0 1,0-1,0 1,0 0,5-3,8-5,20-21,-2-1,-1-1,30-40,-46 50,0-1,-1 0,-1-1,-1-1,-1 0,10-35,-19 53,-1-1,0 0,0 0,-1 0,0 0,0 0,-1 0,0 0,-1 0,0 0,-2-13,1 17,0 0,0-1,0 1,-1 0,0 0,0 0,0 0,0 1,0-1,-1 1,1 0,-1 0,0 0,0 0,0 1,0-1,-1 1,1 0,0 0,-8-1,-10-3,0 1,0 1,0 1,0 1,-1 1,1 1,-1 1,1 0,0 2,-1 1,1 1,1 0,-39 17,23-7,1 2,1 1,1 2,0 2,2 1,-59 53,74-59,0 1,0 1,2 0,1 1,0 0,1 1,2 1,-16 36,24-48,0 1,0-1,0 0,2 1,-1 0,1-1,1 1,0 0,0-1,1 1,1-1,-1 1,2-1,0 1,0-1,0 0,1 0,1 0,0-1,0 0,1 0,8 10,6 3,1-1,0 0,2-2,1-1,0 0,1-2,36 18,4-4,132 44,-129-54,0-4,1-2,0-4,1-2,0-4,73-4,-134-1,1 0,-1-1,0 0,0-1,0 0,0 0,0-1,0 0,-1 0,0-1,0 0,0 0,0-1,-1 0,0-1,0 0,-1 0,0 0,0 0,5-9,8-17,-2 0,0-1,19-64,-21 57,10-30,-4-2,-3 1,-3-2,-3 0,-4-1,-3 0,-9-149,3 208,0 1,-2 0,1 0,-2 0,0 0,-1 1,-7-15,9 23,0 1,-1 0,1 0,-1 1,0-1,0 1,-1 0,0 0,1 0,-1 1,0-1,-1 1,1 0,0 1,-1-1,0 1,1 0,-1 1,0-1,-7 0,-1 0,0 0,0 1,0 1,0 0,-1 1,-22 4,34-4,0-1,1 1,-1-1,1 1,-1 0,1 0,-1 0,1 0,0 0,-1 1,1-1,0 1,0 0,0-1,0 1,0 0,0 0,1 0,-1 1,1-1,-1 0,1 0,0 1,0-1,0 1,0-1,0 1,1 0,-1-1,1 1,0-1,0 1,-1 0,2 0,-1-1,0 1,1-1,-1 1,1 0,0-1,-1 1,3 2,1 5,0-2,1 1,0 0,1-1,0 0,0 0,0-1,1 0,0 0,1 0,8 5,19 14,45 23,-64-40,69 36,155 57,10 4,-240-102,-1 1,-1 0,1 1,-1-1,0 1,0 1,-1 0,0 0,10 12,-14-14,0 0,-1 0,0 0,0 0,0 0,0 0,-1 0,0 1,0-1,0 0,-1 1,0-1,0 1,0-1,-1 0,1 1,-2-1,1 0,-2 6,-6 18,-2 0,-1 0,-1-1,-29 46,32-61,1-2,-2 0,-15 15,21-23,-17 17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29.1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560 230,'0'-15,"0"-3,0 1,-1-1,0 1,-2-1,-5-21,7 34,-1 1,0-1,0 1,-1-1,1 1,-1 0,0 0,0 0,0 1,0-1,-1 1,0-1,0 1,1 0,-2 1,1-1,0 1,0-1,-1 1,1 1,-1-1,0 1,-8-2,-2 0,0 0,0 1,0 1,-1 0,1 1,-1 1,1 0,0 1,-1 1,1 0,1 1,-1 1,0 0,1 1,0 1,0 0,1 1,0 0,1 1,-1 0,2 1,-1 1,-12 15,6-4,1 2,1 0,-13 26,25-42,1-1,0 1,0 0,0 0,1 0,0 0,1 0,0 1,0-1,1 0,0 1,0-1,1 1,0-1,2 9,0-10,0-1,1 0,-1 0,1 0,0 0,1-1,-1 1,1-1,0 0,0-1,1 1,-1-1,12 6,4 2,0-1,41 15,325 116,-338-124,-14-6,39 19,-67-27,1 0,-1 0,0 1,0 0,0 0,0 0,-1 1,0 0,0 1,7 10,-11-12,0 0,-1 0,1 0,-1 0,0 0,0 0,-1 0,0 0,0 0,0 1,0-1,-1 0,0 0,0 0,0 0,-1 0,0 0,0 0,-4 8,-7 12,-1-1,-22 30,28-42,-105 138,111-147,0 0,-1 0,0 1,0-2,0 1,0 0,0-1,0 1,-1-1,1 0,-1 0,0 0,1-1,-1 1,0-1,0 0,0 0,0 0,0-1,-6 1,1-2,0 0,0-1,1 0,-1-1,0 0,1 0,0-1,-11-6,-14-9,-36-27,11 6,30 23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29.8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1 357,'17'-2,"1"-1,-1 0,0-2,0 0,-1-1,1-1,-1 0,27-18,20-7,48-19,-13 4,1 4,123-34,-164 66,-46 10,0-1,0 0,0-1,0 0,20-9,-25 7,-10 1,-7 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30.5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1,'0'0,"-1"0,1 0,-1 0,1 0,-1 0,1 1,-1-1,1 0,-1 0,1 0,-1 1,1-1,0 0,-1 1,1-1,-1 1,1-1,0 0,0 1,-1-1,1 1,0-1,0 1,-1-1,1 1,0-1,0 0,0 1,0 0,0-1,-1 1,1-1,0 1,0-1,1 1,-1-1,0 1,0-1,0 1,0-1,0 1,0-1,1 1,-1-1,0 0,0 1,1-1,-1 1,0-1,1 1,-1-1,1 1,17 30,-16-29,36 49,3-2,48 46,38 45,-109-117,0 1,-2 1,-1 0,17 40,28 51,-53-101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32.1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1 472,'1'10,"1"0,0 0,1 0,0-1,0 1,7 12,4 13,-6-10,1-1,1 0,0-1,2 0,20 29,-26-44,0-1,0 0,0-1,1 1,0-1,0 0,1-1,-1 0,1 0,0-1,1 0,-1 0,1-1,0 0,-1 0,1-1,0 0,14 1,-18-3,1 1,0-1,-1 0,1 0,0-1,-1 1,1-1,-1 0,1-1,-1 0,1 0,5-3,-7 3,-1-1,1 0,-1 0,0-1,0 1,-1 0,1-1,-1 0,1 0,-1 0,0 0,-1 0,1 0,-1 0,0-1,1-5,10-49,-2 0,2-105,-15-122,0 230,-15-87,34 234,-2-3,32 104,-34-152,-3-11,1 0,1 0,17 31,10 0,4-2,51 57,43 60,-126-159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32.9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1 525,'9'-4,"6"-2,10-4,14-8,16-11,17-8,17-7,20-4,7 2,6 0,-5-1,-13 4,-17 4,-14 5,-11 8,-16 5,-11 5,-13 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09.9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561 0,'-17'1,"0"1,0 1,0 0,0 1,1 1,0 1,0 0,0 1,1 0,-1 1,2 1,0 1,0 0,-19 18,-7 10,1 3,2 1,-34 51,53-68,2 0,0 1,-22 54,31-64,2 0,0 1,1 0,0 0,2 0,0 1,1-1,1 22,1-32,0 0,1-1,0 1,0-1,0 0,1 1,-1-1,2 0,-1-1,1 1,0 0,0-1,0 0,1 0,-1 0,1-1,0 1,1-1,-1 0,1-1,0 0,0 1,8 2,16 5,-1 0,2-2,51 9,-58-13,33 6,-26-7,-1 2,-1 2,1 0,40 18,-66-23,0-1,-1 1,1 0,0-1,-1 2,0-1,0 0,0 1,0-1,-1 1,1 0,-1 0,0 0,0 0,0 0,-1 0,1 1,-1-1,0 0,0 1,0 7,0 9,-1 1,-1 0,-4 30,-1 4,6-48,0 0,0 0,-1 0,-1 0,1-1,-1 1,0 0,-1-1,0 0,0 1,-1-1,0 0,0-1,0 1,-1-1,0 0,0 0,-1 0,1-1,-10 7,-51 47,-114 89,163-137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33.5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0 400,'46'-2,"0"-2,-1-1,51-14,132-45,-172 47,508-190,-562 207,8-5,0 0,0-1,-1 0,11-9,-14 10,1-1,0 2,1-1,-1 1,1 0,-1 0,15-4,2 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34.4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384 166,'-12'2,"-1"1,1 0,1 1,-1 0,0 1,1 0,0 1,0 0,-19 15,16-12,-5 3,-10 6,0 0,2 2,-39 37,60-51,0 1,0-1,1 1,-1 1,1-1,1 1,0 0,0 0,0 0,1 1,0-1,1 1,0 0,0 0,1-1,0 1,1 0,0 14,4-3,0 0,1 0,0 0,2-1,0 0,2 0,0-1,1 0,1 0,0-1,25 28,-16-23,0-1,1-1,1-1,1-1,1-1,0-1,47 22,-62-34,1 0,-1 0,1-1,0 0,1-1,-1 0,0-1,0 0,16 0,-23-2,1 1,-1-1,1 1,-1-1,0 0,1-1,-1 1,0 0,0-1,0 0,0 0,0 0,0 0,0 0,-1 0,1-1,-1 1,1-1,-1 0,0 0,0 0,-1 0,1 0,0 0,-1 0,0 0,0-1,0 1,0-1,0 1,-1-5,16-115,-7 0,-8-192,-2 298,0 0,-1 1,-1-1,0 1,-1 0,-1 0,-1 0,0 0,-10-16,10 22,0 1,-1-1,0 1,-1 1,0 0,0 0,-1 0,0 1,0 0,-1 1,1 0,-2 0,1 1,-12-3,10 2,0 0,1 0,-15-11,13 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35.8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444 116,'3'-3,"-1"0,0 0,0 0,0 0,0 0,0 0,-1-1,0 1,1-1,-1 1,0-1,-1 1,1-1,-1 0,1 1,-1-1,0 0,0 0,-1 1,0-5,0 6,1 0,-1 0,1 0,-1 0,0 0,0 0,0 0,0 0,0 1,0-1,0 0,-1 1,1-1,-1 1,1 0,-1-1,1 1,-1 0,0 0,0 0,0 0,1 0,-1 0,0 1,0-1,0 1,0-1,0 1,0 0,0 0,0-1,0 2,0-1,-1 0,1 0,-3 1,-12 5,1 1,-1 0,1 1,1 1,0 0,0 1,-13 12,-1-2,-1 2,1 1,1 2,1 1,1 1,2 1,-36 51,59-77,-1-1,1 1,0 0,0-1,0 1,0 0,0 0,0 0,0 0,1 0,-1 0,1 0,0 0,-1 0,1 0,0 0,0 0,0 0,0 1,1-1,-1 0,0 0,1 0,0 0,-1 0,1 0,0-1,0 1,0 0,0 0,0 0,1-1,-1 1,1-1,-1 1,1-1,2 3,7 2,0 0,0 0,0-1,1-1,17 5,8 4,716 336,-749-348,-1 1,0 0,0 0,0 0,0 0,0 1,0-1,-1 1,5 5,-7-7,1 0,-1 0,0 0,0 1,1-1,-1 0,0 0,0 0,-1 1,1-1,0 0,0 0,0 0,-1 0,1 1,-1-1,1 0,-1 0,1 0,-1 0,1 0,-1 0,0 0,0 0,0 0,1-1,-1 1,0 0,0 0,0-1,0 1,-2 0,-37 28,-1-2,-2-2,-73 32,97-49,-1-2,-37 7,20-5,16-3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36.3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1 449,'0'-3,"1"0,0 1,-1-1,1 0,0 1,1-1,-1 0,0 1,1 0,-1-1,1 1,0 0,0 0,4-4,35-28,-33 28,85-58,148-77,-223 132,63-34,154-57,-203 89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37.0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0 273,'7'-2,"-1"0,1 0,-1 0,0-1,0 0,10-6,5-2,77-39,-68 33,1 1,64-23,11 8,118-39,-198 61,-5 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37.5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0 213,'4'0,"6"-5,6 0,3-1,8-2,8-5,11 0,5-7,4-3,5 1,0 6,-1-1,-6 0,-8 3,-8 3,-9-1,-10 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39.0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0,'0'5,"1"0,0 0,1 0,-1 0,1 0,0 0,5 9,3 8,108 285,-114-297,0-1,1 0,0 0,0 0,1-1,0 1,0-1,1-1,0 1,0-1,1-1,15 11,-12-11,0-1,0 0,1 0,0-2,0 1,0-2,0 1,0-2,0 1,15-2,-26 0,17 1,1-1,-1 0,1-2,28-5,-42 5,1 1,-1-1,0 0,0-1,0 1,0-1,0 0,-1 0,1-1,-1 0,0 1,0-1,0 0,0-1,-1 1,0-1,0 0,0 1,3-10,8-20,-2-1,-2 0,-1-1,-2 0,-1 0,-2-1,-1 0,-3-45,-15 34,1 31,13 17,1 0,-1 0,1 0,-1 0,0 0,1 1,-1-1,0 0,1 0,-1 1,1-1,-1 0,1 0,-1 1,1-1,-1 1,1-1,-1 0,1 1,-1-1,1 1,-1-1,1 1,0 0,-1-1,1 1,0-1,0 1,-1 0,1-1,0 1,0 0,-1 3,0 0,0 0,0 0,1 0,0-1,-1 1,2 0,-1 0,0 0,1 0,-1 0,1 0,0 0,4 6,28 59,-21-45,97 170,5 9,-106-189,1-1,0 0,1 0,0-1,1-1,20 18,32 36,-56-53,0-1,-1 1,-1 1,0-1,-1 1,6 26,1 4,-4-21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40.2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261 167,'-12'0,"0"1,0 0,0 0,0 2,0-1,0 2,0-1,1 2,0-1,0 2,0-1,1 2,-1-1,1 1,1 1,0 0,0 0,0 1,1 0,-9 13,12-15,2 1,-1 0,1-1,0 1,0 0,1 1,0-1,1 0,0 1,0-1,1 0,0 1,0-1,1 1,3 14,-2-13,0 0,1-1,0 1,1-1,0 1,0-1,1-1,0 1,1-1,0 1,0-2,14 15,23 10,1-2,1-2,1-2,1-2,95 33,-130-52,0 0,-1 1,1 0,-2 1,1 0,0 1,-1 0,-1 1,15 15,-21-21,0 1,-1-1,1 0,-1 1,1 0,-1 0,0-1,-1 1,1 0,-1 0,1 1,-1-1,-1 0,1 0,-1 1,1-1,-1 0,0 1,-1-1,1 0,-1 0,1 1,-2-1,1 0,0 0,-1 0,1 0,-1 0,0 0,-1-1,1 1,-4 3,-2 1,-1 0,-1-1,1 0,-1-1,-1 0,1-1,-1 0,-18 6,5-2,16-5,1-1,-1 0,0-1,0 0,0 0,-1 0,1-1,-9 0,13-2,1 1,0 0,0-1,0 0,0 0,0 0,0 0,0 0,0 0,0-1,0 0,1 1,-1-1,1 0,-1 0,1 0,0-1,0 1,0-1,0 1,0-1,0 0,-2-5,-3-8,1 0,0-1,2 0,0 0,0 0,2 0,0-1,1 1,1-22,4-21,16-75,5 34,-17 73,0 0,4-42,-10-122,-1 11,3 159,1 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42.1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729 1,'-3'0,"-1"1,1 0,0 0,-1 1,1-1,0 1,0-1,0 1,-4 4,-8 3,-69 40,3 4,2 4,2 3,3 3,3 3,-88 108,150-164,4-6,1 0,0 1,0-1,1 1,0 0,-1 0,2 0,-1 0,0 1,1-1,0 1,0-1,-1 8,4-12,-1 0,0 1,1-1,-1 0,1 0,-1 0,1 0,-1 0,1 0,0 0,-1 0,1 0,0 0,0 0,0 0,0-1,0 1,0 0,0 0,0-1,0 1,0-1,0 1,0-1,1 0,-1 1,0-1,0 0,0 0,2 0,46 3,-35-3,291 26,-255-17,0 1,0 2,94 38,-129-43,0 1,0 0,-1 1,0 1,0 0,-1 1,0 1,-1 0,-1 0,0 1,0 0,-2 1,1 1,-2-1,13 29,-21-41,1 0,0 0,-1 0,0 0,1 0,-1 0,0 1,0-1,0 0,0 0,0 0,-1 0,1 0,-1 1,1-1,-1 0,0 0,0 0,0 0,0-1,0 1,0 0,-1 0,1-1,0 1,-1 0,-2 1,-3 2,0 0,0-1,-1 0,0 0,-11 4,12-5,-9 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43.0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331 0,'-4'0,"-2"5,-4 0,-4 1,-4 3,-4-1,-2 4,-5 3,1 4,-2-1,0-1,0-1,5-1,3-2,1-3,4-4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10.5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0,'1'12,"0"-1,0 1,2-1,-1 1,2-1,7 19,37 66,-30-60,63 130,75 226,-114-261,-6 1,28 193,-55-252,-3 0,-7 133,-1-192,0 0,-2 0,0-1,0 1,-1-1,-1 0,0 0,-1-1,-15 22,13-21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43.7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0 413,'1'-2,"-1"-1,1 1,0 0,0 0,-1 0,1 0,0 0,1 0,-1 0,0 1,1-1,-1 0,1 1,-1-1,3-1,32-26,-21 18,65-47,2 4,2 3,113-49,-159 81,-18 9,0-1,21-16,-29 17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44.9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189 253,'3'1,"0"-1,-1 1,1 0,0-1,-1 1,1 1,-1-1,1 0,-1 1,1-1,-1 1,0 0,4 3,29 32,-21-21,40 36,-28-28,0 2,25 34,-45-48,-16-16,-16-17,-52-67,43 50,1-1,-53-82,77 108,0 0,-1 0,0 2,-1-1,-25-19,-6-4,37 29,4 4,-1 0,1 0,-1 0,1-1,0 1,0-1,0 0,0 0,0 1,1-1,-1 0,-1-6,1-6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46.0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1 980,'0'-36,"-1"-29,12-93,-8 134,2 1,1 0,1-1,1 2,1-1,0 1,19-29,-1 7,3 1,1 1,2 2,2 1,1 2,2 1,2 2,1 2,1 2,2 1,1 3,50-23,-83 44,-1 1,1-1,0 2,0 0,0 0,0 1,1 1,-1 0,1 0,22 3,-26 0,-1 0,1 1,-1-1,0 2,0-1,-1 1,1 1,-1-1,0 1,0 0,0 1,-1 0,1 0,-2 0,1 1,6 9,2 7,-1 0,-1 1,-1 0,-1 1,-1 0,-1 1,-1 0,4 39,-10-61,-1 1,1-1,-1 1,0 0,-1-1,1 1,-1 0,0-1,0 1,0-1,-1 0,0 1,1-1,-2 0,1 0,0 0,-1 0,0 0,0-1,-3 5,-7 3,0 1,-1-2,0 1,-18 8,-17 13,-33 13,82-45,0 0,-1 0,1 0,0 0,-1 1,1-1,-1 0,1 0,0 0,-1 1,1-1,0 0,0 1,-1-1,1 0,0 0,-1 1,1-1,0 0,0 1,0-1,0 1,-1-1,1 0,0 1,0-1,0 0,0 1,0-1,0 1,0-1,0 0,0 2,13 4,32-2,-38-3,22 2,0 1,-1 2,0 0,0 2,-1 2,0 0,0 2,-1 0,-1 2,0 1,-1 1,0 1,-2 1,0 1,-1 1,-1 1,23 31,-38-45,1 0,-2 1,1 0,-1 0,-1 1,1-1,-1 1,-1 0,0 0,0-1,1 16,-3-18,0-1,-1 0,0 0,0 0,0 0,0 0,-1-1,0 1,0 0,0-1,-1 1,1-1,-1 0,0 1,0-2,-1 1,1 0,-1 0,0-1,0 0,0 0,-5 3,-33 18,-90 39,-13 5,80-37,38-22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46.5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87,'9'0,"6"0,6 0,7 0,8 0,11 0,5-5,3 0,-4-5,-2-4,-5-1,-5 4,-6 2,-8 0,-8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47.0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47.9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554 0,'-16'13,"0"-1,-1-1,0 0,0-1,-1-1,0-1,-38 11,11-2,-59 22,-121 54,222-91,1-1,6-3,7-1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48.9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232 77,'-6'0,"-1"-1,1 1,-1 1,1-1,-1 1,1 1,-1-1,1 1,0 0,0 0,0 1,0 0,0 0,1 0,-1 1,1-1,0 1,0 1,0-1,0 1,1 0,0 0,0 0,0 0,-3 8,-6 10,1-1,2 2,0 0,1 0,2 0,0 1,2 1,-3 28,7-39,-1 1,2-1,0 1,1-1,1 0,0 0,1 1,1-1,0-1,1 1,0-1,1 1,1-2,15 25,-15-30,1-1,-1 0,1-1,0 1,1-1,-1-1,1 0,0 0,1-1,-1 0,1 0,0-1,-1 0,2-1,9 1,-8-1,0-1,1 0,-1 0,0-2,1 1,-1-1,0-1,0-1,0 1,0-2,0 0,13-6,-16 6,0-1,0 0,0 0,0-1,0 0,8-8,-14 10,0 0,0 0,-1 0,1 0,-1-1,0 1,0 0,0-1,0 0,-1 1,0-1,0 0,0-8,5-77,-12-163,5 240,0 0,-1 0,-1 0,0 0,0 0,-1 0,-1 1,0 0,-1 0,-11-18,11 23,0-1,0 1,-1 0,1 1,-1-1,-1 2,1-1,-1 1,0 0,-1 0,1 1,-1 0,0 1,0 0,-14-3,6 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50.1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426 0,'-11'0,"-1"1,0 0,1 1,-1 0,1 1,0 0,0 1,-19 9,11-3,0 1,2 2,-32 26,-5 5,35-31,1 2,0 0,1 1,1 1,0 0,-14 22,28-36,1-1,0 1,-1-1,1 1,0-1,0 1,0 0,0-1,1 1,-1 0,1 0,0-1,0 1,0 4,0-6,1 1,-1-1,1 0,-1 1,1-1,0 0,-1 0,1 1,0-1,0 0,0 0,0 0,0 0,0 0,0 0,0 0,1 0,-1-1,0 1,2 0,7 2,0 0,1 0,-1-1,1-1,-1 0,13-1,12 3,-13-1,1 2,-1 1,0 0,0 2,0 0,-1 2,0 0,-1 1,0 1,0 1,29 24,-9-5,-8-8,51 50,-76-65,0-1,0 1,-1 0,0 0,-1 1,0-1,0 1,-1 0,0 1,0-1,-1 1,2 12,-4-18,-1 0,0-1,0 1,-1 0,1 0,-1 0,0 0,0 0,0-1,-1 1,1 0,-1-1,0 1,0-1,0 0,0 1,0-1,-1 0,0 0,1-1,-1 1,0-1,0 1,-7 3,-8 4,0 0,0-1,-32 10,22-8,-26 12,32-13,0 0,-1-1,0-2,0 0,-1-1,-33 3,36-9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50.8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1 114,'4'0,"6"-5,6 0,4-1,7 2,8-4,10 1,7-4,2 0,1 3,-4-3,1 2,-3 1,-11-1,-2 0,-13 7,-9 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51.3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1 163,'4'0,"10"0,7-4,4-6,7-1,6 1,9-2,6-3,1 1,2-1,-2 1,0 4,-6-1,-6 1,-7 3,-4 2,-8-2,-8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11.0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0 413,'18'-1,"0"-2,-1 0,0-1,0-1,17-7,-13 5,605-147,-300 84,-177 35,265-71,-377 93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52.2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1 142,'10'-1,"1"-1,0 0,-1-1,1 0,-1 0,0-1,11-6,37-11,10 4,-2-3,66-28,-116 40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54.1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1 260,'8'-7,"1"0,1 0,-1 1,1 1,19-9,8-4,40-25,123-50,-166 80,1 2,0 1,1 2,0 2,1 1,54 0,-66 5,-4-1,1 1,-1 1,1 1,33 8,-51-10,-1 1,1 0,0 1,0-1,-1 1,1-1,-1 1,1 0,-1 1,0-1,0 1,0-1,0 1,0 0,-1 0,1 0,-1 0,0 0,1 1,-2-1,1 1,0-1,-1 1,0 0,1 0,-1 0,-1-1,1 1,-1 0,1 0,-2 6,0 0,-2-1,0 1,0 0,-1-1,0 0,0 0,-1 0,0 0,-1-1,0 1,0-2,-9 10,-15 20,-63 96,-151 224,242-354,-3 5,0 0,1 0,-1 0,2 0,-6 16,8-22,1-1,0 1,0-1,0 1,0-1,0 1,0-1,0 1,0-1,1 1,-1-1,0 1,1-1,0 0,-1 1,1-1,0 0,-1 1,1-1,0 0,0 0,0 0,0 0,0 0,0 0,1 0,-1 0,0 0,0 0,1-1,-1 1,0 0,1-1,-1 1,1-1,-1 0,1 1,-1-1,1 0,-1 0,0 0,1 0,2 0,46 3,74-4,-69-1,57 5,-91-2,-1 1,1 1,-1 0,0 2,0 0,0 2,-1 0,0 1,35 20,-45-22,-1 0,1 0,-1 1,-1 0,1 0,-1 1,0 0,-1 0,0 0,6 11,-11-15,1-1,-1 1,0 0,0 0,0 0,0-1,0 1,-1 0,0 0,0 0,0 0,0 0,-1 0,1 0,-1 0,0-1,0 1,0 0,-1-1,0 1,1 0,-1-1,0 0,-1 1,1-1,0 0,-1 0,0 0,-4 3,-8 6,0 0,-1-1,0-1,0-1,-1 0,-27 9,-112 32,139-45,-51 12,32-9,0 2,-36 16,54-18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08.6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7766 160,'2'0,"0"-1,1 1,-1 0,0 0,1-1,-1 0,0 1,0-1,1 0,-1 0,0 0,0 0,3-3,-5 4,0 0,0 0,0 0,0 0,1-1,-1 1,0 0,0 0,0 0,0 0,0-1,0 1,1 0,-1 0,0 0,0-1,0 1,0 0,0 0,0 0,0-1,0 1,0 0,0 0,0 0,0-1,0 1,0 0,0 0,0 0,0-1,-1 1,1 0,0 0,0 0,0-1,0 1,0 0,0 0,-1 0,1 0,0-1,0 1,0 0,-23-5,-554 15,456-4,-825 77,1 50,892-125,-1330 229,353-55,-551 61,1277-208,-45 7,256-26,-156 48,221-56,13-5,0 2,1 0,-24 11,36-15,0 0,0 0,-1 1,1-1,0 1,0-1,0 1,1 0,-1-1,0 1,1 0,-1 0,1 0,-1 1,1-1,0 0,0 0,0 1,0-1,0 1,1-1,-1 1,1-1,0 1,0-1,-1 1,2 4,4 15,2-1,1 1,0-1,1-1,19 31,3 7,131 335,-29 12,-74-218,16 47,127 372,-133-427,119 223,-164-358,2-1,1-2,44 51,-56-75,1-1,0-1,1 0,1-1,0-1,1-1,1 0,-1-2,38 15,6-6,1-2,1-3,126 10,203-16,-275-9,739-23,-607 3,349-76,357-131,-713 168,174-54,713-298,332-316,-1399 690,-1-2,-2-3,109-100,-165 138,0-1,0 1,0-1,-1 0,0 0,0 0,-1 0,0-1,0 0,0 1,-1-1,0 0,0 0,-1-1,0 1,0 0,-1 0,0 0,0-1,0 1,-3-10,-3-9,-1 0,-2 1,0 0,-19-35,12 26,-225-500,142 301,-120-424,176 518,-107-229,140 348,-2 1,0 0,-1 1,-20-22,19 23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10.5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1216,'5'1,"0"0,0 0,0 0,0 0,-1 1,1 0,-1 0,1 0,-1 0,0 1,1-1,3 5,48 43,-47-41,134 137,-45-43,147 118,-235-213,0 0,0-1,1-1,0 0,23 9,-31-14,1 0,0 0,-1 0,1 0,0-1,0 0,-1 0,1 0,0 0,0 0,-1-1,1 0,0 0,-1 0,1 0,-1 0,1-1,-1 1,0-1,1 0,-1 0,0 0,5-5,6-9,0 0,-1-1,0-1,-2 0,19-38,-8 14,173-294,14 9,362-434,-442 598,-126 160,0 0,0 0,0 0,1 0,-1 1,1-1,-1 1,1 0,4-1,9-2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11.7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1667,'1'11,"2"-1,0 0,0 0,1 0,0-1,0 1,1-1,1 0,12 16,3 9,58 109,89 144,-165-281,1-1,0 0,0 0,1 0,0 0,0 0,6 4,-10-9,1 1,-1 0,0-1,1 1,-1-1,0 1,1-1,-1 0,1 0,-1 0,0 0,1 1,-1-2,1 1,-1 0,1 0,-1 0,0-1,1 1,-1-1,0 1,1-1,-1 1,0-1,0 0,1 0,-1 0,0 0,0 1,0-2,0 1,0 0,0 0,0 0,-1 0,1 0,0-1,-1 1,2-3,14-28,-1-1,-2 0,17-61,-12 34,242-824,-94 309,-154 536,130-407,-116 387,-15 45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44.5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156 0,'0'59,"-31"800,-34-451,12-95,47-248,5-45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45.2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0,'-1'222,"3"250,40-53,-12-180,-18-156,-6-58,-2 1,-2-1,0 0,-1 1,-3 30,-3-34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45.9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0 404,'5'-4,"5"-10,9-3,11-7,13 1,7-5,8-5,12-2,2-4,1 6,-2-1,-5 1,-10 6,-10 8,-8 3,-7 4,-4 4,-6 4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46.4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379 1,'-2'0,"-1"1,1-1,-1 1,0 0,1 0,0 1,-1-1,1 0,0 1,-1-1,1 1,0 0,0-1,1 1,-1 0,0 1,-2 2,-26 42,28-44,-43 88,-59 174,82-204,-8 21,3 2,4 1,4 1,-15 163,33-238,1 0,1 0,0 0,0-1,1 1,0 0,1-1,0 1,0-1,8 13,-7-16,0 0,1 0,0-1,0 0,0 0,1 0,0-1,0 0,0 0,1-1,0 1,-1-1,2-1,12 6,23 7,1-3,0-1,49 6,-58-14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47.3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439 0,'-13'1,"0"1,1 0,-1 1,1 0,0 1,0 0,0 1,0 0,1 1,0 0,0 1,0 0,1 1,-18 17,3 0,1 1,1 1,2 1,-22 37,29-43,2 1,1 1,1 0,1 0,-8 34,14-44,0-1,1 0,1 1,0-1,0 1,1-1,1 1,1-1,0 1,0-1,9 26,-7-32,0-1,0 1,1-1,0 0,0 0,0 0,1-1,0 1,0-1,0-1,1 1,-1-1,1 0,0-1,0 0,1 0,10 3,-5-1,1 1,-1 0,18 13,-27-16,-1 1,1-1,-1 1,0 0,1 0,-2 0,1 1,-1-1,1 1,-1-1,0 1,-1 0,1 0,-1 0,0 0,0 0,-1 0,1 0,-1 0,0 0,-1 0,1 0,-3 9,0 1,0 0,-2 0,0 0,0 0,-1-1,-13 21,-17 19,-78 88,55-73,45-52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11.7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0 180,'69'-3,"78"-15,-49 6,988-121,-885 120,-178 13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47.9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0,'6'2,"0"1,0-1,0 1,0 0,-1 0,1 1,-1-1,0 1,0 1,-1-1,1 1,6 8,1-1,52 56,-3 3,-3 3,-4 2,-2 2,-5 2,-2 3,-5 1,49 146,-74-183,-2 2,-2 0,-3 0,-1 1,-3 0,-2 0,-2 0,-2 0,-3 0,-13 64,4-72,7-28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48.3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0,'2139'0,"-2103"0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48.9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1 306,'44'-2,"1"-3,-1-1,46-13,-4 1,1632-226,-1698 242,40-4,61 3,-112 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51.1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493 756,'3'-1,"0"1,0-1,0 0,1 0,-1-1,0 1,0-1,-1 1,1-1,0 0,-1 0,1 0,-1 0,1-1,1-2,36-44,-35 41,25-33,-2-1,-2-2,39-89,-57 116,-2-1,0 1,-1-2,-1 1,-1 0,0-1,-1 0,-2 0,0 1,0-1,-2 0,0 1,-10-35,10 46,0 0,-1 0,0 1,-1-1,1 1,-1 0,0 0,-1 0,0 0,0 1,0 0,0 0,-1 0,0 1,0 0,0 0,0 0,-1 1,1 0,-1 0,0 1,0-1,0 2,0-1,0 1,0 0,-1 0,-9 1,-1 1,-1 0,1 1,0 2,-1-1,2 2,-1 1,0 0,1 1,0 0,-16 12,5-2,1 1,1 1,1 2,0 1,2 0,1 2,0 1,2 0,1 2,1 0,-16 34,26-44,0 0,1 1,1 0,0 0,1 1,2-1,0 1,0 0,2 0,1 0,0 0,1 0,1 0,1 0,0 0,2-1,0 1,1-1,1 0,13 24,-8-22,1-1,1-1,0 0,2-1,0-1,1 0,0-1,1-1,40 24,15 2,112 43,-53-25,-116-50,4 1,1 1,-2 1,30 21,-44-28,0 0,-1 1,1-1,-1 1,0 0,0 0,-1 0,1 0,-1 1,0-1,-1 1,0 0,1 0,-2 0,1 0,-1 0,1 11,0 4,-2 0,-1 0,-1 0,0 0,-2-1,0 1,-1-1,-1 0,-1 0,-1 0,-1-1,-1 0,0-1,-17 23,0-3,-2-2,-1-2,-2 0,-62 50,66-63,-1-1,-1-2,0-1,-1-1,-1-1,-63 18,56-21,14-4,0 0,0-2,-1-1,1-1,-51 1,56-8,5-3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51.7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1 580,'25'-3,"1"0,-1-2,0-1,0-1,-1-1,45-22,-5 4,189-72,580-213,-746 285,-57 18,0-1,48-22,-71 25,-14 4,-12 3,-1 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52.2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1,'4'1,"1"1,-1-1,0 1,-1 0,1 0,0 0,-1 1,1-1,-1 1,1 0,-1 0,0 0,-1 0,6 7,-1-1,228 256,312 458,-507-664,-18-29,-1 1,-1 2,-1 0,-2 0,23 68,-34-77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53.2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0 404,'29'-25,"1"1,0 2,2 1,0 2,45-19,-77 38,124-64,2 5,174-53,-284 107,1 1,-1 0,1 1,0 1,1 1,-1 1,0 0,28 4,-36-2,0 0,0 1,0 0,-1 1,1 0,-1 0,0 1,0 0,0 0,-1 1,1 0,-2 0,1 0,-1 1,1 0,-2 1,8 11,19 40,-4 0,-1 2,-4 0,31 128,-52-178,0 0,-1 0,0 0,-1 0,0 0,0 0,-2 0,1 0,-1 0,-1-1,0 1,0 0,-1-1,0 0,-1 0,0 0,-1-1,0 0,0 0,-1 0,0-1,-11 10,-16 14,-2-2,-2-1,-77 45,62-41,16-10,0-2,-45 17,147-55,1 3,70-5,-114 16,195-24,322 3,-511 24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54.3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1232,'1'-2,"0"1,1-1,-1 0,1 1,-1-1,1 1,0-1,-1 1,1 0,0-1,0 1,0 0,0 0,0 0,0 1,0-1,0 0,0 1,0 0,5-1,2-2,37-10,1 2,0 2,50-2,151-1,-95 7,520-26,1233-79,-1341 48,-4-24,813-235,-716 141,8 40,592-17,-96 125,-681 30,-451 2,0-2,44-8,-33-1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56.6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786 153,'1'-29,"0"18,0 1,-1-1,-1 0,0 0,-3-12,4 21,-1-1,0 1,0-1,0 1,0-1,0 1,-1 0,1 0,-1 0,0 0,1 0,-1 0,0 0,0 0,0 1,0-1,0 1,-1-1,1 1,0 0,-1 0,1 0,-1 0,1 1,-1-1,-3 0,-5 0,-1 1,0 1,1 0,-1 0,1 1,-1 0,1 1,0 0,0 1,0 0,0 1,1 1,-13 7,-20 15,-63 51,100-74,-37 30,2 2,1 1,2 2,2 2,2 1,-41 67,60-84,1 1,2 0,0 1,2 0,1 1,1 0,2 1,0-1,2 1,2 0,1 0,1 0,5 41,-3-57,0-1,1 1,1-1,0 1,1-1,0 0,1-1,1 0,0 1,1-2,0 1,0-1,1-1,13 12,-6-8,1-1,1-1,0 0,0-2,1 0,1-1,0-1,32 9,78 14,226 25,49 10,-400-65,1 0,-1 0,0 1,0 0,0 0,0 1,0-1,0 1,-1 0,0 0,1 1,-1-1,7 8,-9-7,-1-1,1 0,0 1,-1-1,1 1,-1-1,0 1,0 0,-1-1,1 1,-1 0,0 0,0-1,0 1,0 0,-1 0,1-1,-1 1,0 0,-2 5,-6 13,-1 0,0-1,-2 0,0 0,-2-1,0-1,-1-1,-20 21,-149 125,161-145,-1-1,-1-1,-1-2,0 0,-1-1,0-2,-33 10,16-8,0-3,-57 8,79-15,5 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57.6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0 229,'2'-5,"1"0,-1 0,1 0,0 1,0-1,1 1,-1 0,1 0,0 0,0 0,0 1,8-6,-2 1,14-11,1 0,1 2,1 0,0 2,49-19,-55 26,-1 1,1 1,0 1,1 0,-1 2,1 0,-1 2,1 0,22 3,-38-1,1 0,-1 1,0-1,0 1,1 0,-1 1,-1-1,1 1,0 0,-1 1,0 0,1-1,-1 2,-1-1,1 0,4 6,-3-1,0 1,0-1,-1 1,0 0,0 0,-1 0,-1 1,4 18,-1 10,-2 1,-2-1,-1 1,-5 44,0-26,-3 0,-22 95,24-132,-2 0,0-1,-1 0,-1 0,-1 0,-1-2,-1 1,0-1,-2-1,-19 21,167-73,277-76,-234 65,-150 39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21.8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58 626,'27'99,"247"980,-269-1057,1 2,0 0,14 33,-12-48,-4-18,-2-22,-7-22,-3 0,-22-85,-45-102,64 208,-60-173,-46-142,85 237,-20-136,49 233,1 2,0 0,1 0,1 0,0-17,0 26,0 0,0 0,1 0,-1 0,1 1,-1-1,1 0,0 0,0 0,-1 0,1 0,1 1,-1-1,0 1,0-1,1 0,-1 1,1 0,-1-1,1 1,-1 0,1 0,0 0,0 0,-1 0,1 0,0 1,0-1,0 0,2 1,20-3,0 1,-1 1,1 2,0 0,-1 1,1 2,28 7,158 57,-206-66,1235 483,-1198-469,71 19,-111-35,0 0,0 0,0 1,0-1,0 0,0 0,0 0,0 0,0 0,0 0,0-1,0 1,0 0,0 0,0-1,0 1,0-1,0 1,-1-1,1 1,0-1,0 1,0-1,0 0,-1 1,1-1,0 0,-1 0,1 0,-1 1,1-1,-1 0,1 0,-1 0,1 0,-1 0,0 0,0 0,0 0,1 0,-1 0,0 0,0 0,0 0,0 0,-1 0,1 0,0-2,-10-51,-84-205,30 91,40 87,-20-118,12 46,27 131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58.2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1 428,'10'-1,"0"-1,-1 0,1 0,17-7,0 0,142-41,266-67,-76 48,353-82,-673 140,-28 6,-16 5,-18 5,-1 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58.8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0,'2'2,"1"0,0 0,-1 0,1 1,-1-1,1 1,-1-1,0 1,0 0,0 0,-1 0,1 0,-1 0,2 6,3 2,386 824,-368-771,16 70,-33-108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59.5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0 484,'1'-3,"-1"1,1 0,-1-1,1 1,0 0,0-1,0 1,0 0,0 0,1 0,-1 0,1 0,-1 0,1 0,3-3,35-26,-21 18,215-155,58-48,-291 214,0 1,0 0,0-1,1 1,-1 0,1 0,-1 0,1 0,-1 0,1 0,-1 0,1 1,0-1,-1 0,1 1,0 0,0-1,0 1,-1 0,1 0,0 0,0 0,0 0,-1 0,1 0,0 1,0-1,1 1,0 2,0-1,-1 1,1 0,-1 0,1 0,-1 0,0 0,0 0,-1 1,1-1,-1 1,1-1,0 5,29 92,23 131,1 110,-32-187,-7-56,56 427,-68-500,1-1,1 1,2-1,0-1,22 43,10 29,-8 5,-16-45,42 92,-45-126,-2-7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00.7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885 0,'-3'0,"-165"6,146-3,0 1,0 0,1 2,-1 0,-30 15,8 2,0 2,2 2,1 2,1 2,1 1,2 2,1 2,3 1,0 1,3 2,-43 72,62-93,1 0,0 0,1 2,-7 26,15-42,-1 0,1 0,1 1,-1-1,1 1,0-1,0 1,1-1,0 1,1 5,-1-8,0 0,0-1,1 1,-1 0,1 0,0-1,0 1,0 0,0-1,0 0,0 0,0 0,1 0,0 0,-1 0,1 0,0-1,4 3,19 4,-1 0,1-2,0 0,33 1,17 4,-6 2,424 100,-407-88,-41-13,0 2,-1 2,0 2,70 39,-113-56,0 0,0 1,0-1,0 0,0 1,0-1,-1 1,1 0,0-1,-1 1,1 0,-1 0,0 0,0 0,0 0,0 0,0 1,0-1,0 0,-1 0,1 1,-1-1,0 0,0 1,1-1,-2 0,1 1,0-1,0 0,-1 1,1-1,-1 0,0 1,0-1,1 0,-1 0,-1 0,1 0,-2 2,-6 9,0-2,-2 1,1-1,-1-1,-14 10,8-6,-299 277,311-286,-1-1,1 1,-1-1,0-1,-1 1,1-1,-1 0,1 0,-1-1,-11 3,5-4,1 0,0 0,-1-1,1-1,-15-2,0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01.4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0 917,'14'-11,"0"1,1 0,0 1,0 1,23-9,6-3,274-119,-191 86,329-138,553-237,-987 419,1-2,-21 11,-14 4,-9 4,-2 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02.1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1,'55'56,"-3"3,62 89,71 140,-162-251,-15-24,44 69,-4 3,58 139,-93-176,-11-28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03.7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1,'4'0,"6"8,1 12,7 11,10 12,-1 13,4 17,1 10,4 3,-5 9,-3-4,-2-8,-1-6,-5-12,-2-7,-3-11,-1-8,-2-11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04.7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1 397,'3'-2,"0"1,0-1,0 0,0 0,0-1,0 1,-1 0,1-1,-1 0,0 1,1-1,-1 0,-1 0,4-6,4-5,4-2,139-165,-135 163,2 1,0 1,0 1,2 0,0 2,0 0,34-14,-48 25,0 0,-1 0,1 1,0 0,0 0,0 1,0 0,0 0,-1 1,1-1,0 2,0-1,0 1,-1 0,1 0,-1 1,0-1,1 2,-1-1,-1 1,1 0,0 0,6 7,10 9,-1 1,-1 1,-1 1,18 28,-14-15,-2 0,-1 1,27 73,26 124,-25-37,-43-166,-1-1,-1 1,-2 0,-3 48,0-68,-1 0,0 0,0 0,-1 0,0 0,-1-1,0 1,-1-1,0-1,0 1,-1-1,-1 0,1 0,-1-1,-1 0,-13 9,-14 9,-1-3,-79 38,58-32,51-23,18-8,42-12,6-2,491-127,-340 84,-149 42,-16 2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05.2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1,'30'1,"0"2,0 1,0 1,-1 2,0 1,0 1,33 16,-2 3,-2 2,67 48,-38-15,-2 4,-4 4,101 111,185 271,-294-352,97 177,-143-226,-3 2,-2 1,-2 0,-3 2,16 91,2 234,-34-336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06.6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195 1,'-50'166,"-38"227,65-256,6 0,6 1,6 1,19 212,-7-287,4 0,2-1,3-1,3 0,2-1,30 60,-30-81,2 0,1-1,2-2,1 0,2-2,2-1,1-1,1-2,48 34,-43-37,1-2,2-2,0-1,2-2,0-2,1-2,1-2,51 11,-74-22,-7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23.0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558 1,'-10'12,"0"0,1 1,0 0,-8 18,-8 12,-208 358,185-301,4 1,-37 130,64-174,5-22,1 1,2 0,1 0,2 1,-2 66,8-100,0 0,1 0,-1-1,1 1,0 0,0 0,0 0,0-1,1 1,-1 0,1-1,0 1,-1-1,1 0,0 0,0 0,1 1,-1-2,0 1,1 0,-1 0,1-1,-1 0,1 1,0-1,3 1,10 3,-1-1,1-1,31 2,1 2,205 67,-140-36,-89-31,1 2,0-2,0-1,1 0,29 1,-34-6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10.6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2252,'1'-8,"0"0,0 0,1 0,0 0,1 0,-1 1,1-1,1 1,-1 0,9-12,8-11,29-30,-16 20,23-31,420-555,-338 426,139-266,-168 226,-95 202,-2-1,-1 0,-3 0,6-56,-13 84,0 1,-1 0,-1 0,0 0,0-1,-1 1,0 0,0 0,-6-12,6 18,0 0,0 0,0 1,-1-1,1 1,-1 0,0 0,0 0,0 0,-1 0,1 1,0-1,-1 1,0 0,0 0,1 0,-1 1,0-1,0 1,-1 0,1 0,0 0,0 1,-7-1,-2 1,0 0,0 0,0 2,0-1,0 2,0 0,0 0,1 1,0 1,-1 0,2 0,-22 14,19-9,0 1,0 1,1 0,1 1,0 0,1 1,0 0,-16 29,15-20,2 0,0 0,1 1,2 0,0 0,1 1,2 0,0 0,2 0,1 0,1 0,1 0,6 41,0-41,1-1,1 0,0 0,2 0,1-1,1-1,1 0,1-1,0-1,2 0,0-1,1-1,33 26,10 2,2-3,2-2,94 42,407 149,-534-220,-23-9,5 1,0 2,0 0,0 1,22 14,-33-19,1 1,-1 0,0 0,0 0,0 0,-1 1,1-1,-1 1,0-1,0 1,0 0,0 0,-1 0,0 0,0 0,0 0,0 0,0 1,-1-1,0 0,0 6,-2 6,0 0,-1 0,-1-1,0 1,-1-1,-1 0,-13 25,-65 97,75-125,-234 302,62-90,151-184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11.7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1067 1913,'-23'26,"2"1,1 1,1 0,-24 49,14-24,-49 91,6 4,-77 229,143-362,-12 46,17-59,1 1,-1-1,1 1,-1-1,1 1,0-1,0 1,0-1,0 1,0-1,1 1,-1-1,1 1,0-1,0 0,0 1,0-1,0 0,2 3,-2-4,1 0,-1-1,1 1,-1 0,1-1,-1 1,1-1,-1 1,1-1,0 0,-1 1,1-1,0 0,-1 0,1 0,0-1,-1 1,1 0,0-1,-1 1,1-1,-1 1,1-1,-1 0,3 0,45-28,-35 20,81-51,-4-4,110-98,-157 122,-3-2,-1-2,-2-1,-2-2,-2-2,31-60,-52 84,-2 0,13-42,-21 60,-1-1,0 0,-1 0,0 0,0 0,-1 0,0 0,0 0,-1 0,0 0,0 0,-1 0,-3-9,3 13,-1 0,1 0,-1 0,0 1,0-1,0 1,-1 0,1 0,-1 0,0 0,0 1,0 0,0-1,0 1,0 1,-1-1,1 1,0-1,-1 1,-8 0,-13-3,1 2,-43 2,35 1,-91 1,-139 22,-119 38,380-62,-22 4,5 0,0-1,-1 0,-30-1,49-2,-1 0,1 0,0 0,-1 0,1-1,-1 1,1 0,0-1,-1 1,1-1,0 1,0-1,-1 1,1-1,0 0,0 0,0 0,0 1,0-1,0 0,0-1,0 1,0 0,1 0,-1 0,0 0,1-1,-1 1,0 0,1 0,0-1,-1 1,1 0,0-1,0 1,0-3,0-4,1 0,0 1,1-1,0 0,4-10,-3 10,91-262,39-126,-113 319,-3-1,-4-1,-2 0,-2-155,-10 200,-2 0,-1 0,-1 1,-2-1,-2 2,-1-1,-1 1,-2 1,-1 0,-1 1,-2 0,-1 1,-1 1,-28-30,23 33,-1 1,-2 1,0 2,-36-22,-125-57,165 95,23 5,0 0,0 0,-1 1,1-1,0 0,0 0,0 1,-1-1,1 0,0 1,0-1,0 0,0 1,0-1,0 0,0 1,0-1,0 1,0-1,0 0,0 1,0-1,0 0,0 1,0-1,0 0,0 1,0-1,0 0,0 1,1-1,-1 0,0 1,25 40,-23-40,662 880,-463-642,352 321,-452-472,104 101,-188-170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12.1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2222,'1'-2,"0"1,0-1,1 1,-1-1,0 1,1-1,-1 1,1 0,-1 0,1 0,0 0,-1 0,1 0,0 0,0 0,2 0,6-4,537-239,-387 179,170-70,2790-1206,-2270 951,-803 369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12.6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1388,'8'-10,"-1"1,1 0,1 0,-1 1,2 0,-1 1,1-1,0 2,0 0,19-8,19-14,1649-1027,-1600 998,188-80,-238 120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28.0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844 47,'-6'-5,"0"0,-1 0,0 1,0 0,0 0,-1 1,1-1,-1 2,0-1,0 1,0 0,0 1,0 0,0 0,0 1,-1 0,1 0,-16 4,-3 0,0 2,1 1,-1 1,-33 15,-9 9,1 4,2 2,1 3,-112 93,171-128,-3 1,0 1,0 0,1 1,-11 15,17-22,1 0,0-1,0 1,0 0,0 0,0 0,0 0,0 0,1 0,-1 0,1 1,0-1,0 0,-1 0,1 0,0 0,1 1,-1-1,0 0,1 0,-1 0,1 0,0 0,-1 0,1 0,0 0,0 0,1 0,-1 0,0-1,0 1,3 1,6 6,0 0,1-1,0 0,1-1,-1-1,1 0,22 8,101 27,-90-29,6 2,320 96,-252-70,124 63,-220-93,0 2,-1 1,-1 1,0 1,24 22,-38-31,-1 0,0 1,-1 0,1 0,-1 0,-1 1,1 0,-1-1,-1 2,1-1,-2 0,1 1,-1-1,0 1,-1 0,0 0,0-1,-1 16,-2-7,-1 0,-1 0,-1 0,0-1,-1 0,0 0,-2 0,0-1,-15 22,-13 14,-55 57,74-88,-27 29,-2-2,-2-2,-2-2,-2-3,-112 67,108-76,-1-2,-2-2,-90 27,148-54,-1 1,0 0,0 0,0-1,0 1,0 0,0-1,0 0,-1 1,1-1,0 0,0 0,0 0,-1-1,1 1,0 0,0-1,0 1,0-1,0 0,0 0,0 0,0 0,-3-2,-2-7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28.9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80,'10'-9,"0"1,1 0,0 1,0 0,1 1,-1 0,2 0,-1 2,0-1,1 2,0-1,0 2,0 0,0 0,0 2,1-1,-1 1,0 1,0 1,22 4,-18-2,0 1,-1 0,0 1,0 1,0 0,-1 1,0 1,-1 0,0 1,0 1,-1 0,-1 1,0 0,0 1,14 21,-10-6,0 1,-2 0,-2 2,-1-1,-1 1,-1 1,-2 0,4 41,-6-30,-3 1,-1 0,-2 0,-3 0,-14 72,17-108,0 0,-1 1,0-1,-1 0,0 0,0 0,-1-1,0 1,0-1,0 0,-1 0,0 0,-1 0,0-1,0 0,-11 8,13-10,7-4,18-6,33-14,46-24,2 5,161-40,-222 70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29.3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1 504,'28'-2,"0"-2,-1 0,1-2,-1-2,44-17,-42 15,213-76,335-112,11 45,-547 146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30.3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551 466,'105'115,"-73"-77,-22-25,0 1,-1 1,10 21,10 15,-27-48,12 22,-14-24,1-1,-1 1,1 0,-1 0,1 0,-1 0,0 0,0 0,1 0,-1 0,0 0,0 0,0 0,0 0,0 0,0 0,0 0,-1 0,1 0,0 0,-1 0,1 1,-2-2,1 0,0 0,-1-1,1 1,0 0,-1-1,1 1,0-1,-1 1,1-1,0 0,0 1,0-1,0 0,0 0,0 0,0 0,-2-1,0-1,-41-35,2-2,-56-68,-14-15,28 40,-268-279,339 346,3 2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31.9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1,'0'75,"12"276,-8-314,2 1,2-2,1 1,2-1,1-1,2 0,21 40,-27-63,0 1,0-1,1-1,1 0,0 0,0-1,1 0,0-1,1 0,0 0,1-2,14 8,-8-7,1 0,-1-2,1 0,0-2,0 0,1-1,39 1,-21-6,-1 0,0-3,0-1,-1-2,0-2,0-1,-1-1,65-34,-82 36,0-1,-2-1,1-1,-2 0,1-1,-2 0,0-2,-1 0,0 0,-2-1,17-28,-21 29,-1 0,-1 0,0 0,-1 0,0-1,-2 0,0 0,-1 0,0 0,-2 0,0-1,-1 1,0 0,-8-29,2 20,-1 0,-2 1,-1 0,0 0,-2 2,-1-1,-1 1,-1 1,-1 1,0 1,-2 0,-38-31,57 50,-1 0,1 1,-1-1,1 0,-1 1,1-1,-1 1,0-1,1 1,-1-1,0 1,0 0,1-1,-1 1,0 0,0 0,0-1,1 1,-1 0,0 0,0 0,0 0,1 0,-2 0,6 18,29 39,-29-49,6 8,270 494,29 256,-296-728,-9-22,2 0,0-1,12 24,-5-21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32.6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479 0,'-38'23,"1"1,1 2,1 1,1 2,2 1,1 2,1 1,2 1,1 2,-35 61,49-73,0 1,1 0,2 1,0 0,2 1,1 0,-6 48,12-64,0 0,1 0,0 0,0 0,2 0,-1 0,2 0,-1 0,1-1,1 1,0-1,0 0,1 0,0 0,1-1,0 1,1-2,0 1,0-1,1 0,0 0,10 7,6 2,1-1,1-2,1 0,50 17,117 26,-190-56,-1 0,1 0,-1 0,0 0,1 1,-1 0,0 0,0-1,0 2,-1-1,1 0,0 1,-1-1,0 1,1 0,-1 0,0-1,3 7,-3-2,1-1,-2 0,1 1,0 0,-1-1,-1 1,1 0,-1-1,-1 11,-1 4,-2 1,0-1,-1-1,-1 1,-13 27,-3 0,-3-1,-1-1,-39 51,45-74,3-7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24.2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563 0,'-101'99,"-138"146,206-206,2 1,1 2,3 1,-37 76,56-101,1 0,1 1,-7 37,12-48,-1 0,2 0,-1 0,1 0,1 0,-1 0,1 0,0 0,1 0,0-1,1 1,3 10,-4-16,0 1,0-1,0 1,0-1,0 0,1 0,-1 0,1 0,-1 0,1-1,0 1,0-1,-1 0,1 1,0-1,4 1,60 9,-11-2,-32-1,-2 1,1 1,-1 1,0 2,-2 0,1 1,-1 0,-1 2,-1 0,0 2,-1 0,-1 0,-1 2,14 22,-27-38,0-1,0 1,0 0,-1 0,1 0,-1 0,0 0,0 0,-1 1,1-1,-1 0,0 0,0 1,0-1,-1 0,1 0,-1 1,0-1,0 0,-1 0,1 0,-1 0,0 0,0-1,0 1,0 0,-1-1,1 0,-1 1,0-1,-4 3,-12 12,0-2,-1 0,-1-1,-25 13,22-13,-5 4,9-6,1 0,-26 10,23-14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33.0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1 342,'4'0,"6"0,5 0,9 0,9-4,12-2,14-4,20-9,13-9,12-9,6-2,-3 0,-3 4,-15 3,-13 3,-16 2,-14 5,-15 7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33.8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0,'5'4,"9"15,7 16,9 20,3 13,0 8,-1-1,-1 1,-7-5,-3-10,-4-11,-2-10,-3-8,1-4,-2-7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34.7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0 498,'1'-6,"0"0,0 0,0 0,0 0,1 1,0-1,0 0,1 1,-1 0,1-1,5-5,46-55,-35 44,15-14,1 2,2 1,1 2,1 2,2 1,0 2,2 2,1 2,1 2,52-16,-86 32,0 1,0 0,0 1,1 0,-1 0,13 1,-19 1,-1 1,1-1,-1 1,1 0,-1 0,1 1,-1-1,0 1,1 0,-1 0,0 0,-1 1,1 0,0-1,-1 1,1 0,-1 1,4 3,4 9,-1 0,0 1,-1 0,0 1,-2 0,0 0,8 37,-4-2,7 89,-15-104,-3 0,-1 0,-1 0,-3-1,-1 1,-1-1,-3 0,0-1,-3 0,-1-1,-33 61,44-92,0 0,1 0,0 1,0-1,0 1,0-1,1 1,-1 0,0 7,2-11,0 0,0 0,1-1,-1 1,0 0,0 0,1-1,-1 1,0 0,1-1,-1 1,1 0,-1-1,0 1,1-1,0 1,-1 0,1-1,-1 1,1-1,0 0,-1 1,2 0,31 4,53-9,-45 1,0 1,0 3,0 1,47 8,-78-8,-1 0,1 1,-1 0,1 0,-1 1,0 0,0 1,-1 0,1 0,-1 1,0 0,-1 1,0-1,0 1,0 1,-1 0,0-1,0 2,-1-1,0 1,0-1,4 14,-5-11,-1-1,-1 1,1-1,-2 1,0 0,0 0,0 0,-2 0,1 0,-2 0,-2 13,0-7,-1-1,-1 0,-1-1,0 1,-1-1,-15 22,-5 0,-2-2,-1 0,-2-3,-51 40,24-21,-3-3,-1-3,-2-3,-84 39,115-66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35.4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347 1,'-16'0,"1"1,0 0,0 1,0 1,0 1,0 0,1 0,-1 2,1 0,1 0,-1 2,1-1,0 2,1 0,0 0,0 1,1 0,0 1,1 1,0 0,1 0,1 0,0 1,-8 17,11-17,0-1,1 1,1 0,0 0,1 1,0-1,1 0,0 1,1-1,1 1,0-1,1 1,0-1,1 0,1 0,0 0,1 0,0-1,1 0,0 0,1 0,0-1,1 0,0 0,1-1,0 0,0 0,1-1,1-1,-1 1,2-2,-1 0,17 8,2-1,0-2,1-1,1-1,0-2,0-1,51 5,200-3,-257-9,31-2,-38 0,0 1,-1 1,1 1,19 4,-37-5,-1 0,1 0,-1 0,1 0,0 0,-1 0,1 0,-1 0,1 1,0-1,-1 0,1 0,-1 1,1-1,-1 0,1 1,-1-1,1 1,-1-1,1 1,-1-1,1 1,-1-1,0 1,1-1,-1 1,0-1,0 1,1-1,-1 1,0 0,0-1,0 1,0 0,0-1,0 1,0-1,0 1,0 0,0-1,0 1,0 0,0-1,0 1,-1-1,1 1,0 0,0-1,-1 1,1-1,-1 1,-23 28,23-28,-120 115,-70 70,130-118,-51 50,108-114,-1 0,0-1,0 1,0-1,0 0,-7 2,-6 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36.0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1 471,'4'0,"10"-4,7-1,9-9,7-6,19-4,17-7,18-6,10-5,9-5,4 2,-2 0,-10 3,-18 9,-16 6,-19 3,-13 6,-13 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36.6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0,'3'23,"1"-1,1 0,1 0,1 0,0-1,2 0,15 27,-9-18,134 232,-47-92,-82-122,-15-28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37.4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1,'5'8,"0"8,5 9,0 9,7 11,1 7,1 3,-2 1,4-1,4 4,-4-5,-5-7,0-7,-4-6,-3-4,-3-8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38.3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1 377,'20'-11,"-1"0,29-24,5-3,55-33,-16 9,113-57,-196 114,0 1,0 0,0 0,1 1,-1 0,1 1,0 0,11 0,-17 2,0 0,0 1,0 0,0-1,0 1,0 1,0-1,-1 1,1-1,0 1,-1 0,1 0,-1 1,1-1,-1 1,0-1,0 1,-1 0,1 0,0 1,3 5,10 18,-2-1,-1 2,-1-1,-1 2,-1 0,-2 0,-1 0,-1 1,-2 0,2 54,-6-21,-3 0,-3-1,-2 1,-20 72,-30 62,-111 251,167-441,-62 145,-125 218,182-350,20-20,37-30,-29 17,327-153,-160 79,70-22,-36 18,-208 84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39.5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593 318,'0'-32,"1"3,-1 0,-1 1,-1-1,-2 0,-1 1,-10-32,15 57,-1 0,0 0,0 0,0 1,-1-1,1 0,-1 1,1-1,-1 1,0 0,0-1,0 1,0 0,0 0,0 0,-1 1,1-1,-1 0,1 1,-1 0,1-1,-1 1,0 0,0 1,0-1,0 0,1 1,-1-1,0 1,0 0,0 0,0 0,0 1,0-1,0 1,0-1,0 1,1 0,-1 0,-4 2,-10 5,1 1,0 0,0 1,0 1,-16 16,-4 5,1 2,2 1,1 2,2 1,1 2,2 0,2 2,2 1,2 1,-19 55,34-83,2 1,-1-1,2 1,0 0,1 0,1 29,1-40,1-1,0 1,0-1,0 1,0-1,1 0,0 1,0-1,1 0,-1 0,1 0,0-1,1 1,-1-1,1 1,0-1,0 0,0-1,0 1,1-1,-1 0,1 0,0 0,7 3,31 8,0-1,1-2,1-2,0-2,54 2,-32-3,414 43,-474-48,-1-1,0 1,1 1,-1-1,0 1,0 0,0 0,0 1,9 5,-14-7,1 1,0 0,-1-1,1 1,-1 0,1 0,-1 0,0 0,0 0,0 1,0-1,0 0,-1 0,1 1,-1-1,1 0,-1 1,0-1,0 0,0 1,0-1,0 0,-1 1,1-1,-1 0,1 1,-1-1,-1 3,-6 16,0-1,-2 0,0 0,-1-1,-1 0,-1-1,-22 25,-119 108,108-110,27-23,-1-1,0 0,-1-2,-1-1,-1 0,1-2,-2-1,0 0,-25 6,28-12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40.1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 1,'-2'229,"13"391,-4-532,4 0,5-1,2-1,58 159,-65-219,0 0,2-2,1 1,1-1,0-1,28 29,-34-42,0-1,1 0,1 0,-1-1,1 0,1-1,-1 0,1-1,1 0,-1-1,1-1,0 0,0 0,0-2,14 3,7-4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25.0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0,'0'3,"2"-1,-1 1,0-1,0 0,1 1,-1-1,1 0,0 0,0 0,-1 0,1 0,1 0,3 3,8 7,138 165,-7 6,154 258,-282-412,0 0,-3 2,0 0,11 40,-22-60,0 1,-1-1,0 0,-1 1,0-1,-1 1,0-1,-1 1,0-1,-1 0,0 1,-1-1,0 0,-1 0,0-1,-6 12,-50 85,51-91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40.7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98 1,'-3'0,"-1"0,0 0,0 0,0 1,1-1,-1 1,0 0,1 0,-1 1,0-1,1 1,0 0,-1 0,1 0,0 0,0 0,0 1,-3 3,3-2,0 0,0 1,0 0,1-1,-1 1,1 0,0 1,1-1,-1 0,1 0,-1 9,1 3,1 1,0 0,1-1,1 1,1-1,9 32,2 0,3-1,1 0,3-2,2 0,1-2,3 0,1-2,65 74,-89-112,0 0,0 1,0 0,-1 0,1 0,-1 0,-1 0,1 1,-1-1,0 1,0 0,0-1,-1 1,0 0,0 0,0 0,-1 12,-2-6,0 0,-1 0,0 0,-1 0,0-1,-1 1,-11 19,-131 229,136-238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41.2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0 244,'9'0,"2"-4,4-2,9-4,3 0,6-2,6-9,1 0,2-5,7 2,-6 0,-4 1,-6 3,-4 2,-2 3,-7 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41.8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1,'0'4,"0"10,0 11,4 6,10 6,3 10,2 9,3 13,6 7,-2-1,-1-4,-1-7,-3-4,-7-5,0-11,-4-9,-2-10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42.8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0,'1'16,"0"0,2-1,0 1,0-1,2 1,10 24,46 85,-55-115,20 43,-12-25,1 1,37 50,-51-77,0-1,0 0,0 0,1 0,-1 0,1 0,-1 0,0 0,1 0,0 0,-1-1,1 1,-1-1,1 1,0-1,-1 1,1-1,0 0,0 0,-1 0,4 0,0-1,0 0,0-1,0 1,-1-1,1 0,0 0,6-4,5-5,1-1,24-24,-32 29,-1-1,0 0,0-1,-1 0,0 0,0 0,-1-1,-1 0,0-1,0 1,-1-1,0 0,-1 0,0 0,0 0,-2 0,1-1,-2 1,1-1,-1 1,-1-1,0 1,-1-1,0 1,-1 0,0 0,-1 0,-7-16,10 25,0 0,0 1,0-1,0 0,0 0,1 0,-1 0,1 1,-1-1,1 0,0 0,-1 0,1-4,1 6,0 0,0 0,0 0,0 0,0 1,-1-1,1 0,0 1,0-1,0 0,-1 1,1-1,0 1,-1-1,1 1,0 0,-1-1,1 1,-1-1,2 2,44 53,41 94,-37-59,87 166,-39-67,-79-158,-4-9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43.3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0,'14'0,"1"1,0 0,-1 1,1 1,-1 0,0 1,1 0,-2 1,1 1,-1 0,0 1,0 0,-1 1,13 11,52 40,-3 4,-3 3,73 86,160 248,-111-82,-178-289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43.7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1 566,'4'-9,"15"-11,20-15,17-10,16-10,13-5,9 0,-3 1,-8 7,-10 7,-9 8,-11 5,-10 9,-12 3,-12 6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44.2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0,'4'2,"0"1,0-1,-1 1,1-1,-1 1,1 0,-1 0,0 0,0 1,-1-1,1 1,-1 0,3 4,2 2,513 717,-437-629,-68-82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45.3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1 590,'1'-15,"1"1,0 0,1 0,0 0,2 0,-1 1,2 0,-1 0,2 0,15-23,2 1,3 1,40-41,-33 39,2 1,1 2,81-55,-98 76,-1 2,1 0,1 1,0 1,0 0,0 2,1 1,0 0,0 2,1 0,28 2,-46 1,1 0,-1 0,1 1,-1 0,1 0,-1 0,1 1,-1 0,0 0,0 1,0-1,0 1,0 0,-1 0,1 0,-1 1,5 5,-4-3,0 1,0-1,-1 1,0 1,-1-1,1 0,-1 1,-1 0,1 0,1 13,-1 4,-1 1,-1-1,-1 0,-2 1,0-1,-10 42,-29 81,-75 181,41-129,70-186,2-5,-1 1,1-1,1 1,-3 17,5-25,0-1,0 1,0 0,0-1,0 1,0 0,0-1,1 1,-1 0,1-1,-1 1,1-1,0 1,-1-1,1 1,0-1,0 1,0-1,0 0,0 0,1 1,-1-1,0 0,0 0,1 0,-1 0,1 0,-1-1,1 1,-1 0,1-1,-1 1,1-1,2 1,22 2,0 0,0-2,1-1,38-5,-3 1,-45 3,42-1,94 7,-138-4,1 1,-1 1,0 1,1 0,-2 1,1 0,-1 1,1 1,-2 0,1 1,16 12,-22-11,0 0,0 0,-1 0,-1 1,1 0,-2 0,1 1,-1-1,-1 1,0 0,0 1,2 18,-1-7,-2-1,-1 1,-1-1,0 1,-5 38,-1-41,0 0,-1 0,-1-1,0 1,-2-1,0-1,-1 0,-1 0,-1-1,0 0,-19 18,-21 20,-99 79,132-118,-8 6,-42 26,30-26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45.7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0,'2'140,"6"-1,34 174,-23-218,5-2,3 0,4-2,49 97,-68-162,1-1,2-1,0 0,31 35,-39-50,2-1,-1 0,1-1,0 0,0 0,1-1,0 0,0-1,1 0,-1-1,1 0,0 0,0-2,15 3,37 0,-4-6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46.4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572 0,'-10'1,"1"0,0 0,0 1,0 0,0 1,0 0,1 1,-1-1,-15 11,-3 3,-37 32,30-19,1 1,1 2,2 1,2 2,-31 47,21-20,3 2,-39 102,71-162,1 0,1 0,-1 0,1 0,0 0,0 0,0 0,1 8,0-11,0 0,1 0,0 0,-1 0,1 0,0 0,0 0,0-1,0 1,0 0,0-1,1 1,-1-1,0 1,1-1,-1 0,1 1,0-1,-1 0,1 0,0 0,0 0,0-1,3 2,19 6,1 0,49 7,-10-3,-1 2,833 218,-880-227,-2-1,-1 1,1 0,-1 1,24 15,-35-20,1 0,-1 1,0-1,-1 1,1 0,0 0,0 0,-1 0,1 0,-1 0,0 0,1 0,-1 1,0-1,0 0,-1 1,1-1,0 1,-1-1,1 1,-1-1,0 1,0-1,0 1,0 0,-1-1,1 1,-1-1,1 1,-1-1,0 0,0 1,-2 3,-14 26,-1-1,-1-1,-2 0,-1-2,-2 0,-39 35,57-57,-1-1,0 0,0 0,-1-1,0 0,1 0,-1-1,0 0,-1 0,1-1,-15 2,-3-1,-2-2,-36-2,40-1,-1 2,1 0,-31 6,31-1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29.0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336 1694,'1'-9,"0"1,0-1,1 1,0 0,0 0,0 0,1 0,7-13,40-59,-25 43,166-298,-162 272,-2-1,-3-1,25-107,-46 160,-1 1,0-1,-1 0,-1 0,0 1,0-1,-1 0,0 0,-1 1,-1-1,0 1,-4-12,4 17,-1 0,1 0,-1 0,0 1,0-1,0 1,-1 0,1 0,-2 1,1-1,0 1,-1 0,1 1,-1-1,0 1,-1 1,1-1,0 1,-1 0,1 0,-1 0,-7 0,-7-1,0 1,-1 0,1 2,-1 1,-41 6,49-5,0 2,1 0,-1 1,1 0,0 1,0 0,1 1,0 1,0 0,-11 10,1 1,2 2,0 0,1 2,1 0,1 1,-22 42,19-26,3 0,1 1,-19 77,15-12,5 0,-2 190,16-286,1 217,2-184,2 1,2-1,14 49,-20-88,1-1,0 1,0-1,0 1,1-1,-1 1,1-1,0 0,0 0,0 0,0 0,1 0,-1 0,1-1,-1 1,1-1,0 0,0 1,0-1,1-1,-1 1,0 0,1-1,-1 0,1 0,3 1,1-1,-1-1,1-1,0 1,-1-1,0 0,1-1,-1 0,0 0,1-1,-1 1,13-9,134-67,76-38,238-162,-402 233,-3-3,-1-2,-3-4,-2-1,-3-4,-2-1,86-133,-118 158,-2-1,-2-1,-1 0,-1-1,-3-1,-1 0,-2 0,-1-1,-2 0,-2 0,-2 0,-1 0,-3-1,-1 1,-1 1,-3-1,-1 1,-2 0,-23-55,26 77,-1 0,0 1,-1 0,-1 1,-1 0,0 0,-20-17,27 27,0 0,0 1,-1 0,1 0,-1 0,0 1,0 0,-1 0,1 0,0 1,-1 0,0 0,1 1,-1 0,0 0,0 0,0 1,0 0,0 1,1-1,-1 1,0 1,-10 2,11-1,0 0,0 0,1 0,-1 1,1 0,0 0,0 0,0 1,1-1,0 1,-1 0,2 1,-1-1,1 1,-1 0,2-1,-1 1,1 1,-1-1,-1 12,-1 10,0-1,2 1,1 41,2-60,-1 3,1-1,0 1,1 0,0 0,1-1,0 1,1-1,0 0,1 1,0-1,1-1,0 1,1-1,0 0,1 0,0 0,0-1,1 0,0-1,0 0,1 0,0-1,1 0,0 0,0-1,0 0,17 6,46 18,1-2,155 34,162 5,-352-62,389 44,-417-47,-1 0,1 0,-1 1,0 0,14 7,-22-9,-1-1,0 1,1 0,-1-1,0 1,0 0,1 0,-1 0,0 0,0 0,0 0,0 0,0 0,0 0,0 1,-1-1,1 0,0 0,-1 1,1-1,-1 1,1-1,-1 0,0 1,1-1,-1 1,0-1,0 1,0-1,0 1,0-1,-1 1,1-1,0 1,-1-1,1 0,-1 1,1-1,-1 0,0 1,0-1,1 0,-1 0,0 1,0-1,-2 2,-128 124,70-57,-209 218,250-268,15-14,0-1,0 0,0 0,-1-1,1 0,-1 0,0 0,-10 4,3-7,5-7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26.3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1789,'12'-1,"0"-1,0-1,0 0,0 0,0-1,-1-1,20-10,20-7,581-172,10 39,-118 29,-98 17,1021-234,-81 109,-1026 187,374-100,-256 12,175-45,-585 168,172-36,-211 47,-12 5,-8 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46.9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0 611,'3'-4,"0"-1,1 0,-1 1,1 0,-1 0,1 0,1 1,-1-1,0 1,1 0,7-4,63-25,-43 20,453-162,165-72,-618 231,-9 5,-2 0,1-2,27-20,-28 14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47.3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0,'0'5,"0"5,4 9,2 15,8 19,10 16,6 20,6 14,1 12,-2 4,3-2,-2-8,-7-14,-8-23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48.2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1,'1'9,"1"0,0 0,1 0,0 0,0 0,6 9,-2-1,64 163,74 168,-118-292,61 124,-70-149,1 0,1-2,36 41,-51-64,0-1,1 0,0-1,0 1,0-1,0 0,0-1,1 0,-1 0,1 0,0 0,0-1,0-1,11 3,-5-4,-1 1,0-2,0 1,0-2,1 1,-1-2,23-7,4-5,-1-3,0-1,66-46,-45 24,-2-3,-2-2,-2-3,-2-2,-3-2,-2-2,-2-3,-3-1,50-95,-87 146,29-66,-31 68,-1 1,1 0,-1-1,0 0,0 1,-1-1,1 0,-1 1,-1-1,1 0,-3-8,3 12,0 1,0 0,-1-1,1 1,-1 0,1 0,-1-1,1 1,-1 0,0 0,0 0,1 0,-1-1,0 1,0 0,0 1,0-1,0 0,0 0,-1 0,-1-1,2 2,-1 0,1 0,0 0,0 1,0-1,-1 0,1 0,0 1,0-1,0 0,0 1,0-1,0 1,0 0,0-1,0 1,0 0,0-1,-1 3,-3 1,1 1,0 0,1 0,-1 0,1 0,0 0,0 1,-3 8,-1 15,1 0,1 1,2 0,1-1,1 1,4 34,4 3,24 110,-9-97,4-1,3-1,3-2,4-1,3-1,3-2,3-3,3-1,3-2,80 79,-126-140,4 3,-1 1,0 0,-1 0,0 1,7 12,-5-3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48.7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26,'6'-4,"0"1,1-1,-1 2,1-1,-1 1,1 0,0 0,0 1,0 0,0 0,0 0,1 1,12 2,1-3,15 2,-1 2,1 0,-1 3,0 1,-1 1,0 2,0 2,62 30,-1 9,143 101,-99-49,-4 5,-5 7,-5 5,-5 5,-6 5,-6 6,172 283,-134-139,-120-221,-3 1,29 118,-45-132,-3 1,-1-1,-2 1,-9 72,7-106,-1 9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24.3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 1486,'-1'-8,"-1"0,1 0,-1 1,0-1,-1 1,-6-14,-6-20,12 29,-9-53,24 80,288 612,92 186,-232-493,-153-302,-18-26,-19-28,-82-145,8-3,-154-384,200 419,5-2,8-2,-43-264,78 332,4 0,3-1,12-105,-2 125,4 0,2 1,4 1,44-114,-49 149,2 0,2 1,0 1,2 0,1 2,28-31,-35 42,2 1,0 1,0 0,1 1,0 1,1 0,0 1,1 1,-1 0,2 1,-1 1,21-4,-8 6,-1 1,1 1,0 2,0 1,0 1,-1 2,1 1,-1 1,0 1,0 2,-1 1,50 25,-54-22,1 0,-2 2,0 0,-1 2,-1 0,0 2,-1 0,-1 1,-1 1,-1 1,-1 0,-1 1,-1 1,12 27,-21-37,0 0,-2 1,1-1,-2 1,0 0,0 0,-2-1,0 1,0 0,-2 0,0 0,0-1,-1 1,-1-1,-1 1,0-1,0-1,-2 1,-10 17,-8 8,-2-1,-1-1,-2-2,-1-1,-36 31,-692 556,750-616,7-3,-1-1,0 0,0 1,1 0,-1 0,1 0,0 0,-1 0,1 0,0 0,0 1,1-1,-1 1,0 0,-2 4,8-1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25.0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622 1,'-14'0,"0"0,0 1,0 0,0 1,1 1,-1 0,1 1,0 0,0 1,0 1,1 0,-1 0,1 1,1 1,-18 15,-26 24,3 3,2 2,3 2,2 2,2 2,-38 69,77-121,1 1,-1-1,1 1,1-1,-4 10,6-15,0 1,0-1,-1 0,1 0,0 0,0 0,0 1,0-1,1 0,-1 0,0 0,0 0,1 1,-1-1,1 0,-1 0,1 0,-1 0,1 0,0 0,-1 0,1 0,0-1,0 1,0 0,0 0,0-1,0 1,0 0,0-1,0 1,0-1,0 1,0-1,0 0,0 1,0-1,0 0,2 0,22 4,0-1,1-2,-1-1,31-3,1 1,63-3,180-30,-225 21,0-4,-1-3,105-45,-167 61,0-1,0 0,-1-1,1 0,-2 0,12-11,-20 16,1-1,-1 1,0-1,1 0,-1 1,-1-1,1 0,0 0,-1-1,1 1,-1 0,0 0,0-1,-1 1,1-1,-1 1,1-1,-1 1,0-1,0 1,-1 0,1-1,-1 1,0-1,1 1,-1 0,-3-6,-1-4,-1 1,0 0,0 0,-1 0,-1 1,0 0,-1 1,0 0,0 0,-1 1,0 0,-1 0,0 1,0 1,0 0,-1 1,0 0,-1 0,0 1,1 1,-1 0,-1 1,1 1,0 0,-1 0,-18 1,10 3,1 0,0 2,-1 0,2 1,-1 1,-23 10,16-5,0-2,-39 7,40-12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26.0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76 210,'-1'-15,"-2"0,0 0,0 0,-1 1,-1-1,-8-14,-28-58,39 83,30 45,-1 2,30 64,-11-20,458 956,-473-974,33 112,-62-173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26.9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332 742,'100'-98,"-44"48,-3-3,-3-3,63-86,-90 106,25-54,-40 74,-2 0,0 0,-1-1,-1 1,0-1,2-23,-6 37,0 0,0 0,0 0,0 1,0-1,0 0,-1 0,0 0,1 0,-1 0,0 1,0-1,-1 0,1 1,0-1,-1 1,0-1,0 1,1 0,-1-1,0 1,-1 0,1 1,0-1,-1 0,1 1,-1-1,1 1,-1-1,0 1,1 0,-1 0,0 1,0-1,0 1,0-1,-5 1,-11-1,0 1,1 1,-1 0,-31 8,44-8,-26 6,1 2,1 1,0 1,0 2,1 0,0 3,2 0,0 2,0 0,2 2,0 1,2 1,0 1,2 1,0 1,-28 46,30-41,1 0,2 2,1 0,1 1,2 0,2 1,1 0,1 0,2 1,2 0,0 1,3-1,1 0,2 1,6 38,-6-62,1-1,0 1,1-1,0 0,0 0,1-1,1 1,9 13,-11-19,-1 0,2-1,-1 1,0-1,1 0,0 0,0-1,0 0,0 1,1-2,-1 1,1-1,0 1,0-2,0 1,0 0,10 0,16 0,-1-2,1-1,0-2,41-8,119-39,-26-15,-77 27,-59 27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27.5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0,'4'0,"6"0,10 0,5 0,12 0,8 0,0 0,2 0,-3 0,-1 0,-3 0,-5 0,-3 0,-7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28.9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29 577,'-1'0,"0"0,0 0,0 0,0 0,0 0,0 0,0-1,-1 1,1 0,0-1,0 1,0-1,0 1,0-1,0 1,0-1,1 0,-1 1,0-1,0 0,0 0,1 0,-1 1,0-1,1 0,-1 0,1 0,-1 0,1 0,-1 0,1 0,0-1,-1 1,1 0,0 0,0 0,0 0,0 0,0 0,0 0,0-1,0 1,1 0,-1 0,0 0,1 0,-1 0,1 0,-1 0,1 0,-1 0,1 0,0 0,-1 0,1 1,0-1,0 0,0 0,-1 1,1-1,0 0,0 1,2-1,25-13,1 2,0 1,1 2,53-11,-20 5,398-113,-38 9,249-59,-653 173,32-9,-48 13,-1 1,1-1,-1 1,1 0,0 0,-1 0,1 0,-1 0,1 1,-1-1,1 1,-1 0,1 0,-1 0,4 2,-5-3,0 1,0 0,-1 0,1 0,0 0,-1 0,1 0,-1 1,1-1,-1 0,0 0,1 0,-1 0,0 0,0 1,0-1,0 0,0 0,0 0,0 1,0-1,0 0,-1 0,1 0,-1 0,1 0,-1 2,-17 35,13-30,-350 625,94-155,-241 479,472-892,30-65,0 1,0-1,0 0,0 0,0 0,0 0,0 0,0 0,0 0,-1 0,1 0,0 0,0 0,0 0,0 1,0-1,0 0,0 0,0 0,-1 0,1 0,0 0,0 0,0 0,0 0,0 0,0 0,0 0,-1 0,1 0,0 0,0 0,0 0,0-1,0 1,0 0,0 0,0 0,-1 0,1 0,0 0,0 0,0 0,0 0,0 0,0 0,0 0,0-1,0 1,0 0,0 0,0 0,0 0,-1 0,1 0,0 0,0 0,0-1,0 1,0 0,0 0,0 0,0 0,0 0,0 0,1-1,-6-15,-1-20,0-1,-15-51,12 60,2-1,2 0,-4-38,9 64,0 1,0-1,0 1,1-1,-1 1,0-1,1 1,0 0,0-1,0 1,0 0,0-1,0 1,0 0,1 0,-1 0,1 0,3-3,-2 2,1 1,1-1,-1 0,0 1,0 0,1 0,0 0,-1 1,7-2,11-1,0 1,1 1,31 1,-31 1,499 0,-235 2,-250-2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27.0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1,'3'1,"0"0,0 0,1 1,-1-1,-1 1,1 0,0 0,0 0,-1 0,1 1,-1-1,0 1,1-1,1 5,7 5,40 41,-3 3,64 95,64 136,-68-105,-83-133,-18-32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30.2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366 821,'1'-3,"1"0,0 0,-1 0,1 0,0 0,0 1,1-1,-1 1,0-1,1 1,0 0,-1 0,1 0,0 0,4-1,-1-1,242-138,-104 64,-136 74,-1-1,0 1,0-2,10-9,-16 15,-1-1,1 1,-1-1,1 0,-1 1,1-1,-1 0,1 1,-1-1,0 0,1 1,-1-1,0 0,0 0,1 1,-1-1,0 0,0 0,0 0,0 1,0-1,0 0,0 0,-1-1,0 1,0 0,0 0,0 0,0 0,0 0,-1 1,1-1,0 0,0 1,-1-1,1 0,-1 1,1 0,0-1,-1 1,1 0,-1 0,-2 0,-21-3,0 1,-1 1,1 2,0 0,0 2,0 1,1 0,-1 2,1 1,-26 11,23-6,2 2,0 0,0 1,1 2,1 0,1 2,1 0,-31 36,16-13,2 2,2 2,2 0,-42 89,56-99,2 1,2 0,2 0,1 2,1-1,3 1,-2 62,7-95,0 1,0 0,0 0,1 0,0 0,1 0,0 0,0-1,0 1,1-1,-1 1,2-1,-1 0,6 7,-6-9,1-1,0 1,1-1,-1 0,1 0,-1 0,1-1,0 1,0-1,0 0,0-1,0 1,1-1,-1 0,0 0,1-1,-1 0,10 0,0-1,1-1,0-1,-1 0,0 0,0-2,0 0,23-11,99-61,-109 60,177-118,329-281,-479 369,-2-1,-2-3,-3-2,51-72,-85 105,-2-1,-1-1,0 0,-2 0,0-1,9-43,-15 49,0-1,-2 1,0-1,-1 1,-1-1,0 1,-1 0,-1-1,-1 1,-9-26,9 34,0 0,0 0,-1 1,0 0,-1-1,1 2,-2-1,-11-12,15 18,1-1,-1 1,0 0,0 0,0 0,0 0,0 0,0 1,0-1,0 1,-1 0,1 0,-1 0,1 0,-1 1,1-1,-1 1,1 0,-1 0,1 0,-1 1,1-1,-1 1,1 0,-1 0,1 0,-4 2,6-3,0 1,0 0,0-1,0 1,1 0,-1 0,0-1,0 1,0 0,1 0,-1 0,0 0,1 0,-1 0,1 0,-1 0,1 0,-1 0,1 1,0-1,0 0,0 0,-1 0,1 0,0 1,0-1,1 0,-1 0,0 0,0 0,0 0,1 1,-1-1,1 0,-1 0,1 0,-1 0,1 0,0 0,1 2,33 37,9-3,69 44,-70-52,-1 1,45 44,-69-56,0 1,-2 0,27 41,-36-48,0 1,-1 0,-1 0,0 1,0 0,-2 0,0 0,2 20,0 21,11 89,-13-128,0 0,2 0,0 0,1-1,0 1,13 21,-15-31,1-1,0 1,0-1,1 0,-1 0,1 0,0-1,1 0,-1 0,1-1,-1 1,1-2,0 1,0-1,0 0,1 0,-1-1,0 0,1 0,-1 0,1-1,13-2,11-1,1-1,-1-2,55-17,-23 4,-1-2,0-3,58-33,-91 39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33.5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25 173,'-11'-30,"3"20,8 10,-1 0,1 0,0 0,0 0,-1 0,1 0,0 1,0-1,0 0,-1 0,1 0,0 0,0 0,-1 0,1 1,0-1,0 0,0 0,0 0,-1 1,1-1,0 0,0 0,0 0,0 1,0-1,0 0,0 0,0 1,0-1,0 0,0 0,0 1,0-1,0 0,0 0,0 1,0-1,0 0,0 0,0 1,0-1,0 0,0 19,0-1,1 0,2 0,-1 1,2-2,0 1,2 0,-1-1,2 0,1 0,0-1,1 0,11 16,16 18,1-2,71 70,-104-115,119 115,-107-105,0 0,1-1,0-1,1-1,0-1,24 10,-39-17,1-1,0 1,0-1,0 0,1 0,-1-1,0 1,0-1,0 0,0 0,1 0,-1-1,0 1,0-1,0 0,0 0,0-1,0 1,0-1,5-3,-5 2,-1-1,1 1,-1-1,0 0,-1 0,1 0,-1 0,1-1,-1 1,-1-1,1 1,-1-1,1 0,-1 0,-1 1,1-1,-1-8,5-45,-4 0,-2 0,-9-66,6 96,-1 1,-2-1,0 1,-2 1,-1-1,-1 1,-1 1,-25-38,30 54,0 2,0-1,0 1,-1 0,0 0,-1 1,1 0,-1 1,-1 0,1 0,0 1,-13-4,-4 0,-1 1,0 1,-37-3,43 5,0 0,-29-11,38 10,-1 1,1 1,-1-1,0 2,0 0,0 0,-1 2,-23 0,20 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35.4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5,'0'-5,"4"8,6 8,10 9,9 11,14 13,7 12,8 8,3 12,0 0,-2 1,-3 0,-2-5,-6-10,-12-11,-6-11,-10-7,-7-9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36.5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0 806,'1'-18,"0"-1,1 0,1 1,1-1,0 1,1 0,2 1,-1-1,14-23,-5 16,0 2,2-1,0 2,2 0,33-30,-1 10,1 2,2 3,1 2,99-46,-65 43,1 4,1 4,2 4,0 4,2 4,0 4,1 4,0 5,140 9,-175 1,-1 2,-1 3,1 3,110 39,-143-42,0 1,-2 2,1 1,-2 0,0 2,0 1,-2 1,0 1,-1 0,-1 2,-1 1,25 36,-34-40,0 1,-1 0,-2 0,0 1,0 0,-2 0,-1 0,3 23,-5-14,0 0,-2 0,-1 0,-2-1,-7 37,6-47,-1-1,-2 0,1 0,-2-1,0 0,-1 0,-1-1,-22 27,-8 4,-60 51,83-81,-106 87,-240 155,330-238,0-1,-1-2,-1-1,-46 13,-149 31,225-60,-22 8,-26 2,52-13,10-4,16-9,19-6,5-1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37.2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1,'0'4,"0"6,0 5,0 5,4 7,6 8,2 2,2-1,3-2,-1-3,1-2,-2-2,-4-1,-4-6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37.6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1,'4'0,"2"0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38.4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633 1,'-37'0,"0"1,-57 11,74-8,0 2,1 0,0 1,0 0,1 2,-23 14,11-4,0 2,2 2,0 0,2 2,-27 32,39-41,2 0,0 0,1 1,0 1,2 0,0 1,1-1,1 2,0-1,-5 32,12-48,-1-1,1 1,0-1,0 0,0 1,0-1,1 0,-1 1,1-1,-1 0,1 1,0-1,0 0,0 0,0 0,0 0,1 0,-1 0,0 0,1 0,0-1,-1 1,1 0,0-1,0 1,0-1,0 0,0 0,0 0,0 0,0 0,0 0,1 0,-1-1,0 1,1-1,-1 0,5 1,10 0,0 0,0-1,-1-1,21-4,-31 5,63-8,-14 2,61-14,-109 18,0-1,0 1,0-1,0-1,-1 0,1 0,-1 0,0 0,0-1,0 0,-1-1,0 1,0-1,0 0,-1 0,0 0,0-1,0 0,-1 0,0 0,0 0,1-8,5-17,-2-1,-1 0,2-57,-5 57,-4 31,1 1,0-1,0 1,0-1,0 1,1-1,-1 1,0-1,0 1,1-1,-1 1,1-1,0 1,-1 0,1-1,0 1,0 0,0 0,0-1,0 1,0 0,0 0,0 0,2-1,-2 2,1 0,-1 0,1 0,-1 1,1-1,-1 0,1 1,-1-1,1 1,-1-1,0 1,0 0,1 0,-1 0,0-1,0 1,0 0,0 0,2 2,8 10,0 0,18 27,-29-39,236 393,-224-372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40.3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937 751,'-9'-15,"0"0,-1 1,-1 0,0 1,-1 0,-24-20,-87-57,78 60,-1 3,-96-42,119 59,-1 2,0 1,-1 0,0 2,0 1,0 1,0 1,-38 2,53 2,1 0,0 0,-1 1,1 0,0 0,0 1,1 0,-1 1,1 0,0 0,0 1,0 0,1 1,0-1,1 1,-1 1,1-1,-8 15,5-9,1 1,1 0,0 1,1 0,0 0,1 1,1-1,1 1,0 0,-1 23,4-34,0 0,0 0,1 0,0 0,0 0,0 0,0-1,1 1,0 0,0-1,0 1,0-1,1 0,-1 0,7 7,-3-5,0 0,0-1,1 0,0 0,0 0,0-1,1 0,12 5,3-2,1 0,0-2,0 0,1-2,33 2,-37-6,-1 0,0-2,0 0,0-1,23-8,19-3,-58 14,0 1,0 0,0 0,1 1,-1-1,0 1,0 0,0 0,0 0,0 0,0 1,0-1,0 1,-1 0,1 1,-1-1,1 0,-1 1,0 0,0 0,5 6,7 9,0 1,20 36,-18-29,314 493,-310-486,64 108,-77-126,-1 0,0 1,-1 0,-1 0,-1 1,0-1,2 24,-6-33,-1-1,0 0,0 1,-1-1,1 0,-1 0,-1 0,1 0,-1 0,0 0,0-1,-1 1,0-1,0 0,0 0,0 0,-1-1,0 1,-7 4,-13 10,-1-1,-46 23,52-30,-22 11,-1-2,-78 26,94-38,-1-1,0-1,0-1,0-2,-53 0,77-3,1-1,0 1,0-1,-1 1,1-1,0 0,0 0,0 0,0 0,0-1,0 1,0-1,0 0,1 0,-1 0,1 0,-1 0,1-1,0 1,0-1,0 0,0 1,0-1,1 0,-1 0,1 0,-1 0,1 0,0 0,1-1,-1 1,0-5,-1-10,1-1,1 1,1-1,5-31,-4 39,19-118,6 2,6 0,81-203,197-352,-224 504,-40 82,53-118,-100 213,1 0,0-1,0 1,-1 0,1-1,-1 1,1-1,-1 1,0-1,0 1,1-1,-1 0,0 1,0-1,-1-1,0 2,1 1,-1 0,0 0,1 0,-1 1,0-1,1 0,-1 0,1 0,-1 0,0 1,1-1,-1 0,1 0,-1 1,0-1,1 1,-1-1,1 0,-1 1,1-1,0 1,-2 0,-41 45,39-41,-37 41,2 1,2 3,3 1,2 1,2 2,2 1,3 1,3 1,-21 82,38-120,1 0,2 1,0 0,1 0,1 0,0-1,5 22,-4-32,1 0,0 0,1 0,0-1,1 1,-1-1,2 0,-1 0,1 0,0-1,1 1,-1-1,1-1,1 1,0-1,-1 0,13 8,-2-5,1 0,0 0,0-2,0 0,1-1,0-1,37 5,6-5,71-1,-82-4,-48 0,1 0,-1 0,0 0,1 0,-1 1,0-1,1 1,-1 0,0 0,0 0,0 0,0 1,0 0,5 3,-6-3,0 0,0 1,0 0,-1-1,1 1,-1 0,0 0,0 0,0 0,0 0,0 0,-1 0,1 0,-1 0,0 5,1 1,1 0,0 0,1-1,0 1,0-1,0 0,1 0,1 0,-1 0,1-1,0 0,1 0,0 0,0 0,1-1,-1 0,1-1,0 1,14 6,13 8,1-2,1-1,39 12,-62-24,17 5,0-2,0 0,1-3,61 5,124-14,-172 0,-9-2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41.1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706 2,'-28'-1,"0"1,0 2,0 1,0 2,1 0,0 2,0 0,0 2,-47 24,37-14,0 3,2 1,0 1,2 2,1 2,1 0,1 3,1 0,-24 36,49-61,0 0,0 0,1 0,0 1,0-1,1 1,0 0,0-1,-2 13,4-17,0 1,0-1,0 0,0 0,1 1,-1-1,1 0,-1 0,1 1,0-1,0 0,0 0,0 0,0 0,0 0,1 0,-1 0,0-1,1 1,0 0,-1-1,1 1,0-1,0 0,0 0,0 1,0-1,0 0,0-1,0 1,1 0,2 0,18 3,0-1,0-1,0-1,1-2,-1 0,0-1,0-1,25-7,24-2,-64 12,-1-1,1-1,-1 1,0-1,1-1,-1 1,8-5,-11 4,-1 1,1-1,0 0,-1-1,1 1,-1-1,0 0,-1 1,1-1,0 0,-1-1,3-5,-4 6,0 1,1-1,0 0,0 1,0 0,0-1,1 1,-1 0,1 0,0 0,0 1,0-1,0 0,1 1,-1 0,0 0,1 0,0 0,-1 1,1 0,0-1,0 1,0 0,0 1,0-1,0 1,0 0,0 0,0 0,0 0,0 1,0 0,-1-1,1 1,0 1,4 1,15 5,-1 1,-1 2,1 0,24 18,28 15,-57-35,-5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42.8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0,'9'0,"-1"1,0 0,0 1,0 0,-1 0,1 0,0 1,-1 0,0 1,1 0,-1 0,-1 0,1 1,-1 0,1 0,-1 1,-1-1,1 1,-1 1,7 10,6 12,-1 1,-1 1,18 50,-19-45,-6-8,-7-22,0 1,0 0,0-1,1 0,0 0,5 8,-7-13,0 0,0 0,0 0,0 0,0-1,0 1,0 0,0 0,0-1,0 1,1-1,-1 1,0-1,0 0,1 1,-1-1,0 0,1 0,-1 0,0 0,1 0,-1 0,0 0,1 0,-1-1,0 1,0-1,1 1,-1-1,0 1,0-1,0 1,0-1,0 0,1 0,-1 0,1-1,11-9,-1 0,0-1,-1 0,19-26,-16 19,0 1,22-20,-31 34,-1 0,1 0,0 1,1-1,-1 1,0 0,1 1,0-1,0 1,-1 0,1 0,12-1,-11 3,-1 0,0 1,0 0,0 0,1 0,-1 1,0 0,0 0,-1 0,1 1,9 5,61 46,-49-33,0-2,6 5,31 29,-54-45,-1 2,-1-1,1 1,-2 1,1-1,-1 1,7 17,15-105,3 10,2 2,52-75,-82 134,1 0,-1 1,1 0,0 0,0 0,0 0,1 1,-1 0,1 0,0 0,0 1,1 0,-1 0,1 1,11-4,-9 5,0 0,-1 1,1-1,0 2,0-1,0 1,-1 1,1 0,0 0,-1 0,0 1,11 5,5 4,0 1,-1 1,-1 1,0 1,-1 1,0 0,-2 2,18 22,-21-23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28.0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0 488,'6'-2,"0"1,0-1,-1 0,1 0,-1-1,0 0,1 0,-1 0,8-7,7-4,481-222,-480 227,70-29,1 3,2 5,2 4,0 4,1 5,136-8,-212 24,49-2,135 10,-200-5,-1-1,0 1,0 0,0 0,0 0,0 0,0 1,-1-1,1 1,-1 0,0 0,0 0,0 1,0-1,0 1,-1 0,1 0,-1 0,0 0,-1 0,1 0,1 6,5 14,-1 1,6 39,-12-59,19 155,-8 1,-9 194,-4-262,0-76,0 0,-1 0,-2 0,1 0,-2 0,0 0,-1-1,-1 0,0 0,-1-1,-1 0,0 0,-1-1,-1-1,0 1,-19 16,-23 27,-3-3,-3-2,-1-3,-103 63,154-108,1 0,-1 0,0-1,0-1,-1 1,1-1,-1-1,-15 1,-84-6,43 0,35 4,5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46.4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24235 0,'-31'2,"0"1,0 2,-44 12,-11 2,-954 249,579-134,-39 6,-888 222,971-269,-643 123,120-87,-169 27,-764 54,-399-105,-220 23,2321-113,-609 64,6 51,-603 267,1332-384,-2-3,0-1,0-3,0-1,-53-3,41 0,-883-1,-5-47,2 1,7 45,-773 173,1328-138,341-31,1 2,0 2,0 1,-39 16,-20 3,-33 7,-154 37,205-56,-124 9,191-27,24-5,26-6,326-77,-331 82,-1-2,0 0,0-2,44-26,49-21,65-7,2 7,323-56,-251 79,396-5,-103 43,53 0,-527-8,0-4,153-38,-100 18,229-54,393-66,4 103,3 58,-94-6,-524-12,-1-6,231-53,146-91,-42 11,-368 119,2 4,158-10,14 27,311 35,48 2,-613-31,47 1,-1-3,0-3,137-27,59-45,50-12,-227 68,149-13,2202-100,-326 98,-1080 127,-964-85,-1-2,1-4,0-3,-1-4,0-2,0-4,76-24,18-8,249-31,-164 41,323-86,-507 98,-2-2,126-66,-137 61,2 2,1 2,1 3,69-16,-14 21,132-5,-3 1,-82-1,-2-7,218-69,-217 56,-54 16,-67 19,0 2,1 2,-1 2,69 4,-37-1,105 13,-23-1,-133-13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56.0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0 798,'1060'-20,"-205"-9,482-38,-316-73,-813 103,-68 15,246-74,-285 60,3 5,0 4,2 5,109-9,236-25,-87-18,-107 20,-67 12,-173 38,1 1,0 1,0 0,0 1,0 1,32 5,-42-5,1 1,-1-1,0-1,0 1,10-3,-11 2,0 0,0 0,0 0,0 1,1 1,-1-1,11 3,-6-1,-8-2,-1 1,1-1,-1 1,0-1,1 1,-1 0,0 0,0 1,0-1,0 0,0 1,0 0,0 0,0 0,2 3,-5-5,0 1,0-1,-1 1,1 0,0-1,-1 1,1-1,0 1,-1-1,1 1,-1-1,1 0,-1 1,1-1,-1 1,1-1,-1 0,1 0,-1 1,1-1,-1 0,1 0,-1 1,0-1,1 0,-1 0,0 0,1 0,-2 0,-25 4,22-3,-108 16,-363 37,-739-50,487-28,-230-25,784 42,-786 2,731 15,-221 18,266-9,-1-2,-327 75,316-52,46-11,118-20,-46 19,-25 8,31-15,60-16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57.3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 18,'0'-1,"-1"0,1 0,0 1,0-1,-1 0,1 0,0 0,-1 1,1-1,-1 0,1 0,-1 1,1-1,-1 0,1 1,-1-1,0 1,1-1,-1 1,0-1,1 1,-1-1,0 1,0 0,0-1,-1 1,-3 4,14 14,74 88,56 75,389 571,-398-541,-11-16,-115-189,0-1,0 1,0-1,1 0,0 0,0 0,9 6,-12-10,1 1,-1-1,1 0,-1-1,1 1,-1 0,1-1,-1 1,1-1,0 0,-1 0,1 0,-1 0,1 0,0-1,-1 1,1-1,-1 1,1-1,-1 0,1 0,-1 0,3-3,46-28,-1-2,85-77,-64 50,678-532,-712 566,-16 10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57.8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16,'0'-4,"4"-2,2 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58.4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1,'5'0,"0"1,0 0,-1 0,1 1,0-1,-1 1,1 0,-1 0,0 1,0-1,1 1,3 4,51 47,-34-30,828 815,-778-760,69 78,-130-138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59.2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1851,'1'-2,"0"0,0 0,0 0,0 0,0 0,0 1,1-1,-1 0,0 1,1-1,-1 1,1-1,0 1,0 0,3-2,7-7,1458-1219,-1442 1206,611-466,-534 421,-97 64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7:33.9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0,'0'509,"2"-490,0-1,2 0,0-1,0 1,2-1,0 1,11 19,12 38,58 209,77 443,-129-513,61 432,-24-168,-38-270,20 92,-20-129,22 348,-54-327,25 411,99 115,-32-220,-44 87,-32-277,-7 31,1 20,11-92,98 799,-96-822,-16-119,6 286,-10-142,2-82,9 0,48 226,-52-354,-3 1,2 85,-12 124,-2-95,3 1,0-153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7:36.9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2270,'1610'-25,"-455"-42,-106 8,-238 18,-3-47,287-118,-152 25,-31 13,-721 132,772-98,-332 54,268-11,-1 0,-806 78,870-115,5 84,799 62,-546-94,-514-36,-596 92,114-41,-57 13,-140 43,0 1,0 2,39 1,36-3,480-55,559-51,615-33,-1559 131,-191 10,1 1,-1-1,0-1,0 1,0-1,0 0,0 0,-1-1,0 0,6-5,34-19,-4 15,0 3,0 1,1 2,0 2,45 0,-44 2,156-9,259-24,-343 26,0 5,130 11,-198 4,-36-5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7:40.6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58 360,'3'1,"1"1,-1 0,0-1,1 2,-1-1,0 0,0 0,0 1,0 0,-1 0,1 0,-1 0,4 6,-1-3,382 518,-305-409,393 604,-464-702,-1 0,0 0,-2 1,8 20,-16-37,0-1,0 0,0 0,0 0,1 1,-1-1,0 0,0 0,0 0,0 1,0-1,0 0,0 0,0 1,0-1,0 0,0 0,0 0,0 1,0-1,0 0,0 0,0 1,0-1,0 0,0 0,0 1,0-1,0 0,0 0,0 0,-1 1,1-1,0 0,0 0,0 0,0 0,0 1,-1-1,1 0,0 0,0 0,0 0,-1 0,1 0,0 1,0-1,-1 0,1 0,0 0,0 0,0 0,-1 0,1 0,0 0,0 0,-1 0,1 0,-1 0,-20-12,-22-23,-810-912,829 918,1-2,2 0,1-1,-27-58,37 65,2-1,0 0,1 0,2 0,0-1,2 1,0-35,3 38,1 0,1 0,1 0,9-33,-8 42,1 0,0 1,1 0,1 0,0 0,1 1,0 0,13-13,-7 8,1 1,0 1,1 0,1 1,0 1,36-20,-42 28,0 0,0 1,0 0,0 1,1 0,-1 1,1 1,0-1,0 2,-1 0,1 0,0 1,0 0,16 5,12 3,62 16,-92-21,1-1,-2 2,1-1,0 2,-1-1,0 1,12 10,-19-14,0 0,0 0,0 0,0 1,0-1,-1 1,1-1,-1 1,1-1,-1 1,0 0,0 0,0 0,-1 0,1 0,-1 0,1 0,-1 3,-1 0,1 0,-1-1,-1 1,1-1,-1 1,0-1,0 0,0 1,-4 4,-6 9,0-1,-2-1,-27 29,41-46,-34 34,-1-1,-1-1,-50 31,68-53,2-3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7:41.7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737 55,'-20'-1,"0"-1,0-2,-37-10,-24-4,31 11,0 1,0 4,-100 6,139-2,1 0,-1 1,1 0,0 0,0 1,0 0,0 1,1 0,0 1,0 0,0 0,0 1,1 0,1 1,-1-1,1 2,0-1,1 1,0 0,0 0,1 0,0 1,1 0,-5 16,0 4,2-1,0 2,3-1,0 1,2-1,1 1,5 44,-4-67,1 0,0 0,1-1,-1 1,1 0,1-1,-1 1,1-1,1 0,-1 0,1 0,0-1,1 1,0-1,8 9,-5-9,0 0,0-1,1 1,0-1,0-1,0 0,1 0,-1-1,1 0,0-1,16 2,64 6,1-3,153-10,-238 3,-1 0,0 0,0-1,1 1,-1-1,0-1,0 1,0-1,0 1,0-2,0 1,-1 0,1-1,-1 0,0 0,5-4,-6 2,0 0,0 1,0-1,-1 0,0 0,0-1,-1 1,1 0,-1-1,0 1,0 0,-1-1,0 1,0-1,-1-7,-3-30,-2 0,-3 0,-1 1,-2 0,-21-50,9 24,23 64,0 1,0-1,-1 0,1 1,-1-1,0 1,0-1,0 1,-1 0,1 0,-1 0,0 0,0 0,0 1,0-1,-4-2,-10-2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29.0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280 0,'-5'0,"0"0,0 1,0 0,0 0,0 0,0 1,0-1,0 1,0 0,1 0,-1 1,1 0,0-1,-8 8,4-3,1 1,0-1,1 2,0-1,0 1,-8 18,-1 7,3 0,0 1,-6 42,16-71,-29 145,7 1,6 1,4 279,14-426,0-1,0 1,1 0,0-1,0 1,0 0,1-1,0 0,0 1,0-1,4 5,-4-7,0-1,0 1,1-1,-1 1,1-1,0 0,0 0,0 0,0 0,0-1,0 1,0-1,1 0,-1 0,1 0,-1 0,0 0,8 0,190 34,-10 0,-54-10,-116-22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7:42.4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1,'63'61,"-22"-22,-1 1,65 87,25 78,83 114,-210-316,-1 0,1 0,0 0,0 0,0-1,1 1,-1-1,0 0,1 0,-1 0,1-1,0 1,0-1,0 0,0 0,7 1,-2-1,0-1,1-1,-1 1,0-2,0 1,11-4,1-1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7:43.8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73 915,'2'-1,"-1"1,1-1,0 1,-1-1,1 0,-1 1,1-1,-1 0,1 0,-1 0,0 0,1 0,-1 0,0 0,0-1,0 1,2-2,19-32,-13 21,37-58,43-86,-73 124,-1 0,-2-1,-1-1,-2 0,6-42,-15 75,0-1,-1 0,0 1,0-1,0 0,0 1,0-1,-1 0,1 0,-1 1,0-1,0 1,-1-1,1 1,-1-1,-2-3,2 6,1-1,-1 1,0-1,0 1,0 0,0 0,0 0,-1 0,1 0,0 0,0 0,-1 1,1-1,0 1,-1 0,1 0,0 0,-1 0,1 0,0 0,-1 1,1-1,0 1,-1-1,1 1,-4 2,-6 2,0 0,-1 1,2 1,-1 0,1 1,0 0,1 0,0 1,0 1,1 0,0 0,1 0,0 1,0 1,-6 14,-6 12,2 2,2-1,-16 63,27-83,0 1,2-1,0 1,1 0,1 0,0-1,2 1,5 35,-4-48,-1 0,1 0,0-1,1 1,-1 0,1-1,1 1,-1-1,1 0,0 0,0-1,1 1,0-1,0 0,0 0,1 0,-1-1,1 0,0 0,0-1,1 1,-1-1,1-1,0 1,-1-1,1 0,13 1,12 1,0-2,0-2,0-1,0-1,0-2,62-15,181-73,-245 81,0-2,-1-2,-1 0,0-2,43-34,-54 36,-1-1,0-1,-1 0,-1-1,-1 0,0-1,-1-1,16-38,-15 27,-2-1,-1 0,-2 0,-1 0,5-60,-11 77,-1 0,0 0,0-1,-2 1,0 0,0 0,-2 0,0 1,0-1,-2 1,1 0,-2 0,0 1,-16-24,15 29,0 0,-1 0,0 1,0 0,0 1,-1 0,0 1,0 0,0 0,-1 1,0 0,0 1,0 0,0 1,0 0,-16 0,26 2,0 0,0-1,0 1,1 0,-1 0,0 1,0-1,0 0,0 0,0 0,1 0,-1 1,0-1,0 0,1 1,-1-1,0 1,0-1,1 1,-1-1,0 1,1-1,-1 1,1 0,-1-1,1 1,-1 0,1 0,-1-1,1 1,-1 1,1 0,0 0,1 0,-1 0,0 0,1 0,-1 0,1 0,0-1,0 1,-1 0,1 0,0-1,2 3,39 45,79 51,-83-71,0 2,-2 1,-2 2,49 61,-69-74,-2 1,0 0,-2 1,0 0,-2 0,0 1,-2 0,-1 1,4 34,-6-21,-2 0,-1 0,-2-1,-2 1,-13 56,10-70,-1-5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7:44.6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1 942,'1'-4,"1"0,0 0,0 0,0 0,0 1,1-1,-1 0,1 1,0 0,0 0,0 0,1 0,-1 0,7-3,5-7,276-234,-153 133,8-1,5 6,169-91,-259 159,-44 29,1 0,21-11,-36 23,-6 7,-8 5,-3 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7:45.5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0 802,'5'-4,"-1"1,1 0,0 0,0 1,0 0,1 0,-1 0,8-1,20-9,383-224,-123 65,-211 125,-2 1,112-47,-170 82,-1-2,0 0,-1-2,27-22,-15 11,24-21,-35 25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7:46.7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754 0,'-2'39,"-1"0,-3 0,0-1,-20 61,-63 145,84-230,-75 172,-154 259,96-160,62-117,47-100,21-46,-1 0,-17 29,9-26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7:48.5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1,'6'1,"0"-1,-1 1,1 1,-1-1,1 1,-1 0,0 0,0 1,9 5,45 33,-45-29,147 122,-44-33,220 144,-258-192,-2 3,101 98,-37-26,64 69,-30 5,-163-186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7:50.1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1 970,'1'-4,"1"0,-1-1,1 1,1 0,-1 0,0 0,1 0,4-5,1-1,7-11,0 2,2 0,0 1,25-20,87-60,-27 23,24-24,4 5,4 7,228-111,-245 134,-78 40,1 3,49-19,-89 39,0 1,0 0,1 0,-1 0,0 0,0 0,1-1,-1 1,0 0,0 0,1 0,-1 0,0 0,0 0,1 0,-1 0,0 0,0 0,1 0,-1 0,0 0,0 0,1 0,-1 0,0 0,0 0,1 0,-1 1,0-1,0 0,1 0,-1 0,0 0,0 0,0 1,1-1,-1 0,0 0,0 0,0 1,0-1,1 0,-1 0,0 1,0-1,0 0,0 0,0 1,0-1,-5 20,-20 25,22-41,-171 297,-240 574,412-869,-10 22,1 2,2-1,-8 42,21-79,1 1,-1-1,2 1,-1 0,1 1,8-9,-13 15,39-39,2 2,2 3,1 1,1 2,2 2,0 2,2 2,66-22,-32 16,2 2,1 5,1 4,93-10,-157 28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7:51.6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273 774,'14'-28,"-9"22,-1-1,0 0,-1 0,0 0,0-1,-1 1,1-1,-2 1,3-13,-4 20,0 0,0-1,0 1,-1 0,1-1,0 1,0 0,0-1,0 1,0 0,0 0,0-1,-1 1,1 0,0 0,0-1,0 1,0 0,-1 0,1 0,0-1,0 1,-1 0,1 0,0 0,0 0,-1-1,1 1,0 0,-1 0,1 0,0 0,0 0,-1 0,1 0,0 0,-1 0,1 0,0 0,-1 0,1 0,0 0,0 0,-1 0,1 0,0 1,-1-1,1 0,0 0,0 0,-1 0,1 1,0-1,0 0,0 0,-1 0,1 1,0-1,0 1,-19 14,17-14,-48 45,-57 66,87-88,1 0,1 2,2 0,0 0,-14 37,29-61,-1 0,1 1,0-1,1 0,-1 1,0-1,1 0,-1 1,1-1,0 1,0-1,0 1,0-1,0 0,0 1,1-1,-1 1,1-1,0 0,-1 1,1-1,0 0,1 1,-1-1,0 0,2 2,3 0,0 1,0-1,0-1,0 1,1-1,-1 0,14 4,14 3,1-2,0-1,0-2,0-1,1-2,-1-2,51-4,-78 3,-1-1,1 1,0-1,-1 0,1-1,-1 0,0 0,0-1,0 0,0 0,-1 0,1-1,-1 0,0 0,-1-1,1 0,-1 0,0 0,-1 0,1-1,5-13,5-11,-2 0,-2-1,14-59,-16 57,21-83,-5 0,-5-1,-6-1,0-175,-14 287,1 4,-1-1,0 1,0 0,0 0,0 0,0 0,-1 0,1-1,-1 1,0 0,0 0,0 0,0 0,-1 1,1-1,-3-4,3 7,1 0,-1 1,1-1,-1 0,1 0,-1 0,1 1,-1-1,1 0,-1 1,1-1,0 0,-1 1,1-1,0 0,-1 1,1-1,0 1,-1-1,1 1,0-1,0 1,0-1,-1 1,1-1,0 1,0-1,0 1,0-1,0 1,0-1,0 1,0-1,0 1,0-1,0 1,1 0,-1 24,2-16,1-1,0 1,1 0,0-1,0 0,1 0,0 0,0-1,1 1,0-1,7 6,14 13,43 31,-37-31,155 107,-93-69,-90-60,0 0,0 1,-1-1,0 1,0 0,0 0,-1 0,1 1,-1-1,-1 1,1 0,-1 0,0 0,0 0,0 0,-1 0,0 1,-1-1,1 0,-1 0,-1 10,-1 13,-2 1,-1-1,-12 38,8-31,2-9,1 1,1 0,2 0,0 41,3-68,0 1,0-1,0 0,0 1,0-1,0 1,0-1,1 0,-1 1,0-1,1 0,-1 1,1-1,-1 0,1 0,0 0,-1 1,1-1,0 0,0 0,0 0,0 0,0 0,0 0,0-1,0 1,0 0,1 0,-1-1,0 1,0-1,1 1,-1-1,0 0,1 1,-1-1,0 0,1 0,-1 0,1 0,-1 0,0 0,1 0,-1 0,0-1,1 1,-1-1,0 1,1-1,-1 1,0-1,0 0,2 0,9-6,0 0,0 0,21-18,-32 25,78-64,273-197,-338 252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7:52.7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179 0,'-19'23,"0"0,1 1,2 0,0 2,2 0,1 0,1 2,1-1,1 1,2 1,1 0,1 0,1 0,2 1,1-1,3 44,-1-69,1 0,0 0,-1 0,2 0,-1 0,0-1,1 1,0 0,0-1,0 0,0 1,0-1,1 0,0 0,-1 0,1 0,0-1,0 1,1-1,-1 0,0 0,1 0,-1 0,1 0,0-1,0 0,6 2,-3-1,-1-1,1 0,0 0,0-1,0 0,0 0,0 0,0-1,0 0,0-1,0 1,0-1,-1-1,1 1,9-6,-9 3,0-1,-1 1,1-2,-1 1,-1-1,1 0,-1 0,0 0,6-13,33-78,-38 84,-2 5,-1-1,0 0,-1 1,0-1,-1 0,0 0,0 0,-1 0,-1 0,1 1,-2-1,1 0,-1 0,-1 0,0 1,-7-18,1 10,-1-1,0 1,-1 1,-1 0,0 1,-1 0,-24-20,21 21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7:53.7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426 29,'-15'-1,"0"-1,0 0,-19-6,-36-4,67 11,-19 0,0 0,0 1,-37 5,52-3,0-1,0 1,0 1,0-1,1 1,-1 1,1-1,0 1,0 0,0 0,0 1,1 0,0 0,0 0,-5 7,4-5,1 0,0 1,0 0,0 0,1 0,0 1,1-1,-4 15,6-20,1 0,-1 0,1 0,0 0,0 1,1-1,-1 0,0 0,1 0,0 0,0 0,0 0,0-1,0 1,0 0,1 0,0-1,-1 1,1-1,0 1,0-1,0 0,1 0,-1 0,0 0,1 0,-1 0,6 2,58 27,-48-24,-1 1,0 1,21 14,19 18,67 64,-108-89,0 2,0 0,-2 0,-1 2,0 0,-1 0,17 40,-17-30,28 82,-36-100,-1 1,0 0,-1 0,-1 0,0-1,-1 24,-1-33,1 0,-1 0,1 0,-1-1,0 1,0 0,0-1,-1 1,1 0,-1-1,1 0,-1 1,0-1,0 0,0 0,0 0,0 0,0 0,-1 0,1-1,-1 1,1-1,-1 0,1 1,-1-1,0-1,0 1,0 0,-5 0,-8 1,0-1,0 0,-1-2,-20-2,3 1,12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30.0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454 81,'-2'-3,"-1"0,1 0,0 1,-1-1,0 1,1-1,-1 1,0 0,0 0,0 0,0 1,-1-1,1 1,-7-2,4 0,-19-6,-1 0,1 2,-1 1,0 1,-1 2,1 0,-1 2,0 0,-32 5,55-4,0 1,-1-1,1 1,0 0,0 0,0 0,0 1,0-1,0 1,0 0,0 0,1 1,-1-1,1 1,-1-1,1 1,0 0,-4 5,4-2,0-1,1 0,-1 1,1-1,0 1,0-1,1 1,0 0,0 0,0 0,1 11,2 11,1-1,1 0,2 0,13 41,-14-52,9 37,-9-31,0-1,1 0,2 0,0 0,1-1,0 0,19 25,-26-42,1 0,1 0,-1 0,0-1,1 1,-1-1,1 0,-1 0,1 0,0-1,0 1,7 1,55 4,-54-6,1 0,-1 0,23 6,-30-5,1 0,0 0,-1 0,1 1,-1 0,0 0,0 0,0 1,-1 0,1 0,-1 0,0 0,0 1,0-1,0 1,-1 0,0 0,0 1,0-1,-1 1,0-1,0 1,0 0,-1-1,1 1,-2 0,1 0,-1 0,1 0,-2 0,1 0,-1 0,0 0,0 0,0 0,-1 0,0-1,0 1,0-1,-1 1,0-1,0 0,0 0,-1 0,-8 8,-9 7,-1-1,-1-1,-1-1,-43 23,11-11,-67 23,118-50,0 0,0 0,0 0,0 1,1 0,-9 7,2 2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7:54.2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1 289,'0'-4,"4"-2,6 0,6-2,3-5,9-4,2 0,6 0,4-7,5 1,3 1,-3-1,0-1,-7 0,-7 4,-4 5,-6 1,-7 2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7:55.0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1 238,'4'0,"6"0,6-9,8-2,4 0,-2-2,3-3,1-4,-1 3,-1-1,0-1,3 2,0 0,0-2,-2 3,-1 4,-5 0,-7 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7:57.0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1009 413,'0'-21,"-1"0,-1 1,0-1,-2 1,-1-1,0 1,-1 0,-2 1,0 0,0 0,-2 1,-1 0,0 0,-1 1,0 1,-2 0,0 0,-18-14,23 24,1 1,-1 0,0 1,0 0,-1 0,1 1,-1 0,0 0,0 2,0-1,0 1,0 0,0 1,0 0,-15 3,2-1,0 2,1 1,0 1,0 0,-37 17,14-2,2 3,-47 31,72-42,0 1,1 1,0 1,1 0,1 2,1-1,-13 21,9-10,-84 147,90-151,2 0,1 0,1 1,1 1,-7 45,12-53,0 0,2 0,0-1,1 1,0 0,2 0,0-1,1 1,1-1,0 0,1 0,1-1,1 0,0 0,1 0,1-1,12 15,-10-13,2-1,-1 0,31 26,-37-37,0 0,0-1,1 0,-1 0,1 0,0-1,0-1,0 1,0-1,0-1,0 1,14-1,206-1,-86-3,-135 2,-1 1,0-1,-1 0,1-1,0 1,0-1,0 0,-1-1,1 1,-1-1,0 0,0-1,0 1,0-1,-1 0,6-5,7-11,0 1,22-38,4-3,-38 54,-1-1,1 1,-2-1,1 0,-1-1,0 1,0 0,-1-1,0 0,0 1,0-10,0-12,-2-51,0-17,22-23,-14 85,-2 0,-1-1,0-42,-5 28,-1 29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8:04.1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504 50,'1'-3,"-1"1,0 0,0 0,0 0,0-1,0 1,-1 0,1 0,-1 0,1 0,-1 0,0 0,0 0,0 0,0 0,0 0,0 0,-1 0,1 1,-3-4,2 5,-1-1,1 0,0 1,-1-1,1 1,-1 0,1 0,-1 0,1 0,0 0,-1 0,1 1,-1-1,1 1,0 0,-1-1,1 1,0 0,-3 2,-16 7,0 2,1 0,0 1,0 1,2 1,0 1,-28 31,13-8,2 0,-43 72,60-87,-49 89,56-98,0 1,1 0,0 0,2 1,-5 22,9-35,0 1,-1-1,1 0,0 1,1-1,-1 0,1 1,0-1,0 0,0 0,1 0,0 0,-1 0,1 0,1 0,3 5,-1-3,0-1,0 0,1 0,-1-1,1 1,0-1,0-1,1 1,7 2,13 4,0-2,0 0,1-2,28 2,-53-8,284 28,-184-21,1 3,194 48,-243-43,-28-9,-1 1,1 2,-2 1,1 0,24 16,-47-24,0 1,0 0,0-1,0 1,0 0,-1 0,1 1,-1-1,0 0,0 1,0 0,-1-1,1 1,-1 0,0 0,0 0,0-1,-1 1,1 0,-1 0,0 0,0 0,0 0,-1 0,1 0,-1 0,0 0,0 0,0 0,-3 5,-5 12,0 0,-1-1,-2 0,-13 19,20-32,-28 43,-45 51,64-86,0 1,-2-2,0 0,0-1,-1 0,-35 18,6-5,32-17,-1-1,0 0,-18 6,29-13,0 0,0-1,0 1,0-1,0 0,0 0,0-1,0 1,0-1,0 0,0 0,0 0,1-1,-1 1,0-1,1 0,-4-2,-10-6,1-1,-18-17,14 11,11 11,2 0,-1-1,1 0,0-1,0 1,-7-12,4-1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8:04.7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0 341,'5'-5,"5"-5,5-5,9-5,5-2,1-3,4-5,1 2,3-2,-1-1,-2 6,-7 1,-5 2,-5 0,-2 3,-4 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8:05.8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0 486,'6'0,"0"1,0 0,0 0,0 1,0 0,0 0,-1 0,1 1,-1-1,0 2,10 6,52 49,-50-44,143 150,179 239,-314-372,276 380,-299-409,1 2,-1-1,0 0,-1 0,1 1,-1-1,0 1,1 6,-1-11,-1 1,0-1,0 0,0 1,0-1,0 0,0 1,0-1,0 0,0 1,0-1,-1 0,1 1,0-1,0 0,0 0,0 1,0-1,0 0,-1 0,1 1,0-1,0 0,0 0,-1 1,1-1,0 0,0 0,-1 0,1 1,0-1,-1 0,1 0,0 0,0 0,-1 0,1 0,0 0,-1 0,-23-14,-165-166,-218-271,225 222,150 183,2-1,2-2,-27-62,50 98,1 0,0 0,1 0,1-1,0 1,1-1,0 0,1 1,0-1,1 1,1-1,0 1,1-1,0 1,1 0,1 0,7-15,2 1,1 0,2 1,0 1,2 0,0 2,36-34,-48 50,1 1,-1 0,1 0,0 1,1 0,-1 0,1 1,0 0,0 0,0 1,1 1,-1-1,15-1,-17 4,-1 0,0 0,0 0,0 1,1 0,-1 0,0 0,0 1,0 0,0 0,-1 0,1 1,-1 0,1 0,-1 0,0 1,0 0,0 0,-1 0,1 1,6 9,-5-6,0 0,-1 0,0 1,-1 0,0 0,0 0,-1 1,0-1,-1 1,0 0,-1 0,1 0,-2 12,0-7,-2 1,0-1,-1 0,0 0,-1 0,-1 0,-12 25,-3-3,-2-1,-1-1,-2-1,-1-1,-41 40,-5 11,55-65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8:06.5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0,'1'5,"1"0,-1 0,1 0,0 0,1 0,-1 0,1-1,0 1,0-1,0 0,7 7,6 9,16 22,67 66,-13-17,13 22,169 211,-267-323,39 56,91 100,-126-153,0 0,0 0,0-1,0 0,1 0,-1 0,1 0,-1-1,1 0,0-1,0 1,0-1,0 0,0 0,1-1,-1 0,0 0,0 0,11-3,-2 0,-1 0,1-1,-1-1,1-1,-1 0,23-14,-6 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8:07.6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454 0,'-19'0,"0"1,0 0,0 2,0 0,-35 11,41-9,0 1,1 0,0 0,0 2,1-1,0 1,0 1,1 0,-10 11,0 3,2 0,0 1,1 2,1-1,2 2,0 0,2 1,1 0,2 0,0 1,2 1,-7 57,14-78,0 0,0 0,1 0,0 0,0 0,1-1,0 1,1-1,0 1,0-1,1 0,0 0,0 0,8 10,-9-15,0 1,1 0,0-1,0 0,0 0,0 0,0-1,0 1,1-1,-1 0,1 0,0 0,-1-1,1 0,0 0,0 0,0 0,0-1,0 0,0 0,0 0,0-1,0 1,0-1,0 0,-1-1,6-1,-4 1,0 0,-1 0,1 0,-1-1,1 0,-1 0,0 0,0-1,-1 0,1 1,-1-2,8-7,-8 5,0-1,0 1,0-1,-1 0,0 0,0 0,-1 0,2-13,14-121,-13 88,19-82,-22 130,-1-1,1 1,0-1,1 1,0 0,0 0,6-10,-8 15,1 0,-1 0,0 0,0 0,1 0,-1 0,0 1,1-1,-1 0,1 1,-1-1,1 1,0-1,-1 1,1 0,-1 0,1 0,-1 0,1 0,0 0,-1 0,1 0,-1 1,1-1,0 0,-1 1,1 0,-1-1,0 1,1 0,-1 0,0-1,1 1,-1 0,0 1,2 1,19 15,-2 2,0 0,30 40,-3-3,98 121,-59-68,-81-105,0 1,0 1,-1-1,0 1,0 0,-1-1,5 15,-4-3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8:08.6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1 301,'5'1,"0"-1,1 1,-1 1,0-1,0 1,1-1,-2 1,1 1,0-1,0 1,6 5,51 44,-33-26,11 8,-1 2,-2 1,-2 2,-1 2,-3 1,38 65,-60-93,-12-23,-10-27,-35-328,44 334,-1-11,-2-54,7 85,0 0,1 0,0 0,0 0,1 0,1 0,0 0,0 0,1 1,8-16,-10 21,0 0,1 0,0 1,-1-1,2 1,-1-1,0 1,1 0,-1 0,1 1,0-1,0 1,0 0,0 0,0 0,1 0,-1 1,0-1,1 1,-1 1,1-1,-1 0,1 1,0 0,-1 0,1 1,-1-1,1 1,-1 0,8 2,-3 1,0-1,-1 2,1-1,-1 1,0 0,0 1,-1 0,0 0,0 1,0 0,0 0,-1 0,9 15,112 227,-90-170,3-1,69 100,-100-166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8:09.8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687 232,'7'-5,"1"-1,0 1,-1-2,0 1,-1-1,1 0,-1 0,-1-1,1 0,-2 0,1 0,-1-1,0 1,0-1,-1 0,0 0,2-16,-5 22,0 0,0 0,0 0,0 0,0 0,-1 0,0 0,1 0,-1 1,0-1,0 0,-1 1,1-1,0 0,-1 1,0-1,1 1,-1 0,0 0,0 0,-3-2,1 1,-1 0,1 1,-1-1,0 1,0 1,0-1,0 1,0 0,0 0,0 0,-7 0,-3 1,-1 1,0 0,1 1,-1 0,1 1,-1 1,-17 7,-3 6,0 1,0 2,2 1,1 2,0 1,2 2,1 1,1 1,2 1,1 2,1 1,1 0,2 2,1 1,2 1,2 0,1 1,2 1,1 0,-8 45,18-68,0 0,1 1,0-1,2 1,0 0,2 17,-2-30,1 1,0-1,0 1,0-1,0 1,0-1,1 1,0-1,-1 0,1 0,0 0,1 0,-1 0,0-1,1 1,0-1,0 1,-1-1,1 0,0 0,1 0,-1 0,0-1,1 0,-1 1,0-1,1 0,0 0,-1-1,1 1,3-1,126 5,-85-5,64 8,-100-6,0 0,0-1,0 0,0-1,0 0,0-1,0 0,0-1,0 0,0-1,-1 0,1-1,-1-1,0 1,0-2,12-7,76-46,-77 49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30.7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0,'70'30,"-44"-20,43 23,-35-13,-1 2,0 1,-2 2,36 37,-51-46,-1 1,-1 1,-1 0,0 1,-2 0,0 1,-1 1,-1-1,7 24,8 49,-4 0,8 99,0 191,-25-327,11 133,3 70,-17-256,0 2,1 0,-1 0,0 1,0-1,0 0,-1 0,0 0,0 1,0-1,-1 0,0 0,0-1,-4 8,-3-2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8:14.2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0,'97'5,"-1"4,145 33,315 83,-505-115,-37-9,1 2,-1 0,0 0,0 1,0 1,19 9,-33-14,0 1,1-1,-1 1,0-1,1 1,-1-1,0 1,1-1,-1 1,0 0,0-1,0 1,0-1,0 1,1-1,-1 1,0 0,0-1,0 1,-1-1,1 1,0 0,0-1,0 1,0-1,0 1,-1-1,1 1,0-1,-1 1,1-1,0 1,-1-1,1 1,0-1,-2 1,-18 22,16-18,-110 119,-159 134,199-199,-91 83,141-121,-51 36,-11 8,53-40,22-25,13-20,3 1,0-1,-2 0,0 0,-1 0,-1-1,-1 1,-1 0,-1 0,-5-24,-8-26,-28-79,43 147,-30-82,18 54,2 0,0 0,2-1,-6-51,13 60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8:18.5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675 287,'-34'0,"4"-1,-52 7,71-5,0 2,0-1,0 2,1-1,-1 1,1 1,0 0,-11 8,-9 8,2 2,0 1,2 2,0 0,2 2,1 0,-19 34,4-1,3 2,-44 107,71-149,0 0,1 0,1 1,1 0,1 0,1 0,1 1,1 25,2-36,1 1,0 0,0-1,2 0,-1 0,2 0,-1 0,2 0,-1-1,2 0,0 0,0-1,0 1,2-2,17 18,17 11,2-2,1-2,2-2,1-2,1-3,79 32,-47-29,1-3,1-4,137 19,-215-41,1 0,-1 0,1-1,-1 0,1 0,-1 0,1-1,-1 0,8-2,-11 2,-1-1,0 1,0 0,0-1,0 1,0-1,0 0,0 1,0-1,-1 0,1 0,-1 0,1 0,-1-1,0 1,0 0,0 0,0-1,0 1,0-1,-1 1,1-1,-1 1,0-1,0 1,0-1,0-2,-1-34,-2 0,-13-65,5 40,-3-19,-3 0,-28-81,30 122,-2-1,-2 2,-2 0,-1 2,-40-54,-124-170,183 259,1 0,-1 0,1 0,0 0,1 0,-1 0,1-1,0 1,0 0,0-1,0-4,1 7,1 0,-1-1,1 1,-1 0,1 0,0 0,0 0,0 0,0 0,0 0,0 1,1-1,-1 0,0 1,1-1,0 0,-1 1,1 0,0-1,0 1,0 0,0 0,0 0,0 0,0 1,0-1,3-1,215-54,-110 32,250-56,335-90,-634 147,-41 12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8:21.7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629 220,'-3'1,"-1"1,1 0,0 0,0 1,0-1,0 1,0-1,0 1,1 0,0 0,-1 0,1 1,0-1,-3 7,-2 1,-218 386,-1 1,193-348,-35 71,96-195,-16 38,22-43,58-81,179-235,-131 201,78-97,-218 289,1 1,1 0,-1 0,0 0,0 0,0 0,0 1,1-1,-1 0,0 0,1 1,-1-1,0 1,1-1,-1 1,1 0,-1-1,1 1,-1 0,1 0,-1 0,3 1,-1-1,1 1,-1 0,1 1,0-1,-1 1,0-1,1 1,-1 0,3 2,9 9,-1-1,24 29,-29-31,482 454,-428-411,138 91,-177-134,-16-7,0 0,0 0,-1 1,12 8,-18-12,0 1,0 0,0-1,-1 1,1-1,0 1,-1 0,1 0,-1 0,1-1,-1 1,1 0,-1 0,1 0,-1 0,0 0,1 0,-1 0,0 0,0 0,0-1,0 1,0 0,0 0,0 0,0 0,0 0,0 0,-1 0,1 0,0 0,-1 0,1 0,0 0,-1 0,1-1,-1 1,0 0,1 0,-1 0,0-1,1 1,-1 0,0-1,-1 2,-8 4,1 0,-1-1,-1 0,1 0,-1-1,1-1,-16 4,1 0,-281 85,-431 71,464-115,145-17,85-18,0-3,-72 8,87-16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8:23.3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11,'0'-1,"0"1,0-1,0 1,0 0,0-1,0 1,0 0,0-1,1 1,-1-1,0 1,0 0,0-1,0 1,0 0,1-1,-1 1,0 0,0-1,0 1,1 0,-1 0,0-1,1 1,-1 0,0 0,0-1,1 1,-1 0,0 0,1 0,-1 0,1-1,-1 1,1 0,16 4,13 15,36 37,106 118,-97-95,202 234,-152-135,-81-123,68 91,-100-127,-1 0,0 1,-1 0,-2 1,0-1,6 24,-12-35,-1-1,0 1,0 0,0-1,-1 1,-1 0,0-1,0 1,0 0,-1-1,-3 10,3-14,1 0,-1 0,0 0,-1 0,1 0,-1 0,0 0,1-1,-2 0,1 1,0-1,-1 0,1-1,-1 1,0-1,0 1,0-1,0 0,0 0,0-1,-1 0,-6 2,-26 1,1-1,0-2,-54-5,1 0,69 4,-1-1,1-1,0-1,0 0,0-2,0 0,-32-15,40 15,0-2,0 0,1 0,0-1,1 0,-1-1,2 0,-1-1,1 0,1-1,0 1,-11-20,-39-58,45 69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8:24.0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93,'0'-4,"0"-6,0-5,0-5,0-3,0 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8:26.0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1 300,'0'24,"-1"27,3 1,9 53,-8-87,0-1,2-1,0 1,1-1,1 0,1 0,0-1,0 0,23 28,-18-27,1 0,1 0,0-2,1 0,1-1,0 0,1-2,24 13,-40-23,0-1,0 1,0 0,0-1,0 1,0-1,1 0,-1 0,0 1,0-1,0-1,0 1,0 0,0 0,0-1,0 1,0-1,0 0,4-1,-3-1,1 1,0-1,-1 0,0 0,1 0,-1 0,0 0,-1-1,4-4,4-9,-1-2,0 1,8-27,-11 29,12-31,-2-2,-1 0,-4 0,-1-1,-2-1,1-77,-9 125,0-2,0-1,0 1,0 0,1-1,0 1,0 0,2-7,-2 11,-1 0,1 0,0 0,-1 1,1-1,0 0,0 0,0 0,0 0,0 1,0-1,0 0,0 1,0-1,0 1,0 0,1-1,-1 1,0 0,0-1,0 1,1 0,-1 0,0 0,0 0,0 0,1 1,-1-1,0 0,0 0,0 1,1-1,-1 1,0-1,0 1,0-1,1 2,16 7,-1 1,0 1,-1 0,0 1,-1 1,16 16,24 19,-24-23,-5-3,1-1,0-2,2 0,40 18,-61-33,0-1,1 0,-1 0,1-1,-1 0,1-1,0 1,0-2,0 1,-1-2,1 1,0-1,0 0,0-1,-1 0,1 0,-1-1,1 0,-1 0,0-1,12-8,-17 10,0-1,0 1,0-1,0 0,-1 0,0 0,1 0,-1 0,0 0,0 0,-1-1,1 1,-1-1,2-7,7-57,-7 32,0 19,-1-1,-1 0,-1 0,0 0,-1 0,-1 0,-1 1,-8-30,8 39,0 0,-1 0,0 0,0 1,0 0,-1-1,0 2,-1-1,1 1,-1-1,-1 2,1-1,-1 1,0 0,0 0,0 1,-1-1,1 2,-1-1,-10-2,-39-13,40 15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8:54.9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713 1,'-12'0,"-23"0,-50 6,71-4,1 0,0 2,0 0,1 0,-1 1,1 0,-13 9,-3 4,0 2,2 0,0 2,1 1,1 1,2 1,-23 33,10-8,2 2,3 2,-25 59,38-70,1 2,2-1,2 2,2 0,-4 55,10-63,3 0,1 0,1 0,2 0,2-1,18 68,-19-91,1 0,0-1,2 0,-1-1,1 1,1-1,0 0,1-1,0 0,1-1,15 14,-10-12,1-1,1 0,0-1,0-1,1 0,0-1,27 7,12-2,0-3,0-1,1-4,92-2,-50-3,145-19,-215 15,0-2,-1-1,0-1,0-1,-1-2,0-1,-1-1,0-1,36-26,-60 37,0-1,0 1,-1 0,1-1,-1 1,0-1,0 0,0 0,0 0,-1 0,1 0,-1 0,0-1,0 1,-1 0,1 0,-1-8,0-10,-1 0,-4-26,3 32,-9-60,-3 2,-44-136,42 164,-3 1,-1 1,-3 0,-1 2,-46-63,52 85,0 1,-1 0,-1 1,-1 1,0 1,-33-19,-147-63,158 79,28 12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8:55.8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1 278,'1'-8,"0"0,1 0,0 1,0-1,1 1,6-14,6-15,-4-7,-9 31,0 1,1 0,0 0,0 1,1-1,1 1,0-1,12-17,-15 26,1 0,-1 1,1-1,-1 1,1-1,-1 1,1 0,0 0,0 0,-1 0,1 1,0-1,0 1,0 0,0 0,0 0,0 0,-1 0,1 0,0 1,0 0,0-1,4 3,9 2,0 2,28 14,-29-14,49 25,108 72,-166-100,-1 0,0 0,0 1,0 0,-1 0,1 0,-1 0,0 0,-1 1,1 0,-1 0,0 0,-1 0,3 8,-3-4,-1 1,1 0,-2 0,0-1,0 1,-1 0,0 0,-3 10,-9 80,5 1,7 143,2-159,-1-85,4 51,-4-50,1 0,-1-1,0 1,1 0,0 0,-1-1,1 1,0 0,0-1,0 1,0-1,0 1,0-1,0 0,0 1,1-1,-1 0,0 0,1 0,-1 0,1 0,-1 0,1 0,0-1,2 2,10-2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8:56.3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94,'0'-5,"0"-5,0-5,0-5,0-3,0 3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8:56.9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38.47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0 582,'1'-7,"0"-1,0 0,0 1,1-1,0 1,1-1,0 1,0 0,0 0,1 0,0 1,0-1,1 1,0 0,9-9,9-7,1 1,43-28,-31 24,23-17,2 3,2 3,1 3,1 2,91-28,-70 33,1 5,1 2,170-11,-127 24,0 5,0 6,0 6,-1 5,-1 6,-1 6,170 60,-254-72,-1 3,-1 1,64 42,-85-48,-1 1,-1 2,0 0,-1 0,-1 2,-1 0,-1 1,19 31,42 94,-6 3,-6 2,70 256,-131-397,216 887,-185-720,62 187,86 160,133 225,-294-699,2-1,2-1,47 66,-64-101,1-1,1-1,0 1,0-1,1-1,0 0,0-1,1 0,0 0,1-2,0 1,0-2,0 1,1-2,-1 0,1 0,0-2,18 2,199-6,-81-2,-117 3,-1-2,0 0,0-2,0-2,-1-1,0-1,0-2,-1 0,29-17,-42 19,1-1,-1-1,-1 0,0-1,-1-1,0 0,-1-1,-1-1,0 0,-1-1,0 0,-1-1,-1 0,-1-1,13-33,-14 20,-1-1,-1 1,-1-1,0-64,-5 73,-1-1,-2 1,0-1,-1 1,-1 0,-1 1,-15-35,20 53,-1 1,0-1,0 1,0 0,0 0,0-1,-1 1,1 1,-1-1,-5-3,8 6,0 1,0-1,-1 1,1 0,0-1,0 1,-1 0,1-1,0 1,0 0,0 0,0-1,0 1,0 0,0-1,0 1,1 0,-1-1,0 1,0 0,1-1,-1 1,0 0,1-1,-1 1,1 0,14 24,1-1,1-1,1-1,41 40,-19-21,117 120,197 154,-350-312,-4-6,-10-13,-23-27,32 41,-15-17,-421-519,422 520,-12-12,-1 1,-41-34,61 57,1 0,-1 0,-1 1,1 0,-1 1,0 0,0 0,0 1,0 0,-1 1,1 0,-1 0,1 1,-1 0,-11 1,10 3,24 0,31 2,638 60,-69-7,-553-54,-23-2,-1 1,1 2,54 13,-90-18,0 1,-1-1,1 0,0 0,0 1,0-1,0 0,0 1,0-1,0 1,-1-1,1 1,0-1,0 1,-1 0,1-1,0 1,-1 0,1 0,-1 0,1-1,-1 1,1 0,-1 0,0 0,1 0,-1 0,0 0,0 0,1-1,-1 1,0 0,0 0,0 0,0 0,0 0,-1 0,1 0,0 0,0 0,-1 0,1 0,0 0,-1 0,0 1,-4 5,1 0,-1-1,0 1,-10 8,1 0,-16 29,1 1,3 2,2 0,-27 73,19-42,-104 243,-127 285,-40-22,289-561,7-9,-1 1,-1-1,0-1,-1 1,-1-2,0 1,0-1,-14 10,25-22,-1 1,1-1,-1 0,1 1,-1-1,0 0,1 0,-1 0,1 1,-1-1,1 0,-1 0,0 0,1 0,-1 0,1 0,-1 0,0 0,1 0,-1 0,1 0,-1-1,0 1,1 0,-1 0,1-1,-1 1,1 0,-1 0,0-2,-10-19,1-36,10 49,-28-250,-91-599,-13 325,86 387,-103-222,119 311,21 42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00.7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564 30,'0'0,"0"0,0 0,0 0,-1-1,1 1,0 0,0 0,0-1,0 1,0 0,0 0,0-1,0 1,0 0,0 0,0-1,0 1,0 0,0 0,0 0,0-1,0 1,0 0,0 0,0-1,0 1,1 0,-1 0,0-1,0 1,0 0,0 0,0 0,1 0,-1-1,0 1,0 0,0 0,1 0,-1 0,0 0,0-1,0 1,1 0,-1 0,0 0,0 0,1 0,-1 0,0 0,0 0,1 0,-24-11,-28 5,0 2,-101 6,55 0,55-3,27 0,-1 0,1 2,-1-1,1 2,-21 4,34-5,-1 1,1-1,-1 1,1-1,-1 1,1 0,0 0,0 0,0 0,0 0,0 1,1-1,-1 0,1 1,-1-1,1 1,0 0,0 0,0-1,1 1,-1 0,0 0,1 0,0 0,0-1,0 5,0 12,0 0,6 35,-4-35,18 116,51 182,64 125,-74-249,-51-158,2-1,1 0,31 57,-37-80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01.3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1 265,'0'-3,"0"0,1 0,0 0,-1 0,1-1,0 1,1 1,-1-1,0 0,1 0,0 0,0 1,0-1,0 1,0-1,0 1,0 0,1 0,-1 0,1 0,0 0,-1 1,1-1,0 1,4-2,12-4,-1 1,1 0,23-3,2-1,267-72,-35 11,-248 62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01.8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0,'0'9,"8"6,8 11,9 3,0 7,5 5,2 5,-1-7,-6-4,-6-9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02.1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10,'0'-4,"0"-2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03.0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26,'4'2,"0"-1,0 1,0 0,0 0,0 0,-1 0,1 1,-1-1,0 1,6 5,2 2,310 267,-316-273,0 0,-1 0,1 1,-1 0,0 0,-1 0,1 0,-1 1,0-1,0 1,0 0,-1 0,3 10,-5-16,0 0,0 0,0 0,0 1,0-1,0 0,0 0,0 1,0-1,0 0,0 0,0 0,0 1,0-1,0 0,0 0,0 1,0-1,0 0,0 0,0 0,0 1,0-1,0 0,-1 0,1 0,0 0,0 1,0-1,0 0,0 0,-1 0,1 0,0 1,0-1,0 0,0 0,-1 0,1 0,0 0,0 0,-1 0,1 0,0 0,0 0,0 0,-1 0,1 0,-13-7,-9-18,9 4,1-2,0 1,2-2,1 1,1-2,1 1,1-1,1 0,1 0,-1-31,5 52,1 0,-1 0,1 0,-1 0,1 1,1-1,-1 0,0 0,1 0,0 1,0-1,0 1,0-1,0 1,1 0,-1 0,7-5,-4 4,1 0,0 0,0 1,0 0,0 0,0 1,1 0,-1 0,13-2,4 1,0 2,0 0,-1 2,1 0,29 6,28 9,-2 3,0 4,104 46,-178-67,9 3,0 1,0 0,0 1,-1 1,14 10,-9-2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03.9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966 306,'-21'1,"0"1,1 1,-1 1,0 0,1 2,0 1,0 0,1 1,0 2,-26 16,-16 15,-91 78,108-81,-65 51,5 5,-120 140,221-231,0 0,0 1,1-1,-1 1,1 0,0 0,0 0,-2 7,4-11,0 0,0 1,0-1,0 0,0 1,0-1,0 1,0-1,0 0,0 1,0-1,0 0,0 1,1-1,-1 0,0 1,0-1,0 0,0 1,1-1,-1 0,0 0,0 1,1-1,-1 0,0 0,1 1,-1-1,0 0,0 0,1 0,-1 0,0 1,1-1,26-4,38-17,-1-2,0-4,76-44,-134 67,0 0,0-1,-1 0,1 0,-1 0,0-1,0 1,-1-1,0 0,0 0,0-1,-1 1,0-1,0 0,-1 0,0 0,0 0,1-12,0-9,-1-1,-2 0,-5-44,1 5,3 9,-3 1,-3 0,-2 1,-2-1,-31-89,33 120,5 14,0 1,0 0,-1 0,-1 0,-9-15,15 28,0-1,0 0,0 0,0 0,0 0,0 0,0 0,0 0,0 0,0 0,0 1,0-1,0 0,0 0,0 0,0 0,0 0,-1 0,1 0,0 0,0 0,0 0,0 0,0 0,0 0,0 1,0-1,0 0,0 0,0 0,-1 0,1 0,0 0,0 0,0 0,0 0,0 0,0 0,0 0,0 0,0 0,-1 0,1 0,0 0,0 0,0 0,0 0,0 0,0 0,0 0,0-1,0 1,0 0,-1 0,1 0,0 0,0 0,0 0,0 0,0 0,0 0,0 0,0 0,0 0,0-1,0 1,0 14,4 17,4-7,1-1,1-1,1 1,0-2,29 39,87 97,-101-127,180 190,-191-203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04.4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0,'0'4,"4"11,6 6,6 4,3 15,9 9,2 5,10 6,2 10,7 6,-1 3,4-4,-6-10,-3-7,-4-10,-5-13,-8-12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05.5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1,'1'11,"0"0,1 0,0 0,1-1,0 1,8 17,2 8,13 36,57 109,-6-18,-46-97,55 86,-68-133,-17-19,-1 0,1 0,0 0,-1 1,1-1,0 0,-1 0,1 0,0 0,-1 0,1 0,0-1,-1 1,1 0,0 0,-1 0,1-1,0 1,-1 0,1 0,-1-1,1 1,0-1,3-3,-1 0,1 0,-1-1,0 1,0-1,4-9,3-5,7-9,2 0,1 1,1 1,1 1,1 1,1 0,30-20,-49 40,33-26,58-33,-82 55,0 1,1 1,-1 0,1 1,0 0,1 1,-1 1,22-2,-23 4,1 1,0 1,-1 0,1 1,-1 0,0 1,1 1,-1 0,-1 1,1 0,-1 1,0 1,0 0,0 0,-1 2,-1-1,1 2,-1-1,-1 2,12 14,-6-9,-1 2,0 0,-1 0,-1 2,-1 0,13 29,-18-29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06.3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0 376,'3'-1,"1"0,-1-1,0 1,1-1,-1 1,0-1,0 0,0 0,0 0,4-5,13-9,43-18,-2-3,97-78,-149 107,-1-1,-1 1,0-1,0 0,0-1,6-13,-12 20,1 0,-1 0,0 0,0 0,0 0,0 0,-1 0,1-1,-1 1,0 0,0-7,-1 9,1-1,-1 1,1-1,-1 1,0-1,1 1,-1-1,0 1,0 0,0 0,0-1,0 1,0 0,-1 0,1 0,0 0,-1 0,1 0,0 0,-1 1,1-1,-1 1,1-1,-1 1,-1-1,-2 0,0 0,0 1,0 0,0 0,1 0,-1 1,0-1,0 1,0 1,1-1,-1 0,0 1,1 0,0 0,-1 0,1 1,0 0,0-1,0 1,1 1,-1-1,-5 6,-8 11,0 0,-27 43,33-46,10-16,-69 114,64-103,1-1,0 1,0 1,1-1,1 1,0-1,0 1,0 16,3-25,0 0,1 0,-1 0,1 0,0 0,0 0,0 0,1-1,-1 1,1 0,0-1,0 0,0 1,1-1,-1 0,1 0,-1 0,1 0,0-1,0 1,0-1,1 1,-1-1,1 0,-1-1,1 1,-1-1,1 1,0-1,0 0,6 1,13 2,0-1,0-1,0-1,28-3,-26 2,61 0,88-4,-152 1,-7-3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07.0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528 0,'-4'0,"-6"0,-5 0,-5 0,-7 0,-12 0,-8 4,-4 6,-3 2,0 2,0 3,6-1,6-3,6-4,9-4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39.89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0 887,'16'-14,"1"2,0 0,1 1,0 1,1 0,22-7,-3-1,377-171,129-61,-457 209,466-229,-537 261,-11 6,0 0,0 0,1 0,0 1,-1 0,1 0,0 0,0 1,9-1,-14 2,0 1,-1-1,1 0,0 1,0-1,-1 1,1 0,0-1,-1 1,1 0,0-1,-1 1,1 0,-1 0,1-1,-1 1,0 0,1 0,-1 0,0 0,1-1,-1 1,0 0,0 0,0 0,0 0,0 0,0 0,0 0,0 0,0 0,-1-1,1 1,0 0,0 0,-1 0,0 1,-13 45,11-39,-145 533,36 10,33-150,34-163,-13 64,54-287,0-1,-1 1,0-1,-1 0,0-1,-1 0,-15 21,7-16,-1 0,-1 0,-36 27,41-34,-26 20,37-30,-1 0,1 0,0 0,-1 0,1 0,-1-1,1 1,-1 0,1-1,-1 1,0-1,1 1,-1-1,0 0,1 0,-1 0,0 0,1 0,-1 0,0 0,-1-1,2 0,1 0,-1 1,0-1,1 0,-1 0,1 0,-1 1,1-1,0 0,-1 0,1 0,0 0,-1 0,1 0,0 0,0 0,0 0,0 0,0 0,0 0,0 0,0 0,1 0,-1 0,0 0,0 0,1-1,12-34,-8 25,4-24,-2-1,-1 0,-2 0,-2 0,0-1,-5-38,3-65,0 138,0-1,1 0,-1 1,1-1,0 1,0-1,-1 0,2 1,-1 0,0-1,0 1,1 0,-1-1,1 1,0 0,0 0,0 1,0-1,0 0,0 0,0 1,1 0,-1-1,0 1,1 0,-1 0,1 0,-1 0,1 1,3-1,9-2,0 2,0-1,0 2,21 2,-12-1,114 9,0 6,137 34,-26-3,-182-36,-8 0,82 4,-120-15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08.7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371 487,'2'24,"2"-1,0 1,1-1,2 0,15 36,-4-8,2 7,55 109,-75-167,0 0,1 1,-1-1,0 0,1 1,-1-1,0 1,1-1,-1 0,0 1,1-1,-1 1,0-1,0 1,0-1,0 1,0-1,1 1,-1-1,0 1,0-1,0 1,0-1,0 1,-1 0,1-1,0 1,0-1,0 1,0-1,0 0,-1 1,1-1,0 1,0-1,-1 1,1-1,0 1,-1-1,1 0,-1 1,1-1,-1 1,0-1,-1-1,1 1,0 0,-1 0,1-1,0 1,0 0,-1-1,1 1,0-1,0 0,-1 1,1-1,0 0,0 0,0 0,-1-1,-12-13,1-1,1 0,0-1,-13-26,-8-11,-62-84,-65-102,127 184,2-1,-32-85,60 136,1-1,0 1,0-1,1 1,0-1,0 0,0 1,1-1,0 0,1 1,1-12,-1 15,0 0,0 0,0 0,1 0,0 0,-1 0,1 1,0-1,0 1,0-1,1 1,-1-1,0 1,1 0,0 0,-1 1,1-1,0 0,0 1,0 0,0-1,0 1,0 0,1 1,3-2,17-1,1 0,0 1,0 2,1 0,-1 2,46 8,-68-9,-1-1,1 1,0 0,0 0,-1-1,1 2,0-1,-1 0,1 1,-1-1,1 1,-1 0,0-1,0 1,0 0,0 1,0-1,0 0,-1 0,1 1,2 4,-3-3,-1 0,1 0,-1 0,1 0,-1 0,0 0,-1 0,1 0,-1-1,1 1,-1 0,-1 0,-2 7,-5 8,0-1,-2-1,0 1,-26 28,21-26,-5 7,-2-2,0 0,-1-1,-30 20,42-35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09.7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545 2,'-62'0,"2"-1,-81 9,120-5,1 0,-1 2,1 1,1 0,-1 1,1 2,-32 17,41-20,-1 1,-1 0,1 0,1 1,-10 9,18-16,1 0,0 0,0 0,0 0,0 1,0-1,0 0,0 0,0 1,0-1,1 0,-1 1,0-1,1 0,-1 1,1-1,0 1,-1-1,1 1,0 0,0-1,0 1,0-1,0 1,0-1,1 1,-1-1,0 1,1-1,-1 1,1-1,-1 1,1-1,0 0,0 1,0-1,0 0,0 0,0 0,0 1,0-1,0 0,2 0,25 18,1-2,1-1,0-2,61 20,-70-26,61 19,105 20,-186-47,0 0,1 0,-1 0,0 0,0 0,1 0,-1 0,0 0,0-1,1 1,-1 0,0-1,0 1,0-1,0 1,0-1,0 1,0-1,0 0,0 0,0 0,0 1,0-1,0 0,0 0,-1 0,1 0,0 0,-1-1,1 1,-1 0,1 0,-1 0,0 0,1-1,-1 1,0 0,0-3,4-62,-4 37,3 8,2-46,-8 43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10.4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1,'4'6,"0"1,0 0,0 1,-1-1,0 0,-1 1,0 0,0-1,1 10,4 14,49 144,33 121,-54-187,-30-91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11.9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201 699,'9'-2,"-1"0,1-1,-1 1,1-2,-1 1,0-1,0 0,-1-1,0 0,8-7,-3 5,-5 2,28-18,0-2,-2 0,0-3,35-38,-66 64,0 0,0 0,-1 0,1 0,-1 0,1 0,-1 0,0 0,0-1,0 1,0 0,0-1,0 1,-1-1,1 1,-1-1,0 1,0-1,0 1,0-1,0 0,-1-4,-1 4,0 1,0-1,0 1,0-1,0 1,-1 0,1 0,-1 0,1 0,-1 1,0-1,0 1,0-1,0 1,0 0,0 0,0 0,-4 0,-1-1,-1 0,0 0,0 1,0 0,0 0,0 1,0 1,0-1,0 1,0 1,1 0,-1 0,-13 5,10-1,1 0,-1 1,1 0,1 1,-1 0,1 1,1 0,-14 17,-181 229,199-249,0 0,1 1,1 0,-1 0,1 0,0 0,0 1,-2 10,5-16,0 0,0 0,0 0,0-1,0 1,0 0,1 0,-1 0,0 0,1-1,-1 1,1 0,0-1,0 1,0 0,0-1,0 1,0-1,0 1,0-1,0 1,1-1,-1 0,1 0,-1 0,1 0,-1 0,1 0,0 0,-1 0,1-1,0 1,-1-1,1 1,0-1,0 1,0-1,0 0,-1 0,3 0,58 3,1-2,-1-3,109-17,-155 17,91-11,-2-6,154-46,-252 63,-1 0,0 0,0-1,0 0,0 0,-1-1,1 1,-1-1,0 0,0-1,0 1,0-1,-1 0,0 0,0-1,0 1,-1-1,6-11,-7 7,0 0,0 1,0-1,-2 0,1 0,-1 0,0 0,-1 0,0 0,-1 0,0 0,-4-9,-15-48,-3 2,-3 1,-2 1,-65-100,93 161,-38-52,37 51,0 1,-1-1,1 0,-1 1,0 0,1 0,-1 0,0 0,-1 0,1 0,0 1,0-1,-1 1,1 0,-4-1,6 2,1 0,-1 0,0 0,1 0,-1 0,0 0,1 0,-1 0,0 1,1-1,-1 0,0 0,1 0,-1 1,1-1,-1 0,1 1,-1-1,0 1,1-1,-1 0,1 1,0-1,-1 1,1 0,-1-1,1 1,0-1,-1 1,1-1,0 2,-1 26,18 26,-7-35,1 0,1-1,1 0,0-1,22 23,88 71,-97-88,160 118,-44-37,-136-100,0 1,-1 0,1 0,-1 0,-1 1,1-1,-1 1,0 0,5 10,-8-13,0 0,0 0,0 0,-1 0,1 0,-1 1,0-1,0 0,0 0,0 0,-1 1,1-1,-1 0,0 0,0 0,0 0,0 0,0 0,-1 0,1 0,-1-1,0 1,-2 3,-60 61,51-55,1 0,0 0,0 1,2 1,-17 25,21-24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13.1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1012 0,'-55'0,"0"3,-84 14,109-10,0 1,0 1,1 1,1 2,0 1,-29 18,19-6,1 2,1 2,1 1,2 1,1 2,2 2,-37 54,30-33,2 2,3 1,2 2,-30 88,54-131,0-1,2 1,-1 0,2 1,-1 23,3-38,1 0,0 0,1 0,-1 0,1 0,0 0,0 0,0 0,0 0,1 0,-1 0,1-1,0 1,0-1,1 1,-1-1,1 0,-1 0,1 0,0 0,0 0,1-1,-1 1,0-1,1 0,-1 0,1 0,0-1,6 3,7 0,-1 0,1-1,1-1,-1 0,0-2,0 0,0 0,1-2,18-4,23-7,71-25,-102 29,181-68,-183 65,-1-1,0-1,0-2,-2 0,38-33,-52 40,-1-1,1 0,-2 0,1-1,-2 0,1 0,-1 0,-1-1,0 0,-1 0,0 0,3-20,-2-5,-2-1,-3-71,-2 82,1-1,1 0,2 1,0-1,2 1,1 0,10-30,-15 56,1-1,-1 1,1 0,-1-1,1 1,-1 0,1 0,0-1,-1 1,1 0,0 0,0 0,0 0,0 0,0 0,0 0,0 0,0 1,0-1,0 0,1 1,-1-1,0 1,3-2,-3 3,1-1,-1 0,1 1,-1 0,1-1,-1 1,1 0,-1-1,1 1,-1 0,0 0,0 0,1 0,-1 0,0 0,0 1,2 1,7 12,-1 0,0 1,8 19,-8-17,23 51,-3 2,-3 1,-3 1,16 87,-33-133,2 0,1-1,1 0,20 36,-16-37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14.2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1,'65'108,"-17"-32,31 68,-6 3,62 182,-118-263,-5-22,-10-52,-2-31,-2-63,5 1,4-1,22-112,-28 210,0 0,0 0,0 0,0 0,0 0,1 0,0 0,0 0,0 1,0-1,0 1,1-1,0 1,-1 0,1 0,1 0,-1 1,0-1,1 1,6-5,-4 5,0 1,0 0,-1 0,1 0,0 0,0 1,0 0,0 0,0 1,0-1,0 1,0 1,0-1,7 4,10 3,0 2,0 1,-1 0,25 18,79 65,-104-77,8 5,-1 3,0 0,-2 2,-1 1,-1 1,-2 1,-1 1,-1 1,-2 1,19 42,-27-48,-4-12,-1 0,8 28,-11-24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15.3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1307 524,'-53'2,"0"3,1 1,-1 4,1 1,1 3,-84 33,43-6,2 3,-133 88,148-81,-89 79,130-100,3 1,0 1,3 2,-43 64,68-94,1-1,0 1,0 0,0 0,1 0,-1 0,1 0,0 0,0 0,0 0,1 1,-1 5,2-8,-1 0,1-1,-1 1,1 0,0-1,0 1,0 0,0-1,0 1,0-1,0 1,0-1,0 0,1 0,-1 1,1-1,-1 0,1 0,-1 0,1 0,0-1,-1 1,1 0,0-1,0 1,-1-1,1 0,0 1,3-1,30 4,0-1,0-2,0-1,58-8,140-36,-187 34,31-4,-41 9,0-2,-1-1,67-26,-93 30,0 0,-1-1,0 0,0 0,0 0,0-1,-1-1,0 1,0-1,-1-1,0 1,0-1,-1 0,0 0,0 0,-1-1,0 0,0 0,3-16,3-30,-4-1,-1 0,-4 0,-5-65,1 29,3 44,-9-182,5 185,-2-1,-24-86,27 122,-1 0,0 1,-1-1,0 1,0 0,-1 1,0 0,-1-1,0 2,-9-9,14 14,0 1,0-1,0 0,-1 1,1 0,-1-1,1 1,-1 0,0 0,1 0,-1 1,0-1,1 1,-1-1,0 1,0 0,-2 0,2 1,0 0,0 0,0 0,0 1,1-1,-1 1,1-1,-1 1,1 0,-1 0,1 0,0 0,0 1,0-1,0 0,1 1,-1-1,1 1,-2 3,0-2,2 1,-1-1,0 0,1 0,-1 1,1-1,0 0,1 1,-1-1,1 1,0 0,0-1,0 1,1-1,0 1,0-1,0 0,0 1,0-1,1 0,0 0,4 7,4 5,1-1,1-1,0 0,19 17,2 3,62 75,137 209,49 144,-243-384,-29-53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20.6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0 361,'12'-1,"0"-1,0-1,0 0,-1-1,1 0,-1 0,17-10,6-2,581-276,-611 289,1 1,0-1,0 1,1 0,-1 1,0-1,11-1,-15 3,-1 0,1 0,0 0,-1 0,1 1,0-1,0 0,-1 0,1 0,0 1,-1-1,1 0,0 1,-1-1,1 0,-1 1,1-1,-1 1,1-1,-1 1,1-1,-1 1,1 0,0 0,-1 1,1 0,-1 0,1 0,-1 1,0-1,0 0,0 0,0 0,0 0,0 0,0 0,-2 4,-8 26,-2 0,-1-2,-1 1,-2-1,-30 42,39-60,-211 317,203-311,0-1,-1 0,-26 21,34-31,1-1,-1 0,0-1,-1 1,1-1,-16 6,344-58,-65 36,-230 8,-7-3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21.9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511 624,'2'-8,"0"0,0 0,0 0,1 1,0-1,1 1,-1 0,6-8,3-7,-1 1,34-78,-41 89,-1 1,0-1,0 0,-1-1,-1 1,1 0,-1-19,-2 27,1 0,0 0,-1 0,0 0,1 0,-1 0,0 0,0 0,0 0,0 1,0-1,0 0,-1 1,1-1,-1 1,1-1,-1 1,1 0,-1 0,0 0,1-1,-1 2,0-1,0 0,0 0,0 1,0-1,0 1,0-1,0 1,0 0,0 0,0 0,0 0,0 0,0 0,-2 1,-7 0,1 0,0 1,-1 1,1 0,-17 7,-1 4,1 1,0 1,2 1,-42 37,-85 94,102-97,42-43,-13 13,-27 36,43-51,1 1,0-1,0 1,0 0,1 0,0 0,0 0,1 0,0 1,1-1,-2 10,3-14,1 0,-1 0,1 0,0 0,0 0,0 0,0-1,0 1,1 0,-1-1,1 1,0-1,-1 1,1-1,0 0,1 1,-1-1,0 0,1-1,-1 1,1 0,-1-1,1 1,3 0,9 6,0-2,32 10,-46-16,39 10,1-2,0-1,52 1,129-7,-133-2,-30 1,0-3,66-12,-107 12,0 0,-1-2,1 0,-1-1,-1-1,1-1,-1 0,0-1,-1-1,0 0,20-18,-29 20,1 1,-1-1,-1 0,0-1,0 1,0-1,-1 0,-1 0,0-1,0 1,0-1,-1 1,1-16,0-14,-2 0,-5-43,2 48,0-3,-2 0,-2 1,-1 0,-2 0,-2 0,-1 1,-1 1,-2 0,-28-45,40 74,0 0,0 0,-1 1,1 0,-1-1,0 2,-1-1,1 0,-9-5,12 9,0-1,0 1,0 0,0-1,0 1,1 0,-1 0,0-1,0 1,0 0,0 0,0 0,0 0,0 0,0 0,0 1,0-1,0 0,0 0,1 1,-1-1,0 0,-1 2,0-1,1 1,-1 0,1-1,0 1,0 0,0 0,0 0,0 0,0 0,1 0,-1 0,0 0,1 0,0 0,-1 3,1 2,0 0,0 0,0 0,1 0,0 1,0-1,1-1,0 1,0 0,0 0,1-1,0 1,1-1,-1 0,1 0,0 0,1-1,-1 1,7 4,11 12,2-2,0-1,30 18,-22-14,39 21,-42-27,46 36,-67-47,-1 0,-1 1,1-1,-1 2,0-1,-1 1,1-1,-2 1,1 1,5 14,0 16,-1-1,-2 1,3 65,-3-17,-4-64,-3-15,1 1,0-1,0 1,1-1,5 16,-6-22,1 0,-1 0,0 1,1-2,-1 1,1 0,-1 0,1 0,0-1,0 1,0-1,0 1,0-1,0 0,0 0,0 0,1 0,-1 0,0-1,1 1,-1 0,1-1,-1 0,0 0,4 0,8 0,-1-1,0 0,0-1,0-1,-1 0,22-9,73-36,-73 31,20-9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22.7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180 197,'-1'4,"0"-1,-1 1,1-1,-1 0,0 1,0-1,0 0,0 0,0 0,-1-1,-3 4,-8 11,-14 25,-39 74,59-99,1 2,0-1,1 1,2-1,0 2,0-1,0 30,3-28,1 0,1 0,1 0,7 32,-8-48,0 0,1 0,-1 0,1 0,0-1,1 1,-1 0,1-1,-1 0,1 0,1 0,-1 0,1 0,-1 0,1-1,0 0,0 0,0 0,1 0,-1 0,1-1,0 0,-1 0,7 1,22 2,1-1,-1-2,1-2,34-3,5 0,159 0,-230 3,1 0,-1 0,1-1,0 1,-1-1,1 0,-1 0,1 0,-1 0,0 0,1-1,-1 1,0 0,0-1,0 0,0 0,0 0,0 1,-1-2,1 1,0 0,-1 0,0 0,0-1,1 1,-1-1,-1 1,1-1,1-3,0-8,0 1,-1-1,-1 1,-2-24,1 11,0-53,-24-158,20 213,0 0,-2 0,-1 0,-1 1,0 0,-2 1,-1 0,0 0,-2 2,-29-36,38 51,0-1,0 1,-1 1,1-1,-1 1,0 0,0 0,-1 1,1 0,-1 0,0 0,1 1,-1 0,-13-2,7 4,1 0,0 0,0 1,0 1,0 0,0 1,0 0,-12 5,-66 27,74-28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41.66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258 1440,'1'-4,"-1"0,1 0,0 0,0 0,1 1,-1-1,1 0,-1 1,1-1,0 1,1 0,-1 0,4-4,42-41,-33 34,36-35,28-24,-4-5,84-109,-139 160,-2 0,0-2,-3 0,0 0,-2-2,-1 0,-1 0,-2-1,-1 0,-1 0,3-63,-10 73,-1 0,-1 0,-1 0,-1 0,0 1,-2-1,-11-25,13 36,0 1,-1 0,0 0,-1 0,0 1,0 0,-1 0,-1 0,1 1,-1 0,-1 1,1 0,-1 0,0 0,-1 1,-11-5,14 9,-1 0,0 0,0 1,0 0,0 0,0 0,0 1,0 1,0-1,0 1,0 1,0 0,0 0,1 0,-1 1,1 0,-1 0,-10 7,-3 4,0 0,0 1,1 1,-29 30,8-1,2 1,3 2,1 2,-44 84,40-55,3 2,-38 128,67-188,3-8,0 0,0 0,1 1,-1 22,4-33,-1 0,1-1,1 1,-1-1,0 1,1-1,-1 1,1-1,0 1,0-1,0 1,0-1,0 0,0 0,1 1,-1-1,1 0,0 0,-1 0,1-1,0 1,0 0,0-1,0 1,0-1,1 0,-1 1,0-1,1 0,3 1,53 15,100 36,419 229,-19 44,-482-279,317 175,-386-218,-1 0,1-1,0 1,1-1,14 3,-22-6,1 0,0 1,-1-1,1 0,-1 0,1 0,-1 0,1-1,-1 1,1 0,-1-1,1 1,-1-1,1 1,-1-1,1 0,-1 1,0-1,1 0,-1 0,0 0,0 0,0 0,0 0,0 0,0-1,0 1,0 0,0-1,-1 1,1 0,1-4,2-12,-1 0,0 0,-1-1,-1 1,-1-1,0 1,-4-23,1-12,17-875,-13 906,10-330,-13 279,-3 0,-26-132,27 188,0 0,-1 0,-1 1,0 0,-1 0,-12-18,14 26,0 0,-1 0,1 0,-1 1,-1 0,0 1,1-1,-2 1,1 0,0 1,-1 0,0 0,-12-4,-12-1,1 2,-1 1,-1 1,1 2,-1 1,0 1,-38 6,67-5,0 0,0 0,1 1,-1 0,0 0,1 0,-1 0,0 0,1 1,0 0,-1-1,1 1,0 1,0-1,0 0,0 1,0-1,1 1,-4 5,3-4,1 0,0 1,1-1,-1 1,1-1,0 1,0 0,0-1,1 1,0 0,0 0,0-1,1 8,3 7,0 0,1 0,1-1,1 0,0-1,17 29,15 18,2-1,4-2,2-2,77 75,-90-101,2-2,1-2,1-1,2-2,0-1,2-3,0-1,57 19,-68-30,-1 2,0 1,-1 1,-1 1,-1 2,0 1,-1 1,28 26,-37-30,9 6,0 2,-2 1,0 1,-2 0,-1 2,22 37,-40-58,-1 0,0-1,0 2,-1-1,0 0,0 0,0 0,-1 0,0 1,0-1,-1 0,1 0,-1 1,-4 11,-3 8,-2 0,-15 30,-6 16,26-57,1 0,0 0,1 0,-2 26,5-38,0 0,0-1,0 1,0-1,0 1,0 0,1-1,-1 1,1-1,0 1,0-1,0 1,0-1,0 0,0 1,1-1,-1 0,1 0,-1 0,1 0,0 0,0 0,0-1,0 1,0 0,0-1,1 0,-1 1,0-1,1 0,-1 0,1-1,-1 1,1 0,2-1,2 1,-1 0,1 0,-1-1,1 0,-1-1,1 1,-1-1,1 0,-1-1,0 0,0 0,1 0,-1 0,0-1,-1 0,1-1,9-6,2-7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23.8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1 964,'251'-229,"9"-8,-214 189,-1-2,-3-1,44-71,-77 108,-2 0,1-1,-2 1,0-1,0-1,6-29,-12 42,1 0,-1-1,1 1,-1 0,0 0,0 0,0 0,0 0,-1 0,0-1,1 1,-1 0,0 0,0 0,-1 0,1 1,0-1,-1 0,0 1,0-1,0 1,0-1,0 1,0 0,0 0,-1 0,1 0,-1 0,0 0,1 1,-1-1,0 1,0 0,0 0,0 0,0 0,0 1,0-1,-1 1,1 0,-4 0,-23-3,-60 4,77 0,-1 1,0 0,1 1,0 0,-1 1,-20 10,29-11,0 1,-1 0,2 0,-1 0,0 1,1-1,0 1,0 0,0 1,1-1,-1 1,1-1,1 1,-1 0,1 0,0 0,0 1,1-1,0 0,0 1,0-1,1 0,0 1,1 6,0 2,0 0,1 0,0 0,2 0,0 0,0-1,1 1,1-1,8 15,3-3,0-2,2 0,1-1,34 32,99 72,104 45,-35-27,-218-142,1 0,-1 0,-1 0,1 0,0 1,-1 0,0-1,0 1,0 0,0 1,3 7,-5-9,-1-1,1 1,-1 0,0 0,0 0,0 0,0-1,-1 1,1 0,-1 0,0-1,0 1,0 0,0-1,0 1,0 0,-1-1,1 0,-1 1,0-1,-2 3,-7 7,-1 0,-1 0,0-1,0-1,-1 0,-27 14,-6 4,30-16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28.5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498 597,'-5'0,"-1"1,1 0,-1 1,1-1,-1 1,1 0,0 1,0-1,0 1,0 0,1 0,-1 1,1-1,-6 6,-10 12,-28 34,27-30,-41 49,3 2,3 3,-72 138,127-215,-3 4,1 1,-1 1,2-1,-1 0,-2 15,5-21,0 1,-1-1,1 1,1-1,-1 1,0-1,0 1,0-1,1 1,-1-1,1 0,-1 1,1-1,0 0,-1 1,1-1,0 0,0 0,0 1,0-1,0 0,0 0,0 0,1 0,-1-1,0 1,0 0,1 0,-1-1,0 1,1-1,-1 1,1-1,-1 1,1-1,1 0,30 4,-1-2,0-1,1-2,-1-1,56-11,-57 8,167-33,198-65,-385 100,-8 3,13-5,0 0,0 0,21-12,-36 17,-1 0,1 0,-1 0,1 0,-1-1,1 1,-1 0,1-1,-1 1,1 0,-1-1,0 1,1 0,-1-1,1 1,-1-1,0 1,1-1,-1 1,0-1,0 1,0-1,1 1,-1-1,0 1,0-2,-11-4,-26 3,37 3,-48 1,33 0,1 0,-1-1,0 0,0-1,0-1,1 0,-1-1,1-1,-23-8,36 11,-1 0,1 0,0 0,0 1,-1-1,1 0,0-1,0 1,0 0,0 0,0 0,0-1,1 1,-1 0,0-1,1 1,-1-1,1 1,-1-1,1 1,0-1,-1 1,1-1,0 1,0-1,0 1,0-1,0 1,1-1,-1 0,0 1,1-1,-1 1,1 0,0-1,-1 1,2-3,4-6,1 0,-1 1,1 0,10-10,-6 6,246-332,-140 181,-90 126,65-92,-79 109,-1-1,0 0,-2-1,10-29,-19 45,1 0,-1 1,0-1,-1 0,0 0,0 0,0 1,-2-9,2 13,0 0,-1 1,1-1,-1 0,1 0,-1 0,1 1,-1-1,0 0,0 1,0-1,0 1,0-1,0 1,0-1,0 1,-1 0,1 0,-1-1,1 1,-1 0,1 0,-1 1,1-1,-1 0,0 0,0 1,1-1,-1 1,0-1,0 1,0 0,-2 0,3 0,0 0,0 0,1 0,-1 1,0-1,1 0,-1 1,0-1,1 0,-1 1,0-1,1 1,-1-1,1 1,-1-1,1 1,-1-1,1 1,-1-1,1 1,0 0,-1-1,1 1,0 0,0-1,-1 1,1 0,0 0,0-1,0 1,0 0,0 0,0-1,0 1,0 0,0-1,0 1,1 1,6 29,19 36,3-2,52 87,-16-34,-31-50,71 134,114 312,-215-504,-1 0,0 0,-1 1,0-1,0 1,0 19,-3-25,1-1,-1 0,0 0,0 0,-1 0,1 0,-1-1,0 1,0 0,0-1,0 1,-1-1,1 0,-1 0,0 0,0 0,0 0,0 0,0-1,-5 3,-123 85,111-78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29.1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0 429,'0'-4,"9"-6,6-5,10-5,10-2,10-3,8-1,2-9,9-2,2-5,-1 2,-7 3,-6 3,-7 8,-11 4,-7 5,-12 7,-10 4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30.4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0,'3'2,"1"0,0 0,-1 0,1 0,-1 1,0 0,0-1,0 1,0 1,0-1,-1 0,4 6,-1-2,28 40,-3 1,48 101,-10-14,17 11,109 211,-167-307,-18-38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31.3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1,'3'0,"-1"1,0 0,1-1,-1 1,0 0,1 0,-1 1,0-1,0 0,0 1,0-1,0 1,-1 0,1-1,0 1,2 4,27 40,-23-32,214 389,-137-235,-45-84,-24-47,39 63,-55-100,0 1,0-1,0 0,0 0,0 1,0-1,0 0,1 0,-1 0,0 1,0-1,0 0,0 0,0 0,1 1,-1-1,0 0,0 0,0 0,1 0,-1 0,0 0,0 1,0-1,1 0,-1 0,0 0,0 0,1 0,-1 0,0 0,0 0,1 0,-1 0,0 0,0 0,1 0,-1 0,0 0,0 0,1 0,-1-1,4-11,-3-24,-1 34,-1-21,-1-10,2 0,1 0,1 0,2 0,15-58,-17 86,0 0,1 0,-1 1,1-1,1 1,-1-1,0 1,1 0,0 0,0 1,0-1,1 1,-1 0,1 0,-1 0,1 1,0 0,0 0,0 0,1 0,-1 1,0 0,1 0,-1 0,0 1,1 0,8 0,8 1,-1 1,1 1,-1 1,0 0,34 13,-8 3,-1 1,-2 3,0 2,-1 1,63 54,-96-72,0-1,0 2,-1-1,-1 2,0-1,0 1,-1 0,0 0,0 1,-2 0,8 21,-7-8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32.1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1 335,'2'-7,"0"-1,0 1,1-1,0 1,1 0,0 0,0 0,7-8,0-3,44-59,-44 64,0 0,-1-1,-1 0,0 0,0-1,-2 0,0-1,8-25,-15 40,0 1,0 0,1 0,-1-1,0 1,0 0,0-1,0 1,0 0,0 0,0-1,0 1,0 0,0-1,0 1,0 0,0-1,0 1,0 0,0-1,0 1,0 0,0 0,0-1,-1 1,1 0,0-1,0 1,0 0,-1 0,1 0,0-1,0 1,0 0,-1 0,1-1,0 1,-1 0,-10 7,-12 18,6 0,1 0,1 1,-13 30,23-45,1-1,0 1,1 0,0 0,1 0,0 0,1 0,0 0,1 1,0-1,2 17,1-20,-1 0,2 0,-1 0,1 0,1 0,-1-1,1 1,1-1,-1-1,1 1,0-1,1 0,-1 0,1-1,0 0,15 8,11 5,0-2,56 18,-85-32,64 19,0-3,2-2,0-4,112 5,287-18,-447 0,76-3,115-19,-190 17,-9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33.0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0,'0'5,"0"5,0 5,0 5,0-2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34.1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1682 0,'-16'13,"0"-2,0 1,-1-2,-1 0,0-2,-32 13,18-8,-843 358,819-347,-219 84,33-33,205-61,37-14,-1 0,0 1,1-1,-1 0,0 0,1 1,-1-1,0 0,1 1,-1-1,1 1,-1-1,0 1,1-1,-1 1,1-1,0 1,-1-1,1 1,-1 0,1-1,0 1,0 0,-1-1,1 1,0 0,0 0,0-1,0 1,-1 0,1-1,0 1,1 0,-1 0,0-1,0 1,0 0,0-1,0 1,1 0,-1-1,0 1,1 0,-1-1,1 2,8 5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34.8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1,'5'0,"0"1,0 0,0 1,-1-1,1 1,0 0,-1 0,1 0,-1 0,0 1,0 0,0 0,0 0,0 0,-1 1,1-1,2 6,10 10,-1 1,13 25,-21-33,104 174,118 272,-212-405,-13-33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35.5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0 450,'24'-21,"2"2,0 0,0 2,2 1,44-19,12-7,322-161,-362 179,-34 18,0 1,0-1,0 2,21-7,27-6,-41 12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42.75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129 0,'-4'1,"-1"0,1 0,-1 0,1 0,0 1,0-1,-1 1,1 0,0 1,1-1,-1 1,0 0,1 0,-1 0,1 0,0 0,0 1,0-1,1 1,-1 0,1 0,0 0,0 0,0 0,-1 6,-4 9,0 1,2 0,0 0,-3 26,4-9,1 0,2 0,2 0,1 0,2-1,1 1,2-1,23 70,-22-86,0-1,1 0,1 0,0-1,2 0,0-1,1-1,1 0,0 0,1-1,1-1,0-1,1 0,0-1,1-1,0-1,26 11,22 3,1-3,0-3,139 18,212-13,-381-22,-23 1,0-2,0 0,0 0,-1-1,1-1,17-5,-30 7,0 0,0-1,-1 1,1-1,0 1,-1-1,1 1,0-1,-1 1,1-1,0 0,-1 1,1-1,-1 0,0 0,1 1,-1-1,0 0,1 0,-1 0,0 0,0 1,1-1,-1 0,0 0,0 0,0 0,0 0,0 1,-1-1,1 0,0 0,0 0,0 0,-1-1,-15-34,10 27,-28-60,-3 1,-3 2,-90-114,100 146,-1 1,-2 1,-1 2,-2 2,0 0,-2 3,-81-41,107 60,-193-82,171 76,-1 1,0 2,-1 1,-40-3,70 11,1-1,-1 1,0 0,1 1,-1-1,1 1,-1 0,1 0,0 1,0 0,-10 4,9-1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36.3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587 1,'-23'1,"0"2,1 0,-1 2,1 0,-31 13,-23 5,-186 49,258-72,-1 2,1-1,0 0,0 1,0 0,-1 0,2 0,-1 0,0 1,0-1,1 1,-1 0,1 0,0 1,0-1,0 0,-3 6,4-2,-1-1,1 1,1-1,-1 1,1 0,0 0,1 0,0 0,0 0,2 12,1 8,2 0,1 0,1-1,1 0,17 37,69 120,-8-45,130 160,-99-144,-93-121,-1 1,-2 1,20 46,-33-60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37.2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0 179,'13'-2,"-1"0,0-1,0 0,21-9,-22 7,254-82,-217 72,9 2,-45 12,0-1,0-1,-1 0,1-1,19-9,-15 2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39.5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257 225,'167'-155,"-161"149,-1 1,0-1,0-1,6-11,-10 17,-1 0,1 1,-1-1,0 0,1 0,-1 0,0 0,0 0,1 1,-1-1,0 0,0 0,0 0,0 0,0 0,-1 0,1 0,0 1,0-1,-1-2,0 2,0 1,0-1,0 0,0 1,0-1,0 0,0 1,0 0,0-1,0 1,0-1,-1 1,1 0,0 0,0 0,0 0,-1 0,1 0,0 0,0 0,-2 0,-7 2,-1 0,0 1,0 0,1 1,0 0,0 0,0 1,0 0,0 1,1 0,-15 14,4-3,0 1,2 1,-30 40,23-22,2 0,1 2,2 0,1 1,3 1,1 1,2 0,2 1,2 0,-7 84,16-120,0 1,0 0,1 0,0-1,0 1,0 0,1-1,1 1,-1-1,1 0,0 0,1 0,-1 0,2-1,-1 1,1-1,9 11,-6-11,0 1,1-1,0 0,0-1,0 0,0-1,1 0,0 0,0-1,0 0,0-1,17 2,19 2,-1-3,64-4,-89 0,-1-1,1-1,-1 0,0-2,0 0,-1-1,0-1,22-12,-33 15,-1-2,1 1,-1 0,0-1,-1 0,0-1,0 1,0-1,0 0,-1 0,-1-1,1 1,4-15,2-11,12-65,-21 91,7-58,-4 1,-2-1,-3 1,-11-82,5 71,7 74,0 1,0 0,0 0,0 0,0-1,0 1,0 0,-1 0,1 0,0-1,0 1,0 0,0 0,0 0,0-1,0 1,0 0,0 0,0 0,0-1,0 1,0 0,0 0,1 0,-1-1,0 1,0 0,0 0,0 0,0 0,0-1,0 1,1 0,-1 0,0 0,0 0,0-1,0 1,1 0,-1 0,0 0,0 0,0 0,0 0,1 0,-1 0,0 0,0 0,0 0,1 0,-1 0,0 0,1 0,12 12,26 42,-13-18,75 79,-57-68,-2 2,47 72,-78-100,-4-3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40.5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1 185,'6'0,"-1"1,1 0,0 0,-1 0,1 1,-1 0,0 0,1 1,-1-1,0 1,0 0,-1 0,1 1,-1-1,1 1,-1 0,6 8,6 8,-1 1,21 38,-17-27,18 36,42 101,-42-84,-27-72,-6-26,-4-29,-14-86,5-180,9 295,1 1,0 0,1-1,0 1,1 0,1 0,6-15,-7 22,-1 0,2 0,-1 0,0 0,1 1,0-1,0 1,1 0,-1 0,1 1,-1-1,1 1,0 0,1 0,-1 1,0 0,9-3,20-3,0 1,0 2,0 1,0 2,1 1,-1 2,1 1,38 8,-56-7,-1 2,0 0,0 1,0 0,-1 1,0 1,0 1,0 0,-2 1,1 0,-1 1,22 24,-18-15,-1 0,-1 1,-1 0,-1 1,-1 0,-1 1,-1 1,7 26,-9-22,-4-5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41.8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417 723,'-13'0,"0"1,1 0,-1 1,0 1,1 0,-1 0,1 2,0-1,1 1,-21 13,11-4,0 1,2 1,0 1,-25 29,41-44,-18 20,1 1,0 1,2 1,1 1,-15 28,31-53,0 0,1 1,-1-1,1 0,-1 1,1-1,-1 0,1 1,0-1,-1 1,1-1,0 0,0 1,0-1,0 1,0-1,1 0,-1 1,0-1,1 1,-1-1,1 0,-1 1,1-1,0 0,-1 0,1 1,0-1,0 0,0 0,0 0,0 0,0 0,0 0,0 0,0-1,1 1,-1 0,0-1,0 1,1-1,-1 1,0-1,1 1,-1-1,2 0,10 2,-1 0,1-1,-1-1,19-1,-13 0,48 0,-1-3,1-3,106-26,-110 17,111-32,-148 39,0-1,-1-1,0-1,34-24,-52 32,-1 0,0 0,-1-1,1 1,-1-1,0 0,0 0,-1-1,0 1,1-1,-2 0,1 0,3-11,-4 6,0 0,0 0,-1 0,-1 0,1-1,-2 1,-2-15,-4-9,-1 0,-2 1,-29-64,19 50,-2 0,-2 2,-2 1,-3 1,-56-67,69 90,1 0,0 0,-14-31,-14-20,42 70,4 5,10 12,16 25,238 499,-129-239,-19-21,-97-224,-3-19,-9-26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44.7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684 543,'-97'95,"8"-9,-105 131,27 17,140-192,3 1,1 1,-29 83,50-120,0-1,0 1,1-1,0 1,0 0,0 0,1-1,0 9,0-13,1 0,-1-1,1 1,0 0,-1 0,1-1,0 1,0 0,0-1,0 1,0-1,0 1,1-1,-1 0,0 1,1-1,-1 0,1 0,-1 0,1 0,0 0,-1 0,1-1,0 1,0 0,0-1,-1 0,1 1,0-1,0 0,0 0,3 0,1 1,1-1,-1 0,0 0,0-1,0 1,0-1,0 0,0-1,0 0,0 0,0 0,0-1,-1 1,1-1,-1-1,0 1,0-1,7-6,-5 1,1-1,-2 0,0 0,0 0,-1-1,0 0,0 0,5-22,4-28,-3-1,6-97,-3 22,-7 70,-5 41,0 0,2 0,1 1,15-47,-20 71,1-1,-1 0,1 1,0-1,0 1,-1-1,1 1,0-1,1 1,-1-1,0 1,0 0,0 0,1 0,-1 0,1 0,-1 0,1 0,-1 0,1 0,-1 1,1-1,0 1,0-1,-1 1,1 0,0-1,-1 1,1 0,0 0,0 0,-1 1,1-1,0 0,0 1,-1-1,1 1,0-1,-1 1,1 0,-1-1,1 1,-1 0,1 0,-1 0,0 1,2 0,10 8,-1 1,0 0,-1 0,10 14,-15-19,63 71,5-3,2-4,4-3,2-3,147 85,-200-133,0-1,52 19,-74-31,0 0,0-1,1 0,-1-1,0 1,1-1,-1-1,1 0,-1 0,1 0,-1-1,1 0,-1 0,0-1,0 0,0 0,1-1,6-3,-9 2,0-1,0 0,0 0,0 0,-1 0,1-1,-1 1,-1-1,1 0,3-9,25-71,-26 67,17-60,-4-2,17-145,-19-169,-17 354,-1 0,-3 1,-11-56,12 83,0 1,-2 0,1 0,-2 0,1 1,-11-16,11 21,1 0,-1 1,0 0,0 0,0 0,-1 0,1 1,-1 0,-1 0,1 0,0 1,-11-4,14 6,0 0,-1 0,1 0,-1 1,1-1,-1 1,1-1,-1 1,1 0,-1 1,-6 0,9 0,-1-1,1 1,0 0,0 0,0-1,0 1,0 0,0 0,0 0,0 0,0 0,0 0,0 0,0 1,1-1,-1 0,1 0,-1 1,1-1,-1 0,1 1,0-1,-1 0,1 1,0-1,0 0,0 1,0-1,0 1,0-1,1 0,-1 1,0-1,2 2,1 10,0-1,1 0,1-1,0 1,0-1,12 17,53 66,-39-54,57 72,180 178,-202-229,3-2,3-4,152 90,-224-145,109 53,-98-48,-1-2,0 1,1-1,0-1,0 0,0 0,0-1,18-1,-28 0,1 0,0 0,-1 0,1-1,0 1,0-1,-1 1,1-1,-1 1,1-1,0 0,-1 0,0 1,1-1,-1-1,1 1,-1 0,0 0,0 0,0-1,1 1,-1 0,-1-1,1 1,0-1,0 1,0-1,-1 0,1 1,-1-1,1 0,-1 1,0-1,0 0,0 1,0-1,0 0,0 0,0 1,0-1,-1 0,1 1,-1-1,1 0,-2-1,-3-12,0 0,-2 1,0 0,-9-15,6 11,-3-6,-1 0,-1 1,-2 0,0 1,-1 1,-1 1,0 0,-33-23,51 42,-1 0,1 0,-1 0,1 0,-1 0,1 0,0 0,0-1,-1 1,1-1,0 1,0-1,0 1,1-1,-1 1,0-1,1 0,-1 1,1-1,-1 0,1 0,0 1,-1-1,1 0,0 0,0 1,1-1,-1 0,0 0,1-2,1-20,-3 19,0 0,0 0,0 0,-1 0,0 0,0 1,0-1,0 1,-4-6,-12-27,15 21,0 0,1 0,1-24,1 25,-1 1,0-1,-1 1,-6-23,7 34,-1 1,1 0,-1 0,0 0,0 0,0 0,0 0,0 0,0 0,-4-1,-8-2,14 5,-1 0,1 0,0 0,0 0,-1 0,1 1,0-1,0 0,-1 0,1 0,0 0,0 0,-1 1,1-1,0 0,0 0,-1 1,1-1,0 0,0 0,0 1,0-1,0 0,-1 0,1 1,0-1,0 0,0 1,0-1,0 0,0 0,0 1,0-1,0 0,0 1,0-1,0 0,0 1,1 1,0 1,0-1,0 0,0 0,0 0,0 0,0 0,1 0,-1 0,1 0,0 0,-1-1,1 1,0 0,0-1,4 3,42 23,-42-24,891 410,-839-392,-40-15,1 1,-1 1,0 0,-1 2,24 15,-39-24,0 1,-1-1,1 0,0 1,-1 0,1-1,-1 1,0 0,1 0,-1 0,0 0,0 0,0 0,-1 0,1 0,0 0,-1 1,1-1,-1 0,0 0,0 1,0 3,-1-3,0 1,0-1,0 1,-1-1,1 0,-1 1,0-1,0 0,0 0,-1 0,1-1,-5 5,-7 5,0-1,0-1,-2 0,-23 12,-192 82,67-32,132-56,9-1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45.8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44 280,'-2'1,"0"1,0 0,0 0,1-1,-1 2,1-1,-1 0,1 0,0 0,0 0,0 1,0-1,0 1,0-1,0 5,-1 1,-3 7,1 1,0-1,2 1,0 0,0 0,2 0,0 0,0 0,2 0,0-1,1 1,0 0,1-1,1 0,1 0,0 0,1 0,0-1,1-1,19 26,-16-25,1 0,0 0,2-2,-1 1,1-2,1 0,0 0,0-1,1-1,1-1,-1 0,1-1,1-1,-1-1,1 0,0-1,0-1,19 0,-33-2,9-1,1 1,0-2,0 0,17-3,-27 3,-1 0,1 0,-1 0,1 0,-1-1,0 0,0 1,0-1,0-1,0 1,0 0,0-1,0 1,-1-1,0 0,1 0,-1 0,0 0,0 0,-1 0,3-5,3-14,0-1,-2 0,0 0,-1 0,-2-1,0 1,-2-1,0 1,-5-28,-1 12,-2 0,-1 0,-2 1,-26-60,22 63,-2 1,-41-63,52 88,1 1,-2 0,1 1,-1 0,0 0,0 0,-1 1,0 0,0 0,0 1,-1 0,0 1,0-1,0 2,0-1,-20-3,24 7,0-1,0 1,0 1,1-1,-1 1,0-1,0 2,0-1,0 0,1 1,-1 0,1 0,-1 0,1 1,0-1,0 1,0 0,-4 4,-5 6,1 1,0 0,-16 27,18-27,0 1,0-2,-17 18,15-21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49.0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1781 1680,'1'-67,"-4"-1,-2 1,-3-1,-24-89,26 133,-2 0,-1 0,-1 1,0 0,-2 1,-1 0,0 1,-2 1,0 0,-2 1,0 0,-1 2,0 0,-2 1,-22-15,5 10,-1 1,-1 1,-1 2,0 2,-72-16,56 20,0 2,-1 2,-105 2,123 8,0 1,1 2,-1 1,1 2,1 2,0 1,0 2,2 2,-1 1,2 2,1 1,-38 29,43-27,1 2,1 0,1 2,2 0,0 2,2 1,0 0,3 1,0 2,2-1,1 2,2 0,-13 52,13-27,2 0,-4 99,14-126,1-1,2 1,1-1,1 1,2-1,17 56,-19-77,0 0,1 0,0 0,0 0,1-1,0 0,0 0,1 0,0-1,1 0,-1 0,13 7,-6-5,0-2,1 1,0-2,0 0,1-1,-1 0,18 2,15 0,1-3,-1-2,1-2,55-6,60-14,-1-7,-2-6,183-65,-264 72,-1-3,-2-4,96-55,-162 81,0 0,-1-1,0 0,0-1,-1 0,0-1,-1 1,0-2,-1 1,1-1,-2 0,0-1,0 1,-1-1,-1 0,0-1,3-13,-2-5,-2 0,0 0,-3 0,0 0,-2 0,-7-34,-71-369,51 318,-78-193,81 249,-3 0,-2 2,-3 1,-3 2,-52-61,85 111,0 0,0 1,0 0,-1 0,0 0,1 0,-1 1,-1 0,-5-3,11 6,-1 0,1-1,0 1,-1 0,1 0,-1 0,1 0,-1 0,1 0,0 0,-1 0,1 0,-1 0,1 1,-1-1,1 0,0 0,-1 0,1 0,-1 1,1-1,0 0,-1 0,1 1,0-1,-1 0,1 1,0-1,-1 0,1 1,0-1,0 0,0 1,-1-1,1 1,0-1,0 0,0 1,0-1,0 1,0-1,-1 1,1-1,0 1,0-1,1 0,-1 1,0-1,0 1,0-1,0 1,0-1,0 0,1 1,-1-1,0 1,0-1,1 1,9 30,-9-30,37 83,54 84,-20-41,-1 7,207 361,-230-420,5-1,2-4,3-1,85 76,-119-124,1-1,0-1,2-1,0-1,1-2,0-1,51 18,-62-27,0 0,1-1,0-1,0-1,0-1,0 0,0-1,0-1,0-1,-1 0,1-1,0-1,-1-1,33-13,-19 3,-1-1,0-2,-1-1,-1-1,-1-1,-1-1,-1-2,-1-1,-1 0,-1-2,-1 0,-2-2,-1 0,-1-1,-1-1,-2 0,-1-1,-2 0,8-37,-2 0,-4 1,-2-2,-4 0,-2 0,-4 0,-3 0,-2-1,-18-86,17 136,-1 0,0 1,-1 0,-1 1,-15-26,21 41,-1 0,0 0,0 0,0 0,0 1,-1-1,0 1,1 0,-1 0,0 0,-1 0,-7-3,9 5,0 0,0 1,-1-1,1 1,0 0,0 0,-1 0,1 0,0 1,-1-1,1 1,0 0,0 0,0 0,0 0,0 0,0 1,0-1,0 1,1 0,-5 3,-3 4,-1 1,1 0,1 1,0 0,1 1,0 0,0 0,1 0,-9 25,0 4,-20 84,25-75,-7 67,17-104,0-1,0 1,2 0,-1 0,2 0,0 0,0-1,1 1,0-1,2 0,5 13,-6-18,1-1,-1 0,2 0,-1-1,0 1,1-1,0 0,1-1,-1 1,1-1,0 0,-1-1,2 0,-1 0,15 3,10 2,1-2,48 3,-40-5,92 10,189 26,-253-28,0 3,103 37,-167-50,-1-1,1 1,-1 0,0 0,1 0,-1 1,0-1,0 1,-1 0,1 0,-1 0,1 1,-1-1,0 1,2 4,-4-4,1-1,-2 1,1 0,0 0,-1-1,0 1,1 0,-2 0,1 0,0-1,-1 1,0 0,1 0,-2-1,1 1,0-1,-1 1,1-1,-3 4,-136 239,42-82,76-123,-183 347,201-381,1 1,0-1,0 1,1-1,-3 17,5-23,0 0,0 0,0 0,0 0,0 0,0 0,0 0,0 0,1 0,-1 0,0 0,1 0,-1 0,1 0,-1 0,1 0,-1 0,1-1,0 1,1 1,-1-1,1 0,-1-1,1 1,-1-1,1 1,0-1,-1 1,1-1,0 0,-1 0,1 0,0 0,-1 0,1-1,0 1,-1 0,3-1,29-10,0 0,-1-2,-1-1,30-19,12-5,17-9,105-71,-172 103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49.9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251 1,'-9'0,"1"0,-1 0,0 1,1 0,-17 5,21-4,0 0,-1 0,1 0,0 1,1 0,-1 0,0 0,1 0,-1 0,1 1,0 0,-4 6,-12 21,2 2,0 0,3 1,0 1,2 0,2 1,2 0,0 0,3 1,-2 53,7-83,0 0,1 1,0-1,0 1,0-1,1 0,0 0,1 0,-1 0,1 0,1 0,-1-1,1 1,0-1,1 0,-1 0,1-1,1 1,9 7,-7-7,1 1,0-2,1 1,-1-1,1-1,0 0,0 0,1-1,-1 0,1-1,-1 0,22 1,-30-3,1 0,-1 0,1 0,-1 0,0 0,1 0,-1-1,1 1,-1-1,0 0,0 0,1 0,-1 0,0 0,0 0,0 0,0-1,0 1,0-1,-1 1,1-1,0 0,-1 0,1 1,-1-1,0 0,0-1,0 1,0 0,0 0,0 0,0-1,-1 1,1 0,0-4,0-8,-1 0,0 0,-1 1,-1-1,-3-16,0 0,-6-105,6-150,5 286,0-1,0 0,0 0,0 0,0 0,0 0,0 0,0 1,0-1,0 0,0 0,0 0,0 0,0 0,0 0,0 1,0-1,0 0,1 0,-1 0,0 0,0 0,0 0,0 0,0 1,0-1,0 0,0 0,1 0,-1 0,0 0,0 0,0 0,0 0,0 0,0 0,1 0,-1 0,0 0,0 0,0 0,0 0,0 0,1 0,-1 0,0 0,0 0,0 0,0 0,0 0,0 0,1 0,-1 0,0 0,0 0,0 0,0-1,0 1,0 0,0 0,0 0,1 0,-1 0,0 0,0 0,0 0,0-1,13 20,13 26,146 230,-107-177,-31-49,75 85,-83-107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51.0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4 206,'-2'93,"0"-26,9 91,-5-139,1 0,0-1,2 1,0-1,1 1,1-2,1 1,0-1,15 22,-19-33,0-1,0 0,1 0,0-1,0 1,0-1,0 0,1-1,-1 1,1-1,0 0,0 0,0-1,0 0,1 0,-1 0,10 0,7 0,-1-1,1-1,39-6,-49 5,-5 0,-1 0,0 0,0 0,0-1,-1 0,1 0,0-1,-1 0,1 0,-1 0,0-1,0 0,0 0,-1-1,1 0,-1 0,0 0,-1 0,1-1,4-8,-4 4,-1 1,0-1,0 0,-1 0,-1-1,0 1,0-1,-1 1,0-1,-1 1,-1-1,1 1,-4-15,-6-30,5 34,2-1,0 1,1-1,1-23,1 45,0-1,-1 1,1 0,0 0,0-1,0 1,0 0,1 0,-1-1,0 1,0 0,0 0,0-1,0 1,0 0,0 0,0-1,1 1,-1 0,0 0,0-1,0 1,0 0,1 0,-1 0,0 0,0-1,0 1,1 0,-1 0,0 0,0 0,1 0,-1 0,0-1,1 1,-1 0,0 0,1 0,11 7,15 21,-23-24,44 51,3-2,2-3,2-2,2-2,65 39,-119-83,0 0,0 0,0 0,1-1,-1 1,1-1,-1 0,1 1,-1-2,1 1,0 0,0-1,-1 0,1 1,0-2,0 1,5-1,-5-1,0 0,0-1,0 1,0-1,0 0,-1 0,1 0,-1 0,0-1,0 0,0 1,-1-1,5-8,9-20,-1 0,-1-1,-2-1,-2 0,12-63,-12 50,-5 27,2-11,0-1,2-42,-9 66,1 0,-1 0,-1 0,0 0,0 0,0 0,-1 1,0-1,0 0,-1 1,0 0,-1-1,1 1,-9-11,-2-1,1 0,-15-32,19 35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30.3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51 209,'-3'6,"-1"0,1 0,0 1,1-1,0 1,0 0,0-1,0 1,1 0,1 0,-1 0,1 0,0 0,1 7,-1 5,-5 576,-6 204,7-738,1-34,2 0,1 1,3 29,1-47,0-21,2-27,4-690,-13 453,-12-263,4 282,11 249,-1 0,1 0,1 0,-1 0,1 0,0 1,5-14,-6 19,2-1,-1 0,0 1,0-1,0 1,1-1,-1 1,1-1,-1 1,1 0,-1 0,1 0,0 0,0 0,-1 0,1 0,0 1,0-1,0 1,0-1,0 1,0 0,0 0,0 0,0 0,0 0,0 0,0 0,0 1,0-1,2 2,23 5,0 1,-1 2,-1 0,1 2,43 28,2-1,656 398,53 27,-719-434,0-2,103 31,-160-58,23 8,-27-9,1 1,0-1,-1 0,1 0,0 1,-1-1,1 1,0-1,-1 0,1 1,-1-1,1 1,-1-1,1 1,-1 0,1-1,-1 1,0-1,1 1,-1 0,0-1,1 1,-1 0,0 0,0-1,0 1,0 0,0-1,0 2,-4 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43.58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434 0,'-6'1,"0"0,0 0,0 0,1 0,-1 1,0 0,1 0,-1 1,1 0,0 0,-5 3,-56 46,44-32,-2-1,1 2,1 1,1 1,1 0,0 2,2 0,2 1,0 1,1 1,2 0,1 0,1 1,1 1,2 0,1 0,-5 51,9-45,1-1,1 1,3 0,1-1,1 1,17 63,-14-76,2-1,0 0,1 0,1-1,1-1,1 1,1-2,0 0,2-1,0 0,23 18,-1-5,2-1,1-3,1-1,1-2,1-2,1-2,1-2,63 17,-82-29,-1 1,0 1,-1 1,41 22,-59-27,0 0,-1 1,1 0,-1 1,0-1,-1 1,1 0,-1 0,-1 1,1 0,-1 0,0 0,0 0,-1 0,0 1,-1 0,1-1,-1 1,1 16,-1-14,0 0,-1 0,-1 0,0 0,0 1,-1-1,0 0,0 0,-2 0,1 0,-1 0,0-1,-1 1,0-1,-1 0,0 0,0 0,-1 0,0-1,0 0,-1-1,0 1,-11 7,-35 28,-2-2,-2-3,-64 33,104-63,1-1,-2-1,1 0,-28 4,21-4,3-1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52.3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22,'0'-1,"0"0,0 0,0 0,0 0,0 0,0 0,0 0,0 0,0 0,1 0,-1 0,0 0,1 0,-1 0,1 0,-1 0,1 0,-1 0,2-1,-2 2,1 0,0 0,-1 0,1 0,-1 0,1 0,0 0,-1 0,1 0,-1 0,1 0,-1 0,1 1,-1-1,1 0,0 0,-1 1,1-1,-1 0,0 1,1-1,-1 0,1 1,0 0,31 40,-29-37,25 43,-1 2,23 58,-7-13,-5-16,260 566,-262-568,-22-53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53.2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1,'2'1,"1"0,-1 1,0-1,0 1,0-1,0 1,0 0,-1 0,1 0,0 0,-1 0,1 0,-1 0,0 1,0-1,0 0,2 6,0-1,241 557,-69-144,-147-359,120 236,-145-343,-5 4,-3-60,13-185,-6 272,0-1,1 1,1 0,0 0,1 1,0 0,2-1,-1 2,13-20,-13 26,0 0,0 0,0 1,1-1,0 1,1 1,-1-1,1 1,0 1,0-1,0 1,1 1,0 0,-1 0,1 0,0 1,10 0,-3 1,0 0,0 2,0 0,-1 0,1 2,0 0,-1 1,1 0,-1 1,0 1,-1 1,1 0,13 9,1 2,-1 1,-1 1,-1 1,-1 2,27 31,96 131,-130-159,-2 1,-1 0,-1 1,-1 1,13 47,-21-58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54.2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1 484,'1'-3,"0"-1,1 1,-1-1,1 1,0 0,0 0,0 0,1 0,-1 0,1 0,5-4,-1 0,192-187,-73 76,-92 88,-26 24,0 0,0-1,0 0,-1 0,0 0,-1-1,11-17,-17 25,0-1,0 0,1 1,-1-1,0 1,0-1,0 0,0 1,-1-1,1 1,0-1,0 0,0 1,0-1,-1 1,1-1,0 1,0-1,-1 0,1 1,0 0,-1-1,1 1,-1-1,1 1,-1-1,1 1,-1 0,1-1,-1 1,1 0,-1-1,1 1,-1 0,1 0,-1 0,0 0,1-1,-1 1,1 0,-1 0,0 0,1 0,-1 0,-33-1,30 1,-6 0,1 1,-1 0,0 1,0 0,1 1,0 0,-1 1,1-1,0 2,0-1,1 1,0 1,0-1,0 1,0 1,1 0,0 0,0 0,1 1,-6 8,-9 16,2 2,1 0,-24 63,38-87,-11 29,3 0,1 1,-9 67,3 124,17-223,-1 0,2 0,-1 0,1 0,0-1,1 1,0 0,0 0,4 8,-4-12,1 0,-1 0,1-1,0 1,0-1,0 0,0 0,1 0,-1 0,1-1,0 0,0 1,0-1,0 0,0-1,0 1,8 1,22 3,0-1,0-1,0-2,1-2,46-5,16 1,-76 4,-15 1,0-1,0 1,1-1,-1 0,0-1,0 0,0 0,0 0,0 0,-1-1,1 0,0 0,-1-1,1 0,-1 0,0 0,9-8,298-270,-237 216,-47 40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54.9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882 4,'-246'-3,"-260"6,401 12,80-10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57.7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1 348,'24'15,"0"1,-1 2,-1 0,0 1,-2 1,28 34,-10-11,392 438,-324-350,162 267,-268-398,47 90,-43-81,0 0,-1 0,0 1,-1-1,0 1,-1 0,1 17,-1-26,-1 1,0-1,0 0,0 0,0 0,0 0,0 0,-1 1,1-1,0 0,0 0,-1 0,1 0,-1 0,1 0,-1 0,1 0,-1 0,0 0,1 0,-1 0,0 0,0-1,0 1,0 0,0 0,0-1,-1 1,0 0,1-1,-1 0,0-1,0 1,0 0,0 0,1-1,-1 1,0-1,0 1,1-1,-1 0,0 0,1 0,-3-1,-8-7,0-1,1 1,-11-13,-94-106,7-4,5-5,6-4,-102-198,54 37,128 259,3-1,1-1,3 0,1 0,-3-57,12 94,1 0,0 0,0 0,1 0,0 0,0 0,1 1,0-1,0 0,1 1,4-9,-5 12,2-1,-1 1,0-1,1 1,0 0,0 0,0 1,1-1,-1 1,1 0,0 0,-1 1,1-1,1 1,-1 0,10-2,46-9,2 3,102-4,-110 10,206-6,-216 11,-1 2,0 2,81 19,-112-20,0 0,0 0,-1 1,1 1,-1 0,-1 1,1 0,-1 1,-1 0,1 1,13 14,-17-14,0 1,0 0,-1 1,0-1,-1 1,0 0,-1 0,0 1,-1-1,0 1,-1 0,2 22,-3-20,0 0,-1-1,-1 1,0 0,-1 0,0 0,-1-1,-1 0,0 1,0-1,-1 0,-1-1,-1 1,1-1,-2-1,0 1,-12 13,-36 39,-2-2,-3-3,-2-3,-125 85,170-129,-1-1,-38 16,22-14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58.5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240 40,'-3'-1,"1"0,-1 0,0 0,0 0,1 0,-1-1,0 1,1-1,0 0,-1 0,-2-3,-24-13,26 18,0-1,-1 1,1 0,-1 0,1 0,-1 0,1 1,0 0,-1-1,1 1,0 0,0 0,-1 1,1-1,0 1,0 0,0 0,1-1,-1 2,0-1,1 0,-1 1,1-1,0 1,-2 3,-8 10,1 1,1 0,-11 23,7-10,13-30,-3 8,0-1,0 1,0 0,1-1,1 2,-4 11,6-18,0 0,0 0,0 0,0 0,1 0,-1 0,0 0,1 0,0 0,-1-1,1 1,0 0,0 0,0-1,0 1,0 0,0-1,1 1,-1-1,0 1,1-1,-1 0,1 0,-1 0,1 0,0 0,0 0,-1 0,1 0,0-1,0 1,0 0,2-1,27 8,0-2,1-2,0 0,0-3,0 0,56-7,-85 6,0 0,0 0,1-1,-1 1,0-1,0 0,0 0,0 0,0 0,0-1,0 1,0-1,-1 0,1 1,-1-1,1 0,-1-1,0 1,1 0,-1-1,0 1,-1-1,1 0,0 1,-1-1,1 0,1-6,-3 4,1 1,-1-1,0 0,0 0,0 1,-1-1,1 0,-1 1,-1-1,1 1,0-1,-1 1,0-1,0 1,0 0,-1 0,0 0,-4-5,-1-2,0 1,-1 0,-1 1,0 0,0 0,0 1,-1 0,0 1,-1 0,-14-6,6 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59.1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1,'128'299,"-49"-109,33 83,31 67,-116-288,-19-35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59.9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46 334,'11'-2,"0"0,0-1,0 0,0-1,12-6,-18 8,358-139,-334 131,-12 4,-1 1,1-2,-1 0,-1-1,0-1,22-15,-35 23,-1 0,0 0,0 0,0 0,0 0,1 0,-2 0,1 0,0 0,0-1,0 1,0 0,-1 0,1-1,-1 1,1-1,-1 1,1 0,-1-1,0 1,0-1,0 1,0-1,0 1,0-1,0 1,0-1,0 1,-1 0,1-1,-1 1,1-1,-1 1,1 0,-1-1,0 1,0 0,0 0,0 0,0-1,0 1,0 0,0 0,0 0,0 1,0-1,-1 0,1 0,0 1,-1-1,1 1,0-1,-3 0,-6-3,-1 0,0 0,0 1,0 1,-19-3,0 2,1 1,-1 2,0 1,-41 6,60-5,1 1,-1 0,1 0,0 1,0 0,0 1,0 0,1 0,0 1,0 1,0-1,1 1,0 1,0 0,-9 12,-6 16,2 0,1 1,-16 43,2-5,31-69,-13 25,2 1,1 1,-16 61,28-93,1 1,0 0,0 0,-1-1,1 1,0 0,1 0,-1 0,0-1,0 1,1 0,-1 0,1-1,0 1,-1-1,1 1,0 0,0-1,0 1,0-1,0 0,0 1,1-1,-1 0,0 0,1 1,-1-1,1 0,-1-1,1 1,-1 0,1 0,0-1,-1 1,1-1,0 1,0-1,-1 0,3 1,10 0,0 0,-1 0,1-2,17-1,-8 0,99-9,-1-4,147-39,-218 43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00.3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49,'4'0,"6"-4,6-2,4-4,7-4,-1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01.6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1 880,'0'-20,"0"-16,6-57,-4 79,1 0,1 1,0-1,0 1,2 0,-1 0,12-16,17-23,3 1,1 2,3 1,81-71,-35 46,164-105,-242 173,1-1,0 2,0-1,1 1,-1 1,1 0,0 0,0 1,0 1,0 0,0 0,0 1,0 0,0 1,0 1,0-1,0 2,0-1,-1 2,1-1,-1 2,0-1,0 1,0 1,-1-1,0 2,0-1,0 1,-1 1,0 0,-1 0,1 0,7 14,-11-15,0 1,0 0,-1 1,0-1,0 0,-1 1,-1 0,1-1,-1 1,-1 0,1 0,-2 0,1 0,-1-1,0 1,-1 0,0-1,-7 17,-4 9,-2-1,-2 0,-25 37,28-48,-602 850,521-756,104-123,0 0,0 1,1 1,0 0,0 0,0 1,1 0,0 1,-1 0,1 0,14 0,151-17,-159 19,85-7,518-24,-604 32,1 0,0-2,29-5,-28 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45.02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1159,'1'-8,"0"0,1 1,0-1,0 1,0-1,1 1,0 0,1 0,0 0,0 0,8-10,4-3,0 0,25-20,8-3,3 3,1 3,82-45,-110 70,0 1,1 0,0 2,1 1,35-6,140-10,-112 16,51-6,288-39,65-23,3 39,150 53,-410-6,-217-9,-4 0,-1 0,0-1,0-1,30-5,-42 5,1 0,-1 0,1 0,-1-1,0 0,0 1,1-1,-1 0,0 0,0-1,-1 1,1-1,0 1,-1-1,0 0,1 0,-1 0,0 0,-1 0,1 0,0-1,-1 1,0-1,0 1,1-7,3-28,-2-1,-2 0,-7-67,5 80,-24-157,23 160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03.1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0 995,'87'-48,"122"-89,-57 35,-129 88,-12 7,0 0,0 0,15-15,-25 22,-1 0,0 0,0 0,0 0,1 0,-1-1,0 1,0 0,0 0,1 0,-1 0,0-1,0 1,0 0,0 0,0 0,0-1,1 1,-1 0,0 0,0 0,0-1,0 1,0 0,0 0,0-1,0 1,0 0,0 0,0-1,0 1,0 0,0 0,0 0,0-1,0 1,-1 0,1 0,0-1,0 1,0 0,0 0,0 0,-1-1,-12-1,-19 5,15 1,1 2,0 0,0 0,0 2,1 0,0 1,0 0,1 1,-24 22,16-11,1 1,1 0,1 2,-29 46,46-67,0 0,1 0,-1 0,1 0,-1 0,1 0,0 1,0-1,1 0,-1 1,1-1,-1 1,1-1,0 0,1 6,0-6,0 0,0-1,0 1,1-1,-1 1,1-1,0 0,-1 1,1-1,0 0,0 0,1 0,-1-1,0 1,1-1,-1 1,1-1,-1 0,5 2,23 9,0-2,0-1,1-2,42 5,130 5,-197-17,274 3,-252-4,1-2,-1-1,-1-2,1 0,-1-2,0-1,47-23,-66 27,0-1,0 0,0-1,-1 1,0-1,-1-1,1 1,-1-1,-1 0,1-1,-1 1,5-15,4-10,-2-1,7-36,-3-5,-3 0,-3-2,-4 1,-3-1,-13-135,9 199,-1-1,0 0,-1 0,-1 1,0 0,0 0,-9-16,12 26,-1 1,1-1,-1 1,0-1,0 1,0 0,0 0,0 0,0 0,0 0,-1 0,1 0,-1 1,1-1,-1 1,0 0,0 0,1 0,-1 0,0 0,0 1,0-1,0 1,0 0,0 0,0 0,0 0,0 0,0 1,0-1,0 1,0 0,1 0,-1 0,0 0,0 0,1 1,-1-1,-3 4,1-2,0 1,0 1,0-1,1 1,0 0,0 0,0 0,0 0,1 1,0-1,0 1,0 0,1 0,-1 0,2 0,-1 0,1 1,0-1,-1 11,1 2,0-1,2 1,0-1,0 1,8 30,0-21,0 0,2-1,0-1,2 0,1 0,1-2,23 29,-10-17,2-2,2-1,66 54,-94-84,-1 0,0 0,0 0,0 1,0-1,-1 1,1-1,-1 1,0 0,0 0,-1 0,1 0,-1 1,1 3,5 65,-8-63,2 0,-1-1,1 1,1 0,-1 0,2-1,3 12,-4-17,0-1,0 0,0 0,1 0,-1 0,1 0,0 0,0-1,0 0,0 1,0-1,0 0,1 0,-1-1,1 1,-1-1,1 1,0-1,0 0,-1-1,1 1,0-1,5 1,64 3,32 5,-55-3,-28-4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04.3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75 0,'-1'1,"-1"-1,1 1,0-1,0 1,0 0,-1-1,1 1,0 0,0 0,0 0,0 0,0 0,1 0,-1 0,0 0,0 0,1 0,-1 1,0-1,1 0,-1 2,-11 30,11-28,-12 42,-10 62,21-96,1 0,0 0,1 1,0-1,1 1,0-1,1 0,1 0,8 24,-8-31,0 0,1 0,0 0,0-1,0 0,1 0,0 0,0 0,0-1,0 0,1 0,0 0,-1-1,1 0,1 0,-1 0,11 2,12 3,1-1,49 5,-65-10,401 25,4-29,-236-1,-145 4,-26 0,-1-1,1 0,0-1,0 0,-1-1,14-3,-24 5,1-1,-1 0,0 1,0-1,0 0,0 0,0 1,0-1,0 0,0 0,0 0,0 0,0 0,-1-1,1 1,0 0,-1 0,1 0,-1-1,1 1,-1 0,0 0,1-1,-1 1,0 0,0-1,0 1,0 0,0-1,0 1,-1 0,1-1,0 1,-1 0,1-1,-1 1,1 0,-2-2,-28-52,27 49,2 5,-18-30,-1 2,-37-43,49 64,-1 0,0 0,0 1,0 0,-1 0,0 1,0 1,0-1,-1 2,0-1,0 2,-12-4,-51-4,-140-4,156 12,-84-8,-45-2,72 15,-120-4,228 2,1 0,-1-1,0 0,1 0,0-1,-1 0,1 0,0 0,-10-6,3-2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05.6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1213 887,'0'-1,"0"1,0 0,0 0,-1 0,1 0,0 0,0 0,0 0,0 0,0 0,0-1,0 1,-1 0,1 0,0 0,0 0,0 0,0-1,0 1,0 0,0 0,0 0,0 0,0 0,0-1,0 1,0 0,0 0,0 0,0 0,0-1,0 1,0 0,0 0,0 0,0 0,0 0,0-1,0 1,1 0,-1 0,0 0,0 0,0 0,0 0,0-1,0 1,0 0,1 0,-1 0,0 0,0 0,0 0,1 0,-18-8,-14 3,-1 1,1 2,0 1,-1 2,-47 6,-153 41,120-16,1 4,3 6,-187 99,281-133,1 0,0 1,0 0,-18 18,29-25,0 0,1 0,-1 0,1 0,0 0,-1 0,1 0,0 0,0 0,0 1,0-1,1 0,-1 1,1-1,-1 0,1 4,0-4,1-1,-1 1,1 0,0 0,0 0,0 0,0-1,0 1,0 0,0-1,0 1,1-1,-1 1,1-1,-1 0,1 0,0 1,-1-1,1 0,0-1,0 1,-1 0,4 0,18 7,0-1,1-1,0-1,0-1,1-1,24-1,24 4,-21 0,504 37,-552-43,0 0,0 0,-1 0,1 0,0-1,0 1,-1-1,1 0,0 0,-1-1,1 1,-1-1,0 1,1-1,-1 0,0 0,4-4,-4 2,-1 0,0 0,1 0,-1 0,-1-1,1 1,-1-1,1 1,-1-1,-1 1,1-1,-1 0,0-9,2-121,-21-185,6 225,-3 1,-51-161,48 202,-2 0,-34-61,43 92,0 2,-2 0,0 1,-1 0,-1 1,-1 0,-33-25,112 104,62 82,-116-134,149 195,162 278,-300-451,-1 1,-1 0,-2 1,18 58,-29-71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06.1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0,'0'5,"0"5,4 5,2 5,8 3,2 10,2 5,3-1,-3-2,1 1,0 0,2-3,-3-3,0-6,-3-3,-5-5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06.4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11,'0'-4,"0"-2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08.5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651 65,'-7'-1,"0"-1,0 0,0 0,1 0,-1-1,1 0,-12-7,0 1,7 3,0 1,-1 1,0 0,1 1,-2 0,1 1,0 0,0 1,-1 1,1 0,0 0,-1 1,-14 3,7 1,1 1,0 0,0 2,1 0,-1 1,2 1,-24 16,13-7,1 1,1 1,1 1,1 1,-41 52,62-72,2-1,-1 1,0 0,0 0,1 0,0 0,-1 0,1 1,1-1,-1 0,0 0,1 1,-1-1,1 1,0-1,0 0,1 1,-1-1,1 0,-1 1,1-1,0 0,0 0,1 0,-1 0,1 0,-1 0,1 0,0 0,0 0,0-1,0 1,1-1,-1 0,1 1,-1-1,6 3,11 7,0-1,1 0,1-2,34 12,-22-8,6 3,268 95,-304-110,0 0,0 0,0-1,-1 1,1 0,1-1,-1 0,0 0,0 0,0 0,0 0,0-1,0 1,0-1,0 0,-1 0,1 0,5-3,-6 2,0 0,0-1,0 1,-1-1,1 1,-1-1,1 0,-1 1,0-1,0 0,0 0,-1 0,1 0,-1 0,1 0,-1 0,0 0,-1-6,-2-49,1 44,0 1,2-1,0 0,0 0,1 1,4-21,-4 32,-1 0,1 1,-1-1,1 0,0 1,-1-1,1 1,0-1,0 1,0-1,1 1,-1 0,0-1,0 1,1 0,-1 0,0 0,1 0,0 0,-1 0,1 0,-1 1,3-2,0 2,-1 0,0 0,0 0,0 0,1 0,-1 1,0-1,0 1,0 0,0 0,0 0,3 2,10 5,-1 1,0 1,24 20,-31-23,9 5,0 1,-1 1,0 1,-1 0,-1 1,0 1,-1 0,-1 1,-1 0,15 33,-18-34,0-2,1 1,20 26,16 28,-37-53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10.7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480 2,'-53'-1,"5"0,-89 10,120-6,1 0,1 1,-1 1,0 0,1 1,0 1,1 0,-1 1,-17 13,25-15,0-1,0 1,1 0,-1 0,2 1,-1 0,1 0,-9 14,13-18,0 0,0-1,0 1,0 0,1 0,-1-1,1 1,-1 0,1 0,0 0,0 0,0 0,1 0,-1-1,1 1,0 0,-1 0,1-1,0 1,1 0,-1-1,0 1,1-1,-1 1,1-1,0 0,0 0,0 0,0 0,0 0,3 2,9 7,1-1,0 0,0-2,1 1,28 9,94 24,-3 0,-80-18,-34-13,1-2,32 10,-53-19,1 0,0 0,0-1,-1 1,1 0,0-1,0 1,-1-1,1 1,0-1,-1 0,1 1,-1-1,1 0,-1 0,1 0,-1 0,0-1,1 1,-1 0,0-1,0 1,0 0,0-1,0 1,0-1,-1 0,1 1,0-1,-1 0,1 1,-1-1,1-3,11-62,-12 36,0 25,-1 1,1-1,0 0,0 0,1 0,0 0,0 1,0-1,1 0,3-8,-4 14,-1-1,1 1,0-1,0 1,0 0,0-1,0 1,0 0,0 0,0-1,0 1,0 0,0 0,0 0,0 0,0 0,0 1,0-1,0 0,0 0,0 1,0-1,0 0,-1 1,1-1,0 1,0-1,0 1,0 0,-1-1,1 1,1 1,26 26,22 39,79 138,-84-128,374 700,-394-720,18 65,-34-94,-3 0,0 1,-2-1,2 45,-6-66,-1 0,0 0,0 0,0-1,-1 1,1 0,-2-1,1 1,-1-1,0 0,0 0,-1 0,0 0,0-1,0 1,-8 6,-5 4,-1-2,0-1,-33 19,40-25,10-6,-1 0,0 0,0 1,0-1,0 0,0-1,0 1,0 0,0-1,0 1,0-1,0 1,-1-1,1 0,0 0,0 0,0 0,-1 0,1-1,0 1,0-1,0 1,0-1,-3-1,2-1,0 0,0 1,0-1,1 0,-1 0,1-1,-1 1,1-1,0 1,1-1,-1 1,-2-8,-4-17,0-1,2 1,2-1,0 0,1-51,5 8,13-83,-1 69,5 0,3 1,4 2,58-131,191-297,-264 493,62-113,-65 115,-1-1,-1 0,0 0,-2 0,6-36,-9 50,-1 1,1 0,-1 0,0-1,0 1,0 0,0-1,0 1,0 0,-1-1,1 1,-1 0,0 0,0-1,1 1,-1 0,-1 0,1 0,0 0,0 0,-1 0,1 1,-1-1,1 0,-1 1,0-1,0 1,0 0,0-1,0 1,0 0,0 0,0 0,0 0,-1 1,1-1,0 1,0-1,-1 1,1 0,0 0,-1 0,1 0,0 0,-1 0,-2 1,-11 2,-1 0,1 2,-1-1,-30 15,38-15,-113 53,111-50,-1 0,1 0,0 1,1 0,0 1,0 0,-15 19,24-26,0-1,0 0,0 1,0-1,0 1,1-1,-1 1,1-1,-1 1,1 0,-1-1,1 1,0 0,0-1,0 1,0 0,0-1,0 1,0 0,0-1,1 1,-1 0,2 2,-1-2,1 1,0-1,0 1,0-1,0 1,0-1,1 0,-1 0,1 0,-1 0,6 2,8 3,1 0,-1-1,29 6,-36-9,79 18,109 31,-172-44,-1 2,0 0,-1 2,0 0,34 26,-43-27,-1 1,0 1,-1 0,-1 1,0 0,-1 1,13 22,1 13,20 56,-42-100,6 12,0-1,1 0,1 0,1-1,0 0,1-1,1-1,0 0,1 0,1-1,0-1,0-1,1 0,0-1,20 9,-25-16,0 0,0 0,0-1,0-1,0 0,0 0,1-1,-1 0,16-4,7-2,58-18,-70 17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12.1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459 26,'-40'-10,"7"0,16 7,0 2,1-1,-1 2,0 1,0 0,1 0,-24 7,30-5,-1 0,1 1,0 1,0 0,1 0,-1 1,1 0,1 0,-1 1,1 0,0 1,-10 12,7-6,0 0,1 2,0-1,1 1,1 0,1 1,0 0,1 0,1 1,1-1,0 1,1 0,1 0,1 1,1-1,0 0,1 0,1 0,1 1,0-2,1 1,1 0,1-1,1 0,0 0,1-1,19 28,-4-16,1 0,1-2,2-1,1-2,56 39,-3-3,-80-58,-1-1,1 1,-1-1,1 0,-1 1,0-1,1 0,-1 1,1-1,0 0,-1 0,1 0,-1 1,1-1,-1 0,1 0,-1 0,1 0,0 0,-1 0,1 0,-1 0,1 0,-1 0,1-1,-1 1,1 0,-1 0,1 0,-1-1,1 1,-1 0,1 0,-1-1,1 1,-1-1,1 1,-1 0,0-1,1 1,-1-1,0 1,1-1,-1 1,0-1,0 1,1-1,-1 1,0-1,0 1,0-1,0 0,0 1,0-1,0 1,0-1,0 1,0-1,0 1,0-1,-1-1,1-49,-1 39,-2-59,0 29,1 0,3 0,1 0,2 0,13-61,-16 102,-1 0,0 0,0-1,1 1,-1 0,1 0,-1 0,1-1,-1 1,1 0,0 0,0 0,-1 0,1 0,0 0,0 0,0 1,0-1,0 0,0 0,0 1,2-2,-2 2,0 0,0 1,1-1,-1 0,0 0,0 0,0 1,0-1,0 0,1 1,-1-1,0 1,0 0,0-1,0 1,0 0,-1-1,1 1,1 1,6 8,0-1,0 1,9 18,-10-17,139 192,20 34,-138-183,-21-33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14.0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81,'9'0,"1"1,0 1,-1 0,0 0,1 1,-1 0,0 0,0 1,-1 0,1 1,-1 0,0 0,0 1,13 13,6 7,-2 2,33 45,-37-45,12 14,-1 2,-3 1,-1 2,35 83,-57-112,-7-19,-6-32,7 19,1-1,1 1,0-1,1 1,8-23,30-72,-27 76,-1 0,1 1,1 1,2 0,34-47,-48 75,0-1,0 1,0 0,1 0,-1 1,1-1,0 1,0-1,0 1,0 0,0 1,0-1,1 1,-1 0,7-1,-3 1,0 1,1 0,-1 0,0 1,0 0,0 1,15 4,5 5,-1 1,0 1,39 26,-61-36,42 27,67 55,-93-67,-2 1,0 1,-1 0,0 2,15 26,-29-65,0 0,-2 0,2-23,-1 5,1 0,2 1,2-1,1 1,1 1,2 0,18-36,-28 66,0-1,0 1,0 0,1 0,-1 0,1 0,-1 1,1-1,0 0,0 1,0 0,1 0,-1 0,0 0,1 1,-1-1,1 1,0 0,-1 0,1 0,0 0,0 1,0-1,0 1,-1 0,1 0,0 1,0-1,0 1,-1 0,8 2,10 5,0 0,-1 2,0 0,28 20,-9-7,-12-7,0 0,30 25,-48-34,-1 0,0 1,-1 0,1 0,-2 1,1 0,-1 0,-1 0,10 20,-15-28,1 0,-1 0,0 1,1-1,-1 0,0 0,0 0,0 0,0 0,0 0,0 0,0 0,0 0,0 0,0 0,0 1,-1-1,1 0,-1 0,1 0,0 0,-1 0,-1 1,-6 6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15.9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111 424,'-2'-28,"-1"0,-2 0,-1 0,-17-50,4 12,10 34,2 2,-2 0,-19-45,33 114,11 42,104 615,-81-431,-2-23,66 392,43-12,-142-604,9 25,-12-41,0 0,-1 0,1-1,0 1,0 0,1 0,-1 0,0-1,1 1,-1-1,1 1,-1-1,1 0,0 1,3 1,8-2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46.84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23,'0'-1,"1"0,-1 0,1 0,-1 0,1 0,-1 0,1 0,0 0,-1 0,1 0,0 0,0 1,0-1,0 0,0 1,0-1,0 0,0 1,0-1,0 1,0-1,0 1,0 0,0 0,0-1,0 1,0 0,2 0,35-3,-38 3,10 0,-1 1,0 1,0 0,0 0,0 0,0 1,0 1,-1-1,1 2,-1-1,0 1,0 0,-1 1,0-1,1 2,-2-1,1 1,6 9,12 15,-2 2,36 67,-55-91,45 88,-5 3,-4 2,-4 1,28 139,45 441,-60-126,-30 788,-37 280,18-1603,0 48,4 0,22 133,-24-198,-1 0,1 1,0-1,0 0,0 0,1 0,0-1,-1 1,2-1,-1 1,1-1,-1 0,1 0,0-1,0 1,6 3,-2-3,0 0,-1-1,1 0,0 0,1-1,-1 0,0 0,1-1,12 1,11-2,1-2,-1-2,0 0,42-13,60-22,228-99,-231 83,1032-485,-959 434,642-323,28 64,-556 261,259-98,-541 182,-36 20,1 0,-1 0,0-1,0 1,1 0,-1 0,0 0,0-1,0 1,1 0,-1-1,0 1,0 0,0 0,0-1,0 1,1 0,-1-1,0 1,0 0,0-1,0 1,0 0,0-1,0 1,0 0,0-1,0 1,0 0,0-1,-1 1,1 0,0-1,-19-6,-84-16,-172-62,72 19,-16 9,-2 10,-431-35,648 82,-441-19,824-20,-163 10,44 1,513-60,-745 84,-15 2,0 0,0 0,1 2,-1-1,19 3,-28-1,-1 0,0 0,1 0,-1 0,0 1,0-1,1 1,-1 0,0 0,-1 0,1 0,0 0,-1 1,1-1,-1 1,1 0,-1-1,0 1,-1 0,1 0,0 1,-1-1,1 0,1 7,53 241,-27-99,-8-60,-4 1,-5 0,2 107,-17-86,3 73,3-163,3-5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16.6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1,'1'4,"0"-1,0 1,0 0,1-1,0 1,-1-1,1 1,4 4,7 14,266 643,-82-183,183 386,-357-815,-6-12,2 0,26 41,-36-69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17.8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0 426,'1'-3,"-1"1,1-1,0 1,-1-1,1 1,0 0,1-1,-1 1,0 0,1 0,-1 0,1 0,-1 0,1 0,4-3,32-24,4 7,0 1,1 2,1 3,0 1,48-9,15-6,21-11,175-80,-276 108,48-16,-53 23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18.5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 58,'0'-44,"1"31,-3 41,-3 50,-13 395,20-368,4 0,29 154,-31-238,1 1,2-1,0 0,0-1,2 0,1 0,12 19,-17-32,-1 0,2-1,-1 1,1-1,0 0,0-1,1 0,-1 0,1 0,1 0,-1-1,0-1,1 1,0-1,0 0,0-1,0 0,0 0,0-1,1 0,9 0,126-7,-119 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19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600 153,'0'-12,"0"1,0-1,-1 1,-1 0,0 0,0-1,-5-11,5 20,1-1,-1 1,0 0,0 0,-1 0,1 0,-1 1,1-1,-1 1,0-1,0 1,0 0,0 0,0 0,0 1,-1-1,1 1,-1 0,1-1,-1 2,1-1,-1 0,0 1,1-1,-1 1,-4 1,-6-1,0 2,0-1,0 2,1 0,-1 1,1 0,0 1,0 0,0 1,-17 12,-8 5,2 3,-33 29,48-37,1 1,0 1,2 0,0 2,1 0,1 1,-23 46,35-61,0 0,1 1,0-1,0 1,1 0,0 0,0 0,1 0,0 0,1 0,0 0,1 1,0-1,0 0,0 0,2 0,-1 0,1-1,0 1,1-1,0 1,0-1,0 0,1-1,1 1,-1-1,8 7,6 5,1-2,1 0,1-1,26 14,102 48,-36-19,-99-51,1 1,-2 0,1 1,-2 1,26 25,-35-32,-1 1,1 0,-1 0,0 0,0 0,0 0,-1 1,0-1,0 1,0 0,0 0,-1 0,0-1,-1 1,1 0,-1 0,0 0,-1 0,1 0,-1 0,-2 6,-9 33,-1-1,-3 0,-2-1,-1 0,-34 51,51-91,0 1,-1-1,1 0,-1 0,0 0,0-1,0 1,-6 3,-5 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20.2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1,'8'9,"0"2,-1-1,11 22,3 5,79 134,-8 3,120 322,-114-187,-83-247,-3 1,7 128,-18-150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20.7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1 406,'48'-3,"0"-2,0-3,88-25,-49 10,888-255,-958 271,116-36,-105 37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21.4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0 245,'344'-4,"644"-90,-782 61,264-51,-397 63,-50 13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25.9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502 179,'0'-26,"1"14,-1 0,0 0,-1 0,-1 0,-3-15,4 23,0 1,0 0,-1 0,0-1,1 1,-1 0,0 1,0-1,-1 0,1 0,-1 1,1 0,-1-1,0 1,0 0,0 0,0 0,0 1,0-1,0 1,-1 0,-5-2,-7 0,-1 1,1 0,-1 1,1 0,-1 2,0 0,1 1,-1 0,1 1,0 1,-19 8,19-7,0 1,0 1,0 1,1 0,1 1,-1 1,1 0,1 0,0 2,-20 22,29-29,0 0,0 0,1 1,0 0,0-1,0 1,1 0,-1 0,1 1,1-1,-1 0,1 1,1-1,-1 11,1-12,1 0,0 0,1 1,-1-1,1 0,0 0,0-1,0 1,1 0,0-1,0 1,0-1,0 0,1 0,-1 0,1-1,0 1,7 4,34 20,1-1,2-3,0-2,87 27,-59-21,441 188,-426-171,-2 5,-2 3,118 95,-178-125,0 1,-2 1,24 30,-42-46,-1 1,0 0,0 0,-1 0,8 21,-11-26,-1 1,0-1,0 1,0-1,-1 1,1 0,-1-1,-1 1,1 0,-1-1,0 1,-3 10,0-9,1 0,-1 0,0-1,-1 1,1-1,-1 0,0 0,-1-1,1 1,-1-1,-1-1,1 1,0-1,-1 0,0 0,0-1,-12 4,-8 3,-1-2,0-1,-38 4,39-7,-237 29,215-30,0-2,0-1,-68-11,106 9,0 0,-1 0,1-1,0-1,0 1,0-2,-13-7,7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27.9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0 392,'8'-1,"0"-1,0 1,-1-2,1 1,-1-1,1 0,9-6,6-2,108-38,217-51,-190 59,488-119,-612 154,-12 5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28.4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0,'4'1,"0"-1,0 1,-1 0,1 0,0 1,0-1,-1 1,1 0,-1 0,1 0,-1 1,0-1,0 1,3 3,41 46,-40-44,52 72,-3 3,57 115,-26-44,2-29,-80-112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47.90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1064 1684,'32'57,"51"71,-21-37,-4-1,445 641,-498-724,22 31,-27-37,1-1,-1 1,1 0,-1-1,0 1,0-1,1 1,-1 0,0-1,0 1,0 0,0-1,0 1,0-1,0 1,0 0,0-1,0 1,0 0,0-1,0 1,-1 0,1-1,0 1,0-1,-1 1,1 0,0-1,-1 1,1-1,0 1,-1-1,1 1,-1-1,1 1,-1-1,1 0,-1 1,0-1,1 0,-1 1,1-1,-1 0,0 0,1 0,-1 1,0-1,1 0,-1 0,1 0,-1 0,0 0,1 0,-1 0,0-1,-1 1,-8-1,-1-1,0 0,0-1,1 0,0-1,-1 0,1 0,1-1,-15-9,-5-2,-94-52,4-6,-140-112,-195-205,142 84,245 233,3-4,-72-114,115 159,3-1,0-1,3 0,1-1,1-1,2 0,-9-58,17 72,1-1,1 1,1-1,1 0,1 1,1 0,1-1,1 1,1 0,1 1,1 0,1 0,16-28,-3 16,3 0,0 1,2 2,1 0,2 2,1 2,1 0,1 2,55-31,10 2,4 4,133-46,178-37,-325 112,0 3,163-11,-224 28,-1 0,1 2,40 7,-60-7,0 1,0 0,1 0,-1 0,-1 1,1 0,0 1,-1-1,0 1,0 1,0-1,0 1,0 0,-1 0,0 0,0 1,4 7,-1 1,-1 1,-1 0,0 0,-1 0,0 1,-2 0,1 0,0 17,1 136,-5-134,-2 50,-3-1,-19 100,12-128,-2 0,-2-1,-3 0,-32 63,10-41,-3-2,-90 114,-132 120,-152 94,405-393,4-7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29.6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0 309,'1'-2,"-1"0,1-1,0 1,0 0,0 0,0 0,0 0,1 0,-1 0,0 0,1 0,0 1,-1-1,1 1,0-1,2-1,36-24,-34 23,54-28,1 2,115-39,-135 54,-37 13,76-27,86-20,-142 44,0 0,0 2,0 0,0 2,0 0,1 2,-1 1,39 7,-57-7,0 0,0 0,0 0,-1 1,1 0,0 0,-1 0,0 0,0 1,0 0,0 0,-1 1,1-1,-1 1,0 0,-1 0,1 0,-1 1,0-1,0 1,-1 0,1 0,-1 0,-1 0,1 0,1 12,-1 9,-1 1,-1 0,-2 0,-8 47,9-66,-8 47,-2-1,-3-1,-2 0,-2-1,-3-1,-2-1,-2-1,-2-1,-3-2,-1 0,-57 63,72-95,0 0,-22 15,24-21,1 1,0 1,1 0,-16 20,27-31,0 1,1-1,-1 1,1 0,-1-1,1 1,0 0,-1-1,1 1,-1 0,1 0,0-1,0 1,0 0,-1 0,1 0,0-1,0 1,0 0,0 1,12 1,23-16,11-10,0 2,2 1,97-24,56-22,-117 41,-67 21,1 0,-1-2,0 0,19-9,30-21,-45 27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32.4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1134,'47'-2,"91"-18,-57 7,1123-178,-1079 175,1 5,218 10,-150 4,175 22,-36 0,19-23,360-46,-268 10,-19 3,-265 18,-86 9,0-3,-1-3,73-21,175-54,-81 24,157-67,-180 55,207-33,-279 74,513-87,-597 109,75-22,-1-1,-119 30,5-1,0 0,-1-2,40-15,46-12,-85 22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34.2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964 90,'0'-3,"0"-1,-1 0,1 1,0-1,-1 1,0-1,0 1,0-1,-1 1,1-1,-1 1,0 0,0 0,0 0,0 0,0 0,0 0,-1 0,0 1,1 0,-1-1,0 1,0 0,0 0,-1 0,1 1,0-1,-1 1,1 0,-1 0,1 0,-1 0,-5 0,-5 0,-1 0,0 0,1 2,-1-1,1 2,-1 0,-18 5,-7 5,0 1,0 2,2 1,0 2,0 2,2 2,1 1,-34 28,43-28,0 0,2 2,0 1,2 1,1 1,2 0,0 2,2 0,1 1,-13 38,25-60,1 0,0 0,1 0,0 0,1 1,0-1,0 0,1 1,0-1,1 0,0 1,3 15,-2-19,1 0,0 0,0 0,0 0,1-1,-1 1,1-1,1 0,-1 0,1 0,0-1,0 1,0-1,0 0,1-1,0 1,0-1,11 4,19 5,0-2,1-1,0-1,0-3,53 2,-42-4,0 2,75 19,-120-24,0 1,0 0,0 0,0 0,0 0,0 1,0-1,0 1,-1 0,1 0,-1 0,1 0,-1 0,0 0,1 1,-1-1,0 1,2 4,-3-5,0 1,-1 0,1 0,-1 0,1 0,-1 0,0 0,0-1,-1 1,1 0,-1 0,1 0,-1 0,0 0,0-1,-2 5,-4 6,0 0,-2-1,1 1,-1-2,-1 1,-16 13,-257 233,215-203,-2-3,-105 58,102-78,63-29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34.9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1 453,'5'-1,"1"-1,-1 0,0 0,0-1,0 0,0 0,0 0,7-7,9-4,531-293,-399 231,-102 52,-44 21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35.4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1,'4'7,"1"0,-2 0,1 1,-1-1,0 1,0 0,-1 0,0 1,1 8,4 14,231 622,-214-592,1 11,-18-47,1-1,11 23,-12-33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36.6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1,'1'6,"1"1,-1-1,1 1,0-1,1 1,0-1,3 6,10 24,59 213,-73-240,1-1,1 0,-1 0,1-1,1 1,-1-1,1 0,0 0,11 11,-12-15,0 0,0-1,0 1,0-1,0 0,0 0,1 0,-1-1,1 1,-1-1,1 0,-1-1,1 1,0-1,-1 0,1 0,0 0,0-1,5 0,5-2,-1 0,1 0,-1-2,0 0,0 0,0-1,-1-1,0 0,0-1,-1 0,12-11,-17 12,0 0,0-1,-1 1,0-1,0-1,-1 1,0-1,0 0,-1 0,-1-1,1 1,-1-1,-1 0,0 0,0 1,-1-1,0-14,-3-41,7 80,0 1,0-1,1-1,1 1,1-1,16 24,16 32,-19-28,-12-28,-1 0,-1 1,0 0,-2 0,1 1,-2-1,0 1,2 22,-2-10,0 0,2 0,1-1,1 1,1-2,2 1,13 25,-15-36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37.1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10,'0'0,"0"-1,0 1,0-1,0 1,0-1,1 1,-1-1,0 1,0-1,1 1,-1 0,0-1,1 1,-1-1,0 1,1 0,-1-1,1 1,-1 0,0 0,1-1,-1 1,1 0,-1 0,1 0,-1 0,1-1,-1 1,1 0,-1 0,1 0,-1 0,1 0,-1 0,1 0,-1 0,1 1,-1-1,1 0,-1 0,1 0,-1 0,1 1,-1-1,1 0,-1 0,1 1,27 13,11 14,-1 2,-1 1,56 63,84 122,-102-119,-4 4,-5 3,55 118,-107-191,-2 1,-1 1,12 61,-18-65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38.0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0,'29'611,"-17"-526,3-1,4-1,3-1,4-1,42 89,-62-156,7 16,1 0,1-1,2-1,0 0,2-2,24 27,-23-35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39.1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1,'4'43,"1"0,2 0,2 0,2-1,27 67,-7-17,17 45,95 190,97 113,-233-426,2 0,-1-1,2 0,-1-1,24 23,-14-20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40.1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603 1,'-12'0,"0"0,0 0,0 1,0 1,0 0,0 1,0 0,1 0,-1 1,1 1,0 0,1 1,-19 11,-5 9,1 0,2 3,0 0,2 2,-41 56,34-35,2 2,3 1,-28 65,53-106,0 0,0 1,2 0,0 0,-4 23,8-34,0-1,0 1,0 0,0 0,0-1,1 1,0 0,0 0,0-1,0 1,0-1,1 1,0-1,0 0,0 1,0-1,0 0,0 0,1-1,-1 1,1 0,0-1,0 1,0-1,0 0,0 0,7 3,6 0,-1 0,1 0,-1-2,1 0,0-1,21 1,-22-3,-1 1,1 1,-1 0,0 1,1 0,-1 1,-1 1,17 8,-27-12,-1 1,0-1,0 1,1-1,-1 1,0 0,0 0,-1 0,1 0,0 0,-1 0,1 1,-1-1,0 1,0-1,0 1,0-1,0 1,0-1,-1 1,1 0,-1-1,0 1,0 0,0-1,0 1,0 0,-1 0,1-1,-1 1,0-1,1 1,-1 0,0-1,-1 1,1-1,-2 3,-8 12,1 0,-2-1,0 0,-18 16,6-6,-171 184,179-194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48.85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419 0,'-3'0,"0"1,0-1,0 1,0 0,0 0,0 0,0 0,0 0,0 0,0 1,1 0,-1-1,1 1,-1 0,1 0,0 0,-3 4,-33 47,34-46,-45 79,4 2,-42 116,-40 198,124-394,0 4,0 0,0 0,1 0,-1 24,3-33,0-1,0 1,1-1,-1 1,1-1,-1 1,1-1,0 0,0 1,0-1,0 0,0 0,1 0,-1 0,0 0,1 0,0 0,-1 0,1 0,0-1,0 1,0-1,0 1,0-1,1 0,-1 0,0 0,0 0,1 0,2 0,6 1,0 0,0-1,0 0,0-1,0 0,0-1,17-3,81-24,-67 17,728-239,-759 246,0 0,0 0,0-1,-1 0,1-1,-1 0,9-8,-17 13,0-1,-1 0,1 0,-1 1,1-1,-1 0,0 0,0-1,0 1,0 0,0 0,0 0,-1-1,1 1,-1 0,1-1,-1 1,0-1,0 1,0 0,0-1,-1 1,1 0,-1-1,1 1,-1 0,0 0,0-1,0 1,0 0,0 0,0 0,-1 0,1 0,-3-2,-9-14,-2 1,1 1,-2 0,0 1,-20-14,-99-63,90 63,-268-162,293 179,-2 0,1 1,-1 2,-1 0,0 1,-46-9,39 5,26 6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40.7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0 489,'17'-14,"-1"1,2 0,0 2,1 0,-1 1,30-11,10-6,285-137,12-5,-320 150,-10 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41.2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1,'2'19,"2"1,0 0,1-1,1 0,1 0,0 0,15 25,-11-22,104 214,70 158,-162-346,-16-32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42.3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2 776,'-2'-34,"3"0,0 1,2-1,2 1,1 0,1 0,2 0,15-35,4 8,1 1,4 2,2 1,2 2,50-55,-84 105,0 0,1 0,-1 1,1 0,0-1,0 1,0 1,1-1,-1 1,1-1,-1 1,1 0,0 1,0-1,0 1,0 0,9 0,-9 1,0 1,0 0,0 0,0 1,0-1,-1 1,1 0,-1 1,1-1,-1 1,0 0,0 0,0 0,0 0,0 1,-1-1,0 1,3 4,2 1,-1 0,0 0,0 1,-1 0,0 0,-1 0,0 1,-1 0,0 0,-1 0,0 0,-1 1,0-1,-1 1,0-1,0 1,-2-1,1 1,-1 0,-1-1,0 1,-1-1,0 0,-5 11,-17 42,-3-2,-2-1,-70 104,-23 43,122-207,0 1,0-1,1 0,-1 1,0-1,1 1,-1-1,1 1,0-1,-1 1,1-1,0 1,0-1,0 1,0 0,0-1,0 2,1-2,-1-1,1 1,-1-1,1 0,-1 1,1-1,-1 1,1-1,0 0,-1 0,1 1,-1-1,1 0,0 0,-1 0,1 0,0 0,-1 0,1 0,0 0,-1 0,1 0,-1 0,1 0,0 0,-1 0,2-1,58-24,-41 15,3 2,1 0,0 2,1 0,-1 2,1 1,29-1,-42 4,1 0,0 1,-1 1,1 0,-1 1,0 0,1 0,-1 1,-1 1,1 0,-1 0,1 1,-2 0,16 13,-8-4,-1 1,-1 0,0 1,-2 0,0 2,-1-1,0 1,-2 1,0 0,-1 0,-2 1,0 0,-1 1,-1 0,-1-1,0 1,-2 1,-1-1,-2 26,0-42,-1 1,1 0,-2-1,1 1,-1-1,0 0,0 0,0 0,-1 0,0 0,-1-1,1 0,-1 0,0 0,0 0,-11 7,2-3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43.1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0,'10'1,"-1"0,1 1,-1 0,0 1,0 0,0 0,0 1,0 0,-1 1,0 0,0 0,0 0,0 1,7 8,16 16,50 61,-55-61,46 61,-3 3,74 133,79 222,-92-120,-109-267,-4 1,-2 1,9 90,-16-102,-5-33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46.62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2673,'3'-41,"2"1,1 0,2 0,22-65,-6 24,344-1159,-178 622,-183 594,85-326,-90 338,-1 0,0 0,-1-21,0 31,0 1,0 0,0-1,0 1,0 0,-1 0,1-1,0 1,-1 0,0 0,1-1,-1 1,1 0,-1 0,0 0,0 0,0 0,-1-1,1 2,0 0,0 0,0-1,0 1,0 0,-1 1,1-1,0 0,0 0,0 0,0 1,0-1,0 0,0 1,0-1,0 1,0-1,0 1,0 0,0-1,0 1,0 0,1 0,-1-1,-1 3,-8 7,1 0,0 0,1 1,0 0,1 1,0-1,0 1,2 1,-8 19,10-23,1-1,0 1,0 0,1 0,0 0,0 0,1 0,0 0,0 0,1 0,1-1,-1 1,1 0,1 0,5 12,1-6,1 1,0-1,1-1,1 0,0 0,1-1,1-1,0 0,0-1,1-1,1 0,32 15,15 3,1-4,73 19,-118-38,153 39,-85-24,103 38,-178-53,0 0,0 1,-1 1,1 0,-2 0,1 1,-1 0,0 1,0 0,-1 1,-1 0,1 0,-2 1,13 22,-11-14,-1 1,-1 0,-1 0,-1 0,0 1,-2 0,0-1,-1 36,-3-21,-1 0,-2 0,-2 0,-1 0,-1-1,-2 0,-21 47,-124 216,93-189,38-63,20-35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47.88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384 1557,'-4'2,"0"0,0-1,0 2,0-1,1 0,-1 1,0 0,1 0,0 0,0 0,0 0,0 1,0-1,-3 8,0-3,-33 44,3 3,3 0,2 2,2 2,-29 86,34-72,4 1,3 0,3 2,-6 98,19-161,0-1,1 1,0 0,2-1,-1 1,5 18,-5-28,1 1,-1-1,1 0,-1 0,1 0,0 0,0 0,0 0,1-1,-1 1,1-1,-1 0,1 1,0-1,0 0,0 0,0-1,0 1,0-1,0 0,1 1,-1-1,0-1,1 1,-1 0,1-1,-1 0,5 0,8 0,1-1,-1-1,0-1,-1 0,1-1,0 0,-1-2,0 0,0 0,-1-2,20-11,12-12,81-71,-121 97,96-91,-90 84,-1-1,0 0,-1-1,-1-1,0 1,7-18,-14 28,0 1,-1-1,0 0,0 0,0 0,0 1,0-1,-1 0,0 0,0 0,0 0,0 0,-1 0,1 0,-1 0,0 0,0 0,-1 1,1-1,-3-4,1 3,-1 0,0 1,0-1,-1 1,1 0,-1 0,0 0,0 1,0-1,0 1,-11-4,-7-2,-1 2,0 0,0 2,0 0,-34-1,14 5,-72 7,28 0,83-6,1 0,-1 0,1 0,-1-1,1 1,0-1,-1 0,1 0,-8-4,11 4,-1 0,1 0,0 0,0 0,0 0,-1 0,1 0,0-1,0 1,1 0,-1-1,0 1,0-1,1 1,-1-1,1 1,-1-1,1 0,0 1,-1-1,1 0,0 1,0-1,0 0,0 1,1-1,-1 1,0-1,1 0,0-1,8-27,1 1,2 1,1-1,1 2,19-28,5-13,224-488,-221 448,-6-1,-4-2,21-154,-45 212,-3 0,-2 0,-9-89,5 118,-2-1,-1 1,0 0,-2 0,-1 1,-1 0,-1 0,-1 1,0 0,-17-21,24 38,0 0,-1 0,1 0,-1 1,-1 0,1 0,0 0,-11-5,15 9,0-1,0 1,0-1,0 1,0 0,0 0,0-1,0 1,0 0,0 0,-1 0,1 0,0 0,0 0,0 1,0-1,0 0,0 0,0 1,0-1,0 1,-1 0,0 0,1 1,0-1,0 1,0 0,0-1,0 1,1 0,-1 0,1-1,-1 1,1 0,-1 0,1 0,0 0,0 0,0-1,0 1,0 2,2 23,0 0,2 0,1 0,13 40,46 105,-43-117,200 439,-167-396,4-3,132 167,19-27,23 27,-173-189,83 136,-117-163,-7-9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48.35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1 660,'330'-185,"496"-200,-655 303,-152 75,-19 7,0 0,0 0,1 0,-1 0,0 0,0 0,1 0,-1 0,0 0,0 0,1 0,-1 0,0 0,0 0,0 0,1 0,-1 0,0 1,0-1,0 0,1 0,-1 0,0 0,0 1,0-1,0 0,0 0,1 0,-1 1,0-1,0 0,0 0,0 0,0 1,0-1,0 0,0 0,0 1,0-1,0 0,0 0,0 1,0-1,0 0,0 0,0 0,0 1,0-1,0 0,0 0,0 1,-1-1,1 0,0 0,0 0,0 1,0-1,0 0,-1 0,1 0,0 0,0 0,0 1,-1-1,1 0,0 0,0 0,-1 0,-7 13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48.74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0 876,'5'-9,"5"-2,9-13,15-11,19-16,12-8,13-11,15-11,0 0,1-4,-7 9,-6 4,-7 10,-8 8,-11 12,-11 13,-8 8,-10 8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52.98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0 789,'1'-6,"-1"0,1 0,0 1,1-1,0 0,0 1,0-1,0 1,6-9,34-47,-21 33,284-362,-275 357,1 0,2 2,47-35,-66 56,0 1,0 0,1 1,0 1,0 0,1 1,0 0,0 2,0 0,0 0,1 2,18-1,-16 2,-15 0,0 1,-1 0,1 0,-1 0,1 0,0 1,-1-1,6 2,-8-1,0 0,0 0,0-1,0 1,0 0,0 0,0 0,0 0,-1 0,1 0,0 1,0-1,-1 0,1 0,-1 0,1 1,-1-1,0 0,0 1,1-1,-1 0,0 1,0-1,0 0,0 1,0-1,-1 2,-5 49,-2-1,-3 0,-34 97,14-49,-46 162,-138 513,212-758,-4 15,5-27,1-17,1-64,3-62,-2 126,1 0,0 0,1 0,1 0,0 1,0-1,12-21,-14 31,1 0,0 0,0 0,1 0,-1 0,1 1,-1 0,1-1,0 2,-1-1,1 0,0 1,0-1,1 1,-1 0,0 1,0-1,0 1,1-1,-1 1,8 1,9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54.67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29 857,'4'0,"1"-1,-1 0,0 0,1-1,-1 1,0-1,0 0,0 0,0-1,0 1,0-1,-1 0,6-4,46-51,-42 43,8-8,34-51,-50 67,0-1,0 0,-1 0,-1-1,1 1,-1-1,-1 1,1-1,-1 0,-1 0,1-12,-2 20,0 0,0 0,0-1,0 1,0 0,0 0,0 0,0 0,0-1,0 1,-1 0,1 0,-1 0,1 0,-1 0,1 0,-1 0,1 0,-1 0,0 0,0 0,1 0,-1 0,0 1,0-1,0 0,0 1,0-1,0 0,0 1,0-1,0 1,0 0,0-1,-1 1,1 0,0 0,0 0,0-1,0 1,0 0,-1 1,1-1,0 0,0 0,0 0,0 1,-1-1,1 0,-1 2,-5 0,0 1,1 1,-1-1,1 1,-1 1,-7 6,-1 4,0 1,1 0,1 1,0 0,1 1,1 1,-11 26,8-15,2 1,2 0,1 1,-6 38,13-65,1 1,0 0,0 0,1 0,0 0,0-1,0 1,1 0,0 0,0 0,0 0,1-1,-1 1,2-1,-1 1,0-1,1 0,0 0,1 0,-1 0,1 0,-1-1,2 0,-1 0,0 0,1 0,-1 0,1-1,0 0,1 0,-1 0,0-1,1 0,-1 0,11 2,18 3,1-1,0-2,0-1,1-2,41-4,-8-3,113-27,-123 18,0-3,-1-2,-2-3,0-2,-1-3,62-43,-106 64,1-2,-1 0,-1 0,0-1,0 0,-1 0,0-1,-1-1,0 0,12-24,-14 20,0-1,-1 0,-1-1,0 1,-2-1,0 0,-1 1,-1-22,-1 10,-2 0,-1 0,-2 1,0 0,-2 0,-1 0,-1 1,-2 1,0 0,-18-27,20 37,0 0,-1 1,-1 1,0-1,-1 2,-1 0,0 0,-1 2,0-1,-1 2,0 0,0 1,-1 1,0 0,-1 1,-27-7,42 13,0 1,0-1,-1 0,1 1,0-1,0 1,0 0,0 0,0 1,0-1,0 0,-1 1,1 0,0 0,0 0,1 0,-1 0,0 1,0-1,0 1,1 0,-1-1,1 1,0 0,-1 1,1-1,0 0,0 1,0-1,1 1,-1 0,1-1,-1 1,1 0,0 0,0 0,0 0,0 0,1 0,-1 0,1 0,0 0,0 5,-1 5,2 0,-1 0,2 1,-1-1,2 0,0-1,0 1,1 0,8 16,-1-9,1-1,0 0,1-1,1 0,1-1,0-1,1 0,35 26,2-6,101 51,-109-65,-2 1,-1 3,-1 1,64 55,-95-71,-1 0,0 0,-1 1,0 0,-1 0,0 1,-1 0,0 0,7 27,-2 7,8 77,-15-94,-4-27,1 0,0-1,-1 1,1 0,0-1,0 1,1-1,-1 0,0 1,1-1,0 0,-1 0,1 0,0 0,0 0,0 0,0 0,1-1,-1 1,0-1,1 1,-1-1,1 0,-1 0,1 0,-1-1,1 1,0-1,4 1,9 1,0-1,0-1,32-3,-29 1,57-7,94-24,-52 9,-73 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49.4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0,'2'6,"0"-1,1 0,-1 0,1-1,0 1,0 0,0-1,1 0,0 0,7 7,5 6,185 213,87 109,-157-136,-98-146,2-2,3-1,64 72,-99-123,24 24,59 47,-79-68,1-1,0 0,0 0,0-1,0 0,1 0,0-1,0 0,0 0,0-1,0 0,0-1,18 0,-6-5,-6-3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55.61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1 332,'0'-2,"1"-1,-1 1,1 0,0 0,0 0,-1 0,2 0,-1 0,0 0,0 0,1 0,-1 1,1-1,-1 1,1-1,0 1,2-2,38-25,-32 22,29-16,1 2,80-29,94-15,-105 33,-71 20,16-7,0 4,1 1,82-7,-111 19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57.12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50 579,'-1'13,"-1"0,0 0,-1 0,-1 0,-5 15,-8 31,13-41,1 0,1 1,0 0,2-1,0 1,3 22,-2-35,0 0,1 0,0 0,0 0,0-1,1 1,0-1,0 1,0-1,1 0,-1 0,1-1,0 1,1-1,-1 0,1 0,0 0,0-1,0 1,0-1,1-1,9 5,-6-4,-1 0,1 0,0-1,0 0,0-1,0 0,1 0,-1-1,0 0,12-2,-17 2,0-1,-1 0,0 0,1 0,-1 0,1-1,-1 0,0 1,0-1,0 0,0 0,0-1,-1 1,1 0,-1-1,1 0,-1 0,0 0,0 0,0 0,0 0,-1 0,1 0,-1-1,0 1,0-1,0 1,0-6,1-7,-1-1,-1 0,-3-23,1 27,1 0,0-1,1 1,1 0,0 0,5-21,-4 29,0-1,1 1,0-1,0 1,0 0,1 0,0 0,0 1,0 0,0-1,7-3,61-42,-34 26,32-24,15-8,-2-4,142-134,-219 187,1 0,-2-1,1 0,-1 0,-1 0,1 0,-1-1,-1 0,1 0,-2 0,1 0,-1 0,1-13,-3 17,0 1,0 0,0 0,0 0,-1 0,0 0,0 0,0 0,0 0,-1 0,0 0,1 0,-1 1,-1-1,1 1,0-1,-1 1,0 0,1 0,-1 0,-1 1,1-1,0 1,-1-1,1 1,-1 0,0 0,1 1,-1-1,0 1,0 0,-6-1,4 0,-1 1,0 0,1 0,-1 1,1 0,-1 0,-6 2,12-2,0 0,1 0,-1 0,0 0,0 0,1 1,-1-1,1 0,-1 0,0 1,1-1,-1 1,0-1,1 0,-1 1,1-1,-1 1,1-1,-1 1,1-1,0 1,-1 0,1-1,0 1,-1-1,1 2,0 0,0 0,1-1,-1 1,1-1,-1 1,1-1,0 1,0-1,0 1,0-1,0 0,0 1,0-1,0 0,0 0,0 0,3 1,123 107,67 63,-171-148,-2 0,-1 1,-1 1,-1 1,-1 1,13 30,-28-54,0 1,-1 0,0 0,0 0,0 0,-1 0,1 0,-1 0,0 0,-1 0,1 0,-1 0,0-1,0 1,-1 0,1 0,-1-1,0 1,0 0,-1-1,1 0,-6 6,-6 9,-2-1,0-1,-29 24,20-18,-124 101,134-112,-6 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57.71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58.14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00.66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507 2,'-24'0,"2"-2,-1 2,1 1,0 0,0 2,0 0,0 2,1 0,-32 13,9 1,8-4,-49 29,78-39,-1 0,1 0,0 0,1 1,-1 0,1 0,0 0,0 1,1 0,0 0,0 1,-4 9,8-14,0 0,0 0,1 0,-1 0,1 1,0-1,0 0,0 0,0 1,0-1,1 0,-1 0,1 0,0 0,0 1,0-1,1 0,-1-1,0 1,1 0,0 0,0-1,0 1,0-1,0 1,5 3,7 6,1-1,0 0,27 15,-11-8,20 15,107 78,-145-100,0 0,0 1,-1 1,-1 0,0 1,-1 0,0 1,12 25,-19-33,-1 0,1 0,-2 1,1-1,-1 1,0-1,0 1,-1-1,0 1,0 0,-1-1,0 1,-3 9,0-4,0-1,-1 1,-1-1,0 0,0-1,-1 1,-10 10,-1 0,-1-1,0-1,-2 0,-1-2,0-1,-37 22,30-22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01.0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0 248,'4'-5,"6"0,14-5,12-5,3 1,4-6,8-4,8-2,2-1,-1-1,-6 6,-3 5,-11 3,-8 2,-9 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01.54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1 159,'8'-4,"8"-2,9-7,5-3,1-2,5 1,-5 0,-3 3,3 3,-5 0,-1 1,-7-1,-5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02.07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1 193,'4'0,"2"-4,3-2,6 1,3-4,8-4,4-4,5 0,5 0,0-3,-2 3,-4 0,-3 3,-7-1,-3 3,-5 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03.34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297 101,'-50'0,"-95"15,136-14,0 0,0-1,0-1,0 1,-16-5,23 5,0 0,0-1,0 0,0 1,0-1,0 0,0 0,0 0,0-1,1 1,-1 0,1 0,-3-4,3 4,1 0,-1 0,1 0,-1 0,1 0,0 0,0 0,-1 0,1-1,0 1,0 0,0 0,0 0,1 0,-1-1,0 1,0 0,1 0,-1 0,1 0,-1 0,1 0,-1 0,1 0,0 0,-1 0,2-1,3-3,0 0,0 0,0 1,1-1,-1 1,1 0,1 1,-1-1,0 1,1 1,-1-1,1 1,0 0,13-1,9-2,-1 2,37 0,-32 4,1 2,-1 1,0 2,-1 1,1 1,-1 2,-1 1,0 1,0 2,-2 2,0 0,0 2,-2 1,0 1,-1 1,-1 2,21 25,-27-27,-2 0,-1 1,-1 1,0 1,-2 0,-1 1,-1 0,-1 1,8 33,-13-37,-1 1,-1 0,-1 0,-1 0,-1 0,-1 0,-1 0,-1 0,-1 0,-1-1,-15 42,7-33,-1 0,-2-2,-1 1,-1-2,-1 0,-2-2,0 0,-2-1,-1-1,-1-2,-1 0,-1-1,0-2,-2-1,0-1,-1-2,-1-1,-42 14,66-26,0 0,0 0,0-1,0 0,0 0,0-1,0 0,-1 0,1-1,0 0,-8-2,12 2,0 0,0 0,0-1,0 1,0-1,1 0,-1 0,1 0,-1 0,1 0,0 0,0-1,0 1,0-1,0 0,0 1,1-1,0 0,-1 0,1 0,0 0,0 0,1 0,-1-1,1 1,-1-5,-1-12,1 0,2-38,0 51,0 0,0 1,1-1,0 0,0 0,1 1,-1-1,1 1,1 0,-1 0,9-11,16-16,2 2,54-47,-72 69,-1 1,2 0,-1 1,1 0,0 1,0 0,1 1,0 1,0 0,0 1,0 1,15-2,15 3,0 2,0 2,0 2,72 17,-79-13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04.20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0,'2'29,"2"-1,1 0,1 0,1-1,17 42,-6-17,373 1027,-237-670,584 1280,-635-1482,218 465,-304-628,-14-37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50.88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1874,'3'-1,"1"0,0-1,-1 1,1-1,-1 0,1 0,-1 0,0 0,0-1,0 1,3-4,5-3,6-4,48-35,-3-3,78-82,-2-35,-121 143,-1-1,-1 0,-1-1,-2 0,12-35,-23 58,0 0,1 0,-1-1,-1 1,1 0,-1 0,1 0,-1-1,0 1,-1 0,1 0,-1 0,0-1,0 1,-2-6,2 8,-1 0,0 0,0 0,1 1,-1-1,0 0,0 1,-1-1,1 1,0 0,0-1,-1 1,1 0,-1 1,1-1,-1 0,1 1,-1-1,1 1,-1 0,1 0,-1 0,0 0,1 0,-1 0,-3 2,-4 0,-1 0,0 1,1 0,-1 1,1 1,0-1,1 2,-1-1,1 1,0 1,-13 11,-4 6,0 2,-25 32,5-3,-66 85,103-126,0 0,0 1,1 1,1-1,1 1,0 0,-7 33,13-46,-1 1,1-1,0 1,0-1,1 0,-1 1,1-1,-1 1,1-1,0 1,1-1,-1 0,0 0,1 0,0 0,0 0,0 0,0 0,0 0,0-1,1 1,-1-1,1 0,0 0,0 0,0 0,0 0,0 0,0-1,0 0,5 2,8 2,0 0,0-1,1 0,-1-2,21 2,103 2,0-5,0-7,0-6,235-50,-353 57,1-1,-1-1,0-1,0-1,28-16,-43 21,0 0,-1-1,0 0,0 0,0 0,0-1,-1 0,0 0,0 0,-1-1,1 0,-2 0,1 0,-1 0,0 0,0-1,-1 1,0-1,2-11,1-48,-2-2,-4 1,-15-117,-55-201,67 368,-2-12,-62-269,46 218,-53-126,71 198,0 0,0 1,-1 0,0 0,0 0,-1 1,0-1,-9-7,13 13,0 1,0-1,0 1,0 0,0 0,-1 0,1 0,0 0,-1 0,1 1,-1-1,1 1,0 0,-1-1,1 1,-1 0,1 1,-1-1,1 0,-1 1,1-1,-1 1,1 0,0 0,-1 0,1 0,0 0,0 0,0 1,0-1,0 1,0-1,0 1,-3 4,-4 3,0 2,1-1,0 1,0 0,1 1,-7 16,-30 81,32-79,4-8,0 0,1 1,1 0,-5 38,10-54,1 1,0 0,0-1,1 1,0 0,0-1,1 1,0-1,0 0,1 1,0-1,0 0,0-1,1 1,0 0,0-1,1 0,6 7,5 2,1-1,0 0,1-2,0 1,1-2,25 11,129 44,-103-41,896 385,-965-409,23 10,0 0,-2 2,1 1,30 24,-48-33,1 0,-1 1,0 0,-1 0,1 0,-1 0,0 0,-1 1,0 0,0 0,0 0,-1 0,0 0,0 0,-1 1,0-1,0 0,0 1,-1-1,-1 10,-2 9,-1 0,-1 0,-2-1,0 1,-1-1,-2-1,0 0,-24 39,24-46,-2-1,1 0,-2-1,0 0,-1-1,0-1,-1 0,0-1,-1 0,-1-1,0-1,-24 10,-101 43,-250 153,345-187,10-8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05.33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235 661,'0'9,"1"0,1-1,-1 1,1-1,1 0,0 0,0 1,8 13,42 62,-35-59,138 191,77 122,-219-309,-14-20,-11-14,-14-17,-18-22,3-3,-38-54,-63-113,75 111,40 63,-166-279,172 280,2-1,2 0,1-2,2 0,3 0,-9-62,18 96,0 1,1 0,0 0,0-1,1 1,0 0,0-1,1 1,0 0,0 0,0 0,1 1,0-1,1 0,5-7,-4 7,1 1,0 0,0 1,1 0,-1 0,1 0,0 0,0 1,1 1,-1-1,1 1,0 0,10-2,24-3,0 2,1 2,-1 1,81 7,-35-2,-58-2,-15 0,1 0,0 0,-1 2,1 0,23 6,-34-7,-1 1,1 0,-1 0,0 1,0-1,0 1,0 0,-1 0,1 0,-1 1,1-1,-1 1,0 0,0 0,-1 0,1 0,-1 0,0 1,0-1,-1 1,1-1,1 8,-1 0,1 0,-2 0,1 0,-1-1,-1 1,-1 0,1 0,-2 0,0 0,0 0,-1 0,-8 20,4-16,-1-1,-1 0,0 0,-1-1,-1-1,0 1,0-2,-15 12,-20 13,-1-2,-2-3,-2-2,-57 26,105-55,-131 63,105-53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06.29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149 1,'-1'0,"-1"1,0-1,0 1,1 0,-1 0,1 0,-1 0,1 0,-1 0,1 0,-1 0,1 1,0-1,0 0,0 1,0-1,-2 4,-17 30,18-31,-10 21,2 1,1 0,0 0,-5 36,-11 113,21-141,1-13,-4 36,2 0,3 95,3-138,0 0,1 0,0 0,1-1,1 1,0-1,0 1,2-2,0 1,0 0,1-1,0 0,1-1,1 0,0 0,16 15,-13-17,1-2,0 1,1-2,-1 1,1-2,0 0,0-1,1 0,0-1,-1-1,23 2,6-3,-1 0,77-11,-91 7,0-1,0-2,0 0,0-2,34-15,-59 21,0 1,-1-1,1 0,-1 0,1 0,-1 0,0-1,0 1,0-1,0 1,0-1,0 0,-1 0,1 0,-1 0,0 0,0 0,0 0,0 0,0 0,-1-1,0 1,1 0,-1 0,-1 0,1-1,0 1,-1 0,1 0,-3-6,-2-9,-2 0,0 0,-1 0,-11-17,9 15,2 5,-10-23,-3 1,-47-66,61 94,0 1,-1 0,1 0,-2 1,1-1,-1 2,0-1,0 2,-1-1,1 1,-1 0,-1 1,1 0,-1 1,1 0,-17-2,-51 7,66-1,0 0,1 0,-1-1,0 0,0-1,1-1,-1 0,0 0,-13-6,6-2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06.75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1,'0'8,"5"12,9 11,11 17,2 9,4 8,6 10,5 4,3 3,0-1,-1 0,-2-7,-1-10,-2-9,-9-12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07.9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325 1087,'2'-14,"1"1,0-1,1 0,0 1,1 0,1 0,10-16,-2-1,12-21,2 1,2 1,52-64,125-119,-188 215,-15 14,1-1,-1 0,0 0,0 0,-1 0,1 0,-1-1,0 1,4-10,-7 13,0 0,0 0,0 0,0 0,0 1,0-1,0 0,-1 0,1 0,0 1,-1-1,1 0,0 0,-1 1,1-1,-1 0,1 1,-1-1,1 0,-1 1,0-1,1 1,-1-1,0 1,1-1,-1 1,0 0,0-1,0 1,1 0,-1 0,-1-1,-30-8,31 9,-20-3,0 1,0 1,0 1,0 1,0 1,0 0,0 2,-34 10,18-3,2 3,0 0,1 3,-32 19,33-15,1 2,1 0,1 2,2 1,-30 35,44-44,0 0,1 0,1 2,1-1,1 2,0-1,2 1,0 1,1-1,-7 38,13-49,0 0,1-1,0 1,0 0,1-1,0 1,1 0,0-1,0 0,0 1,1-1,1 0,-1 0,1 0,1-1,-1 0,1 1,1-2,-1 1,1 0,0-1,1 0,-1-1,14 9,11 5,0-1,2-2,0-1,56 17,248 65,-259-80,1-4,113 4,-183-16,1-1,-1 0,1-1,-1 0,0-1,1 1,-1-2,0 1,9-5,-14 5,1-1,-1 0,0 0,0 0,0-1,0 1,-1-1,1 0,-1 0,0 0,0-1,0 1,-1-1,0 1,1-1,-2 0,4-9,4-35,-1-1,-3 1,-1-1,-6-82,1 94,1 36,-25-407,20 369,-2 0,-2 1,-2 1,-1-1,-2 2,-2 0,-1 0,-25-39,-8 16,51 58,8 3,11 6,70 38,-3 3,86 64,-89-57,31 21,-2 4,126 119,-228-189,1 2,-2-1,1 1,-2 1,13 19,-21-29,1 0,-1 0,0 0,1 0,-1 0,-1 1,1-1,0 0,-1 0,0 1,1-1,-1 0,-1 1,1-1,0 0,-1 1,0-1,1 0,-1 0,-1 1,1-1,0 0,-1 0,0 0,1-1,-1 1,0 0,0-1,-1 1,1-1,-5 4,-13 9,-1 0,-1-1,-45 21,-21 12,-72 69,136-99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10.5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581 116,'0'-8,"0"1,-1 0,0 0,0 0,-1 0,0 0,0 0,-1 1,1-1,-7-10,8 15,-1 0,1 0,-1 0,1 0,-1 1,0-1,0 0,1 1,-1-1,0 1,0 0,-1-1,1 1,0 0,0 0,0 1,-1-1,1 0,-1 1,1 0,0-1,-1 1,1 0,-1 0,1 0,-1 0,1 1,0-1,-1 1,1-1,0 1,-1 0,1 0,-3 2,-12 6,-1 1,1 2,1-1,0 2,0 0,-26 30,-75 105,91-113,18-24,-105 153,101-143,1-1,0 2,2-1,1 1,1 1,-7 32,13-50,0 0,1 0,-1-1,1 1,0 0,0 0,1 0,0 0,0 0,0-1,0 1,0 0,1-1,0 1,0-1,1 0,2 6,-1-6,0 0,1 0,-1 0,0-1,1 1,0-1,0 0,0-1,0 1,0-1,1 0,-1 0,1-1,7 2,240 26,-172-24,105 22,-179-26,-1 1,1 0,-1 0,0 0,0 1,0-1,0 1,0 1,-1-1,1 1,-1 0,0 1,0-1,-1 1,7 8,-9-9,1 0,-2 0,1 0,0 1,-1-1,0 1,0-1,0 1,0-1,-1 1,1 0,-1-1,-1 1,1 0,-1-1,0 1,0-1,0 1,0-1,-1 1,1-1,-5 6,-6 13,-1 0,-1-1,-1 0,-24 25,-79 74,88-91,22-23,-1-1,1 0,-1-1,0 0,0 0,-20 7,21-9,-6 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10.95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1 501,'6'-1,"-1"-1,1 0,0 0,-1-1,1 1,-1-1,0 0,8-7,-1 2,196-113,327-139,-346 185,-168 67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11.57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1 318,'12'-9,"1"0,0 0,1 2,0-1,0 2,1 0,-1 1,24-6,13-5,36-16,-1-3,90-53,-41 21,-119 58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12.15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1 199,'4'0,"6"0,6-4,4-2,3-4,10-4,4 0,4-2,4-2,3 1,1-4,-3 1,-5-1,-5 4,-5 5,-7 4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13.19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1 130,'0'-2,"1"0,-1-1,1 1,0 0,0 0,0 0,0 0,0 0,1 0,-1 0,0 1,1-1,-1 0,1 1,0-1,0 1,-1-1,4-1,39-22,-40 23,26-13,62-22,-80 33,0 1,0 1,1 0,-1 0,0 1,1 1,-1 0,22 3,-31-2,1 0,-1 0,0 0,0 0,0 0,0 1,0-1,0 1,0 0,-1 0,1 0,0 0,-1 0,0 0,1 1,-1-1,2 5,0-1,-1 0,0 1,0 0,0-1,-1 1,0 0,2 12,-2 3,-1-1,0 0,-2 0,-4 34,-15 22,15-65,1 1,0-1,1 1,0 0,1 0,1 0,0 0,1 16,1-27,-1 0,1 0,-1-1,1 1,0 0,0 0,0 0,0-1,0 1,0-1,0 1,1-1,-1 1,0-1,1 0,-1 1,1-1,0 0,-1 0,1 0,0 0,0-1,-1 1,1 0,0-1,0 1,2-1,7 2,1-1,-1 0,21-1,5 0,-25 3,0 0,0 1,0 0,0 0,-1 2,0-1,0 1,0 1,-1 0,13 11,-14-11,-1 0,0 1,-1 0,0 0,0 0,-1 1,0 0,0 0,-1 1,0-1,-1 1,5 13,-9-18,0-1,0 1,0 0,0-1,-1 1,0 0,0-1,0 1,0-1,-1 0,0 1,0-1,0 0,0 0,-1 0,1 0,-1 0,0-1,-7 7,-7 7,-1-1,-29 21,35-28,-177 120,163-113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13.58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0,'4'0,"2"4,3 2,1 4,3 4,-1 9,-2 4,1 7,-2 1,-1 4,-3 7,-2 1,-1 1,-2-4,0-9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05.27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1436 89,'0'-3,"-1"0,0 0,0 0,0 0,0 0,0 1,-1-1,0 0,1 0,-1 1,0-1,0 1,0 0,0-1,-1 1,1 0,-1 0,1 0,-1 1,0-1,1 1,-1-1,0 1,0 0,-4-1,-12-4,0 0,-33-5,51 11,-27-3,0 0,0 2,0 1,0 2,0 0,0 2,0 1,-39 13,11 0,1 3,1 2,-54 33,52-22,1 2,2 3,2 2,1 2,3 2,-67 82,67-66,2 1,3 3,2 2,4 1,-36 95,68-155,1 0,1 0,0 0,0 0,0 0,0 14,2-20,0 0,0 0,1 0,-1 1,1-1,-1 0,1 0,0-1,0 1,0 0,0 0,0 0,0 0,1-1,-1 1,1-1,-1 1,1-1,-1 1,1-1,0 0,0 0,-1 0,1 0,0 0,0 0,0-1,0 1,0 0,0-1,3 1,41 5,0-1,1-2,-1-3,78-8,-31 3,11 0,475 0,-520 9,0 3,0 2,-1 3,0 3,-1 2,-1 2,87 43,-128-54,0 1,0 0,-1 1,0 1,-1 0,0 1,-1 0,0 1,-1 0,0 1,-1 0,-1 1,0 0,-1 1,-1-1,0 2,-1-1,-1 1,-1-1,0 1,-1 0,-1 1,0-1,-1 0,-1 1,-1-1,-1 1,0-1,-1 0,-10 31,2-16,-2-1,-1-1,-2 0,0-1,-2-1,-2 0,0-2,-1 0,-2-1,-1-2,0 0,-2-1,0-2,-2-1,0-1,-1-1,-1-1,0-2,-1-1,-1-2,1-1,-2-1,-53 7,-12-9,0-4,-118-11,210 8,0-1,-1 0,1 0,0 0,0-1,0 0,-9-4,14 5,0 1,0-1,-1 0,1 0,0 0,0 0,0 0,0-1,0 1,0 0,1 0,-1-1,0 1,1 0,-1-1,1 1,-1-1,1 1,0-1,-1 1,1-1,0 1,0-1,0 1,0-1,0 1,1-1,-1 1,0 0,1-1,-1 1,1-1,-1 1,1 0,0-1,1-1,23-41,7-4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14.11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0 400,'0'-4,"4"-2,6-4,10-4,10-9,8-8,3-4,6 0,4-3,2 1,1-1,-1 0,0 4,-5 2,-12 7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15.19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1,'2'17,"1"0,1 1,0-2,1 1,1 0,11 22,-5-11,18 44,51 87,-63-129,0-1,2-1,2 0,0-2,37 34,-49-53,1 0,-1 0,1-1,0 0,1-1,-1 0,1-1,0 0,0-1,0-1,1 0,-1 0,1-1,14-1,-13 0,0-1,0 0,-1-1,1-1,-1 0,1-1,-1 0,0-1,0 0,-1-1,0-1,20-13,-26 14,-1 0,0 0,0 0,0 0,-1-1,0 0,0 0,0 0,-1-1,0 1,-1-1,1 1,-2-1,1 0,-1 0,0-11,1-17,-2 0,-6-47,4 62,2 17,-8-50,8 51,-1 0,0 0,1 0,-1 0,-1 0,1 0,0 0,-1 1,1-1,-1 1,0-1,0 1,0-1,-3-2,5 5,0 0,-1 0,1 0,0 0,0 0,-1-1,1 1,0 0,0 0,-1 0,1 0,0 0,-1 0,1 0,0 0,0 0,-1 0,1 0,0 0,-1 0,1 0,0 0,0 0,-1 0,1 1,0-1,0 0,-1 0,1 0,0 0,0 1,-1-1,1 0,0 0,0 0,0 1,0-1,-1 0,1 0,0 1,0-1,0 0,0 0,0 1,0-1,0 0,-1 0,1 1,0-1,0 0,0 1,0-1,0 0,0 0,0 1,1-1,-1 0,0 1,0-1,0 0,0 0,0 1,0-1,0 0,1 0,-1 1,4 21,11 16,0-1,3 0,1-2,43 61,-3-3,167 284,-208-340,-3 2,-1-1,-1 2,-3 0,-1 0,6 77,-11-83,-3-5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34.3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1988,'1005'20,"26"26,-615-30,969-40,-542-7,670 3,-60-74,-18-141,-796 122,218-48,-52 23,-770 142,869-114,-689 84,1 9,288 5,-287 22,974-1,-384-27,776-95,-1114 44,292-37,1308-73,-1636 147,481-25,49 67,-895 3,0 4,124 32,-174-37,35 6,0-3,100 2,-131-11,0 0,0-1,0-2,36-11,-16 4,140-31,333-37,-476 77,0-2,-1-1,0-2,0-2,-1-2,56-25,-64 21,-14 7,1 1,0 0,0 1,1 1,22-6,71-14,-47 10,118-14,427-40,-522 60,-55 7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42.8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1245 1,'-1'6,"0"1,0 0,0 0,-1-1,0 1,0 0,-1-1,0 0,0 0,0 0,-1 0,-6 8,-8 8,-35 34,28-31,-68 71,-307 308,276-290,-190 135,298-238,-3 4,-1-2,0 0,-1-1,-40 16,40-27,20-1,1 0,0 0,0-1,-1 1,1 0,0 0,0-1,0 1,0 0,-1 0,1-1,0 1,0 0,0-1,0 1,0 0,0-1,0 1,0 0,0-1,0 1,0 0,0-1,0 1,0 0,0-1,0 1,0 0,1 0,-1-1,0 1,0 0,0-1,0 1,1 0,0-3,1 1,-1 0,1 0,0 0,0 1,0-1,0 0,0 1,0-1,0 1,1 0,-1 0,0 0,4-2,19-2,-1 2,1 0,0 1,0 1,0 2,0 0,0 2,25 5,16 7,111 40,-146-44,61 22,118 61,-185-82,-1 2,0 1,-2 1,0 1,0 1,-2 0,0 2,-1 0,27 39,-26-21,-17-31,0 0,0 0,1 0,0 0,0-1,1 0,0 0,0 0,1 0,6 5,-11-10,0-1,0 1,-1-1,1 0,0 1,0-1,0 0,0 1,0-1,0 0,0 0,0 0,0 0,0 0,0 0,0 0,0 0,0-1,0 1,-1 0,1 0,0-1,0 1,0-1,0 1,0-1,-1 1,1-1,0 1,0-1,-1 0,1 1,0-1,-1 0,1 0,-1 1,1-1,-1 0,1 0,-1 0,0 0,1 0,-1 1,0-1,0 0,1 0,-1 0,0 0,0-1,6-57,-5 53,-3-103,-3 1,-28-147,-4-44,25 177,-3-69,16-160,-1 329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45.2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41,'0'-1,"0"0,1 0,-1 0,0 0,1 0,-1 1,1-1,0 0,-1 0,1 0,-1 1,1-1,0 0,0 0,0 1,-1-1,1 1,0-1,0 1,0-1,0 1,0 0,0-1,0 1,0 0,0 0,0 0,1-1,35-3,-31 4,69-3,1 3,0 4,-1 3,86 20,290 90,-363-92,138 20,-155-33,-47-6,0 1,41 17,-62-22,-44 21,10-6,0 0,2 2,0 2,2 0,-26 27,-119 133,150-155,-127 150,-48 53,70-108,126-120,0 0,0 0,0 0,1-1,-1 1,0 0,0 0,-1 0,1-1,0 1,0-1,0 1,0-1,-1 1,1-1,0 0,0 1,-1-1,1 0,0 0,0 0,-1 0,1 0,0 0,-1 0,-1-1,1 0,0-1,0 1,0-1,0 1,0-1,0 0,0 1,0-1,1 0,-1 0,1 0,-3-5,-3-8,0-1,1 0,-5-21,8 27,-40-148,-31-238,67 327,6-132,-1-18,-2 198,-2 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49.1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662 522,'-2'1,"0"-1,0 1,1-1,-1 1,0 0,0 0,0 0,1 0,-1 0,0 0,1 1,-1-1,1 0,0 1,-1-1,1 1,-1 2,-25 38,16-24,-107 174,-144 317,220-415,4 3,5 0,4 3,4 0,-17 143,39-221,2 0,0-1,1 1,2 0,0 0,8 35,-8-51,0 1,0-1,0 0,1 0,0 0,0 0,1 0,0-1,0 1,0-1,0 0,1 0,0-1,0 1,0-1,1 0,-1-1,1 1,0-1,0 0,0 0,0-1,1 0,-1 0,12 1,18 2,1-2,0-2,-1-2,1-1,56-10,-25-2,131-45,-193 57,1-1,-1 1,0-1,0 0,0-1,-1 1,1-1,-1 0,0-1,0 1,0-1,-1 0,7-8,-8 6,1 0,-1-1,0 1,-1 0,0-1,0 1,-1-1,1 0,-2 0,1 1,-2-13,-7-97,-48-224,49 304,-71-314,56 272,-4 1,-48-103,59 152,-2 0,0 2,-40-48,51 67,0 1,0-1,1 1,1-1,-1-1,1 1,1-1,-5-15,7 21,1 0,-1 1,1-1,0 0,0 1,0-1,0 0,0 0,1 1,-1-1,1 1,0-1,-1 0,1 1,1-1,-1 1,0-1,1 1,-1 0,1 0,-1 0,1 0,0 0,0 0,0 0,0 0,0 1,1-1,-1 1,0-1,1 1,4-2,53-24,-1-2,92-64,380-274,-446 301,-74 56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38.0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1,'2'33,"3"1,0 0,2-1,2 0,15 38,6 26,134 690,-55 12,-96-702,15 131,226 1516,83-165,55 279,-194-340,-79-640,79 100,-106-537,41 447,-57 5,-61-687,10 45,5 80,-16-201,6 0,44 152,-45-204,33 116,8-3,9-3,101 195,129 262,-272-575,-3 1,-4 1,-2 1,12 120,13 401,-45-517,0-13,6 67,-4-130,0 0,0 0,0 0,0 0,0 0,0 0,0 0,1 0,-1 0,0 0,1 0,-1 0,1 0,-1 0,1 0,-1-1,1 1,-1 0,2 1,10-10,6-33,119-424,-109 390,4 2,3 0,3 3,48-68,-73 125,-10 24,-11 39,4-35,-213 1162,198-1035,-11 53,30-195,0 1,0-1,0 0,0 1,0-1,0 1,0-1,0 0,0 1,-1-1,1 0,0 0,0 1,0-1,0 0,-1 1,1-1,0 0,0 0,-1 1,1-1,0 0,0 0,-1 1,1-1,0 0,-1 0,1 0,0 0,-1 0,1 1,0-1,-1 0,1 0,-1 0,-12-10,-15-31,18 25,-49-60,-3 3,-4 3,-2 2,-3 4,-3 3,-149-94,195 138,-1 2,0 1,-1 1,0 1,-1 2,-36-8,49 15,0 0,0 2,0-1,-1 2,1 1,0 0,0 1,0 1,0 1,0 0,1 2,-23 9,16-6,33-16,40-21,28-14,608-289,-8 76,-642 240,1 2,0 2,71-13,-80 22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40.4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950 194,'-2'18,"0"0,-2-1,0 1,0-1,-8 17,-5 19,-186 597,-140 262,331-886,8-19,6-16,286-1205,-221 931,-14 138,8-29,-28 38,-29 133,3 13,7 25,-6-17,7 9,2 0,1-1,1 0,1-2,1 0,1-2,1 0,1-1,38 24,33 16,131 62,-153-86,154 70,-197-96,0-1,1-2,0-1,0-1,60 2,-19-11,-51 1,0 1,0 1,39 5,-59-6,-1 1,1 0,-1 0,1 0,-1 0,0 1,1-1,-1 0,1 0,-1 0,1 0,-1 0,1 1,-1-1,1 0,-1 0,0 1,1-1,-1 0,0 0,1 1,-1-1,0 1,1-1,-1 0,0 1,0-1,1 1,-1-1,0 0,0 1,1 0,-12 11,-26 6,37-18,-304 104,112-42,-146 63,-348 107,656-227,-1 0,-55 1,61-6,0 1,0 2,1 0,-1 2,-26 8,-16 11,9-2,-91 22,119-39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50.7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7,'0'0,"0"0,0-1,0 1,0 0,1-1,-1 1,0 0,0-1,0 1,1 0,-1 0,0-1,0 1,1 0,-1 0,0-1,1 1,-1 0,0 0,1 0,-1 0,0-1,1 1,-1 0,0 0,1 0,-1 0,0 0,1 0,-1 0,1 0,-1 0,0 0,1 0,-1 0,0 0,1 0,-1 1,0-1,1 0,-1 0,0 0,1 0,-1 1,0-1,0 0,1 0,-1 1,0-1,0 0,1 0,-1 1,0-1,0 0,0 1,1-1,19 18,27 46,-4 2,69 143,-81-148,-16-32,261 554,-272-574,-1 0,0 1,0 0,-1 0,0 0,1 11,-3-16,-1-1,1 1,-1 0,0 0,0-1,0 1,0-1,-1 1,0-1,0 0,0 1,-1-1,1 0,-7 7,-15 18,4-3,-1-1,0-2,-36 30,53-50,1 0,0-1,-1 0,1 0,-1 0,1 0,-1 0,0-1,0 0,0 1,0-2,0 1,0 0,0-1,0 0,0 1,0-2,0 1,0 0,0-1,0 0,0 0,0 0,0 0,0-1,0 0,-5-3,3 1,0-1,1 1,0-1,-1-1,2 1,-1-1,1 0,0 0,0 0,0 0,1-1,0 1,1-1,-4-11,-24-106,22 100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51.2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25,'0'-4,"0"-6,0-1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05.86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0,'2'8,"1"-1,0 1,0-1,0 0,1 0,0 0,0-1,0 0,1 1,0-1,0-1,7 6,7 11,593 849,-533-750,-65-99,-8-10,1-1,0-1,1 1,15 14,-21-23,0 0,1 0,-1 0,1-1,-1 1,1-1,0 1,-1-1,1 0,0 0,0 0,0-1,0 1,0-1,0 1,0-1,0 0,0 0,0-1,0 1,0 0,0-1,0 0,4-1,54-18,87-15,-31 9,-33 8,-51 13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52.4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141 446,'-14'14,"-4"2,0 1,2 1,0 0,-19 31,31-44,1 1,1 0,-1-1,1 1,-1 0,2 1,-1-1,1 0,0 0,0 1,1-1,-1 0,2 1,-1-1,1 1,0-1,0 0,0 0,1 1,0-1,0 0,4 7,1-2,0 0,1 0,0-1,0 0,1 0,0-1,1 0,0 0,0-1,1-1,18 10,12 4,86 29,-45-19,-79-29,1-1,0 1,0-1,0 1,0-1,0 0,1-1,-1 1,0-1,0 0,0 0,1 0,-1-1,0 1,6-2,-6 0,-1 0,1-1,-1 1,0-1,1 1,-1-1,0 0,-1 0,1-1,0 1,-1 0,0-1,0 1,0-1,3-7,15-40,22-88,-30 92,69-294,-81 339,1-1,-1 1,0-1,1 0,0 1,0-1,-1 1,1-1,1 1,-1 0,0-1,1 1,-1 0,1 0,-1 0,1 0,0 0,0 0,0 0,0 1,0-1,1 1,-1 0,4-2,-2 2,1 1,-1 0,0 0,1 1,-1-1,0 1,0 0,0 0,1 0,-1 1,0 0,-1-1,1 1,5 4,69 41,-41-24,61 29,165 42,-216-81,1-2,0-2,83 4,-128-13,1 0,0 0,-1 0,1 0,-1 0,1-1,-1 1,0-1,1 0,-1 0,0 0,1 0,-1-1,0 0,0 1,6-5,-8 3,0 1,0 0,1-1,-2 1,1-1,0 1,0-1,-1 0,1 1,-1-1,0 0,0 1,0-1,0 0,0 1,-1-1,1 0,-1 1,0-1,0 1,0-1,0 1,-1-3,-20-45,-3 2,-1 0,-36-47,41 63,4 5,-2 1,-1 1,-1 1,-1 1,-36-31,34 37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53.7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919 1,'-137'90,"-238"173,325-222,3 1,1 3,2 2,3 1,-42 62,71-91,0 1,1 0,0 0,2 1,1 1,0-1,2 1,0 0,2 1,0 0,2-1,0 35,2-51,1-1,0 0,0 1,1-1,-1 0,1 0,0 0,1 0,-1-1,1 1,0 0,0-1,0 0,1 0,-1 0,1 0,0 0,0-1,1 0,-1 0,0 0,1 0,0-1,0 1,0-1,0-1,7 3,14 2,1 0,-1-2,1-1,34-1,-38-1,645 1,227 15,-879-15,174 21,-157-17,0 2,-1 0,50 23,-74-28,1 1,-1 1,0-1,0 1,-1 1,0-1,0 1,0 1,-1-1,11 14,-14-14,1 0,-1 0,-1 0,1 0,-1 0,0 0,0 1,-1-1,0 1,0-1,0 1,-1 0,0-1,0 1,-2 9,-4 8,0 0,-1-1,-1 0,-2-1,0 0,-1 0,-27 38,-114 132,141-180,-55 61,-3-3,-2-3,-86 60,100-86,-1-2,-3-3,-1-3,-1-2,-73 23,111-46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54.1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1 300,'4'-4,"6"-6,10-2,5-6,8-5,10-3,3-1,2-1,1-3,1-2,-4 2,-5 5,-6 7,-9 8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54.9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0 638,'41'71,"3"-2,60 72,-81-112,126 160,7-6,190 169,-322-330,1 0,0 1,-1 1,38 52,-61-75,0 1,0-1,0 1,0-1,0 1,0 0,-1-1,1 1,0 0,-1 0,1-1,-1 1,0 0,0 0,0 0,0-1,0 1,0 0,0 0,0 0,-1-1,1 1,-1 0,-1 3,1-4,0 0,-1 0,1 0,0 0,-1 0,1-1,-1 1,1 0,-1-1,1 1,-1-1,0 1,1-1,-1 0,0 0,1 0,-1 0,0 0,1 0,-1 0,0 0,1-1,-1 1,1 0,-1-1,0 0,-1 0,-17-7,0-1,0-1,1-1,1 0,-1-2,-19-17,-96-98,118 112,-64-70,4-3,3-4,5-2,5-4,3-2,5-2,-79-214,123 287,1-2,2 1,1-1,1 0,2 0,2-1,0-34,4 51,0-1,0 0,2 1,0 0,1 0,0 0,1 0,1 1,1 0,0 1,1-1,0 1,1 1,1 0,15-15,-11 14,0 2,0 0,2 1,-1 0,1 1,1 1,-1 1,2 0,-1 1,1 1,0 1,0 1,1 1,-1 0,1 1,-1 1,1 1,0 1,-1 1,29 6,-39-5,0 1,0 0,0 0,-1 1,0 0,0 0,0 1,-1 0,0 1,0 0,0 0,-1 0,0 1,-1-1,1 1,-1 1,-1-1,0 1,4 11,1 5,0 1,-2-1,-1 1,-2 1,4 46,-8-45,-2 0,0-1,-2 1,-1-1,-1 0,-1 0,-2-1,0 0,-25 47,1-15,-3-1,-81 99,77-108,-2-3,-63 54,76-76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55.8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0,'6'1,"0"1,1-1,-1 1,0 1,0-1,0 1,-1 0,1 0,-1 0,1 1,-1 0,0 0,0 1,-1-1,5 6,7 6,373 352,-196-181,-187-181,-1-1,1 0,0 0,1 0,-1-1,1 0,0 0,0-1,0 0,0 0,14 3,-12-5,0-1,0 0,0 0,0-1,0 0,0 0,0-1,0 0,13-6,32-13,68-37,-46 20,-36 19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57.1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353 207,'-1'-7,"0"0,-1 0,0 0,0 0,0 1,-1-1,0 1,0-1,-1 1,0 0,0 0,0 1,-1-1,0 1,-8-8,-11-8,-53-37,72 55,-1 0,1 1,-1-1,0 1,0 1,0-1,0 1,0 0,0 0,0 0,-1 1,1 0,-10 2,11-2,1 1,0-1,-1 1,1 0,0 1,0-1,0 1,0-1,0 1,0 0,0 1,0-1,1 1,-1 0,1 0,0 0,0 0,0 0,-3 6,2-3,1 0,1 0,-1 0,1 1,0-1,1 1,-1 0,1 0,1-1,-1 1,1 0,0 0,1 0,-1-1,1 1,1 0,-1-1,5 11,-3-12,-1 0,1 0,0 0,0-1,0 0,1 1,0-1,0-1,0 1,0 0,0-1,1 0,0 0,-1 0,1-1,0 0,0 0,1 0,-1 0,0-1,0 0,1 0,8 0,-8-1,1 0,-1-1,0 0,0-1,0 1,1-1,-1-1,-1 1,1-1,0 0,-1 0,1 0,6-6,-7 5,0 0,1 0,0 1,0-1,0 1,0 1,1-1,-1 1,1 0,-1 1,1 0,11-1,-9 3,0 1,0-1,0 2,0 0,-1 0,1 0,-1 1,0 0,0 1,0 0,10 8,11 11,38 39,-44-40,26 30,-37-38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58.3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0 261,'15'1,"-1"0,1 1,-1 1,0 0,0 1,0 1,14 6,93 51,-74-35,78 37,65 36,-154-79,0 3,62 54,-73-49,-19-19,-13-18,-20-31,2 0,2-2,1 0,-28-80,48 117,-19-50,-16-65,30 94,2-1,1 0,1 0,1-51,2 74,1 0,-1 1,1-1,-1 1,1-1,0 1,0-1,0 1,0-1,0 1,1 0,-1 0,1 0,0 0,-1 0,1 0,0 0,0 0,0 1,0-1,1 1,-1-1,0 1,1 0,-1 0,0 0,1 0,0 1,-1-1,1 0,4 1,9-2,1 1,-1 1,0 1,19 3,-15-2,27 5,-1 2,1 3,-2 1,0 2,0 3,-2 1,0 2,-2 2,47 33,-60-36,-1 0,-2 2,38 39,-49-43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59.3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235 519,'3'-2,"-1"1,1-1,0 1,0-1,-1 0,1 0,-1 0,1-1,-1 1,0 0,0-1,0 0,0 1,2-5,2-2,49-68,60-113,-72 114,-36 65,-1 0,-1-1,1 0,4-20,-9 31,-1-1,1 1,0-1,-1 1,0-1,1 0,-1 1,0-1,0 1,0-1,0 1,0-1,0 0,-1 1,1-1,0 1,-1-1,1 1,-1-1,1 1,-1 0,0-1,0 1,0 0,0-1,0 1,0 0,0 0,0 0,0 0,0 0,-1 0,1 0,0 0,-1 0,1 1,-1-1,1 0,-1 1,1 0,-1-1,1 1,-1 0,1 0,-1-1,1 1,-1 0,0 1,1-1,-3 0,-5 2,0 0,-1 0,1 0,0 1,0 1,1 0,-1 0,1 0,0 1,0 0,-13 12,-10 9,-37 43,53-53,-26 26,2 2,2 2,-32 52,59-83,2 0,0 0,1 1,0-1,1 2,1-1,0 1,2-1,0 1,0 0,2 0,0 1,1-1,1 0,3 21,-4-34,1 0,0 1,0-1,0 0,1 0,-1 0,1 0,0 0,0 0,0-1,1 1,-1-1,1 1,0-1,0 0,0 0,0 0,1 0,-1-1,1 1,0-1,-1 0,6 2,-3-3,0 0,0 0,0-1,1 1,-1-1,0-1,1 1,-1-1,0 0,0-1,0 1,0-1,0 0,0-1,7-3,59-33,97-68,-58 34,225-157,-35 23,-297 205,50-29,-26 27,-28 4,1 0,0 0,0 0,-1 1,1-1,0 0,0 0,-1 1,1-1,0 1,-1-1,1 1,-1-1,1 1,-1-1,1 1,-1-1,1 1,-1 0,1-1,-1 1,0 0,1-1,-1 1,0 0,0-1,1 1,-1 1,1 17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00.2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53 4014,'-9'0,"7"-1,0 1,-1 0,1-1,0 1,-1 1,1-1,0 0,-1 0,1 1,0-1,-1 1,1 0,0 0,0 0,0 0,0 0,-3 2,15-5,11-10,661-450,-522 362,920-559,-55 36,1866-1225,-2761 1761,-36 21,174-90,-267 156,16-7,-17 7,0 0,0 0,0 0,0 0,0 0,1 0,-1 0,0 0,0-1,0 1,1 0,-1 0,0 0,0 0,0 0,1 0,-1 0,0 0,0 0,0 0,1 0,-1 0,0 0,0 1,0-1,0 0,1 0,-1 0,0 0,0 0,0 0,0 0,1 0,-1 1,0-1,0 0,0 0,0 0,0 0,0 1,1-1,-1 0,0 0,0 0,0 0,0 1,0-1,0 0,0 0,0 0,0 1,0-1,0 0,0 0,0 0,0 1,0-1,0 0,0 0,0 0,0 1,-1-1,-2 8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01.3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3977,'23'-20,"1"1,33-20,-9 7,1084-757,752-487,-1278 871,625-348,-296 137,-914 599,-9 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06.39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0 357,'0'-4,"0"-6,0-6,13-3,4-4,8-2,3-5,2-2,5 0,4-7,4 3,-5-1,0 6,-7 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16.2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 0,'-4'0,"-1"0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17.5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6,'0'-4,"4"2,2 7,-1 6,4 6,0 8,2 9,0 7,-2 0,2 3,-1 2,1 1,5-2,-2-6,-3-4,-3-4,-3-3,-2-6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18.1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87,'4'0,"6"-4,10-6,9-1,5 1,5 3,5 2,-2-2,-3 0,0 1,-2 2,1 1,-1 2,-8-4,-8-1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19.7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1,'0'4,"0"6,0 6,0 3,0 4,0 2,0 1,0 0,0 0,0 0,0 0,0 0,0-1,0 0,0 5,0 1,0-5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20.9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1,'0'4,"0"6,0 5,0 5,0 3,0 2,0 1,0 0,0 0,0 0,0 0,0 0,0-5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21.7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0 188,'4'0,"2"-5,-1-5,4-1,4 1,0-2,-2-3,1 1,3-1,3-3,3-2,2 1,2 5,-4 1,-5 2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23.3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80,'0'-3,"1"0,0 0,-1 0,1 1,0-1,0 0,1 0,-1 1,1-1,-1 1,1-1,0 1,0 0,0 0,0 0,0 0,0 0,1 0,-1 0,1 1,-1-1,1 1,-1 0,5-1,3-3,0 2,0-1,1 2,-1-1,14 0,-8 1,-1 1,1 1,-1 0,1 1,-1 0,0 2,24 6,-35-8,-1 0,1 1,-1-1,1 1,-1 0,0 0,0 0,0 1,0-1,0 1,0 0,-1-1,1 1,-1 0,0 1,0-1,0 0,0 1,0-1,-1 1,1-1,-1 1,0 0,-1 0,1-1,0 1,-1 0,0 0,0 0,0 0,0-1,-1 1,0 0,0 0,-1 3,-12 49,-3-2,-27 59,0 1,38-98,-2 12,16-23,15-9,118-34,-124 32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24.5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1,'0'4,"0"6,0 6,4 3,2 4,-1 2,-1 1,4 0,-1 0,0 0,-2 0,-2-5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25.2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0 145,'0'-4,"4"-2,2-4,4-4,0-5,2 2,0-1,2 2,3 5,3 4,-3-2,1 1,-3 2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26.7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1 249,'3'-1,"1"0,-1-1,0 1,0-1,0 0,0 0,0 0,0 0,0 0,-1-1,1 1,-1-1,4-5,9-8,19-10,0 2,2 2,0 0,2 3,0 1,1 2,0 1,2 3,44-9,-80 19,0 1,0 0,0 1,0-1,0 1,0 0,0 1,0-1,-1 1,1 0,0 0,0 0,0 0,-1 1,1 0,-1 0,1 1,-1-1,6 5,-5-2,-1 0,1 0,-1 1,1 0,-2 0,1 0,-1 1,0-1,0 1,-1-1,0 1,3 13,4 18,-3-1,0 1,-3 0,-1 1,-6 73,4-111,0 1,-1-1,1 0,0 0,0 0,0 0,-1 1,1-1,1 0,-1 0,0 0,0 1,0-1,1 0,-1 0,0 0,1 0,-1 0,1 0,-1 0,1 0,0 0,-1 0,1 0,0 0,0 0,0 0,0-1,0 1,0 0,0 0,0-1,0 1,0-1,0 1,0-1,0 0,0 1,0-1,1 0,-1 0,0 0,0 0,2 0,7 0,0-2,-1 1,1-1,16-6,4 0,-17 6,0 1,0 0,0 0,0 2,0 0,0 0,-1 1,18 5,-24-6,-1 1,0 0,0 0,0 0,0 1,0 0,0 0,-1 0,1 1,-1-1,0 1,0 0,0 0,0 0,-1 1,0 0,0-1,0 1,-1 0,1 0,-1 0,2 7,0 11,0 0,-2-1,0 1,-2 0,0 0,-2 0,-5 30,-3 1,-34 101,25-106,-2-1,-2 0,-2-1,-32 44,54-87,0 0,0 0,0-1,-1 1,0-1,0 0,0 0,0 0,0 0,-1-1,1 1,-1-1,1 0,-1-1,-9 3,-3-2,0 0,0-1,-24-1,-39 3,52 1,4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30.9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1 624,'0'-4,"4"-1,6-5,5-4,5-1,7-5,12-8,12-13,15-7,8-9,14-7,0-2,2 3,-10 7,-14 9,-10 8,-10 11,-13 10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07.23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894 1,'-6'0,"-1"1,0 0,1 1,-1-1,1 1,0 0,-1 1,1 0,-7 4,-55 37,42-25,-74 51,3 4,4 4,3 5,-110 128,179-185,1 1,2 0,0 2,-15 32,26-45,1 1,0-1,1 1,1 0,0 1,1-1,1 1,1 0,1 24,0-36,1 0,0 0,0-1,1 1,-1-1,1 1,0-1,1 1,-1-1,1 0,0 0,0 0,1-1,7 9,-4-7,0 0,0-1,0 0,1 0,0-1,0 0,0 0,16 5,0-3,1-1,0-1,-1-1,1-1,0-1,28-3,-17-1,-1-2,69-18,-85 18,-1-1,0-1,0-1,-1 0,0-2,0 0,18-14,-30 18,0 1,0-1,0 0,-1 0,0-1,0 1,-1-1,1 0,-2 0,1 0,-1-1,0 1,0 0,-1-1,0 1,0-1,-1 0,0 1,-2-14,-2-12,-1 1,-1 0,-14-38,-60-171,-30-109,110 348,-1 0,1 0,-1 0,1 0,0 0,-1 0,1 0,0 0,0 0,0 0,1 0,-1 0,2-3,-2 4,0 1,1 0,-1-1,0 1,1 0,-1-1,1 1,-1 0,1-1,-1 1,0 0,1 0,-1 0,1-1,-1 1,1 0,0 0,-1 0,1 0,-1 0,1 0,-1 0,1 0,-1 0,1 0,-1 1,1-1,-1 0,1 0,-1 0,1 1,6 2,-1 1,0 0,0 0,0 1,10 9,113 125,12 12,23 8,-140-133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28.3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1,'0'8,"0"8,0 9,0 10,4 6,2 1,3 7,1 6,3 4,4 0,-2-6,-3 1,1-4,-2-7,1-6,-1-5,-2-4,-3-7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28.9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0,'0'4,"0"6,5 6,0 4,1 3,3 6,4 2,0 1,-2 7,5 2,1-3,-4 2,1 2,-2 3,1-3,-1-8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30.1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1,'0'4,"0"6,0 9,0 7,0 2,0 6,5 9,4 6,3 3,2 2,-1 0,2-1,-2-5,1-6,-2-7,-2-4,-4-3,-3-7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31.2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0 128,'1'-5,"0"0,0 0,0 0,1 0,0 0,0 1,0-1,0 0,1 1,0 0,0-1,0 1,0 0,1 1,-1-1,6-3,-3 1,0 1,1 0,-1 1,1-1,0 1,0 0,1 1,-1 0,14-4,-9 6,-1 0,1 1,0 0,-1 1,1 0,-1 1,1 0,-1 1,0 0,1 1,-2 0,1 0,0 2,-1-1,0 1,0 1,-1-1,0 2,0-1,0 1,-1 1,0 0,-1 0,0 0,-1 1,0 0,0 0,-1 0,0 1,-1 0,0 0,0 0,-2 0,1 1,0 19,-4-21,0-1,-1 1,-1-1,0 0,0 0,0 0,-1 0,-1 0,0-1,0 0,-12 15,-13 24,30-47,-1 1,1 0,-1 0,1-1,0 1,-1 0,1 0,0 0,0 0,-1-1,1 1,0 0,0 0,0 0,0 0,0 0,0 0,0-1,1 1,-1 0,0 0,0 0,1 0,-1 0,0-1,1 1,-1 0,1 0,0 0,1 1,0-1,0 0,-1 0,1 0,1 0,-1 0,0 0,0 0,0-1,0 1,4 0,11 1,0-2,27-1,-30 1,268-23,-255 20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32.0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0,'2'41,"1"-1,2 0,14 59,45 113,-8-31,15 102,-66-264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33.1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0 124,'6'-1,"-1"-1,0 0,1 0,-1 0,0-1,0 0,0 0,4-4,5-1,-7 3,10-6,1 0,1 1,0 0,0 2,0 0,1 1,0 1,1 1,28-3,-4 6,-1 3,1 2,-1 1,0 3,0 1,-1 3,0 1,56 24,-96-35,1 0,0 0,-1 1,1 0,-1-1,0 1,0 0,1 1,-1-1,4 5,-7-6,1-1,-1 1,0-1,0 1,0-1,1 1,-1 0,0-1,0 1,0-1,0 1,0 0,0-1,0 1,0-1,0 1,0 0,-1-1,1 1,0-1,0 1,0 0,-1-1,1 1,-21 18,2-5,1 0,0 0,1 2,0 0,2 1,0 1,1 0,-23 40,36-57,0 0,1 1,-1-1,1 0,-1 1,1-1,0 0,-1 1,1-1,0 1,0-1,0 0,0 1,0-1,0 1,1-1,-1 0,0 1,1-1,-1 0,1 1,-1-1,1 0,0 0,0 0,-1 1,1-1,0 0,0 0,0 0,0 0,0 0,0-1,0 1,1 0,0 0,6 3,1-1,-1 0,0 0,1-1,8 1,14 5,-11-1,0 1,-1 0,0 2,0 0,-1 2,-1 0,0 1,0 0,-1 1,-1 1,-1 1,0 0,-1 1,21 34,-33-48,0-1,0 1,0 0,0 0,0-1,-1 1,0 0,1 0,-1 0,0 0,0 0,-1-1,1 1,0 0,-1 0,0 0,0-1,0 1,0 0,0-1,0 1,-1-1,1 1,-1-1,0 1,0-1,0 0,0 0,0 0,0 0,-3 1,-10 8,0 0,0-2,-34 16,21-11,-54 33,-85 66,137-93,3-5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35.0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1 118,'4'-5,"6"0,5-1,5 2,-1-3,0-1,1 1,2 3,-3-4,0 1,0 1,-3-3,1 0,1 2,2 2,2-3,1 1,-3 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35.8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0,'0'5,"0"5,0 9,0 11,4 13,2 7,3 4,6 1,3 0,0 0,0-6,-3-7,-3-6,0-10,-2-4,-3-6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36.6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1 222,'8'0,"12"0,7-5,2 0,2 0,-1-4,-2 0,-4-3,-3-3,8-4,3-3,5-1,1-2,-3 3,2 6,-1 1,-3 4,-6 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38.1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48,'35'-14,"-16"4,-6 5,-1 1,2 0,-1 1,0 0,1 1,-1 1,1 0,-1 0,1 2,-1 0,1 0,-1 1,1 1,23 8,-27-7,-1 0,-1 0,1 1,0 1,-1-1,0 1,-1 1,1-1,-1 1,0 1,-1-1,0 1,0 0,-1 1,0-1,0 1,-1 0,0 0,0 1,-1-1,2 12,-1-1,-1 0,-1 0,0 1,-2-1,0 1,-1-1,-2 0,-6 31,0-18,-2 0,0-1,-3 0,-21 37,20-38,12-23,-1 0,0 0,-1 0,1 0,-8 8,23-25,0 2,1-1,0 1,0 1,0 0,1 1,0 0,26-5,-16 3,0 0,-1-2,23-11,-4 1,-22 12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08.16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1,'12'2,"0"0,-1 0,1 1,-1 1,0 0,0 1,0 0,-1 1,1 0,9 7,1 0,120 75,173 142,111 135,-305-256,185 218,-351-390,-67-122,-29-94,67 110,63 136,1 1,1-2,-6-44,15 74,1 1,0-1,0 0,0 0,0 0,0 1,1-1,0 0,0 0,0 1,0-1,0 0,1 1,0 0,-1-1,6-5,-3 4,0 1,1-1,0 1,-1 0,2 1,-1-1,0 1,1 0,8-4,10-1,0 1,1 1,0 1,26-1,-40 4,134-11,219 7,-336 7,0 1,0 1,0 2,0 1,-1 1,0 1,0 1,-1 2,0 0,25 17,-39-20,1 0,-2 1,1 0,-1 1,-1 1,0-1,0 2,-1-1,-1 1,0 1,0-1,-1 1,-1 1,0-1,-1 1,-1 0,0 0,-1 1,0-1,1 30,-4-25,-1 1,-1-1,-1 1,-1-1,-1 0,0 0,-1 0,-1-1,-1 0,-1 0,-18 28,-12 11,-90 99,118-143,-85 93,-116 98,153-153,-2-4,-3-2,-114 61,169-102,-28 13,36-17,-1 1,0-1,0 1,1-1,-1 0,0 1,0-1,0 0,1 0,-1 0,0-1,0 1,0 0,1-1,-1 1,0-1,1 1,-3-2,-5-7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39.2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0 414,'0'-3,"1"-1,-1 0,1 0,0 0,0 0,0 0,0 1,1-1,-1 0,1 1,0-1,0 1,0 0,1 0,3-5,49-37,-16 16,29-30,3 4,154-91,-193 128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40.5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1 225,'34'-35,"3"2,63-44,-84 66,1 1,-1 1,2 0,-1 1,1 1,0 1,1 0,-1 2,31-5,-46 9,0 0,0-1,0 1,0 0,0 1,0-1,-1 0,1 1,0 0,0-1,0 1,-1 0,1 0,0 1,-1-1,1 1,-1-1,1 1,-1 0,0 0,0 0,0 0,0 0,0 0,0 1,-1-1,1 0,-1 1,1 0,-1-1,0 1,0 0,0 0,-1-1,1 1,-1 0,1 0,-1 0,0 5,0 2,0 1,-1 0,-1 0,1 0,-2 0,0-1,0 1,0-1,-8 15,-61 94,-6 15,77-132,0 0,0-1,0 1,0 0,0 0,1 0,-1 0,0 0,1 0,0 0,0 0,-1 0,1 0,0 0,1 1,-1-1,0 0,0 0,1 0,0 2,1-2,-1-1,0 0,0 1,0-1,1 0,-1 0,1 0,-1 0,1 0,-1 0,1-1,-1 1,1 0,0-1,-1 1,1-1,0 0,3 1,9-1,1 0,0-1,-1 0,22-6,-28 6,22-5,-13 2,0 0,0 1,1 1,-1 1,1 0,-1 1,31 4,-45-3,-1 0,1 0,0 0,0 0,-1 0,1 1,-1-1,1 1,-1 0,0-1,1 1,-1 0,0 0,0 1,-1-1,1 0,0 1,-1-1,1 1,1 4,-1-1,-1-1,0 1,0 0,0-1,-1 1,0 0,0 0,0-1,-1 1,-1 5,-2 8,-1-1,-1-1,-1 1,0-1,-15 24,-24 27,33-50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42.3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0 297,'30'-35,"-27"30,0 0,1 0,0 1,0-1,0 1,1 0,-1 0,1 0,0 1,0-1,0 1,1 0,8-3,248-85,-185 62,2 4,110-20,-159 36,-17 5,-30 18,2-4,1-1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43.0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0 200,'2'-3,"0"-1,0 0,0 1,1-1,-1 1,1 0,0-1,0 1,0 1,6-5,3-5,-3 4,0-1,1 1,0 1,1 0,-1 0,1 1,1 1,22-9,103-23,-113 32,158-27,-161 30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43.7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1,'4'4,"6"6,1 5,3 5,-1 7,2 3,2 2,-1-2,0 4,-1 0,-1 2,-1 5,0-6,-1-4,-3-7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45.0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1 227,'11'1,"0"-1,1 0,-1-1,1-1,-1 1,0-2,0 0,0 0,21-10,25-11,109-31,-136 48,1 1,35-2,-42 6,-1-1,1-1,-1-1,1-1,24-10,-1-7,-31 14,-1 2,1-1,28-7,-26 12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45.5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0 227,'1'-3,"0"-1,0 1,0-1,0 1,1-1,-1 1,1 0,0 0,0 0,0 0,0 0,1 0,-1 1,1-1,3-2,44-32,13 5,2 3,87-27,-90 40,-37 11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46.7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0 204,'20'-18,"1"1,0 1,2 1,-1 1,2 1,0 1,0 1,1 1,34-9,8 3,0 2,97-8,-154 21,16-2,-1 1,0 1,1 2,33 4,-52-4,-1 0,0 0,-1 1,1 0,0 0,0 1,-1-1,1 1,-1 1,0-1,0 1,0-1,-1 1,1 1,-1-1,0 1,0 0,0-1,-1 2,0-1,0 0,0 1,3 8,-2-1,-1 0,-1 0,0 1,0-1,-1 0,-1 1,0-1,-1 1,-1-1,0 0,-1 0,-6 19,-2 1,-2-1,-1 0,-30 47,40-70,-2-1,1 0,-1-1,0 1,-1-1,0 0,0-1,0 0,-1 0,-15 9,54-40,-1 10,0 0,1 2,35-10,-48 19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47.7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0 247,'7'-1,"0"0,0-1,0 0,0 0,0 0,0-1,-1 0,11-6,14-6,363-130,-263 98,-118 39,-8 2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48.4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1 220,'0'-5,"8"-5,3-5,5-5,2 1,4 0,1-1,2-2,1 3,-4 1,-2 2,-4 1,-1 3,-2 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08.7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1,'4'0,"6"0,1 4,8 2,-1 3,7 6,2 3,2 4,-1 1,0-2,-5 0,-2-5,-1-4,-3-5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49.4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1 108,'0'-3,"1"0,0 0,0 0,0 0,0 0,0 1,1-1,-1 0,1 0,0 1,0-1,0 1,0 0,0 0,1-1,-1 1,1 1,-1-1,6-3,3-1,0 0,1 0,17-5,3 3,1 1,0 2,0 2,0 1,0 1,0 2,39 6,-69-7,-1 0,0 0,0 0,0 1,1-1,-1 1,0 0,0 0,0 0,0 0,0 0,0 0,0 0,0 1,-1-1,1 0,0 1,-1 0,1-1,-1 1,0 0,1 0,0 2,-1 0,0 0,0 0,0 0,0 0,-1 0,1 0,-1 0,0 1,0-1,-1 0,-1 7,-3 7,0 0,-1 0,-1 0,-14 23,13-25,0-2,0-1,2 2,0-1,-6 20,11-32,0 1,1-1,-1 0,1 0,-1 1,1-1,0 0,0 0,0 1,0-1,1 0,-1 0,0 1,1-1,0 0,0 0,-1 0,1 0,0 1,0-1,1-1,-1 1,0 0,1 0,-1 0,1-1,0 1,-1-1,1 1,0-1,0 0,0 0,0 0,0 0,0 0,4 1,12 2,1 0,0-2,0 0,0-2,0 0,29-4,45 1,-91 3,1 0,-1 0,1 0,-1 1,0-1,1 1,-1-1,1 1,-1 0,0 0,0 0,0 0,1 0,-1 0,0 1,-1-1,1 1,3 2,-4-2,0 0,0-1,-1 1,1 0,-1 0,1-1,-1 1,0 0,1 0,-1 0,0 0,0 0,0-1,-1 1,1 0,0 0,-1 0,0 3,-4 5,0 1,0-1,-1 0,0 0,-1 0,-9 10,-61 63,-152 128,60-62,144-125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3:07.7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1733 890,'-1'-22,"0"0,0 0,-2 0,-1 0,-1 1,-1 0,0 0,-2 0,-1 1,0 0,-16-26,-1 7,-2 2,-1 0,-54-52,31 34,30 31,0 1,-2 0,-45-32,-29-15,54 37,-1 2,-67-34,99 59,-1 1,1 1,-1 0,1 1,-1 1,0 0,0 1,0 0,0 1,-1 0,1 2,0-1,0 2,1 0,-1 0,1 2,-1-1,-16 10,-18 11,0 2,2 2,-59 49,48-34,16-14,3 2,1 1,1 2,2 2,1 1,2 2,-46 78,65-91,0 0,3 1,0 1,-6 34,-4 14,15-65,1-1,0 1,1 0,0 0,1-1,1 1,-1 0,2 0,0 0,0 0,1 0,1 0,0 0,0-1,1 0,1 1,7 14,16 21,2-1,1-1,2-2,43 42,-9-9,-61-68,2-1,-1-1,1 1,0-1,0-1,1 0,0 0,0 0,0-1,0 0,1-1,-1 0,1-1,0 0,10 1,20 0,-1-1,63-6,-19 1,100 15,-6 1,-46-12,244-4,-363 3,0-1,0 0,0-1,0 0,0-1,-1-1,1 0,13-6,-21 7,0 1,0-1,0 0,0 0,0-1,-1 1,1-1,-1 1,0-1,0 0,0 0,-1-1,1 1,-1 0,0-1,0 0,-1 1,1-1,-1 0,0 0,-1 0,1-6,0-60,-3 1,-3 0,-3 0,-3 0,-21-69,13 58,-41-154,50 205,0 0,-24-46,31 69,-1 0,1 0,-1 0,-1 1,1-1,-1 1,0 0,-1 0,1 1,-1-1,0 1,0 0,-1 1,0 0,1 0,-1 0,-1 1,1 0,-10-3,0 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3:16.89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1299 0,'-4'2,"-1"0,1 0,-1 1,1-1,0 1,0 0,0 0,0 1,1-1,-1 1,1-1,0 1,-3 5,-16 15,-52 47,4 4,-82 110,-22 26,-321 323,252-231,232-287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3:18.12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1,'1'18,"0"-1,1 1,1 0,0-1,2 1,0-1,1 0,0 0,2-1,0 0,20 29,71 110,8-5,133 146,18-42,-162-165,77 66,-74-68,174 195,-180-162,45 56,-103-140,-22-22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3:23.77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3:25.16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500 1,'-3'21,"0"1,-1-1,0 0,-2-1,-14 33,1 3,-53 183,-115 339,111-349,54-157,-51 180,67-235,2-7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3:26.81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0,'2'15,"0"-1,1 1,1-1,0 0,8 18,0 4,3 8,3-1,0-1,42 67,89 109,-3-6,-136-195,-2-1,0 2,-1-1,-1 1,-1 0,0 0,3 36,-6-34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3:31.3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0 106,'10'-1,"0"0,0-1,0-1,0 0,0 0,-1-1,11-5,44-14,85-5,-143 28,-1-1,1 0,-1-1,0 1,0-1,1 0,-1 0,9-6,-3-2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3:33.5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0,'15'394,"-12"-333,-3-40,1 0,1 0,1-1,10 39,-13-58,1 1,-1-1,1 0,-1 1,1-1,0 1,-1-1,1 0,0 0,0 1,0-1,0 0,0 0,0 0,0 0,1 0,-1 0,0 0,1-1,-1 1,0 0,1-1,-1 1,1-1,2 1,-1-1,0 0,0-1,0 1,0-1,0 1,0-1,-1 0,1 0,0 0,0-1,-1 1,4-3,6-5,0 0,-1 0,0-1,13-17,6-6,-21 24,0 0,-1-1,0 0,-1-1,0 1,0-1,9-23,-17 50,1 1,1-1,0 1,1-1,0 0,9 26,14 39,-17-62,-1 1,-2 0,0 1,-1-1,3 30,-7-28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05.5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323 294,'-6'1,"-1"0,0 0,1 0,0 1,-1 0,1 0,0 1,0 0,0 0,0 0,1 1,-1 0,1 0,0 0,0 0,0 1,1 0,0 0,0 0,0 1,-4 8,-8 14,1 1,1 0,-10 35,18-47,-22 65,3 2,4 1,3 1,-7 109,20-126,3 0,4 1,2-1,3 0,30 126,-28-165,0 0,2 0,1-2,2 1,0-1,26 36,-31-52,1 0,0 0,1-1,0 0,1-1,0 0,1-1,0 0,0-1,1-1,-1 0,2-1,-1 0,28 6,-8-6,0-2,0-1,1-2,-1-1,0-2,1-1,-1-2,-1-1,1-2,41-14,-26 4,-1-2,-1-3,0-1,-2-2,-1-2,44-37,-65 47,-1-1,0-2,-1 0,-2-1,0 0,-2-2,0 0,-1-1,-2-1,-1 0,0-1,-3-1,0 1,-1-2,7-47,-10 26,-3-1,-2 1,-2-1,-2 1,-3 0,-2 0,-2 0,-2 1,-2 0,-34-75,19 59,-4 1,-2 2,-3 2,-3 1,-2 2,-2 2,-55-51,72 80,0 0,-2 2,-1 1,-1 1,-42-21,71 41,-1 1,1-1,-1 1,1 0,-1 0,1 1,-1-1,0 1,1 0,-1 0,0 0,0 0,1 0,-1 1,1 0,-1 0,0 0,1 0,0 0,-1 1,1-1,0 1,-1 0,1 0,0 0,-3 4,-6 6,0 0,1 1,1 1,-15 24,-8 10,27-41,-12 13,1 1,1 0,1 2,1-1,1 2,-18 45,24-45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09.03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06.3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1 179,'-1'-8,"1"0,1 0,-1 0,1-1,1 1,0 0,0 0,0 0,6-10,-5 13,0 0,1 0,0 1,0-1,0 1,1 0,-1 0,1 0,0 1,0-1,0 1,1 1,8-4,3-1,0 2,0 0,1 1,-1 1,1 0,0 1,0 1,0 1,0 1,0 0,0 1,24 7,1 2,-1 2,0 2,74 37,-64-25,-2 2,-1 2,-2 2,-1 2,-1 2,-3 2,43 49,-79-80,1 0,-1 0,-1 1,0 0,0 0,0 0,-1 0,-1 1,0 0,0-1,-1 1,0 1,1 11,-3-9,-1-1,0 1,-1-1,0 0,-1 0,-1 0,0 0,0 0,-1-1,-9 16,-117 174,88-142,4 1,-33 66,66-113,0 0,1 1,0 0,1 0,1 0,-2 17,4-26,1-1,0 1,0-1,0 1,1-1,-1 1,1-1,0 0,0 1,1-1,-1 0,1 0,0 0,0 0,0 0,1 0,-1-1,1 1,0-1,0 0,0 0,0 0,8 5,13 5,1 0,1-2,0-1,0-2,1 0,0-1,0-2,0-1,1-1,0-2,0 0,32-4,71-18,-67 10,-31 5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06.7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07.1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10.8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380 949,'0'-5,"1"0,-1 1,2-1,-1 0,0 0,1 1,0-1,0 1,0 0,1-1,-1 1,1 0,0 0,0 1,4-5,9-7,0 0,21-13,-17 13,405-358,-92 77,-305 272,-5 6,34-35,-56 52,0 0,0 0,-1 0,1 1,0-1,0 0,-1 0,1 0,-1 0,1 0,-1 0,1 0,-1 0,1 0,-1-1,0 1,0 0,0 0,0 0,0 0,0 0,0-2,0 2,-1 0,0 1,1-1,-1 0,0 0,1 1,-1-1,0 0,0 1,0-1,0 1,0-1,1 1,-1 0,0-1,0 1,0 0,0 0,0-1,-1 1,-11-1,0 0,0 1,-16 2,13-1,-92 3,0 5,-144 30,207-29,1 3,1 1,0 2,1 2,1 1,1 3,1 1,-52 40,56-32,2 1,0 1,3 2,1 1,1 1,2 2,2 1,2 0,1 2,3 0,1 1,2 1,2 1,2 0,2 0,1 1,0 64,7-78,3 0,1 0,1-1,1 1,2-1,1 0,2 0,1-1,1 0,1-1,2-1,1 0,1-1,25 30,-15-25,1-1,1-1,2-2,1-1,1-1,1-2,1-1,2-2,0-2,59 23,-5-13,2-4,0-4,1-4,1-4,1-4,122-5,-162-6,0-2,-1-2,101-26,-127 24,0-2,-1 0,0-2,-1-1,0-1,-1-2,0 0,39-35,-54 41,0-1,0 0,-1 0,-1-1,0-1,0 0,-1 0,-1 0,0-1,-1 0,-1-1,0 1,-1-1,0 0,-2 0,1 0,-2 0,0-1,-1-17,5 125,22 26,4 0,55 132,-23-71,-50-139,-1-1,24 53,-25-73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11.5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204 9,'0'0,"0"0,0-1,0 1,0 0,0-1,0 1,0 0,0-1,0 1,0 0,0 0,0-1,0 1,0 0,0-1,-1 1,1 0,0 0,0-1,0 1,0 0,-1 0,1-1,0 1,0 0,0 0,-1-1,1 1,0 0,0 0,-1 0,1 0,0 0,-1-1,1 1,0 0,0 0,-1 0,1 0,0 0,-1 0,1 0,0 0,-1 0,1 0,0 0,-1 0,1 0,0 0,0 0,-1 1,1-1,0 0,-1 0,1 0,0 0,0 1,-1-1,1 0,0 0,0 0,0 1,-1-1,1 0,-18 17,5 3,1 0,1 0,1 1,1 1,-12 37,-20 117,40-175,-19 102,5 1,-4 131,18-197,2 0,1 0,2 0,2 0,1-1,2 0,2 0,1-1,27 56,-30-75,0-1,1 0,1-1,0 0,1-1,0 0,2-1,-1 0,2-1,-1-1,2 0,-1-1,1 0,1-2,0 0,0-1,0 0,1-1,0-2,25 5,68 6,0-5,200-8,-280-6,-5-2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12.3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676 1,'-25'1,"0"2,0 0,1 2,0 1,-1 0,2 2,-1 1,1 1,-40 24,24-10,1 2,1 2,1 1,-45 48,78-74,-28 30,-44 58,68-82,1 1,0 0,0 0,1 0,1 0,-1 1,2 0,-1 0,2 0,-1 0,-1 23,5-27,0 0,1 0,0 0,0-1,0 1,1-1,0 1,0-1,1 0,-1 0,1 0,1-1,-1 1,1-1,0 0,0 0,0-1,1 1,0-1,0-1,10 6,15 7,1-1,64 21,-92-34,97 26,161 24,-155-34,133 39,-231-54,1 0,-1 1,-1 0,1 1,-1 0,0 0,9 7,-16-11,1 0,-1 1,1-1,-1 1,0-1,1 1,-1-1,0 1,0-1,0 1,0 0,0 0,-1 0,1-1,-1 1,1 0,-1 0,1 0,-1 0,0 0,0 0,0 0,0 0,0 0,-1 0,1 0,0 0,-1 0,0 0,1-1,-1 1,0 0,0 0,0-1,0 1,0 0,0-1,-1 1,1-1,-3 3,-16 15,-1-2,-37 25,-23 20,-93 114,145-143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13.0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1,'8'1,"0"1,0 0,0 1,-1 0,1 0,-1 1,0-1,0 2,7 4,3 2,34 22,-1 2,-2 3,64 63,112 147,-193-210,-3 1,0 2,-3 0,-1 2,22 59,-36-76,-1 0,-1 1,-2 1,-1-1,-1 1,-1 0,-1-1,-2 1,-1 0,-6 44,3-53,2-2,-2 0,-11 34,6-31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13.4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43,'56'2,"72"13,-11 0,78-4,219-15,193-51,-488 36,-83 11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14.0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94,'126'-6,"170"-29,-59 5,215 7,-342 26,-1 5,123 25,-195-27,-15-2,-1 0,29 10,-31-6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19.1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531 254,'1'-7,"0"0,0 1,0-1,1 1,3-9,7-34,-12 44,0 1,-1 0,1 0,-1 0,0 0,0 0,-1 0,1 0,-1 0,1 0,-1 1,-1-1,1 0,0 1,-1 0,-3-4,0 1,0 0,-1 1,0 0,-1 0,1 0,-1 1,-10-5,-7 0,1 1,-1 1,-1 2,-32-4,44 7,-1 0,0 1,1 1,-1 0,-23 5,32-4,0 1,0 0,0 0,1 0,-1 1,1 0,0 0,-1 0,2 1,-1 0,0 0,1 0,-1 0,1 1,0 0,-3 5,2-2,0 0,0 0,0 1,1 0,1 0,-1 0,2 0,-1 1,1-1,0 1,1-1,0 1,1 0,0-1,2 12,0-10,0 1,1 0,1-1,0 1,1-1,0 0,0-1,1 1,1-1,-1 0,17 17,28 27,3-3,2-2,105 71,207 92,-359-207,-1-1,1 2,-1-1,-1 1,1 0,-1 0,12 15,-16-18,-1-1,-1 1,1 0,0 0,-1 0,1 1,-1-1,0 0,0 0,0 1,-1-1,1 1,-1-1,0 1,1-1,-2 0,1 1,0-1,-1 1,1-1,-1 0,0 1,0-1,-1 0,-1 5,-11 16,-1 0,-1-1,-1-1,-1 0,-36 33,24-28,-2-1,0-2,-50 28,61-41,-1-1,-1-1,0-1,0-1,-1-1,0-2,0 0,-40 1,16-4,0-3,0-2,-65-13,108 16,-1 0,1 0,-1 0,1-1,0 0,-1 0,1 0,0-1,0 1,1-1,-1 0,1-1,-1 1,-5-7,-1-7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09.7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38,'0'-1,"1"-1,-1 0,0 1,1-1,-1 0,1 1,0-1,-1 1,1-1,0 1,0-1,0 1,0 0,0-1,0 1,1 0,-1 0,0 0,1 0,-1 0,0 0,1 0,-1 1,1-1,0 0,-1 1,1-1,-1 1,1 0,0-1,3 1,4-1,1 0,0 0,-1 1,12 2,8 2,-1 1,1 2,-1 1,-1 1,1 1,-2 2,36 20,171 121,-190-122,58 43,-3 5,-4 4,-3 3,-4 5,-5 4,-3 3,69 113,-145-205,0 0,1-1,0 0,0 1,0-1,1-1,0 1,0-1,0 0,9 6,-10-9,0 1,-1-1,1 0,0 0,-1-1,1 1,0-1,0 0,0 0,-1 0,1 0,0-1,0 1,-1-1,1 0,0 0,-1-1,1 1,5-4,21-13,0-1,-2-2,0-1,-2-1,34-36,-29 28,14-14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19.9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1 229,'100'-3,"173"-28,93-43,-5 1,-76 27,-274 45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20.9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1,'4'0,"6"4,1 6,3 5,4 9,6 9,0 7,5 6,1 7,4 4,-4 0,-2-5,-7-3,-1-5,-6-6,-3-5,-6-5,-2-6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22.3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0 208,'1'-4,"0"1,0 0,1-1,-1 1,1 0,0 0,0 0,0 0,0 0,5-4,9-13,-5-2,-4 8,0 0,1 1,0 0,12-13,-16 22,0 0,0 0,1 1,-1-1,1 1,0 0,0 1,0-1,0 1,1 0,-1 0,0 0,1 1,0 0,5-1,22-1,0 2,0 1,0 1,-1 2,1 1,0 2,32 9,-40-7,0 1,0 0,-1 2,-1 1,0 1,0 0,-2 2,0 1,24 22,-40-34,-1 1,0-1,0 1,0 0,-1 0,1 0,-1 0,0 1,-1-1,1 1,-1-1,0 1,1 7,-3-8,0-1,0 1,0-1,-1 1,1-1,-1 0,0 1,-1-1,1 0,-1 0,1 1,-1-1,-1 0,1-1,0 1,-1 0,0-1,-4 5,-159 152,-9 12,174-171,0-1,1 1,-1-1,0 1,1 0,-1-1,0 1,1 0,-1-1,1 1,-1 0,1 0,-1-1,1 1,-1 0,1 0,0 0,0 0,-1 0,1 0,0-1,0 1,0 0,0 0,0 0,0 0,0 0,0 0,0 0,1 0,-1 0,0-1,1 1,-1 0,0 0,1 0,-1 0,1-1,-1 1,1 0,0-1,-1 1,1 0,0-1,-1 1,1-1,1 2,5 0,0 1,0-1,-1 0,1-1,11 1,-4 1,153 18,0-6,204-10,-313-1,-41 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23.6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1 880,'0'-2,"1"0,-1 1,1-1,0 0,0 1,0-1,0 0,0 1,0-1,0 1,0 0,1-1,-1 1,0 0,1 0,-1 0,1 0,0 0,-1 0,1 0,0 0,-1 1,1-1,2 0,45-11,147-7,-68 10,1586-98,-948 94,-403 7,-151 5,240-32,739-154,-593 38,-63 12,-248 70,-213 48,16-1,-34 8,81-29,-95 29,-24 8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26.3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382 74,'-1'-2,"1"0,-1 0,0 0,0 0,-1 0,1 0,0 0,-1 0,1 1,-1-1,1 0,-1 1,0 0,0-1,-2 0,-32-22,33 22,-2 0,0-1,0 0,0 1,-1 0,1 1,-1-1,0 1,1 0,-1 0,0 1,1-1,-1 1,0 1,-9 0,6 1,0 1,0 0,1 0,-1 0,1 1,-1 1,1-1,-11 9,6-2,0 0,0 1,1 0,1 1,0 0,1 1,0 0,1 0,-11 24,17-32,1 1,-1 0,1-1,0 1,1 0,0 0,0 0,0 0,1 0,0 0,0 0,1 0,0 0,3 13,-1-12,1 0,0 0,1 0,-1 0,1-1,1 0,0 0,0 0,0-1,0 0,10 7,119 94,-26-22,155 155,-259-236,-1 0,-1 1,1-1,0 1,-1 0,0 0,0 0,-1 0,1 1,-1-1,0 1,-1-1,1 1,0 10,-2-11,-1 0,1 0,-1 0,-1 0,1 0,-1 0,0 0,0-1,0 1,0-1,-1 1,0-1,0 0,0 0,-1 0,-7 7,-212 191,182-171,-1-2,-1-1,-87 41,124-67,0 0,0 0,0 0,0 0,0-1,0 0,-11 0,-5-3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27.4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1 199,'5'-4,"0"0,1 1,0-1,-1 1,1 1,0-1,1 1,9-2,10-5,95-39,240-59,-355 105,-1 1,1 0,0 0,0 1,0 0,-1 0,1 0,8 2,-12-1,0 0,-1-1,1 1,0 0,-1 0,1 0,-1 0,1 0,-1 0,1 1,-1-1,0 0,0 1,0-1,0 1,0-1,0 1,0 0,0-1,0 1,-1 0,1-1,-1 1,1 0,-1 0,0 0,0 0,0-1,0 1,0 3,-1 10,-1 1,0-1,-1 0,-1 0,0 0,-1 0,-9 18,-55 97,4-16,-102 163,161-267,-12 17,20-23,15-14,-1-1,0 1,1 1,1 1,-1 0,2 1,35-9,-18 9,0 1,62-3,-67 9,-23 1,1-1,0 0,-1 0,1-1,0 0,-1 0,1-1,-1 0,0-1,1 0,8-4,-5-3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28.1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0 248,'43'-3,"0"-1,-1-3,0-2,52-17,-11 3,615-118,-622 127,44-6,-100 20,-10 4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28.6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1,'13'15,"0"0,-1 2,0-1,17 36,4 5,-15-30,102 160,118 246,-228-409,-4-4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30.2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1151 0,'-8'2,"0"-1,1 2,-1-1,1 1,0 0,0 0,0 1,0 0,0 0,-7 7,-13 6,-123 59,-250 90,219-96,173-67,-50 21,0-3,-89 20,146-41,-1 0,1 0,-1 1,1-1,-1 0,1 1,-1-1,1 1,0-1,-1 1,1-1,0 1,0 0,-1 0,1 0,0 0,0 0,0 0,0 0,0 0,0 0,0 1,0-1,1 0,-1 0,0 1,1-1,-1 1,1-1,-1 0,1 1,0-1,0 1,0-1,0 1,0-1,0 1,0-1,0 2,3 6,-1 0,2-1,-1 0,1 1,7 11,0 0,162 391,-150-353,-11-20,-10-30,0 0,0 0,1-1,0 1,0 0,1-1,0 0,1 0,8 11,-13-18,1 1,0-1,0 0,0 1,-1-1,1 0,0 0,0 1,0-1,0 0,0 0,0 0,0 0,0 0,0 0,0 0,-1 0,1-1,0 1,0 0,0 0,0-1,0 1,0-1,-1 1,1-1,0 1,0-1,-1 1,1-1,0 0,-1 1,1-1,-1 0,2-1,24-35,-19 27,30-44,3 2,2 2,55-51,-72 79,1 1,1 1,1 1,1 2,0 0,1 2,0 2,35-11,-31 13,1 3,0 0,0 3,1 0,-1 3,1 1,0 1,61 9,-68-3,-1 0,1 2,-2 1,1 1,-2 1,1 1,-2 2,1 1,-2 0,0 2,24 22,-22-15,-1 1,-1 1,-1 2,35 53,-50-68,-1 0,0 1,0 0,-2 0,0 1,0-1,-1 1,-1 0,-1 0,0 0,-1 1,0-1,-3 27,-1-32,1 0,-2-1,1 1,-1 0,-1-1,0 0,0 0,-1 0,0-1,-8 9,-12 13,-36 30,60-58,-28 23,-1-1,-1-1,-55 29,-111 41,170-82,-2-1,1-1,-1-2,0-1,-44 3,-153-8,139-3,62 2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31.2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1032 1,'-124'69,"-172"128,245-160,49-36,-252 185,187-132,-98 102,155-146,0 2,1-1,0 1,1 0,-8 17,14-26,1-1,0 1,-1 0,1 0,0 0,1 0,-1 1,1-1,-1 0,1 0,0 0,0 0,0 0,0 1,1-1,0 0,-1 0,1 0,0 0,0 0,1 0,-1 0,0 0,1-1,0 1,0 0,0-1,0 0,0 1,4 2,25 16,2-1,0-1,1-2,52 19,273 83,-4-1,-349-116,-1 0,1 1,-1-1,1 1,-1 0,0 0,0 1,0-1,-1 1,1 0,-1 1,0-1,0 1,0 0,-1 0,1 0,-1 0,-1 0,1 1,-1-1,0 1,0 0,0 0,-1 0,0 0,0 0,-1 0,1 0,-1 0,-1 0,1 0,-1 0,-3 11,2-6,-2-1,1 1,-1-1,0 0,-1 0,0-1,-1 1,0-1,-1 0,0-1,0 1,-14 11,-10 6,-1-1,-38 23,42-30,-65 42,-3-5,-109 46,195-97,0-1,0 0,-1 0,0-1,1-1,-18 1,7-2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10.13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1,'4'0,"6"0,10 0,10 0,4 4,9 1,6 9,7 6,3 4,0 7,-6-3,-12-5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35.5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154 2838,'2'-29,"1"-1,2 1,1 0,11-30,7-38,46-444,-50-8,-44-115,7 519,-6 1,-63-217,80 341,3 8,-1-1,1 1,-2 0,0 0,0 0,-1 1,-1 0,0 0,-9-10,16 20,-1 0,0 0,0 0,0 0,-1 0,1 0,0 0,0 0,0 1,-1-1,1 0,0 1,-1-1,1 1,0-1,-1 1,1 0,-1 0,1 0,-1-1,1 1,-1 0,1 1,0-1,-1 0,1 0,-1 1,1-1,0 1,-1-1,1 1,0-1,-1 1,1 0,0 0,0 0,0 0,-1-1,1 1,0 1,1-1,-1 0,0 0,0 0,0 0,1 1,-2 1,-2 4,1 0,-1 0,2 0,-1 1,1-1,0 1,-2 12,3 4,0 0,2 0,1 0,0 0,2 0,1-1,0 0,2 0,17 39,-9-31,1-2,1 0,2-1,1-1,1-1,34 33,-21-27,2-2,0-2,2-1,1-2,1-2,79 33,-28-21,1-5,117 23,-198-51,-2 0,-1-1,0 1,0 1,0 0,14 7,-20-9,0 1,0-1,0 1,0 0,-1-1,1 1,0 0,-1 0,1 0,-1 0,0 1,0-1,0 0,0 0,0 1,-1-1,1 0,0 1,-1-1,0 1,0-1,0 1,0-1,0 4,-4 16,0-1,-1 0,-1 0,-2-1,-13 30,5-13,-96 216,-148 239,154-323,87-141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36.6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560 1320,'-6'5,"-1"0,0 0,1 1,0 0,1 0,-1 0,1 1,0-1,1 1,0 1,0-1,-3 8,-5 7,-38 72,5 3,-44 131,-30 213,114-418,-27 151,28-144,2-1,0 2,5 48,-3-76,0 0,0 0,1-1,-1 1,1 0,0 0,0-1,0 1,0 0,0-1,0 1,1-1,-1 0,1 1,-1-1,1 0,0 0,0 0,0 0,0 0,1 0,-1-1,0 1,1-1,-1 0,1 1,0-1,-1 0,1-1,0 1,-1 0,1-1,0 1,0-1,0 0,-1 0,1 0,0 0,5-2,9-1,0-1,0-1,0-1,-1 0,21-12,41-23,-3-3,-1-4,104-87,177-204,-308 289,-3-2,38-56,-69 89,-2 0,0-1,-1 0,-1 0,-1-1,-1 0,0 0,-2-1,-1 0,3-25,-7 38,0 1,0-1,-1 0,0 0,-1 1,0-1,0 1,0-1,-1 1,-1 0,1 0,-1 0,-1 1,-6-10,2 6,0 1,-1 0,0 1,-1 0,0 0,0 1,0 1,-17-8,-12-3,-1 2,-1 2,0 1,-70-10,7 7,0 4,-1 4,0 6,0 4,0 4,-165 33,270-39,0 0,0 1,0-1,0 0,0 1,0-1,0 0,0 0,0 0,-1 0,1 0,0 0,0 0,0-1,0 1,0 0,0 0,0-1,0 1,0-1,0 1,-1-1,2 0,0 0,0 0,0 0,0 1,1-1,-1 0,0 0,0 0,0 0,1 1,-1-1,0 0,1 0,-1 1,1-1,-1 0,0 1,1-1,0 0,-1 1,2-2,48-44,-40 36,66-60,115-142,-174 190,-2-1,0-1,-2 0,0-1,-2-1,-1 0,0 0,-3-1,0 0,-1 0,-2-1,-1 1,-1-1,-1 0,-4-32,-1 20,-1 0,-3 0,-1 0,-2 1,-2 0,-1 1,-2 1,-2 0,-39-61,48 87,-1 0,0 1,-19-16,144 188,445 614,26-19,-271-371,-302-367,-5-4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37.0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1006,'6'-2,"1"0,-1 0,0 0,1 0,-1-1,-1 0,1 0,6-5,10-5,266-115,-102 48,1018-504,-920 427,-253 141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37.5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1 843,'21'-2,"0"-1,0-1,0-1,0-1,-1-1,0-1,30-16,-9 6,1122-506,-982 441,187-73,-359 153,-12 7,-6 4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40.1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1210,'150'-129,"-47"44,24-25,198-183,-260 227,-2-2,91-131,-148 189,0 1,-1-1,1 0,-2 0,0 0,0-1,0 0,-2 1,1-1,1-22,-4 28,0 1,-1-1,0 0,0 1,0-1,0 1,0-1,-1 1,0-1,0 1,0 0,-1 0,1 0,-1 0,0 1,0-1,0 1,0-1,-1 1,0 0,1 1,-1-1,0 0,0 1,-1 0,1 0,0 0,-8-1,-7-2,-1 0,0 1,0 2,0 0,0 1,-1 0,1 2,0 1,0 0,-22 6,-18 7,1 2,-59 25,78-26,0 1,2 2,1 2,0 1,-48 39,68-46,1 0,0 1,1 1,0 0,2 1,0 1,1 0,1 0,0 1,2 1,1 0,-7 24,3 7,2-1,3 2,2-1,3 1,6 89,8-30,41 176,2-78,-44-175,2-1,1-1,36 62,-47-90,1 0,0-1,0 1,0 0,0-1,1 0,0 0,0-1,0 1,0-1,1 0,-1-1,1 1,0-1,-1 0,1 0,0-1,0 0,1 0,-1 0,0-1,0 1,11-3,10-1,-1-2,1 0,-1-2,30-12,-11 3,-7 5,-2-3,0-1,-1-1,50-32,-61 32,-1-2,-1 0,0-2,-2 0,0-1,29-41,-26 27,-14 21,0 0,18-21,-26 35,-1-1,1 0,0 1,-1-1,1 0,0 1,-1-1,1 1,0-1,0 1,-1-1,1 1,0 0,0-1,0 1,0 0,0 0,0 0,-1-1,1 1,0 0,0 0,0 0,0 1,0-1,0 0,1 0,0 1,-1 1,1-1,-1 0,1 0,-1 0,0 1,1-1,-1 1,0-1,0 1,0-1,1 4,18 56,-19-57,29 169,-6-19,85 336,-103-463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40.6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 1,'-20'59,"13"43,6 156,3-175,1 30,5-1,23 116,-22-182,3 0,1-1,2 0,2-1,2-1,1-1,45 67,-54-94,-1-1,2 0,0-1,1 0,0-1,0 0,2-1,-1-1,1 0,1-1,0-1,25 10,-21-13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41.4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205 0,'-8'1,"-1"0,1 1,-1 0,1 0,0 1,0 0,0 0,1 1,-1 0,1 0,0 1,0 0,0 0,1 1,-11 10,10-8,-1 0,1 1,0 0,1 0,0 0,1 1,0 0,0 0,1 1,0-1,-3 18,6-23,1-1,0 1,0-1,0 1,0-1,1 1,-1-1,1 0,1 1,-1-1,0 0,1 0,0 0,0 0,0 0,1 0,-1-1,1 1,0-1,0 1,0-1,0 0,0 0,5 3,9 4,0 0,1 0,0-2,24 9,-13-6,-13-4,97 38,208 118,-316-160,-1 0,-1-1,1 1,0 1,-1-1,1 1,-1-1,0 1,0 0,-1 0,1 0,-1 0,0 1,3 6,-5-8,1-1,-1 1,1 0,-1 0,0 0,0 0,0 0,-1 0,1 0,-1-1,1 1,-1 0,0 0,0 0,0-1,-1 1,1-1,-1 1,1-1,-1 1,0-1,0 0,0 0,-4 4,-208 199,-92 80,282-267,4-6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41.9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0,'3'0,"-1"1,0-1,1 1,-1-1,0 1,0 0,0 0,1 0,-1 0,0 0,0 0,0 1,-1-1,1 1,0-1,1 3,26 33,-24-30,75 114,-6 2,-6 4,70 178,102 424,-227-682,10 74,-20-89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42.4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0 356,'87'-3,"0"-4,159-33,165-69,-143 34,-161 47,281-61,-359 84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43.1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1 250,'4'0,"14"0,13 0,14-5,16 0,20-9,8-6,2-4,11-2,6-1,-3 4,-11 2,-13 0,-11 4,-14 0,-12 3,-9 4,-10 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10.47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46,'0'-5,"0"-4,0-7,0 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44.2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805 1,'-87'0,"0"3,-126 23,183-21,1 2,0 1,1 1,0 2,1 0,0 2,1 1,0 1,1 1,-44 38,63-49,-1 1,1 1,1-1,-1 1,1 0,0 0,0 0,1 1,0-1,0 1,1 0,0 1,0-1,1 0,0 1,1-1,0 1,0 0,1-1,0 1,0 0,1-1,0 1,1 0,0-1,0 0,1 1,0-1,0 0,1 0,0-1,0 1,1-1,11 14,1-2,2 1,0-2,1 0,1-2,0 0,1-1,1-2,48 22,-1-6,137 36,-98-39,-62-17,0 2,0 3,-1 1,82 40,-124-53,0 0,0 1,-1-1,1 1,-1 0,1 0,-1 0,0 0,0 0,-1 1,1 0,-1-1,1 1,-1 0,0 0,-1 0,1 0,-1 1,2 4,-3-3,0 0,0 0,0 0,-1 0,0-1,0 1,0 0,-1 0,0-1,0 1,0-1,-6 9,-8 10,0-1,-2 0,-1-1,-35 31,49-48,-25 20,0-1,-68 39,24-16,56-36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44.8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0 273,'13'-1,"-1"0,0-1,0-1,21-7,14-2,788-165,-667 133,-117 29,-21 7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45.2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1,'9'0,"0"2,0-1,0 1,-1 0,1 1,-1 0,1 1,-1-1,0 2,-1-1,1 1,-1 0,8 7,12 12,45 49,-65-65,80 95,-5 3,123 210,-183-277,-2 0,-1 1,18 57,-33-80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46.3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1 503,'10'-17,"1"0,1 1,0 1,2 0,15-14,5-8,8-8,1 1,3 2,1 3,73-48,-98 73,0 1,1 1,1 1,0 1,0 2,1 0,0 1,0 2,0 0,1 2,0 1,-1 0,36 4,-45 0,0 1,0 0,-1 1,0 1,0 0,0 1,0 1,-1 0,0 1,0 1,-1 0,-1 0,1 2,-1-1,12 16,-12-11,0 0,-2 1,0 0,0 1,-2 0,0 1,-1 0,-1 0,0 0,-1 1,-2 0,3 26,-3-10,-1 0,-2 0,-2 0,-10 59,9-80,-1 0,0 0,-1-1,0 0,-2 0,-8 16,10-23,0 1,0-1,0 0,-1 0,0 0,0-1,0 0,0 0,-1 0,0-1,-15 7,-15-2,19-5,43-3,599-4,-384 4,-232-1,37 4,-34 2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47.2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1092,'26'-6,"1"-1,-1-1,32-15,-3 1,60-20,552-188,-508 184,1 7,213-24,807-28,-123 12,-877 62,537-63,-523 50,311-92,-477 113,-1-1,0-2,0 0,-1-2,43-30,-50 33,-1 0,2 1,-1 2,42-14,-17 7,-23 7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48.7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1041 181,'-6'-13,"-1"2,0-1,0 1,-2 0,1 0,-1 1,0 1,-1-1,-1 1,1 1,-1 0,0 1,-1 0,0 0,0 1,-18-5,13 6,0 0,0 2,-1 0,1 1,-1 1,0 0,0 2,1 0,-1 0,0 2,1 0,-20 7,-34 16,2 2,-70 40,115-56,-4 3,0 1,1 1,0 2,2 0,-35 34,48-41,1 1,0 0,1 1,0 0,1 1,0 0,2 0,0 0,0 1,1 0,1 1,-3 16,7-28,1 0,-1 0,0 0,1-1,0 1,0 0,1 0,-1 0,1 0,0 0,0-1,1 1,-1 0,1-1,0 1,1-1,-1 0,1 0,-1 0,1 0,7 7,-1-4,0-1,0 0,0-1,1 1,0-2,0 0,0 0,21 5,396 80,-181-42,-58-12,-79-17,-1 5,155 55,-260-77,-1 0,1 0,0 0,-1 1,1-1,-1 1,1 0,-1-1,0 1,0 0,0 1,0-1,0 0,0 1,0-1,-1 1,1-1,-1 1,0 0,0-1,0 1,0 0,-1 0,1 0,-1 0,1 0,-1 0,0 0,0 0,0 0,-1-1,1 1,-1 0,1 0,-3 5,-3 10,-1-1,-1 0,0-1,-17 25,20-32,-30 45,-3-1,-2-2,-2-1,-93 83,127-127,0 0,1-1,-2-1,1 1,-1-1,1-1,-1 1,0-1,0-1,-1 0,1 0,-12 0,-14 0,-71-7,26 1,44 2,-68-12,79 10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49.4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0,'2'154,"7"-1,6 0,7-1,43 148,-35-189,63 149,-74-216,2-1,2-1,1-1,3-1,1-1,39 41,-46-61,0 0,2-2,0 0,1-2,0 0,1-2,1-1,0-1,1-1,0-1,50 9,-45-14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50.3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366 0,'-18'1,"0"0,0 1,1 1,-1 0,1 2,-1 0,1 0,1 2,-1 0,1 1,1 1,-1 0,1 1,1 1,0 0,1 1,0 0,0 1,2 1,-20 28,29-39,-1 0,1 0,0 0,0 1,0-1,1 1,-1 0,1-1,0 1,0 0,0 0,1 0,-1 0,1 4,1-5,-1-1,1 0,0 1,0-1,0 0,1 0,-1 0,1 1,-1-1,1-1,-1 1,1 0,0 0,0-1,0 1,0-1,0 1,0-1,0 0,1 0,-1 0,0 0,4 1,38 12,86 18,-40-12,-27-4,-4-3,0 4,69 28,-114-39,0 0,0 1,-1 1,0 0,-1 1,1 0,-1 1,-1 0,0 1,-1 1,0-1,0 1,-2 1,9 15,-12-19,-1 1,-1 0,1 0,-2 0,1 0,-2 1,1-1,-1 11,-1-15,0-1,0 0,-1 1,1-1,-1 0,-1 0,1 1,-1-1,0 0,0-1,0 1,-1 0,0-1,0 1,0-1,0 0,-6 6,-52 39,-2-2,-2-3,-1-4,-78 35,117-62,5-5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50.9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1 224,'4'0,"6"0,10 0,9 0,10-4,10-6,9-1,17-3,8-8,3-4,-4 2,-8 1,-8 5,-11 0,-11 0,-8 2,-6 4,-8 5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51.3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1,'2'4,"0"1,-1-1,2 0,-1 0,0 0,1 0,0 0,0-1,5 6,3 5,64 102,60 132,-91-164,133 292,-163-350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11.13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1,'7'2,"0"0,0 0,0 0,-1 1,1 0,-1 1,0 0,0-1,0 2,0-1,5 6,10 6,218 149,444 343,-616-447,73 60,-136-118,0-1,0 0,0 1,0-1,1-1,-1 1,1-1,-1 1,1-1,0 0,-1-1,1 1,0-1,0 0,-1 0,9-2,-2 0,-1-1,0 0,0-1,0 0,0 0,11-8,-5 3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52.7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460 1,'-12'1,"0"1,0 1,1 0,-1 1,1 0,0 0,0 2,0-1,1 1,-13 9,-37 19,-159 48,216-81,-1 1,1 0,1 0,-1 1,0-1,0 1,1-1,-1 1,1 0,0 0,0 0,0 0,0 0,1 0,-1 0,1 1,0-1,0 1,0-1,0 1,1-1,-1 1,1 0,0 6,0 11,2-1,0 1,5 23,-4-26,40 213,-43-230,0 1,0 0,0-1,0 1,0-1,1 1,-1 0,1-1,-1 1,1-1,0 1,-1-1,1 0,0 1,0-1,0 0,0 1,0-1,0 0,0 0,0 0,1 0,-1 0,0 0,1 0,-1 0,1-1,-1 1,1 0,-1-1,1 0,-1 1,1-1,0 0,-1 0,1 1,-1-1,1 0,0-1,-1 1,1 0,-1 0,1-1,1 0,9-4,-1 0,-1 0,1-1,-1-1,11-8,4-2,28-13,1 4,1 1,1 3,1 2,1 3,0 2,1 3,1 3,0 2,0 3,1 2,66 7,-123-5,0 1,0-1,0 1,0 0,0-1,0 2,0-1,-1 0,1 1,0 0,-1 0,1 0,-1 0,0 1,1-1,-1 1,0 0,-1 0,1 0,0 0,-1 0,0 0,0 1,0-1,0 1,1 4,0 2,0 0,-1 1,-1-1,0 1,0 0,-1-1,0 1,-4 19,-1 1,-2-1,-1 0,-22 56,-51 83,59-125,-1 2,-2-1,-1-1,-3-2,-1-1,-3-1,-49 48,72-80,0-1,-1 0,0-1,0 0,0-1,-1 0,0-1,0 0,0-1,-20 3,-16 0,-66 0,100-5,-92 0,78-2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53.6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1,'14'0,"1"0,-1 1,1 0,-1 1,0 1,0 0,0 1,0 0,-1 1,1 1,-1 0,-1 1,1 0,-1 1,0 0,15 15,14 16,-1 2,-2 1,52 77,77 153,-62-75,124 325,-211-475,13 59,-27-90,-1 0,-1 0,0 0,-1 1,-1-1,0 1,-5 27,2-35,0 0,0 0,-1-1,0 1,-1-1,0 0,0 0,-7 8,-54 57,56-63,-22 22,-1-1,-1-3,-46 30,42-34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55.1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519 346,'16'-1,"1"-2,-1 0,0-1,0 0,0-2,0 0,-1 0,18-11,59-23,292-71,-285 80,148-69,-225 87,-35 15,-40 16,-100 46,-156 54,164-82,-189 21,145-28,-15-10,132-15,42 0,9 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59.6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1 914,'9'-7,"1"1,0 0,0 0,0 1,1 0,-1 1,1 0,12-3,18-6,493-225,-16-37,-229 118,-193 103,-53 28,2 2,1 1,79-26,-124 48,1 0,-1 1,1-1,0 1,-1-1,1 1,-1 0,1 0,0 0,-1 0,1 0,0 0,-1 0,1 1,0-1,-1 0,1 1,-1-1,1 1,2 1,-3-1,0 0,-1 0,1 1,-1-1,1 0,-1 0,0 0,1 0,-1 1,0-1,0 0,0 0,1 0,-1 1,-1-1,1 0,0 0,0 1,0-1,-1 0,0 2,-3 10,-2 1,0-1,-13 22,15-30,-122 209,-190 346,-20 192,223-485,110-259,-73 150,76-158,0 1,-1 0,1 0,0 0,0 0,-1-1,1 1,-1 0,1 0,-1 0,1-1,-1 1,1 0,-1-1,1 1,-1-1,0 1,0-1,1 1,-1-1,0 1,0-1,1 0,-3 1,5-23,16-38,-10 38,2 1,1 1,1 0,26-36,-31 49,0-1,1 1,0 0,0 1,0-1,1 2,0-1,0 1,0 1,0 0,1 0,0 1,15-4,70-10,0 3,176-1,-261 16,1-1,-1 0,0-1,0 0,0 0,0-1,0-1,0 1,-1-2,1 1,14-9,-11 4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00.6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 1068,'15'-18,"0"0,-1-1,13-23,6-9,60-81,136-200,-223 325,-1-1,-1-1,1 1,5-18,-10 25,1 0,-1 0,0 0,1 0,-1 0,0 0,0 0,0-1,0 1,0 0,0 0,0 0,-1 0,1 0,0-1,-1 1,1 0,0 0,-1 0,1 0,-1 0,0 0,1 0,-1 0,0 1,0-1,1 0,-1 0,0 0,0 1,0-1,0 1,0-1,0 0,0 1,0 0,0-1,0 1,-1 0,1-1,0 1,0 0,0 0,0 0,0 0,-1 0,1 0,0 0,0 1,-2-1,-7 2,-1-1,1 2,0-1,-1 1,1 1,1 0,-1 0,0 1,1 0,0 1,-11 8,-6 6,1 1,-30 33,28-23,2 1,1 2,1 0,2 2,2 0,1 1,2 1,2 1,1 0,2 0,-10 66,18-89,1 1,1-1,1 0,0 1,1-1,5 28,-5-38,1 1,0-1,0 0,0 0,1 0,0 0,1 0,-1 0,1-1,0 1,0-1,1 0,-1-1,1 1,0-1,0 0,1 0,-1 0,10 3,2 0,1-1,0-1,0 0,1-2,-1 0,1-1,0 0,-1-2,31-3,8-3,105-27,-85 13,-1-4,-1-3,-2-3,0-4,-2-2,120-85,-151 91,-1-2,-2-2,-2-2,-1 0,30-44,-43 50,-1-1,-2 0,-1-2,-1 0,-2-1,-2 0,13-57,-20 65,-1 1,-1-1,-2 1,0-1,-2 0,-5-35,5 52,-1 0,1 0,-2-1,1 2,-1-1,-1 0,1 1,-2-1,1 1,-1 0,0 0,-1 1,0 0,0 0,0 0,-1 1,0 0,0 0,-1 0,-14-7,19 11,0 1,0-1,0 1,0 0,0 0,0 0,0 1,-1-1,1 1,0-1,-1 1,1 0,0 0,-1 1,1-1,0 1,0 0,-1-1,1 1,0 1,0-1,0 0,0 1,-4 3,4-2,0 0,1 0,-1 0,1 1,0-1,0 1,0 0,0 0,1 0,-1-1,1 1,0 1,0-1,1 0,-1 0,1 0,0 0,0 0,1 7,1 5,1 0,1-1,0 0,1 0,1 0,0-1,1 1,1-1,0-1,0 0,18 20,15 14,77 67,-67-67,-43-40,0 0,0 1,-1 0,-1 1,1-1,-1 1,-1 0,0 1,0-1,0 1,-2 0,1 0,-1 1,0-1,-1 1,-1-1,0 1,0 0,-2 21,1 2,0 0,3-1,10 57,-8-71,0 0,1 0,1-1,1 0,1 0,0-1,21 29,-21-34,0 0,0-1,1 0,0-1,1 0,0 0,1-1,0-1,0 0,1-1,0 0,0-1,1 0,-1-1,1-1,0 0,1-1,-1 0,1-1,18 0,-12-3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01.3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 0,'-1'0,"0"1,0-1,0 0,0 1,0-1,0 0,0 1,1-1,-1 1,0 0,0-1,1 1,-1 0,0-1,1 1,-1 0,1 0,-1-1,1 1,-1 0,1 0,-1 0,1 0,0 0,-1 0,1 0,0 2,-5 31,5-29,-1 0,-6 132,7-120,0 0,2 0,0 0,1-1,10 34,-11-46,0 1,1-1,-1 1,1-1,0 0,1 0,-1 0,1-1,-1 1,1-1,0 0,0 0,1 0,-1 0,1-1,-1 0,1 1,0-2,0 1,-1-1,1 1,9 0,9 0,1 0,0-1,38-5,-35 3,-20 0,-1 1,1-1,0 0,0 0,0-1,7-3,-13 5,0-1,0 1,0-1,0 1,0-1,-1 0,1 1,0-1,0 0,0 1,-1-1,1 0,0 0,-1 0,1 0,-1 0,1 0,-1 0,0 0,1 0,-1 0,0 0,0 0,1 0,-1 0,0 0,0 0,0 0,0 0,-1 0,1 0,0 0,0-1,-1 1,1 0,0 0,-1 0,1 1,-1-1,1 0,-1 0,0 0,1 0,-1 0,0 1,0-1,1 0,-2 0,-18-21,-1 2,0 0,-2 1,0 1,-1 2,-50-27,52 32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02.0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304 1,'-4'0,"-1"1,1 0,0 0,-1 0,1 0,0 1,0 0,0 0,0 0,0 0,1 1,-1-1,0 1,-5 6,-43 53,43-50,-25 32,-37 66,59-87,0 0,2 1,0 1,2-1,-7 30,14-51,0 0,0 0,1 1,-1-1,1 0,0 0,0 1,0-1,0 0,0 0,1 0,-1 1,1-1,0 0,0 0,0 0,0 0,1 0,-1 0,1 0,0-1,0 1,0 0,0-1,0 0,0 1,1-1,-1 0,1 0,0 0,0-1,-1 1,1-1,0 1,0-1,0 0,0 0,5 0,27 8,-1-2,2-2,59 2,-45-4,54 10,-89-10,0 0,0 2,0 0,-1 0,1 1,-2 1,25 15,-34-19,1 1,0 0,-1 0,0 0,0 1,0-1,0 1,-1 0,0 0,0 0,0 0,-1 1,0-1,3 10,-3-6,-1 0,0 1,0-1,-1 0,0 1,0-1,-1 0,-4 14,-2 3,-1 0,-2-1,0 0,-2-1,-20 32,20-34,3-3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02.4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02.8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03.6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1318,'3'-2,"1"0,-1 0,0 0,1 1,0-1,-1 1,1 0,0 0,-1 0,9 0,9-4,840-184,-537 122,798-134,-270 55,-611 100,628-129,-599 108,303-118,-78-30,-484 209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11.72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0 509,'5'-4,"1"-6,3-5,10-9,9-4,9-11,11-7,6-4,2-2,0-1,-5 4,-7 2,-6 9,-6 7,-9 8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05.1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877 0,'-20'1,"0"1,1 1,-1 1,1 0,0 1,0 2,0 0,1 0,-18 12,-24 15,-67 53,91-62,-32 24,-65 62,103-82,1 1,1 2,2 1,-25 39,47-65,0-1,0 1,0 0,1 0,1 1,-4 12,5-18,1 0,0-1,0 1,0 0,0 0,0 0,0 0,0 0,1-1,-1 1,1 0,-1 0,1-1,0 1,0 0,0-1,-1 1,2 0,-1-1,0 1,0-1,0 0,1 1,-1-1,1 0,-1 0,1 0,-1 0,1 0,-1 0,1-1,3 2,15 3,0-1,0 0,1-2,-1 0,1-1,0-1,22-3,7 1,55-2,-52 0,1 3,-1 2,0 2,80 15,-125-16,-1 0,0 0,-1 0,1 1,0 0,-1 0,1 1,-1-1,0 1,0 1,0-1,-1 1,7 8,-9-9,-1 0,1 1,-1-1,0 1,0-1,-1 1,0 0,0 0,0-1,0 1,0 0,-1 0,0 0,0 0,-1 0,1 0,-1 0,0 0,0 0,-3 5,-3 10,-1-1,-1 0,0-1,-2 0,0 0,-1-1,-14 16,-105 105,130-138,-55 54,-3-4,-74 49,95-73,-1-3,-1-1,-1-2,-1-2,-45 13,-13-11,83-15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05.6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1 604,'4'0,"6"0,5-4,9-6,9-10,16-5,16-12,19-12,13-11,6-8,7-1,-6 3,-13 8,-13 6,-15 11,-15 13,-15 11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06.1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9 211,'-1'2,"0"0,0 0,0-1,0 1,1 0,-1 0,0 0,1 0,-1 0,1 0,0 0,-1 0,1 0,0 0,0 0,1 0,-1 0,0 0,1 0,-1 0,2 3,-1-3,1-1,-1 1,0-1,1 0,-1 0,1 0,0 0,-1 0,1 0,0 0,0 0,0-1,0 1,-1-1,1 1,0-1,0 0,3 0,12 0,1 0,0-2,-1 0,19-5,-21 4,59-13,-1-2,99-41,131-77,-273 120,-9 2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06.6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1 214,'4'0,"6"0,6 0,4 0,2-4,3-2,9-4,4-4,8-5,0 2,10-1,3-6,-3 1,-3 0,-2 0,-6 4,-10 5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07.8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0 363,'28'-54,"42"-60,-54 91,1 1,1 0,1 1,39-33,-48 47,0 1,1 0,0 1,0-1,1 2,-1 0,1 0,0 1,0 1,0 0,19-1,-8 3,-1 0,0 1,0 1,0 1,33 10,-44-10,0 1,0 1,-1-1,1 2,-1 0,0 0,0 1,-1 0,0 0,0 1,-1 0,0 1,-1 0,1 0,-2 1,1 0,-1 0,8 20,-7-12,0 2,-2-1,0 0,-1 1,-1 0,-1 0,-1 0,0 0,-2 1,-3 21,3-27,-2 1,0 0,-1-1,0 0,-2 0,-6 15,8-23,0 1,-1-2,0 1,0 0,-1-1,1 0,-1 0,-1 0,1-1,-1 0,0 0,0-1,-8 4,-43 26,53-31,0 0,0 1,1-1,-1 1,1 0,0 1,0-1,1 1,-4 6,7-11,0 1,0-1,0 1,0-1,0 1,0 0,0-1,1 1,-1-1,0 1,0-1,1 1,-1-1,0 1,1-1,-1 1,1-1,-1 0,1 1,-1-1,0 0,1 1,-1-1,1 0,-1 1,1-1,0 0,-1 0,1 0,-1 1,1-1,-1 0,1 0,0 0,-1 0,1 0,-1 0,1 0,-1 0,1-1,0 1,30 0,2-8,0-2,-1-1,40-19,-20 8,92-29,-85 33,96-45,-140 55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08.7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1,'2'1,"-1"-1,1 1,-1 0,1 0,-1 0,0 0,1 0,-1 0,0 1,0-1,1 0,-1 1,0-1,-1 1,1-1,0 1,0-1,-1 1,1 0,-1-1,1 4,2 1,341 958,-238-651,32 94,29 79,1131 3197,-1108-3158,-20-73,445 928,-609-1368,-1 0,0 0,5 17,-7-13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10.4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1 777,'1'6,"0"0,1 1,0-1,0 0,0 0,1 0,-1 0,2 0,-1-1,5 6,4 9,130 210,10 15,251 556,-302-555,-94-218,-8-18,-6-14,-42-59,2-3,4-2,-57-117,55 99,-51-105,8-5,-123-407,198 554,1-1,2 0,3-1,-1-84,8 109,2 0,1 0,2 1,0-1,1 1,2 0,0 1,2-1,1 2,25-43,-8 23,2 1,2 2,1 1,2 1,74-59,-107 95,-1 0,1 1,0 0,0 0,0-1,0 1,1 0,-1 1,0-1,0 0,1 1,-1-1,0 1,1 0,-1-1,0 1,1 0,-1 1,0-1,1 0,-1 1,0-1,1 1,-1 0,0-1,0 1,0 0,0 1,0-1,0 0,0 0,0 1,0 0,0-1,-1 1,1 0,-1-1,1 1,-1 0,0 0,1 3,8 11,-2 1,0 0,-1 0,7 25,-7-19,8 17,18 52,-3 2,31 168,-60-252,0 1,0-1,-1 0,0 0,-1 1,0-1,-3 12,2-17,1 0,-1-1,-1 1,1 0,-1-1,1 1,-1-1,-1 0,1 0,0 0,-1 0,0-1,0 1,0-1,-7 4,-32 18,0-3,-1-1,-1-2,-83 22,97-34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11.0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713 1,'-49'35,"10"-8,-49 51,4 4,4 3,3 4,4 3,-75 126,147-217,-10 15,0 1,2 1,-1-1,2 2,1-1,-8 29,14-45,1 0,-1-1,1 1,0 0,-1-1,1 1,0 0,0 0,1-1,-1 1,0 0,0 0,1-1,-1 1,1 0,0-1,-1 1,1-1,0 1,0-1,0 1,0-1,0 1,0-1,1 0,-1 0,0 0,1 1,-1-1,1-1,-1 1,1 0,-1 0,1 0,-1-1,1 1,0-1,-1 1,1-1,0 0,0 0,-1 0,1 0,3 0,7 0,1-1,0 0,-1-1,23-6,312-110,-271 89,-50 20,-9 3,-1 0,1-1,25-15,-39 20,0 0,0 0,0 0,0 0,-1-1,1 1,0-1,-1 0,0 0,0 0,0 0,0 0,0 0,-1-1,1 1,-1-1,0 1,0-1,0 1,0-1,-1 1,0-1,1-4,-4-8,0 0,-1 1,0 0,-1 0,-1 0,0 1,-1-1,-1 1,0 1,-17-22,23 31,-10-13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11.7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1,'1'16,"1"0,0 0,1 1,0-1,2-1,10 28,50 88,-33-72,112 202,-81-153,-47-77,-2 1,0 0,-2 2,8 36,-13-42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12.7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180 1205,'4'-4,"-1"0,-1 0,1-1,-1 1,1-1,-1 0,2-9,3-5,149-309,-54 123,-101 203,0 1,0-1,0 0,0 0,0 0,-1 0,1-1,0 1,-1 0,0 0,1 0,-1 0,0-1,0 1,-1 0,1 0,0 0,-1 0,1 0,-1-1,1 1,-1 0,0 0,0 0,0 0,0 1,0-1,-1 0,1 0,-1 1,1-1,-1 1,1-1,-1 1,0 0,0-1,1 1,-1 0,0 0,0 0,0 1,0-1,-1 0,1 1,-2-1,-13-2,0 0,0 1,0 1,-29 2,30 0,6-1,1 1,-1 0,0 1,1-1,-1 2,1 0,0 0,-1 0,2 1,-1 1,0 0,1 0,-14 10,11-5,1 1,0 0,0 0,1 1,0 0,1 1,0 0,-6 17,-1 7,2 1,2 1,1-1,2 2,-5 73,12-103,0-1,1 1,1-1,-1 0,2 1,-1-1,1 0,0 1,5 9,-6-16,1 0,0 0,0 0,0 0,0 0,0 0,1 0,-1-1,1 0,0 1,0-1,0 0,0 0,0 0,0-1,0 1,1-1,-1 0,1 1,-1-2,1 1,-1 0,1-1,-1 1,1-1,-1 0,7-1,14-2,-1 0,0-1,-1-1,34-13,90-43,-94 38,379-182,-338 154,-3-4,127-101,-202 144,0-1,-1-1,-1 0,0-1,-1 0,-1-1,15-26,-21 32,-1 0,0-1,0 0,-1 0,0 0,-1 0,-1 0,0 0,0-1,-1 1,0 0,-1-1,0 1,-3-12,-2 0,-1 1,0-1,-2 1,-14-27,18 39,-1 1,1 0,-1 0,-1 1,1 0,-1 0,-1 1,0-1,0 2,0-1,-17-9,24 15,0 0,0 0,0 0,0 1,-1-1,1 1,0-1,0 1,-1-1,1 1,0 0,-1-1,1 1,0 0,0 0,-1 0,1 0,0 0,-1 1,1-1,0 0,-1 0,-1 2,2-1,1 0,-1 0,1 0,0 0,0 1,0-1,-1 0,1 0,0 0,0 1,1-1,-1 0,0 0,0 0,1 0,-1 1,0-1,1 0,-1 0,2 1,3 10,1-1,1 0,12 17,62 67,76 99,-130-158,-2 3,-2 0,27 61,-46-88,1 1,-2-1,0 1,0 0,-1-1,-1 1,0 0,-1 0,0 0,-1 0,-1 0,0 0,0 0,-1-1,-1 1,-6 12,1-3,-2-1,-1 0,0-1,-2 0,0-1,-1-1,-34 32,15-19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12.74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1 631,'1'2,"1"0,0 0,0 0,0 0,1-1,-1 1,0-1,1 0,-1 1,0-1,1 0,0 0,-1-1,1 1,-1-1,5 1,0 1,31 7,0-1,0-2,1-2,0-2,49-3,-85 1,1-1,0 1,0-1,-1 0,1 0,0-1,-1 1,1-1,-1 0,1 0,-1 0,0 0,0 0,0-1,0 1,0-1,-1 0,1 0,-1 0,0 0,0 0,0-1,0 1,0-1,-1 1,0-1,2-5,4-14,-2 0,0 0,2-35,-4 28,6-24,-3 0,-3-1,-2 1,-2-1,-10-66,11 118,0 0,-1-1,1 1,-1 0,0 0,0 0,0 0,0 0,0 0,-1 0,0 0,1 0,-1 1,0-1,0 1,0-1,-1 1,1 0,-1 0,1 0,-6-3,8 5,0 0,0 0,0 0,0 0,1 0,-1 0,0 0,0 0,0 0,0 1,0-1,0 0,0 0,0 0,0 0,0 0,0 0,0 0,0 0,0 0,0 1,0-1,0 0,0 0,-1 0,1 0,0 0,0 0,0 0,0 0,0 0,0 0,0 0,0 1,0-1,0 0,0 0,0 0,0 0,0 0,-1 0,1 0,0 0,0 0,0 0,0 0,0 0,0 0,0 0,0 0,0 0,-1 0,1 0,0 0,0 0,0 0,0 0,0 0,10 11,18 12,175 119,39 28,105 107,-12 15,406 455,-700-703,-18-21,-1 1,-1 1,-2 1,0 0,24 47,-42-72,0 1,0 0,0 0,-1 0,1 0,-1 0,1 0,-1 0,1 0,-1 0,0 0,0 0,0 0,0 0,-1 0,1 0,0 0,-1 0,1 0,-1 0,-1 2,1-3,-1 1,1-1,-1 1,1-1,-1 0,0 0,0 0,1 0,-1 0,0 0,0 0,0-1,0 1,0-1,0 1,0-1,-3 0,-10 1,-1-2,0 0,0-1,-20-4,26 4,-94-17,2-5,0-4,2-4,1-4,-111-59,142 58,2-3,-108-83,150 102,0 0,2-1,0-2,2 0,1-1,0-1,2 0,1-2,-18-42,24 42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13.3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2320,'23'-8,"-1"-2,0-1,23-14,10-5,633-274,-593 265,246-96,78-23,84-32,1402-506,-1183 436,-515 186,226-85,-21-31,-372 165,-35 19,-23 13,-15 10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14.1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815 22,'0'-1,"0"0,-1 0,1 0,0 0,-1 0,1 0,-1 0,0 0,1 1,-1-1,0 0,1 0,-1 1,0-1,0 0,1 1,-1-1,0 1,0-1,0 1,0-1,0 1,0 0,0 0,0-1,0 1,-2 0,-30-4,17 5,1 1,-1 0,1 1,0 0,0 1,0 1,1 1,-28 14,-7 8,-49 36,46-27,1 2,3 2,1 3,2 1,2 2,-63 89,95-117,0 0,-11 26,20-39,-1-1,1 0,1 1,-1-1,1 1,0 0,0-1,1 1,0 0,0 0,0-1,0 1,3 9,-2-12,0-1,1 0,-1 1,0-1,1 0,0 0,-1 0,1 0,0-1,0 1,0 0,0-1,1 1,-1-1,0 0,1 0,2 1,48 13,-37-12,833 167,-828-167,-4-1,0 1,-1 0,0 1,26 10,-40-14,1 1,-1 0,1 1,-1-1,1 0,-1 1,0-1,0 1,0 0,0 0,0 0,0 0,-1 0,1 0,-1 0,1 0,-1 1,0-1,0 1,0-1,0 1,0-1,0 1,-1 0,1-1,-1 1,0 0,0-1,0 1,0 0,0-1,-1 1,1 0,-1-1,-1 4,-7 16,-1-1,-2-1,1 0,-2-1,-1 0,-19 20,1 1,21-26,-1-1,0-1,-1 0,-1-1,0 0,0-1,-1 0,-17 7,-22 8,-60 19,-26 12,120-46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14.5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0 433,'5'0,"5"0,5 0,9-4,21-11,21-10,16-6,11-6,11-5,5-4,-3 1,2 4,-9 1,-13 7,-12 5,-20 2,-17 7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15.0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6 514,'-4'4,"3"2,9-1,13-9,16-8,18-16,21-10,15-13,9-6,5-5,5-2,-2 2,-12 3,-13 7,-21 13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15.9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48 182,'-1'10,"-1"0,0 0,-1 1,-6 16,-1 3,5-12,0 1,1 0,1 0,1 0,1 38,2-49,0 0,0 0,1-1,0 1,0-1,1 1,0-1,0 0,0 0,1 0,1 0,-1-1,1 0,0 0,0 0,1 0,9 7,3 0,0-1,2-1,-1-1,1-1,1 0,25 7,11 0,63 9,-1-5,0-4,205 1,-320-17,0 0,-1-1,1 1,0-1,0 0,-1 0,1 0,-1 0,1 0,-1-1,5-2,-7 3,0 0,0 0,0 0,0 0,0-1,0 1,-1 0,1 0,0-1,-1 1,1 0,-1-1,0 1,1 0,-1-1,0 1,0-1,0 1,0-1,0 1,0 0,0-1,0 1,-1-1,1 1,0 0,-1-1,1 1,-1 0,-1-3,-19-40,-49-74,39 69,-22-42,13 22,-3 1,-70-86,105 146,0 0,0 1,-1-1,0 2,0-1,-1 1,0 1,0-1,0 2,0-1,-1 2,0-1,0 1,0 1,-15-2,-3 3,0 0,1 2,-1 1,-51 10,51-6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16.5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83 0,'3'144,"0"-37,-14 133,1-178,-2 0,-32 89,32-116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17.3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1 413,'4'0,"6"-5,9-5,11-5,8-5,6-3,9-6,4-2,5-5,0-5,-1 1,-3 2,-2 4,-8 4,-6 6,-11 3,-11 5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18.9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391 1,'-34'0,"-1"1,1 2,-1 1,1 1,-66 21,70-17,22-8,1 1,-1 0,1 1,0-1,-1 2,1-1,0 1,1 0,-13 8,19-10,-1 0,0-1,1 1,-1 0,1 0,-1 0,1-1,0 1,0 0,0 0,0 0,0 0,0-1,0 1,1 0,-1 0,0 0,1-1,0 1,-1 0,1-1,0 1,0-1,0 1,2 2,30 39,-16-24,123 142,-116-129,0 2,-2 1,21 46,-38-71,0 3,1-1,1 0,0 0,15 20,-21-31,0 1,0-1,0 0,1 1,-1-1,0 0,1 0,-1 0,1 0,0 0,-1 0,1 0,0 0,-1-1,1 1,0 0,0-1,0 0,0 1,-1-1,1 0,0 0,0 0,0 0,0-1,0 1,-1 0,1-1,0 1,0-1,-1 0,1 1,0-1,-1 0,1 0,0 0,-1 0,0 0,1-1,-1 1,0 0,1-1,1-2,12-10,0 0,1 1,0 1,1 0,1 1,0 1,0 1,1 1,0 0,0 1,1 2,-1 0,23-3,1 2,-1 2,0 1,1 3,-1 1,59 10,-52-3,0 3,-1 2,0 2,-1 2,-1 2,-1 2,57 35,-98-53,0 0,0 0,0 0,0 1,-1-1,1 1,-1 0,0 0,0 0,-1 1,1-1,-1 0,0 1,0 0,1 4,-1 0,0-1,-1 0,0 1,-1-1,0 1,0-1,-1 1,-2 10,-2 4,-1 0,-2-1,0 0,-1 0,-20 32,-33 47,-4-2,-5-4,-130 137,171-202,-1-1,-1-1,-1-2,-1-2,-2 0,-56 26,74-41,1-2,-1-1,0 0,-1-1,1-1,-1 0,0-2,0 0,0-1,0-1,0-1,0-1,1 0,-1-1,0-1,-27-10,-79-37,103 42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21.6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19 126,'26'-1,"0"-1,0-2,0 0,0-2,-1-1,0 0,0-2,-1-1,35-20,-51 26,1 1,1 0,-1 1,0-1,0 2,17-2,27-5,-52 8,-1 0,0 0,1 0,-1 0,0 0,1 0,-1 0,0 0,1 0,-1 0,0 0,0 0,1 0,-1 0,0-1,1 1,-1 0,0 0,0 0,1 0,-1 0,0-1,0 1,1 0,-1 0,0 0,0-1,1 1,-1 0,0 0,0-1,0 1,0 0,0-1,1 1,-1 0,0 0,0-1,0 1,0 0,0-1,0 1,0-1,-16-4,-25 0,21 4,0 2,0 0,0 1,0 1,0 1,0 1,1 0,0 2,0 0,0 1,1 1,-24 16,20-13,6-3,1 0,0 1,-22 19,26-16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27.4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 2892,'-5'5,"6"-7,16-9,210-94,234-93,137 20,-195 63,703-176,-413 133,-112-27,-359 107,33-8,389-139,-447 146,226-125,-36 11,-59 33,-116 51,181-101,-72 43,-291 153,-2 3,-1-1,0-1,0-2,-2 0,0-2,24-21,-43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31.8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1 344,'94'-1,"103"3,-192-2,-1 1,1 0,-1 0,1 0,-1 0,0 1,1-1,-1 1,0 0,0 1,0-1,-1 1,1-1,0 1,-1 0,0 0,0 1,5 5,1 5,0 0,-2 1,12 29,3 4,154 273,-164-293,-22-42,-22-45,0-7,-2-6,-29-84,55 132,2 1,0-1,2 0,0-1,2 1,1 0,0-1,4-26,0 39,0 0,1 0,0 0,1 0,0 1,1-1,0 1,15-19,69-75,-88 102,0 0,0 1,1-1,-1 1,1 0,0 0,0 0,-1 0,1 0,1 0,-1 1,0 0,0 0,0-1,1 2,-1-1,1 0,-1 1,0-1,5 1,-2 2,0-1,-1 1,1 0,-1 1,1-1,-1 1,0 0,0 0,0 1,-1 0,6 4,90 85,-66-58,3-2,65 48,-86-73,-2-2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14.19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 1759,'0'53,"-2"5,3-1,3 1,20 110,-19-150,0-1,1 0,1 0,1 0,0-1,1 0,14 17,-15-22,1-1,1-1,-1 1,1-2,1 1,0-1,0-1,1 0,0 0,24 9,-6-7,0-1,0-1,1-1,0-2,0-1,0-2,49-3,-37-2,0-2,0-2,0-1,77-29,-99 29,-1 0,0-1,0-1,-1-1,0-1,-2 0,1-1,-2-1,0-1,18-22,-18 16,-1-1,-1 0,0-1,-2 0,-1-1,-1-1,-2 0,7-29,1-26,-3 0,-3-1,-5-1,-3 1,-3-1,-16-108,1 90,-4 1,-4 1,-5 2,-71-163,68 191,-4 2,-2 1,-62-81,75 115,-2 1,-1 1,-1 1,-2 2,0 1,-2 1,-66-37,94 60,0-1,0 1,-1 0,1 0,-1 0,1 1,-1 0,0 0,-10 0,15 1,0 0,0 0,0 0,0 0,0 1,0-1,0 0,0 1,0-1,0 1,1-1,-1 1,0-1,0 1,0 0,0-1,1 1,-1 0,0 0,1-1,-1 1,0 1,0 1,1-1,-1 0,1 0,-1 1,1-1,0 0,0 0,0 1,0-1,1 0,-1 1,1-1,-1 0,2 3,13 32,1-1,2-1,1-1,2 0,42 52,-14-19,76 106,7-5,8-6,7-7,6-6,7-6,261 178,-414-317,35 24,60 51,-102-79,0 1,0-1,0 0,0 0,0 0,0 1,1-1,-1 0,0 0,0 0,0 1,0-1,1 0,-1 0,0 0,0 0,0 1,0-1,1 0,-1 0,0 0,0 0,1 0,-1 0,0 0,0 0,1 0,-1 0,0 0,0 0,0 0,1 0,-1 0,0 0,0 0,1 0,-1 0,0 0,0 0,1 0,-1 0,0-1,0 1,0 0,1 0,-1 0,0 0,0 0,0-1,0 1,1 0,-1 0,0 0,0-1,0 1,0 0,0 0,0 0,0-1,0 1,1 0,-2-25,-12-34,12 57,-28-112,6 0,4-2,-5-177,23 289,1-1,0 1,0-1,1 1,-1-1,1 1,0-1,0 1,1 0,-1-1,1 1,0 0,4-7,-3 9,-1-1,1 1,0 0,0 0,0 0,0 1,0-1,0 1,1-1,-1 1,0 0,1 1,-1-1,1 0,-1 1,1 0,-1 0,7 0,15 2,0 0,0 2,-1 0,1 2,38 13,117 58,-137-57,276 145,-288-146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28.7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0,'30'35,"-2"2,-2 0,28 53,-23-39,79 132,504 846,-232-313,-255-470,263 445,-42-77,98 148,-185-308,-33 14,29 54,-219-458,-25-48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30.3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0,'0'4,"0"10,4 7,2 5,4 1,0 5,3 6,3 5,-1 3,2-1,-3-5,-3-4,0-9,-1-4,-3-6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30.9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61,'4'-5,"6"0,5-5,1-4,1 0,-2 2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31.6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1,'4'0,"6"4,5 6,1 5,1 1,-2 1,1-2,-3 1,2-3,-3-3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32.9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0,'4'0,"2"5,4 0,0 5,3 4,3 4,3 8,3 4,2 1,1 3,-4 5,4 0,-4-2,1-3,-5-4,-1-2,-2-6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33.6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85,'4'0,"2"-4,7-2,3-4,2 0,3-3,2 1,1 3,-3-2,-6 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35.0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103 0,'-4'0,"0"0,0 1,0-1,0 1,0-1,0 1,1 0,-1 0,0 1,0-1,1 1,-1 0,1 0,-1 0,1 1,0-1,0 1,0-1,-3 5,2-2,1 0,0 1,0-1,0 1,1 0,0-1,0 1,1 0,-1 0,1 0,0 10,0-2,1 0,1 0,0 0,1 0,0 0,2-1,-1 1,1-1,1 1,9 15,7 16,-18-36,0-1,1 1,0-1,1 0,0 0,0 0,1 0,-1-1,12 11,-15-17,0 0,1 0,-1 0,0-1,0 1,0 0,1-1,-1 0,0 1,1-1,-1 0,0 0,1 0,-1-1,0 1,0 0,4-2,45-17,0 1,-25 15,1 1,-1 1,1 1,-1 2,0 1,0 1,0 1,36 11,-58-14,0-1,1 1,-1 0,0 0,-1 0,1 1,0-1,-1 1,1 0,-1 0,0 0,0 0,0 1,0-1,-1 1,1 0,-1 0,0 0,0 0,-1 0,1 0,-1 0,2 9,-3-8,0 0,0 0,0 0,-1-1,0 1,0 0,0 0,0 0,-1 0,0-1,0 1,0-1,0 1,-1-1,0 0,0 0,0 0,0 0,-1-1,1 1,-5 2,-128 90,30-23,64-45,23-17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36.8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1 431,'2'-6,"-1"1,1 0,1 0,-1 0,1 0,0 1,0-1,0 0,1 1,0 0,-1 0,1 0,1 1,4-4,8-10,27-22,1 1,1 2,2 3,2 1,78-36,-65 29,-54 32,-1 0,1 1,1 1,-1-1,1 2,0-1,0 1,0 1,1 0,-1 0,21-1,11 7,-42-3,0 0,1 0,-1 0,1 0,-1 1,1-1,-1 0,0 0,1 1,-1-1,1 0,-1 0,0 1,1-1,-1 0,0 1,1-1,-1 1,0-1,0 0,0 1,1-1,-1 1,0-1,0 1,0-1,0 1,0 1,0-1,-1 0,1 1,-1-1,1 0,-1 0,0 0,0 0,1 1,-1-1,0 0,0 0,0 0,0-1,-2 2,-8 7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52.7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16,'0'-4,"5"-2,5 1,1 5,3 2,-1 6,2 10,2 1,-1 7,0-2,-2 0,1-4,-3-2,2-3,2 0,-1 1,-4-2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53.6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86,'4'0,"6"-4,2-6,2-2,3 3,3-3,3 1,1 3,1-2,-3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15.0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416 880,'2'-1,"0"-1,0 1,0 0,0-1,-1 1,1-1,0 0,-1 0,1 0,-1 0,1 0,-1 0,0 0,0 0,0 0,0 0,0-1,0-3,5-6,25-53,-2-2,23-84,26-145,-69 261,-2-1,-1 0,2-58,-8 92,0 0,1 0,-1 0,-1 0,1 0,0 0,0 1,-1-1,1 0,-1 0,0 0,1 0,-1 1,0-1,0 0,0 0,0 1,0-1,-1 1,1-1,0 1,-1 0,1-1,-1 1,-3-2,2 2,0 1,0-1,0 1,0 0,-1 0,1 0,0 0,0 0,0 1,0-1,-1 1,1 0,0 0,-3 1,-12 6,1 1,0 0,1 1,-19 15,-4 9,0 1,2 1,2 2,2 2,-41 63,35-42,3 2,3 2,-33 91,50-111,2 1,-11 63,22-92,1 1,0-1,2 1,0-1,0 1,2-1,0 1,1-1,9 29,-10-40,0-1,1 0,-1 0,1-1,0 1,1-1,-1 1,1-1,-1 0,1 0,1 0,-1-1,0 0,1 1,0-2,-1 1,1 0,0-1,1 0,-1 0,0-1,8 2,8 0,0-1,0-1,0-1,34-4,-1 0,-4 0,0-2,-1-2,0-2,0-3,-1-1,-1-3,80-39,-41 9,-2-3,-3-4,77-65,14-39,-131 114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56.4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76,'1'-4,"0"-1,0 1,1 0,0 0,0 0,0 0,0 0,0 0,1 0,0 1,0-1,0 1,0 0,0 0,1 0,-1 0,1 0,0 1,0 0,7-4,-10 6,1 1,0-1,-1 0,1 0,-1 1,1-1,-1 0,1 1,-1 0,0-1,1 1,-1 0,0 0,1 0,-1 0,0 0,0 0,0 0,0 0,0 0,0 0,0 1,0-1,0 0,-1 1,1-1,0 3,18 41,-18-40,0 1,0 0,-1 0,0-1,0 1,0 0,0-1,-1 1,0 0,0-1,-1 1,0 0,-2 5,-4 16,7-27,1 1,-1 0,1 0,0 0,0 0,-1 0,1 0,0 0,0 0,0 0,0 0,0 0,0 0,0 0,1 0,-1 0,0 0,0 0,1-1,-1 1,0 0,1 0,-1 0,2 1,-2-2,1 0,0 1,0-1,0 0,0 0,0 1,0-1,0 0,0 0,0 0,0 0,0 0,-1-1,1 1,0 0,0 0,0-1,0 1,1-1,5-2,-1 0,0 0,0-1,0 0,7-6,97-93,-98 91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6:01.45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152 172,'1'-1,"-1"0,0-1,0 1,0-1,0 1,0 0,-1-1,1 1,0-1,-1 1,1 0,-1-1,1 1,-1 0,0 0,1 0,-1-1,-1 0,1 1,0 1,1 0,-1 0,0-1,0 1,1 0,-1 0,0 0,1 0,-1 0,0 0,0 0,1 0,-1 0,0 0,0 0,1 1,-1-1,0 0,1 0,-1 1,0-1,1 0,-2 2,-2 0,0 1,0 1,1-1,-1 1,1-1,-1 1,1 0,-4 7,-9 26,1 1,2 0,1 1,2 0,2 1,2 0,1 0,1 42,4-82,0 135,1-121,1 0,0-1,1 1,1-1,0 0,0 0,12 22,-12-29,1 0,0 0,0 0,0 0,1-1,0 0,0 0,0 0,0-1,1 0,0 0,11 4,11 4,55 13,-42-14,-23-6,-1-1,1 0,-1-2,1 0,0-1,0-1,0-1,0-1,-1 0,1-1,33-11,-49 13,0-1,0 1,0-1,0 0,0 0,-1 0,1 0,-1-1,1 1,-1-1,0 1,0-1,0 0,0 0,-1 0,1 0,-1 0,0 0,0 0,0 0,0 0,0-1,-1 1,1 0,-1-1,0 1,0-1,-1-6,0-7,-1 0,-1 1,0-1,-8-22,-103-265,58 164,23 50,-22-100,54 187,1 1,0 0,-1-1,0 1,0 0,0 0,0 0,0-1,0 1,0 0,-1 1,1-1,-1 0,1 0,-1 1,0-1,-2-1,3 2,-1 1,1-1,-1 1,1-1,-1 1,0 0,1 0,-1 0,0-1,1 2,-1-1,0 0,1 0,-1 0,0 1,1-1,-1 1,-2 1,-6 3,0 1,0 1,0 0,1 0,-12 13,5-6,0-1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6:18.62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924 0,'-6'1,"-1"0,1 0,0 0,0 1,0 0,0 0,0 0,1 1,-1 0,0 0,1 0,0 1,0 0,0 0,0 0,1 0,-5 7,-10 12,1 1,-22 38,12-17,-36 50,-108 166,118-175,-3-3,-121 134,129-167,4 2,-50 73,100-132,2 0,-1 1,1 0,12-8,-9 6,0 0,0-1,14-16,39-67,-50 74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6:19.60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1,'31'3,"0"1,0 1,-1 2,0 1,34 14,-36-12,167 65,244 131,-321-147,117 42,18 10,-249-109,-1-1,1 1,-1 1,0-1,1 0,-1 1,0-1,3 5,-1 3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6:20.68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391 0,'-1'26,"-1"0,-1 0,-2-1,-10 36,-41 98,31-91,-188 528,207-578,-51 117,49-122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6:21.97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1,'24'0,"0"0,0 1,0 2,0 0,0 2,-1 0,0 2,0 0,23 12,54 32,-56-27,2-1,83 27,-108-42,1 0,24 15,-25-13,0 0,25 7,-26-10,-4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08.82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143 329,'2'-91,"0"40,-2-1,-9-62,2 94,-2 29,-6 38,13-42,-28 125,-25 238,36 137,20-386,24 168,-18-242,2 0,2-1,2 0,2-1,1-1,44 79,-50-105,1 0,0-2,1 1,1-1,0-1,0 0,2-1,0 0,0-2,20 12,-10-10,1-1,0 0,1-3,0 0,0-1,37 3,42 1,1-4,0-6,-1-3,1-6,110-22,-48-4,-2-8,222-85,-93-2,-258 110,-2-2,0-2,-2-1,-1-2,47-46,-71 63,1-1,-2 0,1-1,-1 0,-1-1,0 1,-1-1,0-1,0 1,-2-1,1 0,-2 0,0 0,0-1,-1 1,-1-1,0 1,-1-1,-1 1,0-1,0 0,-1 1,-1 0,-1-1,-8-22,-7-3,-1 0,-2 2,-2 0,-1 2,-1 0,-2 2,-37-34,-8 0,-4 2,-85-55,90 72,-2 3,-2 3,-2 4,-94-32,108 48,-1 4,-1 3,0 2,-1 4,-130-3,133 14,1 2,0 4,0 2,1 2,0 4,1 2,1 2,-98 49,134-57,9-6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09.47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53,'1'-2,"-1"0,1 0,-1 0,1 0,0 0,0 0,0 0,0 0,0 0,0 1,0-1,1 0,-1 1,1-1,-1 1,1-1,0 1,-1 0,1 0,0-1,0 1,0 0,0 1,0-1,0 0,0 1,0-1,4 0,62-7,-67 8,30-2,-1 2,1 1,0 1,-1 2,0 1,0 2,0 1,-1 1,0 1,0 2,-1 1,-1 1,0 1,42 32,-43-25,-1 0,-1 2,-1 0,-2 1,0 2,-2 0,0 1,-2 1,-2 0,0 2,-2-1,-2 2,0-1,-2 2,-2-1,-1 1,-1 0,-2 0,-1 51,-6-21,1-41,2-1,0 1,5 36,-3-54,0-1,1 0,-1 1,1-1,0 0,-1 0,2 0,-1 0,0 0,0-1,1 1,0-1,-1 1,1-1,0 0,0 0,0 0,1-1,-1 1,0-1,1 1,5 0,6 3,0-2,0 0,30 2,-9-4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10.53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242 1662,'47'-30,"-2"-3,48-43,-12 9,1306-941,-1326 967,243-180,-294 214,0-1,-1-1,0 0,-1 0,1-1,-2 0,1 0,7-15,-15 23,1 1,0-1,-1 1,0-1,1 1,-1-1,0 1,1-1,-1 1,0-1,0 0,0 1,-1-1,1 1,0-1,0 0,-1 1,1-1,-1 1,0-1,1 1,-1 0,0-1,0 1,0 0,0-1,0 1,0 0,0 0,0 0,0 0,-1 0,1 0,0 0,-1 0,1 1,-3-2,-5-2,-1 1,1 0,-1 1,-17-3,22 4,-69-8,0 2,0 4,-1 4,1 2,0 4,0 3,1 3,1 4,0 2,-87 37,80-23,2 3,1 4,3 3,1 3,2 3,3 4,2 2,-99 108,91-75,3 3,5 2,4 4,4 2,4 2,5 3,5 1,-56 207,85-253,2 0,2 1,3 1,3-1,5 76,-1-125,2-1,-1 1,1-1,1 1,0-1,0 0,1 0,1 0,-1-1,2 1,-1-1,1 0,0-1,1 1,10 9,-7-10,1 0,0 0,0-1,1-1,0 0,0 0,0-1,1-1,0 0,0-1,25 4,-3-4,-1-2,1-1,0-1,0-2,-1-2,1-1,-1-1,0-2,37-16,39-20,137-77,-204 98,545-334,-473 274,-3-5,179-187,-274 262,-17 14,0 0,1 0,-1 0,0 0,0 0,0 0,1 0,-1 0,0 0,0 0,0 0,0 0,1 0,-1 0,0 0,0 0,0 0,1 0,-1 0,0 1,0-1,0 0,0 0,0 0,0 0,1 0,-1 0,0 1,0-1,0 0,0 0,0 0,0 0,0 1,0-1,0 0,0 0,0 0,0 1,0-1,0 0,0 0,0 0,0 1,0-1,0 0,0 0,0 1,-9 40,3-20,-4 35,3 1,2 0,2-1,3 1,10 76,7-11,46 171,19-19,133 297,-143-421,-64-130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11.2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0,'-1'1,"-1"-1,1 1,0 0,-1-1,1 1,0 0,-1 0,1 0,0 0,0 0,0 0,0 0,0 0,0 0,0 1,0-1,1 0,-1 1,0-1,1 1,-1-1,0 3,-12 39,11-36,-10 55,2 1,3 0,2 99,4-109,19 963,-16-1000,2 36,2 0,3 0,21 74,-24-111,0 0,0-1,1 0,1 0,1 0,17 21,-20-28,2 1,-1-1,1-1,0 0,0 0,1 0,0-1,0 0,0-1,0 0,17 5,9-1,1-1,-1-2,1-1,1-2,-1-1,0-2,0-2,0-1,0-2,40-12,-44 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15.54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381 11,'-41'-5,"38"3,-1 1,1 1,-1-1,1 0,-1 1,0 0,1 0,-1 0,1 0,-1 1,0-1,1 1,-1 0,1 0,-1 0,1 0,0 1,-1 0,-3 2,-5 4,1 1,1 0,0 1,0 0,1 1,0-1,-12 22,0 3,-23 54,23-36,2 0,3 1,2 1,-12 93,17-53,6 187,5-233,1-1,3 1,3-1,1-1,20 59,-23-90,0 0,1-1,0 0,1 0,1-1,0 0,22 22,-22-27,0 0,0-2,1 1,-1-1,2-1,-1 0,1 0,0-1,0-1,0 0,22 3,-7-3,0-2,0 0,1-2,-1-2,0 0,0-2,32-8,21-9,81-34,73-46,-206 86,0-1,-1-1,0-1,-2-2,45-43,-59 49,0-1,-1 0,0 0,-1-1,-1 0,0 0,10-34,-7 11,-2-1,5-54,-6 19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12.20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372 52,'-8'-1,"1"0,0-1,-1 1,1-2,0 1,0-1,0 0,-6-4,-40-14,44 19,0 0,0 1,-1 0,1 0,0 1,0 0,0 1,0 0,0 0,-11 4,14-3,1 1,0-1,0 1,0 0,0 0,0 1,1 0,-1 0,1 0,0 0,0 1,0-1,1 1,0 0,0 0,-5 10,-1 8,0 0,2 0,1 1,-6 38,-2 98,12-131,2-1,1 1,2-1,0 0,2 0,1 0,19 53,-18-65,0 0,2 0,0-1,0 0,2 0,0-1,0-1,1 0,1 0,0-1,1-1,0 0,29 16,-20-15,0-2,0 0,1-2,0 0,0-2,41 6,6-5,73-3,-96-4,-41 0,67 5,-71-5,0 1,1-1,-1 1,0 0,0 0,0 0,0 0,0 0,0 0,0 1,0 0,0 0,0-1,-1 2,1-1,-1 0,0 0,4 4,-6-4,0 0,1 0,-1 0,0-1,0 1,0 0,0 0,0 0,0 0,0-1,-1 1,1 0,-1 0,1-1,-1 1,0 0,0-1,0 1,0 0,-2 2,-27 33,23-30,-34 34,-1-2,-54 38,-14 13,87-70,10-7,-1 1,-1-2,0 0,-1-1,0 0,0-2,-1 0,-1 0,-20 6,15-8,5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12.75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1,'5'2,"0"-1,-1 1,1 1,0-1,-1 1,1 0,-1 0,0 0,0 0,6 7,2 1,39 32,-3 3,-1 2,54 74,101 175,-133-187,-5 2,76 188,-120-229,-17-47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13.46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1 333,'84'-4,"143"-25,-120 13,764-119,-54 8,-801 125,156-17,-147 19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14.01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0 295,'1'-1,"-1"0,1-1,0 1,-1 0,1 0,0 0,0-1,0 1,0 0,0 0,0 0,0 0,0 1,0-1,0 0,1 0,-1 1,0-1,1 1,-1-1,2 0,36-12,-31 10,236-64,3 11,473-46,-521 90,42-5,-209 13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15.34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0 132,'57'-3,"-2"-3,1-3,102-29,51-8,-123 33,0 4,1 3,-1 5,130 14,-195-10,0 1,0 1,0 0,-1 2,0 1,0 0,35 22,-45-23,1 1,-1 0,0 0,-1 1,0 1,0 0,-1 0,0 1,-1-1,0 2,-1-1,0 1,-1 0,4 14,-2-4,-2 1,-1-1,0 1,-2-1,0 1,-2 0,-1 0,0 0,-7 30,1-22,-1-1,-2 0,-1 0,-1-1,-1-1,-22 34,5-17,-3-1,-1-2,-2-1,-2-1,-2-3,-1-1,-72 49,77-62,-46 23,71-40,-1 0,0-2,-1 1,1-2,-1 0,0 0,0-1,-16 1,28-3,0 0,0 0,1 0,-1 1,0-1,0 0,0 0,0 0,1 0,-1 0,0 0,0 0,0-1,1 1,-1 0,0 0,0-1,0 1,1 0,-1-1,0 1,1-1,-1 1,0-1,1 1,-1-1,1 0,-1 1,1-1,-1 0,1 1,-1-1,1 0,-1-1,2 1,0 0,-1-1,1 1,0-1,0 1,0 0,1 0,-1 0,0-1,0 1,1 0,-1 1,0-1,1 0,-1 0,1 1,-1-1,4 0,37-12,0 1,1 3,1 2,63-3,-84 7,866-54,-638 45,-218 10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16.34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1 652,'22'-1,"-1"-1,1-1,33-9,1-1,1728-255,16 103,-1695 157,1819-140,-465 117,-1098 53,272 5,-568-32,-47-1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20.4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786 83,'-33'-3,"1"0,0-2,-58-18,-27-4,53 18,-72-3,118 12,0 0,-1 1,1 0,0 2,0 0,1 1,-1 1,-31 13,43-14,-1-1,1 1,1 1,-1-1,1 1,0 0,0 0,0 0,0 1,1 0,0 0,1 0,-1 0,1 1,0-1,0 1,1 0,0 0,-2 13,3-15,1 1,0-1,-1 1,2 0,-1-1,1 1,0-1,0 1,0-1,1 1,-1-1,2 0,-1 0,0 0,1 0,0 0,0 0,0-1,1 0,0 1,0-1,0-1,0 1,0 0,9 4,31 14,0-2,2-2,0-1,58 11,-55-16,-1 2,-1 2,0 2,48 27,-87-39,0-1,-1 1,0 1,-1-1,1 1,-1 0,0 1,-1-1,0 1,0 0,-1 0,0 1,0 0,-1-1,0 1,-1 0,3 13,-1 7,0 0,-2 1,-2-1,-3 37,1-48,-1 0,-1 0,-1 0,-1-1,0 0,-1 0,0 0,-2-1,0 0,-14 18,13-20,-1-1,0 0,0-1,-1 0,-1-1,0 0,0-1,-1 0,0-1,-1-1,-21 9,27-14,-1-1,0 0,0 0,0-1,0 0,-1 0,1-1,0-1,0 0,0 0,0-1,0 0,0-1,0 0,1-1,-16-7,-7-7,0-1,2-2,-34-28,56 43,-15-12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21.90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1 153,'0'-3,"1"1,-1-1,1 1,0 0,0-1,0 1,1 0,-1 0,1-1,-1 1,1 0,-1 1,1-1,0 0,0 0,0 1,0-1,4-1,42-23,-12 10,1 1,0 3,1 0,1 3,-1 1,2 2,65-2,-95 9,1 0,-2 0,1 1,0 0,0 0,-1 1,1 1,-1 0,0 0,0 0,0 1,-1 1,13 9,-11-5,0-1,-1 1,0 1,-1-1,0 1,0 1,-1 0,-1 0,7 17,-7-12,0-1,-2 1,0-1,0 1,-2 1,0-1,-1 0,-1 0,0 0,-2 1,0-1,0 0,-2 0,0 0,-1-1,-9 21,8-28,0 1,-1-1,0 0,-1-1,0 0,0 0,-11 8,17-14,8-4,1 0,-1 1,1 0,0 0,-1 0,9 1,-1-1,45-5,0-2,0-3,-1-3,-1-2,0-2,97-47,-139 57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22.71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1 348,'13'-2,"0"0,0-1,0-1,-1 0,1-1,-1 0,14-8,17-7,135-47,3 7,3 8,248-37,-337 74,-63 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23.48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0,'1'7,"0"-1,1 1,0-1,1 0,0 0,-1 0,2 0,-1 0,8 9,-3-2,154 230,58 96,-156-231,60 139,-110-213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15.91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1,'5'0,"9"4,12 10,22 16,29 23,43 42,37 35,16 25,6 11,-8 4,-11-2,-19-20,-26-19,-24-27,-27-22,-20-25,-18-21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30.95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1169 19,'0'-1,"-1"0,1 0,-1 0,1 0,-1 0,1 0,-1 0,0 0,1 1,-1-1,0 0,0 0,1 1,-1-1,0 0,0 1,0-1,0 1,0-1,0 1,0-1,0 1,0 0,0 0,0-1,0 1,0 0,0 0,-1 0,0 0,-37 0,-220 43,168-24,-95 8,-86-23,47-2,221-3,0 1,1 1,-1-1,0 0,1 1,-1 0,1 0,-1 0,1 0,-1 1,1-1,0 1,0 0,-1 0,-4 4,7-4,0 0,0 0,0 1,0-1,0 0,1 0,-1 0,0 1,1-1,0 0,0 1,0-1,0 1,0-1,0 0,0 1,1-1,-1 0,1 0,0 1,0-1,-1 0,1 0,1 0,1 3,215 381,-148-268,6 3,51 94,-126-213,0 1,1-1,-1 1,0-1,1 1,0-1,-1 0,1 1,0-1,0 0,0 0,1-1,-1 1,0 0,1-1,-1 1,1-1,3 1,-4-1,1-2,0 1,-1 0,1 0,-1-1,1 1,-1-1,1 0,-1 0,1 0,-1 0,0 0,1-1,-1 1,0-1,0 1,0-1,0 0,0 0,2-3,90-96,54-51,-134 139,213-179,-182 159,1 1,1 3,69-32,-99 53,0 1,0 1,1 0,0 2,1 0,-1 1,0 1,1 0,18 2,-22 1,-1 1,0 1,0 0,0 1,-1 0,1 1,-1 0,0 2,-1-1,1 1,-1 1,14 12,-2 0,-1 2,-1 1,-1 0,-1 2,-1 0,-1 2,-1 0,-1 0,-2 1,-1 1,-1 1,-2 0,-1 0,-1 1,-1 0,-2 0,1 34,-7-53,-1 1,0 0,0-1,-1 0,-1 0,0 0,-1 0,0 0,-1-1,0 0,0 0,-2-1,-7 10,-18 19,-69 64,90-92,-67 60,-2-4,-4-4,-131 75,200-130,-1 0,0-2,0 0,-21 5,-7 1,29-7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32.68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1013 30,'0'-1,"-1"0,1 0,-1 0,1 0,-1 0,0 0,1 0,-1 0,0 0,0 0,1 0,-1 0,0 0,0 1,0-1,0 0,0 1,0-1,0 1,0-1,-1 1,1-1,0 1,0 0,0 0,-1-1,-1 1,-38-5,36 5,-95-4,-114 9,177-1,0 2,1 1,-1 2,2 2,0 1,0 2,1 1,1 1,0 2,1 2,1 0,2 3,-41 37,58-47,0 1,1 1,0 0,2 0,-1 1,2 1,0-1,1 1,1 0,-4 21,8-31,0 0,1 0,0 0,0 0,1 0,0 0,0 1,0-1,1 0,0 0,1 0,0 0,0 0,0 0,1-1,0 1,0-1,1 1,-1-1,1 0,1-1,-1 1,1-1,0 0,0 0,1 0,0-1,6 5,20 7,0-1,1-1,1-2,35 8,-1 0,130 39,-83-27,-1 4,149 72,-252-103,0 1,0 1,0 0,-1 0,0 1,14 15,-22-21,0 0,-1 0,1 0,0 1,-1-1,0 0,1 1,-1-1,0 1,0-1,-1 1,1 0,0-1,-1 1,0 0,1-1,-1 1,0 0,-1 0,1-1,0 1,-1 0,1-1,-1 1,0 0,0-1,0 1,0-1,-1 0,1 1,0-1,-1 0,0 0,1 0,-1 0,-3 3,-10 9,0-1,-1-1,0 0,-31 16,-81 33,43-22,-197 86,195-88,45-16,27-12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38.7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1707,'2'-30,"1"0,1 0,2 0,2 1,15-42,2-11,27-99,90-344,-108 371,21-226,-52 351,-1 18,-1 1,0-1,0 0,-1 1,0-1,-1 0,0 1,0-1,-7-20,8 31,0-1,0 1,-1-1,1 1,0-1,-1 1,1-1,0 1,-1-1,1 1,0 0,-1-1,1 1,-1 0,1-1,-1 1,1 0,-1-1,1 1,-1 0,1 0,-1 0,1-1,-1 1,0 0,1 0,-1 0,1 0,-1 0,1 0,-2 0,-12 14,12-11,1 0,-1 0,1 1,0-1,0 0,0 0,0 1,0-1,1 0,0 1,0 4,1-4,1 0,-1 0,1-1,0 1,1-1,-1 1,0-1,1 0,0 0,0 0,0 0,0 0,0-1,1 0,-1 1,1-1,4 2,9 4,0-1,29 8,174 42,-97-28,208 80,-311-101,38 17,89 51,-133-67,-1 0,1 0,-1 1,-1 1,0 0,-1 1,0 0,0 1,-2 0,1 1,11 22,-18-28,0 1,0 0,-1 0,0-1,-1 1,0 1,0-1,-1 0,0 0,0 0,-3 12,0-6,-1 1,0-1,-1 0,-1 0,-15 27,0-9,-1 0,-2-1,-1-2,-39 38,-54 39,70-66,1 2,-70 85,102-106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39.8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318 1461,'-4'2,"-1"0,1 1,-1-1,1 1,0 0,0 0,0 0,0 1,1-1,-1 1,1 0,-5 7,1-2,-10 13,1 0,1 2,1 0,1 0,1 1,-10 32,0 11,-16 84,34-135,1-6,1-1,0 1,0 0,0 17,2-27,0 1,0 0,0-1,0 1,1-1,-1 1,0-1,1 1,-1-1,1 1,-1-1,1 1,0-1,-1 0,1 1,0-1,0 0,0 0,0 1,0-1,1 0,-1 0,0 0,0-1,1 1,-1 0,0 0,1-1,-1 1,1 0,-1-1,1 0,-1 1,1-1,-1 0,1 0,-1 0,3 0,15-2,-1-2,0 0,0-1,0-1,0 0,-1-1,0-1,16-11,2 2,40-22,-1-2,-2-4,84-69,-152 112,-1-1,-1 1,1-1,0 0,-1 1,1-1,-1 0,0 0,0-1,3-4,-5 7,0 1,0-1,0 1,0-1,0 1,0-1,0 0,0 1,0-1,0 1,0-1,0 1,0-1,-1 0,1 1,0-1,0 1,-1-1,1 1,0-1,-1 1,1-1,0 1,-1 0,0-1,-24-8,-15 5,-41 1,42 2,-49-6,47 1,13 3,1-2,-1 0,1-2,-27-11,50 16,0-1,0 0,0 0,0 0,1 0,-1-1,1 1,0-1,0 0,0 0,0 0,1 0,-1 0,1-1,0 1,1-1,-1 0,1 1,0-1,0 0,0 0,1-8,-2-9,2 0,1 0,6-39,42-199,-21 125,16-208,-42 302,-1-1,-3 1,-1-1,-2 1,-1 0,-3 1,-1 0,-2 0,-25-55,27 75,-1 0,-1 1,0 0,-24-26,30 37,-1 1,0 0,-1 1,1 0,-1 0,0 1,-1 0,1 0,-1 1,0 0,0 0,-17-4,25 8,-1 0,1-1,0 1,-1 0,1 0,0 0,-1 0,1 0,-1 0,1 0,0 0,-1 1,1-1,0 0,0 1,-1-1,1 1,-2 1,2-2,1 1,-1 0,1 0,-1-1,1 1,0 0,-1 0,1 0,0 0,0-1,-1 1,1 0,0 0,0 0,0 0,0 0,0 0,0 0,0-1,1 1,-1 1,3 7,0-1,0 1,1-1,7 12,-8-15,87 146,154 194,138 112,-350-420,224 242,-194-218,3-2,93 64,-149-116,31 25,-38-31,-1 1,0-1,0 0,0 1,0 0,0-1,0 1,-1-1,1 1,0 0,-1 0,0-1,1 1,-1 0,0 0,0 0,0 0,0-1,0 1,0 0,0 0,-1 0,0 2,-9 18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40.3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1572,'26'-15,"0"-2,-2 0,40-38,-6 6,600-446,22 26,-491 340,263-180,-424 293,-28 16,0 0,0 0,0 0,0 0,0 0,0 0,0 1,0-1,0 0,0 0,0 0,0 0,0 0,0 0,0 0,0 0,0 0,0 0,0 1,1-1,-1 0,0 0,0 0,0 0,0 0,0 0,0 0,0 0,0 0,0 0,0 0,0 0,0 0,1 0,-1 0,0 0,0 0,0 0,-39 33,12-13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40.9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1256,'41'-37,"1"3,2 1,49-27,-4 2,113-80,440-293,28 47,-549 315,-104 58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8:22.2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1622,'3'-52,"1"0,3 1,2-1,3 1,1 1,40-96,161-272,-199 391,162-271,-139 242,2 1,2 2,58-54,-83 91,1 0,0 2,2 0,-1 1,2 1,0 1,0 1,1 1,38-11,-33 14,0 1,1 1,0 2,0 0,0 2,0 1,51 9,-44-3,0 2,-1 1,-1 1,0 2,0 1,-1 2,-1 1,-1 2,0 0,-1 3,-2 0,0 1,-1 2,-2 1,0 0,-2 2,-1 1,-1 0,-2 2,-1 0,-1 1,-2 0,-1 1,-2 1,-1 0,-1 1,5 52,-9-32,-3 1,-2-1,-2 1,-3 0,-20 92,-3-37,-73 188,53-185,-5-3,-4-2,-119 167,139-224,-69 76,125-153,24-22,19-7,2 4,2 2,3 4,1 2,2 3,104-39,-74 37,-78 34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8:23.2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1613,'4'-1,"-1"0,1 0,-1-1,1 0,-1 1,0-1,1-1,-1 1,0 0,4-5,7-4,977-665,-932 635,-8 6,564-429,-615 464,-1 0,1 0,0 0,-1-1,1 1,0 0,-1 0,1 0,0 0,0 0,-1 0,1 0,0 0,-1-1,1 1,0 0,0 0,-1 0,1-1,0 1,0 0,0 0,-1-1,1 1,0 0,0 0,0-1,0 1,0 0,-1-1,1 1,0 0,0-1,0 1,0 0,0-1,0 1,0 0,0-1,0 1,0 0,0 0,0-1,0 1,1 0,-1-1,0 1,0 0,0-1,0 1,0 0,1 0,-1-1,0 1,0 0,1 0,-1 0,0-1,0 1,1 0,-1 0,0 0,0 0,1-1,-1 1,0 0,1 0,-34 1,23-1,-132 1,0-7,1-5,0-7,-226-58,311 64,43 10,-1 0,1-1,0 0,-1-1,1-1,1 0,-19-10,30 15,1-1,-1 1,1 0,-1-1,1 1,-1-1,1 1,-1-1,1 1,-1-1,1 1,0-1,-1 1,1-1,0 1,-1-1,1 0,0 1,0-1,0 1,-1-1,1 0,0 1,0-1,0 0,0 1,0-1,0 0,0 1,1-1,-1 0,0 1,0-1,0 1,1-1,-1 0,0 1,1-1,-1 1,0-1,1 1,-1-1,1 1,-1-1,1 1,-1-1,1 1,-1 0,1-1,-1 1,1 0,-1-1,1 1,0 0,0 0,41-17,-38 16,97-25,170-22,-181 34,138-15,1 10,334 15,-561 4,11 0,-1 1,1 0,0 1,-1 0,15 5,-25-6,1 0,-1 0,1 0,-1 1,1-1,-1 1,0-1,0 1,0 0,0 0,0 0,0 0,0 0,-1 0,1 0,-1 1,1-1,-1 1,0-1,0 1,0-1,0 1,-1 0,1-1,-1 1,1 0,-1-1,0 1,0 5,-4 20,-1 0,-1 0,-12 34,-6 30,-22 125,-61 324,100-492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8:24.2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2336,'0'-5,"1"1,0 0,0-1,0 1,0 0,0 0,1 0,0 0,0 0,0 1,0-1,1 1,-1-1,5-4,51-45,-37 36,552-449,696-693,-1245 1134,131-145,-133 143,-2 0,0-2,-2 0,20-45,-36 70,0 0,-1 0,1-1,-1 1,0-1,0 1,0-1,-1 1,0-1,0 1,0-1,0 1,0-1,-1 1,0-1,0 1,0-1,-4-6,2 6,0 0,-1 0,1 0,-1 1,-1 0,1-1,0 1,-1 1,0-1,0 1,0-1,-8-2,-8-3,-1 1,0 1,0 1,0 1,-1 1,-29-2,1 4,0 1,0 3,0 3,0 1,1 3,0 2,1 2,0 2,1 2,1 2,-53 30,67-30,0 1,0 1,2 2,1 1,1 2,1 1,2 1,0 1,2 1,1 1,2 1,1 1,2 1,0 1,-16 49,18-23,1 0,4 1,2 0,3 1,3 0,2 0,3 0,3-1,3 1,19 75,-20-113,0-1,3 0,0 0,1 0,1-2,1 1,1-2,1 0,1 0,0-1,26 22,-17-21,0-2,1 0,1-2,0-1,1-1,1-1,1-2,55 16,-30-13,1-3,95 9,-124-19,0-2,0 0,-1-2,1-1,0-1,-1-1,50-17,-62 17,0-2,-1 0,1-1,-2 0,1-1,-1 0,0-1,-1 0,0-1,-1 0,0-1,-1 0,0-1,-1 1,-1-2,0 1,10-28,-2-6,-3-1,-1 0,-3 0,3-56,-4 80,-6 24,-1-1,0 1,1 0,-1 0,0 0,1-1,-1 1,0 0,1 0,-1 0,1 0,-1 0,0 0,1 0,-1 0,1 0,-1 0,1 0,-1 0,0 0,1 0,-1 0,1 0,-1 1,0-1,1 0,-1 0,0 0,1 1,-1-1,0 0,1 1,30 39,-29-37,214 337,102 155,38-28,-309-415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8:25.2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563 97,'-12'1,"-1"0,1 1,0 0,1 1,-1 0,0 1,1 1,0 0,0 0,0 1,0 0,1 1,0 0,1 1,0 0,-9 10,-14 17,1 2,-45 70,69-97,-29 47,2 1,-49 116,69-138,1 1,2 1,2 0,1 1,2 0,-1 53,6-85,1 0,0 0,1 1,0-1,0 0,1 0,0 0,0 0,0-1,1 1,4 8,-4-12,-1-1,0 1,1 0,-1-1,1 1,0-1,0 0,0 0,0 0,0-1,0 1,1-1,-1 1,0-1,1 0,-1-1,1 1,-1 0,1-1,0 0,-1 0,1 0,-1 0,5-1,6-1,-1 0,1-1,-1 0,0-1,1-1,-2 0,1 0,-1-1,1-1,20-16,-25 17,0 0,-1-1,0 0,0-1,-1 1,0-2,0 1,-1 0,0-1,0 0,-1 0,0 0,0-1,-1 0,3-17,0-49,-3-1,-3 1,-3-1,-18-101,11 125,-19-57,17 67,1 0,-8-68,19 108,0 1,0-1,0 1,0-1,0 0,0 1,1-1,-1 1,1-1,0 0,-1 1,1 0,0-1,1 1,-1 0,3-4,-3 5,0 0,0 1,0-1,1 1,-1-1,0 1,0-1,1 1,-1 0,0-1,1 1,-1 0,0 0,1 0,-1 0,0 0,1 0,-1 1,0-1,1 0,-1 1,0-1,0 1,1-1,-1 1,0 0,0-1,0 1,0 0,0 0,0 0,0 0,1 1,41 34,-2 1,53 62,61 97,-50-61,63 87,-147-199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16.83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155 0,'-49'734,"47"-718,-25 172,21-155,-2-1,-1-1,-22 53,9-55,22-29,0 0,0 0,0 0,0 0,0 0,0 0,0 0,0 0,0 0,0 0,0 0,0 0,0 0,0-1,0 1,0 0,0 0,0 0,0 0,0 0,0 0,15-16,-10 11,1 1,0-1,0 1,0 0,0 1,0-1,1 1,-1 0,1 1,0 0,0 0,0 0,0 1,0 0,1 0,-1 1,0 0,0 0,0 1,1 0,-1 0,0 1,0-1,0 2,8 2,426 150,166 49,-433-156,-144-42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8:25.7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1,'5'0,"5"0,5 8,5 3,7 13,3 6,6 7,0-4,-1 2,-3-1,-2-6,-2-3,-6-3,-6-4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8:26.1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46,'0'-5,"0"-5,0-5,0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8:27.1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1 353,'13'0,"1"2,-1 0,0 0,0 1,0 0,0 1,-1 1,13 6,16 11,38 25,-19-9,16 4,-33-19,0 2,-1 1,73 63,-114-88,0 0,0 0,0 0,0 0,0 0,0 0,0 0,0 0,-1 0,1 1,0-1,-1 0,1 0,-1 1,1 1,-1-2,0-1,0 1,-1-1,1 1,0-1,0 0,0 1,-1-1,1 1,0-1,0 0,-1 1,1-1,0 0,-1 1,1-1,0 0,-1 0,1 1,-1-1,1 0,0 0,-1 0,1 1,-1-1,1 0,-1 0,1 0,-1 0,-3 0,1 1,0-1,0 0,-1-1,1 1,0 0,0-1,-1 0,1 0,0 0,-5-2,-6-6,1 0,0-1,1-1,0 1,0-2,1 0,1 0,-18-27,8 6,1-1,-24-58,35 70,1 0,1 0,1 0,1-1,1 0,1 0,1 0,1 0,4-38,-2 55,0 0,1-1,-1 1,1 0,0 1,1-1,-1 0,1 1,0 0,1 0,-1 0,1 0,0 1,0 0,1 0,-1 0,1 1,-1-1,1 1,11-3,12-6,1 2,58-12,-87 21,30-6,0 2,0 0,1 2,-1 2,1 1,44 5,-62-3,0 1,0 0,0 1,0 1,-1 0,1 1,-1 0,0 1,-1 1,0 0,0 0,-1 1,0 1,0 0,-1 0,10 15,25 37,36 45,15 25,-16-19,-58-86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8:30.4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135 1115,'19'2,"0"-1,0 2,0 1,-1 0,1 1,-1 1,0 1,-1 0,23 14,14 11,74 59,389 347,-30 35,-452-439,-16-18,-2 1,0 1,-1 0,-1 1,0 1,22 40,-37-59,1 0,-1 0,1 0,-1 0,1 0,-1 1,0-1,0 0,1 0,-1 0,0 0,0 1,0-1,0 0,0 0,0 0,-1 1,1-1,0 0,-1 0,1 0,-1 0,1 0,-1 0,1 0,-1 0,0 0,0 1,-1 0,0-1,0 0,-1 0,1 0,0 0,0-1,-1 1,1 0,0-1,-1 0,1 1,0-1,-4-1,-8 1,1-2,-1 0,-25-7,-2-5,1-2,0-1,-43-26,-110-79,45 21,5-7,5-5,4-7,6-5,-149-189,243 271,3-3,1 0,-40-85,60 110,2-1,1 0,0 0,2 0,0-1,2 0,0 0,2 0,0 0,2 0,4-33,3 15,2 1,1 0,2 1,2 0,2 1,1 1,2 1,1 0,2 2,1 0,2 2,1 1,2 1,1 1,45-34,-47 41,17-13,52-32,-84 59,1 1,-1 0,1 1,0 0,1 1,-1 1,1 0,0 1,17-1,-28 4,-1 0,0 0,0 1,1-1,-1 1,0 0,0 0,1 0,-1 0,0 1,0-1,0 1,-1 0,1-1,0 1,-1 1,1-1,-1 0,0 1,1-1,-1 1,-1 0,1-1,0 1,0 0,-1 0,0 0,0 0,0 1,0-1,1 4,2 11,-1 1,0 0,-2 0,0 22,-1-36,0 19,-2 1,-1-1,-1 1,-1-1,-1 0,-1-1,-1 1,-20 38,-2-6,-3-2,-45 60,24-51,41-47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8:31.4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223 554,'-9'1,"0"0,0 0,0 1,1 0,-1 1,1 0,0 0,-1 1,2 0,-1 0,0 1,1 0,0 0,0 1,0 0,1 0,0 0,-7 10,5-5,0-1,1 1,0 0,1 1,0-1,1 1,0 1,1-1,1 1,0-1,-3 26,6-35,0 1,0-1,0 0,0 1,1-1,-1 0,1 1,0-1,0 0,0 0,0 0,1 0,-1 0,1 0,0 0,0 0,0-1,5 6,-3-5,1 1,0-1,0 0,0 0,0-1,0 1,0-1,1 0,-1-1,8 2,5 0,0-1,0-1,0-1,1 0,-1-1,19-4,90-25,240-88,-301 94,-1 2,-1-2,0-4,107-63,-164 86,-1 1,1-1,-1 0,-1 0,1-1,0 0,-1 0,0 0,4-8,-8 11,0 1,0-1,-1 1,1-1,0 0,-1 1,0-1,1 0,-1 1,0-1,0 0,-1 0,1 1,-1-1,1 0,-1 1,0-1,0 0,0 1,0-1,0 1,-1 0,1-1,-1 1,0 0,1 0,-1 0,0 0,-4-2,-32-31,-1 2,-83-52,-97-40,201 115,-169-80,167 81,-1 2,0 0,0 2,-1 0,0 2,0 0,-29 1,45 2,-1 2,1-1,-1 1,1 0,-1 0,1 1,0 0,0 0,0 0,0 1,1 0,-1 0,1 1,0-1,1 1,-6 6,-9 12,1 1,-20 34,21-30,1-2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8:32.0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0,'5'1,"1"-1,-1 1,0 1,0-1,0 1,0-1,0 1,0 1,-1-1,1 1,0 0,7 6,51 51,-32-28,52 44,3-4,170 108,-229-164,0-1,1-2,0 0,1-2,1-1,0-2,0-1,1-1,-1-1,1-2,41-1,-48-3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8:33.7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1649,'128'-114,"-1"2,-119 103,27-24,-3-1,-1-2,-1-1,-2-1,30-55,-56 88,1-1,-1 1,0 0,-1 0,1-1,-1 1,0-1,-1 1,1-1,-1 0,0 1,0-1,-2-9,1 13,0 1,1-1,-1 0,0 0,0 1,0-1,0 1,0-1,0 1,0-1,0 1,-1 0,1-1,-1 1,1 0,-1 0,-2-1,1 0,0 1,0 1,0-1,-1 0,1 1,0-1,0 1,-1 0,1 0,0 0,-1 1,-5 1,-4 1,1 2,0-1,0 2,0-1,1 2,0 0,0 0,1 1,0 0,0 0,-9 12,-17 19,-39 56,66-83,5-7,-55 81,54-78,0 0,1 0,0 0,1 0,0 1,0-1,1 1,0 0,-1 11,3-19,0 0,0 0,0 1,0-1,0 0,1 0,-1 1,0-1,1 0,-1 0,1 0,-1 0,1 1,0-1,-1 0,1 0,0 0,0 0,0-1,0 1,0 0,0 0,0 0,0-1,2 2,1-1,0 1,-1-1,1 0,0-1,0 1,0-1,0 1,6-2,4 0,-1 0,1-2,-1 1,14-6,5-4,0-1,-1-2,0-1,-1-2,-1 0,43-38,-36 24,-2-3,-1 0,-1-2,29-48,99-136,-159 220,1-1,-1 0,-1 0,1 1,0-1,0 0,-1 0,1 0,-1 0,1 0,-1 1,0-1,0 0,0 0,0 0,0 0,0 0,-1 0,1 0,-1 0,0-2,-1 1,1 0,-1 0,0-1,-1 2,1-1,0 0,-1 0,0 1,1-1,-6-2,-3-2,1 1,-1 0,-1 1,1 0,-23-6,10 5,0 2,-1 0,0 1,0 2,0 0,1 2,-1 1,-28 5,40-5,1 1,0 1,1-1,-1 2,1 0,-1 0,2 1,-1 0,1 1,0 0,0 1,0 0,1 1,1 0,0 0,0 0,0 1,-6 12,3 1,2 1,0 1,1 0,2 0,0 0,2 1,0-1,2 1,1 0,1 0,2 0,5 36,-5-53,1 1,0-1,1 1,0-1,0 0,1-1,0 1,1-1,0 0,0 0,1 0,0-1,0 0,0-1,1 0,0 0,0 0,1-1,17 8,11 3,1-1,1-2,62 12,-23-8,2-4,128 4,-150-16,0-3,0-2,0-3,79-21,-118 23,-1-1,0 0,0-2,0 0,-1-1,0-1,0-1,-2 0,1-1,18-19,-16 12,-2-1,0 0,-2-1,0-1,-1 0,-1-1,12-33,-11 21,-2 0,-2 0,-1-1,-1-1,-2 1,-2-1,-1 0,-2 1,-2-1,-1 0,-12-58,4 53,-1 1,-2 0,-2 0,-2 2,-1 0,-2 1,-1 2,-3 0,-44-52,37 53,0 1,-59-45,78 69,1 1,-1 0,0 1,-1 1,0 0,0 1,-1 0,0 1,1 1,-2 0,-24-3,38 7,0 0,0 0,0-1,0 1,0 1,0-1,0 0,0 0,1 1,-1-1,0 1,0-1,0 1,0 0,0 0,1 0,-1 0,0 0,1 0,-1 1,1-1,-1 0,1 1,0-1,-1 1,1 0,0-1,0 1,0 0,0 0,1-1,-1 1,0 0,1 0,-1 0,1 0,0 0,0 0,0 0,0 0,0 0,0 0,0 0,0 0,1 0,-1 0,2 3,1 7,0-1,1 1,1-1,0 0,0 0,10 14,13 14,2-2,2-1,1-1,2-2,57 43,209 118,-168-122,53 31,-156-83,-1 0,0 2,46 47,-62-54,-1 0,-1 1,0 0,-1 1,-1 0,-1 1,0 0,-1 0,-1 0,-1 1,-1 0,0 0,-1 0,-1 1,-1-1,-2 26,-2-4,-2 0,-2 0,-1-1,-2 0,-2-1,-28 65,33-89,-1 1,0-1,-1-1,0 1,-1-1,-13 13,3-8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8:34.1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8:34.5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8:35.2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2447,'0'-2,"1"0,-1 0,1-1,0 1,0 0,-1 0,1 0,1 1,-1-1,0 0,0 0,1 0,-1 1,1-1,2-2,31-22,9-1,65-27,-10 5,1658-995,-1665 983,1347-922,-1234 833,-177 130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17.54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5163,'3'0,"0"-1,-1 0,1 0,-1 0,1 0,-1-1,1 1,-1-1,0 1,1-1,-1 0,3-3,7-5,259-164,-109 75,75-54,77-60,97-79,2373-1730,-331 114,-2346 1820,105-95,-350 274,104-68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8:35.7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1907,'10'-1,"0"-1,0 1,-1-2,1 1,0-2,-1 1,1-1,10-7,14-4,1314-607,69-263,-1221 752,73-53,-244 166,-10 6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05.0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1,'68'1308,"-44"-1141,86 310,-100-447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05.93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0,'4'62,"3"0,3-1,25 89,-15-66,173 599,-175-624,-3 1,11 78,-2 13,-23-129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06.66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1 151,'41'-3,"1"-2,0-3,-1 0,-1-3,43-17,59-14,-66 25,99-10,-154 26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07.27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152 29,'1'-1,"-1"0,0-1,0 1,0 0,0-1,0 1,0 0,0 0,0-1,-1 1,1 0,0 0,-1 0,1-1,-1 1,0 0,1 0,-1 0,0 0,1 0,-1 0,-2-1,3 2,-1 0,0 0,0 0,0 0,0 0,0 0,0 0,0 0,0 0,0 1,0-1,0 0,0 1,0-1,1 1,-1-1,0 1,0-1,1 1,-1 0,-1 1,-4 3,1 1,0 0,0 0,1 0,0 1,-5 8,-3 16,2 1,1 0,1 0,-4 49,-3 140,11-134,1-39,-8 330,13-309,3 1,2-1,25 96,-26-142,0 1,2-1,1 0,0 0,2-1,1 0,26 36,-36-55,1-1,0 1,0-1,0 1,0-1,0 0,0-1,1 1,-1 0,1-1,-1 0,1 0,0 0,-1 0,9 0,7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08.1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273 0,'-7'0,"0"0,-1 1,1 0,0 0,0 1,-1-1,1 2,0-1,1 1,-9 4,4 0,0 1,0 0,1 1,-16 17,11-10,1 0,1 1,1 0,0 0,-14 30,22-37,-1 0,2 0,-1 1,2 0,-1 0,1 0,1 0,0 0,1 0,0 0,0 0,3 14,-1-18,0 0,1 0,0 0,0-1,0 1,1-1,0 0,0 0,1 0,0-1,0 1,10 8,10 6,45 28,-42-29,265 161,-292-179,1-1,-1 0,1 1,-1-1,0 1,1-1,-1 1,0 0,0 0,0-1,0 1,1 0,-1 0,0 0,0 0,-1 1,1-1,0 0,0 0,0 0,-1 1,1-1,-1 0,1 1,-1-1,0 0,1 1,-1 2,-1-1,-1 1,0-1,0 0,-1 0,1 0,-1 0,1-1,-1 1,-5 3,5-4,-14 14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09.84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248 0,'-6'3,"0"-1,0 1,0 0,0 0,1 1,-1-1,1 1,0 1,0-1,-8 10,8-9,-11 10,0 1,1 1,1 0,0 1,-21 38,32-50,0 0,1 0,0 1,0-1,0 1,0-1,1 1,0-1,1 1,-1 0,1 0,1-1,-1 1,1 0,0-1,1 1,0-1,0 1,0-1,1 0,-1 0,1 0,1 0,4 6,21 23,1-1,2-2,58 46,41 40,-111-97,-1 1,-1 1,0 0,-2 2,-1 0,-1 0,18 46,-27-58,-1 1,0-1,-1 1,-1 0,0 0,0 17,-2-27,0 0,-1 0,0 0,1 0,-2 0,1 0,0 0,-1 0,1-1,-1 1,0 0,-1-1,1 1,-1-1,1 0,-1 0,0 0,0 0,0-1,0 1,-1-1,1 1,-1-1,1 0,-7 2,-11 2,0 0,0-1,0-1,0-1,-33 1,-21 3,12 6,-28 4,83-16,0 0,0-1,0 0,0 0,1-1,-1 0,0 0,-14-5,7-3,3-1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10.57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1,'11'0,"-1"0,0 0,1 1,-1 0,0 1,0 0,0 1,0 0,0 0,0 1,-1 0,0 1,0 0,17 13,41 36,111 117,42 83,-179-206,239 323,-221-278,-4 2,52 125,-98-197,-1 0,-1 0,-1 0,-1 1,-1-1,-2 1,0 0,-3 48,-1-49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11.08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0 124,'627'-40,"-347"15,264-28,-506 48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11.80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0 112,'147'-7,"217"-38,-215 22,197-6,-237 31,61-2,-146-4,-7-1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18.30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34 3303,'-34'40,"103"-67,404-232,-280 149,1162-713,-1035 604,-10-13,548-535,-352 227,-323 342,-161 173,1 0,1 2,1 1,1 1,35-22,-45 35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14.65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1 314,'27'-2,"-1"0,35-9,10-1,733-38,3 59,-515-3,965 47,-471-15,-457-24,966 11,-617-53,762-14,-310 64,-976-17,220-20,110-60,-398 55,0-4,-2-4,122-57,-28 4,-158 71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19.29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639 1,'-12'0,"0"1,1 0,-1 1,0 0,0 1,1 0,-1 1,1 0,0 1,1 0,-1 0,1 1,0 1,0 0,1 0,-10 10,-24 19,2 2,2 2,1 2,2 1,2 1,-33 60,45-65,2 2,2 0,2 1,1 1,2 0,3 1,1 0,-4 53,13-96,-10 212,11-187,0 0,2-1,0 1,2-1,1 0,11 28,-15-47,1 0,0 0,0 0,0 0,1-1,0 1,0-1,0 0,0 0,1-1,0 1,0-1,1 0,-1 0,1-1,-1 0,1 0,0 0,0-1,1 1,-1-2,0 1,1-1,-1 0,1 0,0 0,-1-1,1 0,12-2,1-1,-1-1,1-1,-1 0,0-2,0 0,-1-1,0-1,28-18,2-5,0-2,-2-2,75-77,-117 110,-1-1,0 0,-1 0,1 0,-1 0,1 0,-1-1,-1 1,1-1,-1 1,1-1,-1 0,0 1,-1-1,1 0,-1 0,0 1,0-1,-1 0,0 0,1 1,-3-8,-1 2,0 1,0 0,0 0,-1 1,-1-1,0 1,0 0,0 0,-12-10,11 12,1 0,-1 1,1 0,-1 0,-1 0,1 1,-1 0,1 1,-1 0,0 0,-1 1,1 0,0 0,-1 0,1 1,-1 1,1 0,-1 0,1 0,-9 2,4 0,1 0,0 1,0 0,0 0,0 2,0-1,1 2,-1-1,-16 12,-2 6,-50 47,54-45,-1-2,-35 25,47-39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22.04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276 103,'0'-4,"0"0,0 0,0 0,0 0,-1 0,1 0,-1 0,0 0,-1 0,1 0,-1 0,1 1,-1-1,0 1,0-1,-1 1,1 0,-1 0,0 0,0 0,0 0,0 1,0-1,0 1,-1 0,1 0,-1 0,1 0,-1 1,0-1,0 1,0 0,0 0,0 0,0 1,0 0,0-1,0 1,0 1,0-1,0 1,-7 1,3 0,0 1,1 0,-1 1,1 0,0 0,0 0,0 1,1 0,-1 0,1 0,0 1,-9 13,7-10,1 1,0 0,0 1,1 0,1 0,0 0,0 0,-2 13,6-19,1 1,-1-1,1 0,0 1,1-1,0 1,0-1,0 0,0 0,1 1,-1-1,1 0,1-1,-1 1,1 0,0 0,0-1,6 7,8 9,1-1,34 27,-27-24,177 173,-188-181,-11-11,1 1,-1 0,0 0,0 0,0 0,0 0,-1 1,0-1,0 1,0 0,0-1,-1 1,1 0,-2 0,1 0,0 0,-1 6,0-3,-1-1,-1 1,1 0,-1-1,-1 1,1-1,-1 0,-1 0,1 0,-6 7,-10 13,-1-2,-1 0,-2-2,-30 26,45-42,-11 11,-1-1,-32 20,44-32,0-1,-1 1,0-2,0 1,0-1,0-1,-1 0,1 0,-19 1,7-3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23.49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0 256,'3'-16,"0"0,1 1,1 0,1 0,0 0,0 1,2 0,10-16,-14 22,0 1,1 0,0 0,0 1,0-1,1 1,0 1,0-1,0 1,1 0,0 0,0 0,0 1,0 1,1-1,0 1,-1 0,1 1,0 0,1 0,-1 0,0 1,0 1,1-1,-1 1,0 1,1 0,-1 0,0 0,0 1,0 0,14 7,-7-4,-1 2,0 0,0 1,-1 0,0 1,0 1,-1 0,0 0,13 16,-17-16,0 0,0 0,-1 1,0 0,-1 0,0 1,-1 0,0 0,-1 0,-1 0,5 25,-8-28,1-1,-1 0,-1 0,0 0,0 0,0 0,-1 0,0 0,-1 0,0 0,0-1,-1 1,1-1,-11 13,-2 1,-2 0,0-2,-25 21,13-13,2-6,24-19,0 0,0 1,0 0,0 0,0 0,0 1,1-1,0 1,-4 5,7-9,-1 0,1 1,0-1,0 0,0 0,0 0,0 0,0 0,0 1,0-1,0 0,0 0,0 0,0 0,0 0,0 1,0-1,0 0,0 0,0 0,0 0,0 0,0 1,0-1,0 0,0 0,0 0,0 0,0 1,0-1,0 0,0 0,0 0,1 0,-1 0,0 0,0 0,0 1,0-1,0 0,0 0,1 0,-1 0,0 0,0 0,0 0,0 0,0 0,1 0,-1 0,0 0,0 0,0 0,1 0,13-3,20-11,-30 13,26-10,0 1,38-6,22-7,-73 17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24.32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0,'628'16,"-222"-5,-381-11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25.29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1,'2'0,"0"0,-1 1,1 0,-1-1,1 1,-1 0,1 0,-1 0,1 0,-1 0,0 0,1 0,-1 1,0-1,0 0,0 1,1 1,20 33,-17-26,283 518,-281-510,0 1,0-1,-2 1,-1 0,4 28,0 0,-1-21,1 0,2 0,1-1,0-1,2 0,29 40,-20-30,33 70,-47-83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27.62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1,'1'41,"3"1,17 75,35 96,-25-101,6 10,12 46,-45-147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29.12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195 508,'26'1,"0"2,0 0,0 2,-1 1,0 1,0 1,35 17,8 8,80 53,-115-66,72 50,-96-63,1 1,-1 0,0 0,-1 1,0 0,-1 1,12 19,-17-24,0-1,-1 1,0-1,0 1,0-1,-1 1,1 0,-1-1,0 1,0 0,-1-1,0 1,1-1,-2 1,1-1,0 1,-1-1,0 1,0-1,0 0,0 0,-1 0,-4 5,-9 11,0-1,-2 0,-22 19,16-17,-92 82,98-90,1 0,-2-2,0 0,0-1,-23 8,39-16,-1-1,0 0,0 0,0 0,1 0,-1 0,0-1,0 0,0 0,0 0,0 0,0-1,0 1,0-1,0 0,-6-3,7 2,0 0,0 0,0 0,1 0,-1 0,1-1,-1 0,1 1,0-1,0 0,0 0,1 0,-1 0,1 0,-2-6,0-4,0 0,1 0,0 0,1-1,1 1,0 0,1-1,5-24,25-92,75-197,-67 221,99-292,-137 395,0-1,0 1,0 0,0-1,-1 1,0-1,1 1,-1-1,-1 1,1-1,0 1,-1 0,0-1,0 1,0-1,0 1,0 0,0 0,-1 0,0 0,0 0,-2-4,0 4,0-1,0 1,-1 0,1 0,-1 0,1 1,-1-1,0 1,0 1,0-1,0 0,0 1,0 0,-7 0,-61-5,-127 8,68 1,127-3,0 1,-1-1,1 1,0 0,0 0,0 1,0 0,0 0,0 0,0 0,1 1,-1-1,1 1,0 1,-1-1,1 0,1 1,-1 0,1 0,-1 0,1 0,0 1,-4 7,-3 10,1 0,0 0,2 1,-5 25,-2 3,8-35,2 0,0 1,1 0,0-1,1 1,1 29,2-39,0 0,0 0,1 0,0 0,0 0,0 0,1 0,0-1,1 1,-1-1,1 0,0 0,1 0,-1-1,1 1,1-1,10 8,-6-6,0-1,0 0,0 0,1-2,0 1,0-1,1-1,-1 0,1 0,18 1,34 8,-46-6,0 1,0 2,-1-1,0 2,0 0,-1 1,15 14,-13-11,1 0,1-2,0 0,29 13,-28-16,-5-1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30.23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828 1,'-25'1,"-1"1,1 1,0 2,0 0,1 2,-1 1,2 0,-37 20,8-4,1 2,-64 45,98-60,1 1,0 1,1 1,1 0,0 1,1 0,1 1,0 0,1 1,-12 25,19-33,1 0,0 1,0-1,1 1,0 0,1 0,0 0,0 0,2 19,0-23,0 1,1-1,-1 0,1 1,1-1,-1 0,1 0,0-1,0 1,0 0,1-1,0 0,0 0,1 0,8 8,32 20,91 52,-82-54,57 43,-108-71,0-1,0 1,0 0,0 0,-1 0,1 0,-1 1,0-1,0 1,0-1,-1 1,1-1,-1 1,0 0,0 0,1 4,-2-1,1 1,-1-1,-1 0,1 0,-1 1,0-1,-1 0,-3 9,-2 3,-1-1,0 0,-2-1,0 0,-20 26,1-7,-1-1,-1-1,-2-2,-2-1,0-2,-2-1,-42 23,58-42,-1 0,0-1,-1-1,0-1,0-1,-34 3,33-6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30.92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0 155,'6'-1,"0"0,0 0,0-1,0 0,0 0,10-5,21-7,264-37,-139 27,-24 2,1 7,216 3,-339 12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51.17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533 573,'-1'-19,"-1"0,-1 0,-1 0,-1 1,0-1,-1 1,-1 1,-1-1,0 1,-21-31,27 45,0 0,0 1,0-1,0 1,0 0,-1 0,1 0,-1 0,1 0,-1 0,0 1,0-1,0 1,0 0,0 0,0 0,0 0,0 1,0-1,0 1,0-1,0 1,0 0,-1 0,1 1,0-1,0 1,0 0,0-1,0 1,0 0,0 1,0-1,0 1,1-1,-1 1,0 0,-4 4,-8 6,0 1,1 1,1 1,-23 31,3 0,2 2,2 1,2 1,2 1,3 2,2 0,2 1,3 1,-10 65,24-111,0 0,0 0,0 0,1 0,1 0,2 16,-2-22,0-1,-1 1,2-1,-1 1,0-1,0 0,1 0,0 1,-1-1,1 0,0 0,0-1,0 1,0 0,0-1,0 1,1-1,-1 1,0-1,1 0,-1 0,1 0,-1-1,1 1,0 0,4-1,11 2,-1-1,1-1,-1-1,1-1,-1 0,0-1,1-1,20-7,132-58,-153 61,27-11,99-50,-130 62,-1-1,-1 0,1 0,-2-1,1 0,-1-1,0-1,13-18,-20 23,0 0,0 0,-1 0,0 0,0 0,-1-1,0 1,0 0,0-1,-1 1,0-1,0 1,0-1,-1 1,0-1,-1 1,1 0,-4-9,-5-11,-1 0,-29-48,19 37,5 8,4 7,0 0,1-1,2 0,-8-27,17 50,-1 0,1 0,0 0,0-1,0 1,0 0,0 0,0 0,0 0,0 0,0 0,0-1,0 1,0 0,0 0,0 0,0 0,0 0,0-1,0 1,0 0,0 0,0 0,0 0,0 0,0 0,0-1,0 1,0 0,0 0,0 0,0 0,0 0,0 0,0-1,1 1,-1 0,0 0,0 0,0 0,0 0,0 0,0 0,0 0,1 0,-1 0,0 0,0 0,0 0,0-1,0 1,0 0,1 0,-1 0,0 0,0 0,0 0,0 1,11 6,9 13,82 116,9 11,-95-128,1-1,1-2,0 1,1-2,29 18,-43-30,0 0,1-1,-1 1,1-1,0-1,-1 1,1-1,0 0,0 0,0 0,0-1,0 0,0-1,8 0,-4-1,1-1,-1 0,0-1,0 0,0 0,0-1,12-8,5-8,0 0,-1-2,44-49,-56 55,-1-1,0 0,-2 0,0-1,-1-1,-1 0,-1 0,0-1,-2 1,0-2,-2 1,0-1,1-28,-4 32,-1 0,-1 1,0-1,-1 0,-1 0,0 1,-2-1,0 1,-1 0,0 0,-2 1,0 0,0 0,-2 1,0 0,-18-20,24 30,-1 1,1 0,-1 0,0 0,-1 1,1-1,0 1,-1 1,-7-4,11 6,1-1,0 1,-1 0,1 0,-1 0,1-1,0 1,-1 0,1 1,-1-1,1 0,0 0,-1 1,1-1,-1 1,1-1,0 1,0-1,-1 1,1 0,0 0,0-1,0 1,0 0,0 0,0 0,0 0,0 0,0 1,0-1,1 0,-1 0,0 1,1-1,-1 0,1 1,-1-1,1 0,0 1,0-1,0 0,-1 1,1-1,1 1,-1 1,0 4,0 1,0-1,1 0,0 0,1 0,0 0,0 0,0-1,0 1,1-1,1 1,-1-1,1 0,0 0,8 9,9 10,1-2,30 25,-28-27,170 153,-191-171,0 0,0 0,0 0,0 1,0-1,-1 1,1 0,-1-1,0 1,-1 0,1 0,0 0,-1 0,0 1,0-1,0 0,-1 0,0 1,1-1,-1 0,-1 1,1-1,-1 0,1 1,-1-1,-1 0,-1 6,-5 10,-1 0,-2-1,1 0,-20 24,-1 5,29-47,1 1,-1 0,1 0,0 0,0 0,0 1,0-1,0 0,0 0,1 1,-1-1,1 0,-1 1,1-1,0 0,0 1,0-1,0 0,1 1,-1-1,1 0,0 3,1-3,0-1,-1 0,1 1,0-1,0 0,1 0,-1 0,0 0,0 0,0-1,1 1,-1-1,0 0,1 1,-1-1,0 0,1 0,-1 0,0-1,1 1,-1 0,4-2,56-10,74-24,-67 17,71-21,-105 32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31.56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1,'1'7,"1"0,-1 0,1-1,1 1,-1 0,1-1,6 10,3 9,219 543,-209-523,-14-29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32.92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0 287,'5'-1,"-1"-1,0 0,1 0,-1-1,0 1,0-1,-1 0,1 0,0 0,-1-1,0 1,4-7,5-1,28-25,1 2,2 2,1 2,54-27,-81 49,1 1,0 0,0 1,0 1,1 1,0 1,-1 0,1 1,0 1,0 1,0 1,0 1,32 6,-8 2,-1 2,0 2,-1 2,70 37,-63-28,-1 3,-2 2,77 65,-107-83,-1 2,-1-1,0 2,-1-1,-1 2,0 0,-1 0,-1 1,0 0,-1 0,-1 1,-1 0,-1 0,6 30,-11-41,0-1,-1 1,1-1,-1 1,0-1,-1 1,1-1,-1 0,-1 0,1 0,-1 0,0 0,0 0,-1-1,0 1,0-1,0 0,-1 0,1-1,-1 1,0-1,0 0,-11 6,-12 6,-1 0,-1-2,-48 17,42-18,-50 19,35-14,1 1,1 3,-65 40,100-48,24-9,38-10,-40 4,438-39,-75 10,-359 29,240-20,-208 20,0 2,1 2,72 14,-97-11,-6 2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33.99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1 151,'643'-2,"685"5,-915 10,529-15,-778-10,-34 4,0-5,174-42,-238 37,-8 1,2 2,82-9,-122 23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37.05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0 199,'3'-1,"0"0,-1 1,1-1,-1 0,1-1,-1 1,1 0,-1-1,0 1,4-4,9-5,217-98,-192 93,0 2,1 2,0 1,44-4,-73 13,0 1,-1 0,1 0,0 1,0 1,0 0,-1 0,1 2,-1-1,0 1,20 10,-24-10,0 1,-1-1,1 1,-1 0,0 1,-1-1,1 1,-1 0,0 0,0 1,-1 0,0 0,0 0,-1 0,0 0,0 1,-1-1,3 13,-1 9,-2-1,-1 1,-1-1,-1 1,-2-1,-1 0,-1 1,-10 29,-7 14,-60 128,30-93,-5-3,-113 159,167-259,0 0,0 0,-1 0,1 0,-1 0,0-1,0 0,0 1,0-2,-6 4,24-30,-9 20,0 0,0 1,1-1,-1 1,1 1,0-1,0 1,0 0,0 0,0 1,1-1,7 1,83-1,-65 2,233 14,-24 0,-203-13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37.96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389 0,'-10'1,"0"0,0 1,0 0,0 0,0 1,0 0,1 1,-12 6,-74 47,71-41,5-4,1-2,0 1,1 1,1 0,0 1,0 1,-24 30,38-43,1 1,0 0,0 0,0 0,0 0,1 0,-1 0,1 0,-1 0,1 1,0-1,-1 0,1 0,0 0,1 0,-1 0,0 1,0-1,1 0,0 0,-1 0,1 0,0 0,0 0,0 0,0 0,0 0,0-1,1 1,-1 0,1-1,-1 1,4 1,5 6,1 0,0-1,1-1,15 8,-9-5,74 43,252 157,-321-196,-11-6,1 0,-1 1,0 0,-1 1,14 14,-23-22,-1 0,1 0,-1 0,0 0,1 0,-1 0,0 1,0-1,-1 0,1 1,0-1,-1 1,1-1,-1 0,0 1,0-1,0 1,0-1,0 1,-1-1,1 1,-1-1,1 1,-1-1,0 0,0 1,0-1,0 0,0 0,-1 0,1 0,-1 0,1 0,-1 0,0 0,0-1,0 1,-3 1,-91 74,-179 110,252-172,-1 0,0-2,-1-2,-39 14,39-19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39.46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0 496,'1'-7,"0"0,0 0,0 0,0 1,1-1,0 1,1-1,0 1,0 0,0 0,0 0,1 0,8-9,6-5,1 1,26-21,-11 12,30-30,3 3,2 3,96-55,-161 105,-1 0,1 0,0 0,0 0,0 1,0-1,0 1,0 0,0 0,0 1,1-1,-1 1,0 0,0 0,0 0,1 1,-1 0,0-1,8 4,-8-1,0-1,0 1,0 0,0 1,-1-1,1 1,-1-1,0 1,0 0,0 0,-1 0,1 1,-1-1,0 1,-1-1,3 10,4 19,-2-1,-2 1,0 0,-3 0,-1 0,-6 58,4-84,1 0,-1 0,0 0,-1 0,1 0,-1-1,-1 1,1-1,-1 0,0 0,-1 0,1 0,-1-1,0 0,-1 0,-7 6,13-11,-1 0,1 0,0 0,0 0,0 0,0 0,0 0,-1 0,1 0,0 0,0 1,0-1,0 0,0 0,-1 0,1 0,0 0,0 0,0 0,0 1,0-1,0 0,0 0,0 0,0 0,0 0,0 1,-1-1,1 0,0 0,0 0,0 0,0 1,0-1,0 0,0 0,0 0,0 0,0 0,1 1,-1-1,0 0,0 0,0 0,0 0,0 0,0 1,0-1,0 0,0 0,0 0,1 0,-1 0,0 0,0 1,0-1,15 0,36-8,-28 4,-14 3,-1 0,0 1,1-1,-1 2,0-1,1 1,-1 0,10 3,-15-2,0-1,0 0,0 1,-1-1,1 1,0 0,-1 0,1 0,-1 0,0 1,0-1,0 1,0-1,0 1,0 0,-1-1,1 1,-1 0,0 0,0 0,0 0,0 0,-1 1,1 4,1 1,-1-1,0 1,0 0,-1 0,0 0,-1-1,0 1,0 0,-1-1,0 1,0-1,-1 1,-1-1,1 0,-1 0,0 0,-1-1,0 0,0 1,-1-2,1 1,-1-1,-1 0,-13 10,-18 7,-2-2,-1-2,0-2,-1-1,-1-2,0-2,-76 10,99-19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40.28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1,'7'8,"1"-1,0 0,0 0,1-1,-1 0,2 0,-1-1,0 0,13 4,8 3,1-2,0-1,0-1,1-1,0-2,0-2,0-1,0-1,1-1,33-6,33-9,221-42,-275 48,-20 4,0 0,35-14,-50 15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40.93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1,'1'24,"1"0,1-1,0 1,3 0,8 25,48 109,-16-49,-27-55,-1-4,2-1,40 73,-51-108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43.29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0,'5'96,"5"0,26 118,-22-139,13 72,50 153,-72-284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44.59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27 25,'-3'-20,"-3"16,4 5,1 0,0 0,0 0,0 1,0-1,0 0,1 1,-1-1,0 1,1-1,-1 1,1-1,-1 1,1 0,0-1,-1 1,1-1,0 3,-3 19,2 1,0 0,1 0,2-1,0 1,2-1,11 42,-12-54,2-1,-1 0,1 1,1-2,0 1,0-1,1 0,0 0,1-1,-1 0,2 0,-1-1,1 0,0 0,1-1,-1 0,1-1,17 7,-11-5,0-1,1-1,-1-1,31 5,-44-8,0-1,0 0,0 1,1-1,-1 0,0-1,0 1,1-1,-1 1,0-1,0 0,0 0,0 0,0 0,0-1,0 0,-1 1,1-1,0 0,-1 0,0 0,1 0,-1-1,0 1,0-1,0 1,0-1,-1 0,1 0,-1 1,1-1,0-6,2-7,-1-1,0 0,-1 0,-2 0,1 0,-2 0,0 0,-1 0,-1 0,0 0,-2 1,0-1,-9-19,11 30,0 2,-1-1,0 0,0 0,0 1,0 0,-1 0,1 0,-1 1,0-1,0 1,0 0,-1 1,-10-5,-6 1,-1 0,-37-4,-11-4,51 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52.07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5 474,'23'-36,"1"1,1 1,2 1,2 2,43-38,-5 2,-43 44,33-36,-54 56,-1 0,1-1,0 1,-1-1,0 0,0 0,0 0,0 0,-1 0,0 0,0-1,0 1,0 0,0-7,-1 11,0-1,0 0,0 0,0 0,-1 0,1 0,0 0,0 0,-1 1,1-1,0 0,-1 0,1 0,-1 1,1-1,-1 0,0 0,1 1,-1-1,0 1,1-1,-1 0,0 1,1-1,-1 1,0 0,0-1,0 1,0 0,0-1,1 1,-1 0,0 0,0 0,0 0,0 0,0 0,0 0,0 0,0 0,1 0,-1 0,0 1,0-1,0 0,0 1,0-1,1 0,-1 1,0-1,0 1,0 0,-44 29,6 9,1 2,3 1,1 2,2 1,-26 52,49-83,1 1,0 0,1 1,0-1,2 1,0 0,0 1,2 0,-3 26,6-41,0 0,0 0,0 0,0 0,1 0,-1 0,1 0,-1 0,1 0,0 0,0 0,0 0,0-1,0 1,0 0,0-1,0 1,1-1,-1 1,1-1,-1 0,3 2,-1-1,1-1,-1 1,1-1,-1 0,1 0,-1-1,1 1,0-1,-1 0,1 0,6 0,9-3,0 0,0-2,32-11,-42 13,453-122,-286 86,-140 31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45.72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796 157,'-19'-18,"-1"1,0 0,-1 1,-1 2,0 0,-35-15,45 23,-2 1,1 0,-1 1,0 1,1 0,-1 0,-1 2,1 0,0 0,0 1,0 1,-1 1,-18 3,25-2,0 1,1-1,-1 1,1 0,0 1,0 0,1 0,-1 0,1 1,-10 12,-1 3,1 0,-15 27,26-39,0 0,1 0,-1 1,2 0,0 0,0 0,0 0,2 0,-1 0,0 15,2-19,1 0,-1-1,1 1,0 0,0-1,1 1,-1-1,1 0,1 1,-1-1,1 0,0 0,0-1,0 1,0 0,1-1,0 0,0 0,0 0,6 4,28 15,1-2,0-2,2-1,0-2,56 13,60 25,-153-53,0 0,0 1,0 0,0 0,0 0,-1 0,1 1,-1-1,0 1,0 0,0 0,0 0,0 0,0 1,-1-1,0 1,0-1,0 1,0 0,0 0,-1 0,1 0,-1 0,0 4,0 2,-2-1,1 1,-1 0,-1-1,1 0,-2 1,1-1,-1 0,-7 12,-5 16,-1-1,-32 49,39-72,0 0,-1-1,0 0,-1-1,0 0,-1 0,0-1,0-1,-19 10,-13 3,-2-1,0-3,-1-2,0-2,-1-2,-1-2,0-2,-76 2,78-15,32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47.22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0 107,'0'-3,"0"-1,0 0,1 0,-1 0,1 1,0-1,0 0,0 1,1-1,-1 1,1-1,0 1,0 0,0 0,0 0,1 0,-1 0,1 0,3-2,0 0,0 2,0-1,0 1,0 0,1 0,-1 0,1 1,0 0,12-1,4 0,1 1,-1 2,1 0,-1 2,29 5,-10 3,0 2,-1 2,-1 2,73 40,-99-49,-12-6,0 0,-1 0,1 0,0 0,-1 0,1 0,-1 1,1-1,-1 0,0 1,1-1,-1 1,0 0,0-1,0 1,0 0,0-1,-1 1,1 0,0 0,0 3,-1-2,0 1,0-1,-1 0,1 0,-1 1,0-1,0 0,0 0,0 0,0 0,-1 0,-1 3,-7 9,-1 0,-1 0,-24 23,24-26,-16 16,-2 0,0-2,-2-1,-1-2,-43 24,74-46,-1 0,1 0,-1 0,0 0,1 1,-1-1,1 1,0 0,-1 0,1 0,0 0,0 0,0 0,0 0,1 1,-3 3,4-5,0-1,1 0,-1 1,0-1,1 0,-1 1,1-1,-1 0,1 0,-1 0,1 1,-1-1,0 0,1 0,-1 0,1 0,-1 0,1 0,-1 0,1 0,-1 0,1 0,-1 0,1 0,-1 0,1 0,-1 0,1-1,-1 1,1 0,-1 0,1-1,20-5,-20 5,89-33,-45 15,78-20,184-19,-122 26,-154 26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49.39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10 101,'-1'0,"0"-1,1 1,-1-1,0 0,1 0,-1 1,0-1,1 0,-1 0,1 0,-1 0,1 0,0 0,-1 1,1-1,0 0,0 0,0 0,-1 0,1 0,0 0,0 0,1 0,-1 0,0 0,0 0,1-1,0 0,0 1,0-1,0 1,0 0,1-1,-1 1,0 0,1 0,-1 0,1 0,-1 0,1 0,3-1,9-2,0 0,0 0,16-1,-20 3,101-14,140-5,113 19,-333 2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50.05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0,'0'5,"0"5,0 10,0 9,0 10,4 1,6 7,1 4,7 3,5-5,-1-1,-1-6,-3-4,-1-10,-3-4,-4-3,-4-1,-2-3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50.80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1,'0'8,"0"12,4 15,6 10,5 19,5 7,-2 9,1 3,6 1,2-6,-2-3,-7-6,-1-10,0-7,-2-7,-4-8,-4-6,-3-8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52.17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451 1,'-8'0,"0"1,1 0,-1 1,1-1,-1 1,1 1,0 0,0 0,0 0,0 1,1 0,-1 0,1 1,0-1,0 1,-8 10,-6 8,1 1,-30 49,38-56,-20 34,3 1,2 1,3 1,1 1,4 2,1-1,4 2,1 0,4 1,2 0,2 0,8 105,-4-157,0-1,1 1,0 0,0-1,1 1,0-1,0 0,0 1,1-1,0 0,0 0,0-1,1 1,0-1,0 0,0 0,1 0,0 0,0-1,0 1,0-1,1-1,-1 1,1-1,0 0,0 0,0-1,1 0,-1 0,11 2,13 1,31 7,1-3,-1-3,2-2,83-6,-97-1,-35 3,1 0,-1-1,0-1,0-1,20-5,-32 7,-1 1,1-1,0 0,0 0,-1 0,1-1,-1 1,1 0,-1-1,1 1,-1 0,0-1,1 0,-1 1,0-1,0 0,0 0,-1 1,1-1,0 0,-1 0,1-2,0-1,-1 0,0 1,0-1,0 0,-1 0,1 1,-1-1,0 0,-2-4,-3-6,0 0,-2 0,1 1,-15-20,5 12,-2 0,0 2,-1 0,-2 1,1 2,-2 0,-1 1,-26-13,10 8,-1 2,-1 1,-1 3,-56-14,70 24,-1 2,1 1,-51 2,48 1,10-1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53.49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572 181,'0'-6,"-1"-1,1 0,-2 0,1 1,-1-1,0 0,0 1,-1 0,0 0,0-1,0 2,-1-1,0 0,0 1,-1 0,1 0,-1 0,0 0,0 1,-1 0,1 0,-1 0,0 0,0 1,0 0,-1 1,-6-3,-10-2,0 0,-1 1,0 2,0 0,0 1,-33 2,30 0,6 1,-1 0,0 1,-36 7,53-7,0 0,0 1,0-1,0 1,0 0,0 1,0-1,1 1,-1 0,1 0,0 0,0 1,0 0,0 0,1 0,0 0,-1 0,1 0,1 1,-4 5,3-1,-1-1,1 0,1 1,0-1,0 1,0 0,1 0,1-1,-1 1,2 0,0 12,2-7,1 0,0-1,1 1,1-1,0 0,10 16,10 15,1 0,3-3,1 0,2-2,2-1,1-2,2-1,72 49,-97-75,0 0,-1 0,0 1,0 1,20 23,-29-30,0 1,0 0,-1 0,0 0,1 0,-2 0,1 0,-1 1,1-1,-1 1,-1-1,1 1,-1-1,0 1,0-1,-1 1,0-1,0 1,0-1,-3 8,2-6,-1 1,0-1,0 1,-1-1,0 0,0 0,-1-1,1 1,-1-1,-1 0,1-1,-1 1,-9 6,-4 0,-1-1,0 0,-32 11,50-21,-137 45,38-13,82-26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55.38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1 254,'46'-11,"-14"2,264-59,893-93,-1134 157,-45 4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55.94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1,'0'4,"0"10,4 12,6 13,5 14,9 14,9 14,-1 4,6 7,2-1,2-2,-2-8,-3-10,-8-12,-9-11,-8-11,-2-7,-2-8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56.60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0,'1'9,"1"-1,0 0,0 1,1-1,6 14,-3-7,157 370,-28-71,-104-234,-19-53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54.61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1,'1'4,"1"0,-1 0,1 0,0 0,0 0,1 0,-1-1,1 1,-1-1,1 1,6 4,4 7,72 97,-5 4,80 155,94 268,-242-505,0 0,6 39,-17-69,4 16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57.77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1 301,'57'-68,"-37"43,33-33,-34 40,1 1,0 1,1 1,1 0,39-18,-44 26,-1 1,1 0,0 2,0 0,1 1,-1 0,1 2,0 0,23 2,-15 1,-1 2,1 1,-1 0,0 2,0 1,-1 1,0 1,-1 2,0 0,-1 1,0 1,-1 1,-1 1,0 1,-1 0,-1 2,18 24,-32-39,-1 0,1 1,-1 0,0 0,-1 0,0 0,1 0,-1 0,-1 1,1-1,-1 1,0-1,0 1,-1 0,0 10,-2-7,0 0,0 0,-1-1,-1 1,1-1,-1 1,-1-1,1-1,-8 10,-74 109,-163 182,189-255,44-40,0 0,-18 21,45-41,0 0,1 1,-1 0,22-6,-20 7,134-45,2 7,161-26,-282 63,36-4,1 2,0 3,87 4,-132 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04.2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1713,'2'-24,"2"-1,1 1,0 1,2-1,1 1,18-38,5-18,157-524,-142 418,30-251,-72 407,4-57,-8 80,0 1,0-1,-1 1,1 0,-1-1,0 1,-1 0,1 0,-1-1,0 1,0 1,-4-6,5 8,-1 0,0 1,0-1,0 1,0 0,0-1,0 1,0 0,0 0,-1 0,1 0,0 1,-1-1,1 1,0-1,-1 1,1 0,-1 0,1 0,0 0,-1 1,1-1,0 0,-1 1,1 0,0-1,-1 1,1 0,0 0,-4 3,-4 1,1 0,0 1,0 0,0 1,-12 11,3 1,0 1,2 1,0 0,2 2,-15 27,23-38,0 1,1-1,0 2,1-1,0 0,1 1,1-1,0 1,0 0,2 0,1 22,1-28,0-1,0 1,1-1,0 0,0 0,1-1,0 1,0-1,0 1,1-1,0-1,0 1,1-1,-1 1,1-2,0 1,1-1,-1 0,1 0,8 3,6 3,2-1,0-1,0 0,0-2,28 3,79 9,-32-5,110 28,-178-33,-1 2,0 0,0 2,-1 1,-1 1,-1 2,0 0,25 22,-44-32,1 1,-1 0,-1 0,0 1,0 0,0 0,-1 0,0 1,-1 0,0 0,0 0,-1 0,3 13,-3-8,-1 1,-1-1,-1 0,0 1,0-1,-2 0,0 1,-5 17,-3 2,-1-2,-2 0,-1 0,-2-1,0-1,-38 49,36-55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05.2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127 1639,'-2'6,"1"0,-1-1,0 1,0-1,0 1,-1-1,0 0,-4 7,-9 15,-3 21,2 0,-19 83,31-105,1 0,1 1,1-1,1 1,2-1,6 52,-6-75,0 0,-1 0,1 0,0 0,0 0,1-1,-1 1,0 0,1 0,0-1,0 1,0-1,0 0,0 1,0-1,0 0,1 0,-1-1,4 3,-2-2,1 0,-1-1,1 0,-1 0,1 0,0 0,-1-1,1 1,0-1,-1 0,8-2,8-2,0 0,0-2,0 0,28-14,-34 14,13-5,-1-1,0-1,-1-1,0-1,25-21,-49 35,0 1,0-1,0 0,0 1,-1-1,1 0,0 1,-1-1,1 0,0 0,-1 0,1 1,-1-1,0 0,1 0,-1 0,0 0,1 0,-1 0,0 0,0 0,0 0,0 0,0 0,0 0,0 0,0 0,0 0,0 0,-1 0,1 0,0 0,-1 0,1 0,0 1,-1-1,0 0,1 0,-1 0,1 0,-1 1,0-1,1 0,-1 1,0-1,0 1,0-1,-1 0,-6-3,0 0,0 0,0 1,-14-4,10 3,-10-3,1-2,1 0,0-1,0-1,1-1,0-1,1 0,-27-27,32 27,1-1,1-1,0 0,1 0,1-1,0 0,1-1,1 1,0-2,1 1,-4-22,3-2,2-1,1-1,3 1,7-83,41-171,-17 131,55-479,-84 632,2-25,-2-69,-1 98,-1-1,0 1,0-1,-1 1,0 0,-1-1,1 1,-2 1,1-1,-1 0,0 1,-1 0,1 0,-8-8,12 14,-1 0,0 0,0 0,0-1,0 1,0 0,0 0,0 0,0 1,-1-1,1 0,0 0,-1 1,1-1,0 0,-1 1,1-1,0 1,-1 0,1 0,-1-1,1 1,-1 0,1 0,-1 0,1 0,-1 1,1-1,-1 0,1 1,0-1,-1 1,1-1,0 1,-1 0,-1 1,1 0,1 1,-1-1,0 1,1-1,0 1,-1 0,1 0,1 0,-1 0,0 0,1 0,-1 0,1 0,0 0,0 0,0 0,0 3,6 25,1 1,1-1,1-1,27 57,-25-60,27 57,5-1,3-3,3-2,4-2,86 96,9-12,194 160,75 2,-279-221,-116-86,-1 1,0 1,-2 1,26 30,-35-33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05.6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0 850,'5'-2,"0"1,-1-1,1 0,-1-1,1 1,-1-1,0 0,0 0,0 0,4-5,16-11,110-64,4 7,188-76,906-318,-1181 453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06.2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1 948,'4'-1,"1"0,-1 0,0-1,0 1,0-1,0-1,0 1,0 0,0-1,-1 0,4-3,12-8,459-237,19 37,-382 167,149-64,366-149,-572 237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07.2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0 377,'24'-2,"0"-1,0-1,0-1,37-13,2 0,130-29,257-72,-427 112,476-136,-455 133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07.8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0 364,'24'-1,"0"-2,0 0,0-2,-1-1,29-10,21-5,269-73,111-28,-305 89,163-14,-153 41,-84 6,-53-3,-4-1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10.1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1 917,'154'-12,"-24"0,10 8,877-20,-100 42,-824-16,561-10,-224-3,-241 10,203-28,191-20,268 7,-777 38,82-13,246-58,-46 5,-106 25,-113 18,190-14,-79 36,404 44,-485-9,-119-19,0-2,1-2,63 1,-97-10,0 0,-1-1,1 0,0-2,23-9,26-8,474-81,-268 57,813-137,-762 145,459 3,-732 36,33 2,1-4,-1-3,120-22,-84 7,1 4,169 2,-211 11,-31-1,0-2,62-16,-66 18,-25 4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16.0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663 67,'1'0,"0"0,0 0,-1-1,1 1,0 0,0 0,0-1,0 1,-1-1,1 1,0-1,0 1,-1-1,1 1,0-1,-1 0,1 1,0-1,-1 0,1 0,-1 1,1-1,-1 0,0 0,1 0,-1 0,0 1,0-1,1 0,-1 0,0 0,0 0,0 0,0 0,0 0,0-1,0 1,0-1,-1 0,1 1,0-1,0 0,-1 0,1 1,-1-1,1 1,-1-1,0 0,1 1,-1-1,0 1,0 0,0-1,0 1,-1 0,-1-2,-2 1,0 0,-1 1,1-1,-1 1,1 0,-1 1,1-1,-1 1,0 0,1 1,-1-1,1 1,-1 0,1 1,-10 3,-9 3,0 1,-24 13,16-4,0 1,1 2,1 1,2 1,-31 32,21-16,2 3,-56 82,75-97,1 1,-20 49,30-64,1 1,1 0,1 0,0 0,0 1,2-1,0 1,0 16,3-23,-1 0,1-1,1 1,-1-1,1 1,0-1,1 0,0 0,0 0,1-1,-1 1,1-1,1 0,-1-1,1 1,0-1,0 0,1-1,-1 1,14 5,13 7,2-1,0-2,39 10,-48-16,672 237,-690-242,1 0,-1 1,0 0,0 1,-1-1,0 2,1-1,6 8,-12-11,-1 0,0 0,1 0,-1 0,0 0,0 0,-1 0,1 0,0 0,-1 1,1-1,-1 0,0 1,1-1,-1 0,-1 1,1-1,0 0,0 0,-1 1,1-1,-1 0,0 0,0 0,0 1,0-1,0 0,0 0,0-1,-1 1,1 0,-1 0,1 0,-1-1,-3 3,-15 13,0 0,-2-2,0 0,0-2,-2 0,1-2,-30 10,-10 7,-166 70,146-65,55-21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16.6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1 285,'8'0,"8"0,9-4,13-6,22-2,18-2,20-7,12-5,8-7,1-1,2-4,-7 5,-14 7,-16 9,-18 7,-15 5,-13 4,-13 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32.8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865 1037,'-11'1,"0"0,0 1,0 0,1 1,-1 0,1 0,-19 10,-69 43,82-46,-42 28,2 2,2 3,1 2,3 2,-50 61,46-41,2 2,4 3,-66 131,113-201,0-1,0 1,0-1,1 1,-1-1,0 1,1-1,-1 1,1-1,0 1,0 0,-1-1,1 1,0 0,0-1,0 1,1 1,-1-2,1-1,-1 1,1-1,0 0,-1 1,1-1,-1 0,1 0,0 1,-1-1,1 0,-1 0,1 0,0 0,-1 1,1-1,0 0,-1 0,1 0,0-1,-1 1,1 0,0 0,-1 0,1 0,-1-1,2 1,58-31,-48 24,80-46,-2-4,-2-3,-4-5,-2-3,100-108,-153 143,-2 0,-1-2,-2-1,-1-1,-2-1,-2-1,-1 0,14-50,-22 54,-2 0,-1-1,-2 0,-1 0,-2 0,-2 0,-1 0,-2 0,-1 0,-11-41,3 30,-3 1,-1 0,-3 1,-1 1,-3 1,-1 1,-2 0,-41-48,54 75,-1 1,0 0,-1 1,-18-13,26 21,1 1,-1 0,0 0,0 0,0 1,0 0,-1 1,1 0,-1 0,1 0,-1 1,0 0,-8 1,15 0,1 0,-1 0,1 0,-1 0,1 0,-1 0,0 0,1 0,-1 0,1 0,-1 0,0 1,1-1,-1 0,1 0,-1 1,1-1,-1 0,1 1,-1-1,1 1,0-1,-1 1,1-1,-1 0,1 1,0-1,0 1,-1 0,1-1,0 1,0-1,-1 2,10 21,33 28,-35-44,483 638,-287-359,-102-165,-94-108,-2-1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55.50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0,'8'11,"0"0,0 0,-1 0,0 1,-1 0,5 17,7 9,161 357,101 191,-265-567,-15-19,0 1,1-1,-1 0,0 0,0 0,1 0,-1 0,0 0,0 0,1 0,-1 0,0 0,0 0,1 0,-1 0,0 0,1 0,-1 0,0 0,0 0,1 0,-1 0,0 0,0 0,1 0,-1 0,0-1,0 1,1 0,-1 0,0 0,0-1,0 1,1 0,-1 0,0 0,0-1,0 1,0 0,11-46,9-172,-14 127,35-181,-39 267,-1 0,1 0,-1 0,2 0,-1 0,0 0,1 0,0 1,0-1,0 1,8-8,-8 10,0 0,0 0,1 0,-1 0,0 0,1 1,0-1,-1 1,1 0,0 0,-1 1,1-1,0 1,0 0,0 0,-1 0,7 1,13 3,0 1,-1 1,0 1,0 1,0 0,34 21,119 82,-136-84,505 413,-517-417,-4-4,-15-13,-1 0,0 0,0 1,-1-1,6 9,-4-2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17.7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0,'335'601,"-238"-435,-85-140,0 0,9 32,11 26,-24-66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18.4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1,'4'0,"6"8,10 12,1 7,6 7,7 6,6 9,0 10,3-2,-3 3,1 0,-2-3,-3-5,-5-9,-6-10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19.1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1,'8'1,"-1"1,0 1,0-1,0 1,0 1,0-1,-1 1,0 0,1 0,-2 1,8 6,9 6,74 55,-3 4,-3 4,81 94,209 292,-333-404,-3 1,65 124,-98-158,-2 1,-1 0,-1 1,-1 0,-2 0,0 33,6 40,0 14,-9-95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20.0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1,'45'895,"-31"-761,35 149,-36-229,2 0,3-1,2-1,2 0,42 70,-54-105,2-1,-1-1,2 0,0 0,0-1,18 13,-12-13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22.2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1,'2'160,"6"1,8-1,52 225,-31-235,61 157,-71-240,3-1,2-1,4-2,67 93,-50-89,3-2,2-3,3-3,3-2,2-3,2-2,3-4,109 56,-107-61,-52-25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23.2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408 0,'-15'1,"1"0,-1 1,1 1,0 0,0 1,0 1,1 0,-1 0,1 2,0 0,1 0,-16 12,3 0,2 2,0 0,1 1,-33 44,46-54,1 0,0 1,1 0,1 0,0 0,1 1,0 0,-4 24,8-33,0 0,0 0,1-1,-1 1,1 0,0 0,1 0,-1-1,1 1,0 0,0 0,1-1,-1 1,1-1,0 1,0-1,0 0,1 0,0 0,0 0,0 0,0 0,0-1,1 1,-1-1,1 0,0 0,0-1,7 4,228 95,16 7,-204-84,-18-10,-1 2,0 1,-1 1,-1 2,37 31,-64-48,0 0,0 0,0 0,-1 0,1 0,-1 1,0-1,0 1,0 0,0-1,-1 1,1 0,-1 0,0 0,0 0,-1 0,1 0,-1 0,0 0,0 0,0 0,-1 1,1-1,-1 0,0 0,0 0,0 0,-1-1,-2 6,-5 7,-1-1,-1 0,-1 0,0-1,-19 17,-2 3,-13 18,-3-2,-2-2,-2-3,-2-2,-61 36,101-70,0-1,0-1,-1 0,-1-1,1 0,-31 5,27-9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23.9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52,'4'0,"6"0,14 0,11 0,9 0,9-4,5-1,0-1,0-2,-3-1,-1 1,-5 3,-8 1,-6 2,-4 1,-8 6,-8 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24.9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0,'1'33,"2"0,1 0,14 54,38 93,-23-79,-7-10,22 62,-35-123,-8-21,-1 1,0 0,-1 0,4 19,-5-10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26.1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1 402,'2'-10,"0"0,1 1,0-1,1 1,0-1,0 1,1 1,8-12,7-18,-1-1,0 2,29-41,-41 68,0 0,1 0,0 1,1 0,0 0,0 1,1 0,0 0,0 2,1-1,0 1,12-5,-20 10,0 0,0 1,0-1,1 1,-1-1,0 1,0 0,0 0,0 1,0-1,0 1,0-1,0 1,0 0,0 0,0 0,4 3,-1 0,0-1,-1 2,1-1,-1 1,0-1,-1 1,8 10,-1 3,0 0,-1 0,0 1,8 27,-11-27,-2-1,0 1,0 1,-2-1,-1 0,0 1,-1-1,-1 1,-1 0,-1-1,-1 1,0-1,-1 0,-10 25,-30 66,-5-3,-87 142,73-137,35-64,3 3,-24 64,50-112,8-7,18-19,-1 1,-16 17,1 0,-1 0,1 1,1 0,-1 1,22-4,77-3,-69 7,102-11,98-6,-214 20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27.1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1,'1'4,"1"1,-1-1,1 1,0-1,1 0,-1 0,1 0,0 0,0-1,0 1,0-1,6 5,4 6,137 176,182 301,-241-331,-7 3,97 267,-179-425,13 32,-3 1,0 0,-3 0,-1 1,4 56,-12-77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56.30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298 278,'15'-2,"0"-1,-1-1,1 0,0-1,-1 0,0-1,0-1,19-12,-7 5,151-90,-174 102,1 0,-1 0,0-1,0 1,0-1,-1 0,1 0,-1 0,1 0,-1 0,0-1,0 1,-1-1,1 1,1-7,-2 8,-1 0,0 0,0 1,-1-1,1 0,0 0,-1 1,1-1,-1 0,1 0,-1 1,0-1,0 1,1-1,-1 1,0-1,-1 1,1-1,0 1,0 0,-1 0,1-1,0 1,-1 0,1 0,-1 0,0 1,1-1,-1 0,0 1,1-1,-1 1,0-1,1 1,-1 0,-2-1,-10-1,0 0,0 1,-1 0,1 1,0 1,0 0,0 1,0 0,0 2,0-1,-20 9,-16 9,-77 44,121-61,-41 21,1 3,1 2,-70 61,113-89,0-1,0 1,0 0,0 0,0 0,1 0,-1 1,1-1,-1 0,1 1,0-1,0 1,0-1,0 1,1-1,-1 1,1 0,-1-1,1 1,0 0,0-1,0 1,0 0,1-1,-1 1,1 0,0-1,-1 1,1-1,0 1,1-1,-1 1,0-1,1 0,-1 1,1-1,0 0,-1 0,1 0,4 2,8 8,0-1,1-1,0 0,30 14,-39-21,46 24,2 3,1-2,1-3,1-3,110 29,-100-39,1-3,0-3,0-3,0-3,0-3,101-17,-123 12,-11 2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01.9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514 34,'0'-1,"0"0,0-1,0 1,0 0,0-1,-1 1,1 0,0 0,0-1,-1 1,1 0,-1 0,1-1,-1 1,0 0,1 0,-1 0,0 0,0 0,0 0,0 0,0 0,0 1,0-1,0 0,0 0,0 1,0-1,0 1,-1-1,1 1,0-1,0 1,-1 0,1 0,0-1,-1 1,1 0,0 0,0 0,-1 0,0 1,-3 0,0-1,1 1,-1 1,1-1,0 1,-1 0,1 0,0 0,0 0,0 1,-5 4,-19 19,2 2,1 1,1 1,1 1,-21 41,-81 176,103-199,-5 8,-30 96,52-137,1 0,0 1,2 0,0-1,0 1,2 0,0 0,1 0,0 0,8 32,-3-33,0 0,1 0,1-1,1 0,0-1,14 19,76 78,-43-51,-26-27,59 52,-73-72,0-2,0 1,1-2,0 0,1-2,28 11,-42-17,1 0,0-1,1 0,-1 0,0 0,0 0,0-1,0 0,1 0,-1 0,0-1,0 0,0 0,0 0,0 0,0-1,0 0,0 0,8-5,-6 1,0 0,0-1,-1 0,0 0,0 0,0-1,-1 0,0 0,-1 0,5-10,7-21,-2 0,-1 0,-2-2,-2 1,7-70,-5-210,-11 305,0-9,0 0,-5-23,4 42,1 0,-1 0,-1 0,1 0,-1 0,0 0,0 0,0 1,0-1,-1 1,0 0,0 0,0 0,-1 0,-5-6,7 9,1 1,-1-1,0 0,1 0,-1 1,0-1,1 1,-1-1,0 1,0 0,1 0,-1-1,0 1,0 1,0-1,1 0,-1 0,0 1,0-1,1 1,-1-1,0 1,1 0,-1-1,1 1,-1 0,1 0,-1 0,1 1,-1-1,1 0,0 0,0 1,0-1,0 1,0-1,-2 4,-6 8,1 1,0 1,-7 20,5-14,-122 258,117-254,-34 47,32-49,1 1,-15 27,18-16,11-29,0 0,0 1,0-1,-1 0,0-1,-5 8,-2-1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03.9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51,'68'0,"50"-2,224 28,-274-14,1-3,0-4,130-5,-190-2,0 0,1-1,-2 0,16-6,-20 7,-1 1,0-1,1 1,-1-1,0 0,0 0,0-1,0 1,0-1,-1 1,1-1,-1 0,1 0,1-4,-4 6,0 0,0 0,0-1,0 1,0 0,0 0,0 0,-1 0,1 0,-1 0,1-1,-1 1,1 0,-1 0,1 0,-1 1,0-1,1 0,-1 0,0 0,0 0,0 1,0-1,0 0,0 1,0-1,0 1,0-1,0 1,0-1,-1 1,-35-12,18 9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24.6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1 225,'0'-5,"1"0,0 0,1 1,-1-1,1 1,0-1,0 1,1 0,-1-1,1 1,0 0,0 1,0-1,6-5,52-43,-45 41,1 0,0 2,1 0,0 1,0 1,0 1,34-7,139-14,-186 27,8-1,-1 0,0 2,1-1,-1 2,0-1,0 2,0 0,0 0,0 1,0 0,-1 1,0 1,0-1,18 14,-23-14,-1-1,0 1,0-1,0 2,-1-1,0 0,0 1,0 0,-1 0,1 0,-1 0,-1 0,1 1,-1-1,0 1,-1 0,0 0,0 0,0-1,-1 1,0 0,0 0,-1 0,0 0,0 0,0-1,-5 14,-26 61,-4-1,-70 115,10-20,69-122,-14 32,-4-3,-64 90,93-157,7-14,9-3,-1 1,1-1,0 1,0 0,0-1,0 1,0 0,1-1,-1 1,0-1,0 1,1 0,-1 0,1-1,0 1,-1 0,1 0,0-1,0 1,-1 0,3-2,10-12,1-1,0 2,1 0,0 1,2 0,-1 1,1 1,1 0,0 2,1 0,23-8,3 2,0 1,1 3,83-10,-14 13,133 9,-178 1,-57-2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26.4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738 0,'-52'20,"2"-14,0-3,-93-4,51-1,0 0,-112 4,202-2,0 0,0 1,0-1,-1 1,1-1,0 1,0 0,0 0,0 0,0 0,0 0,0 0,1 0,-1 1,0-1,1 1,-1 0,1-1,-3 4,2-1,0 0,0 0,0 0,1 1,-1-1,1 0,0 1,1-1,-1 7,1 9,0 0,2 0,5 30,-6-43,159 822,-104-533,29 178,-50-306,-20-107,13 116,-16-80,43 172,2 3,-57-269,0 0,0 0,1 0,-1 0,1 0,0 0,0 0,0 0,0-1,1 1,-1 0,1-1,-1 1,1-1,0 0,0 1,0-1,1 0,-1 0,0 0,1-1,-1 1,6 2,-1-2,2 0,-1-1,0 0,0 0,0 0,1-1,11-2,583-7,-553 9,-8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27.9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707 221,'-1'-3,"0"1,0-1,-1 1,1 0,-1-1,0 1,0 0,1 0,-1 0,-1 0,1 1,0-1,0 0,-1 1,1 0,0-1,-4 0,-7-6,-24-16,0 1,-2 2,0 2,-1 2,-1 1,0 2,-1 2,-1 2,0 2,-62-5,99 14,0-1,1 0,-1 1,1 0,-1 0,1 1,-1-1,1 1,0 1,0-1,0 1,0-1,0 1,1 1,-1-1,1 1,0 0,0 0,0 0,0 0,1 1,0-1,0 1,0 0,0 0,-1 6,-1-1,1 0,0 1,1 0,0 0,0 0,2 0,-1 0,1 1,1-1,0 0,1 1,2 16,0-20,0-1,0 0,0 0,1 0,0 0,0 0,1-1,0 0,0 0,0 0,1 0,7 5,16 12,42 25,-37-25,201 115,-10-5,-215-126,-1-1,-1 1,1 1,-1-1,-1 1,1 1,-1-1,-1 1,1 1,-2-1,1 1,-1 0,-1 0,0 1,0-1,-1 1,0 0,-1 0,0 0,-1 0,0 0,-1 0,0 0,-1 1,0-1,-1 0,0 0,-1 0,0-1,0 1,-2-1,1 0,-1 0,0 0,-7 9,-3 5,-1 0,0-2,-2 0,-1-1,-32 29,43-44,0 0,-1 0,1-1,-1 0,-1 0,1-1,-1 0,1-1,-1 0,0-1,0 0,0 0,-1-1,1 0,0-1,0 0,-1-1,-13-2,-30-10,-88-33,61 18,59 21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29.3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1 199,'1'-3,"1"-1,0 1,1-1,-1 1,1 0,-1 0,1 0,0 0,0 0,0 1,1-1,-1 1,6-3,-3 1,33-22,0 1,49-22,-67 38,1 0,0 1,0 1,0 1,1 1,29-3,-50 8,0 0,0 0,0-1,0 1,0 1,0-1,1 0,-1 0,0 1,0 0,0-1,0 1,0 0,0 0,-1 0,1 0,3 2,-4-2,0 0,-1 0,1 1,0-1,-1 0,1 0,-1 0,1 1,-1-1,0 0,1 1,-1-1,0 0,0 1,0-1,0 0,0 1,0-1,-1 1,1 1,-2 3,0-1,0 1,-1-1,1 1,-1-1,0 0,-1 0,1 0,-1-1,-8 8,-25 16,30-24,0-1,1 2,0-1,0 1,0 0,0 0,1 0,0 1,0 0,1 0,-6 9,10-14,0 0,0 0,0-1,0 1,1 0,-1 0,0 0,0 0,1 0,-1-1,1 1,-1 0,0 0,1-1,0 1,-1 0,1 0,-1-1,1 1,0-1,-1 1,1-1,0 1,0-1,-1 1,1-1,0 0,0 1,0-1,0 0,-1 0,1 1,0-1,1 0,40 8,-33-6,2 0,179 37,-165-32,-1 2,1 0,-1 1,-1 1,31 20,-51-30,0 1,-1 0,1 0,-1 0,1 0,-1 0,0 1,0-1,0 1,0-1,0 1,0 0,-1 0,1-1,-1 1,0 0,0 0,0 1,0-1,-1 0,1 5,-1-4,-1 1,0-1,0 1,0-1,-1 0,1 1,-1-1,0 0,0 0,-1 0,1 0,-1-1,-4 6,-8 6,-1 0,0 0,-2-2,1 0,-23 12,-161 109,185-123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30.1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1 204,'0'-2,"1"1,0-1,-1 1,1-1,0 1,0-1,0 1,0 0,0-1,1 1,-1 0,0 0,0 0,1 0,-1 0,1 0,-1 1,1-1,-1 0,3 0,34-13,160-36,2 9,405-28,-455 64,-128 6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30.7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0,'1'42,"3"-1,1 0,2 0,2 0,1-1,27 65,129 300,-153-374,-1-5,-4-4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32.3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820 0,'-88'5,"0"3,-127 30,-102 11,285-49,24 0,0 0,0 0,-1 1,1 0,0 1,-9 2,16-4,0 1,0 0,0-1,0 1,1 0,-1 0,0 0,0 0,1-1,-1 1,0 0,1 0,-1 0,1 1,-1-1,1 0,-1 0,1 0,0 0,0 0,0 0,0 1,-1-1,1 0,1 0,-1 0,0 0,0 1,0-1,1 0,-1 0,0 0,1 0,-1 0,2 1,21 47,-18-39,194 410,-198-417,1 1,-1-1,1 0,0 1,0-1,0 0,0 0,0 0,1-1,-1 1,1-1,5 5,-7-7,1 1,-1-1,1 0,-1 1,1-1,-1 0,1 0,-1 0,1 0,-1 0,1 0,-1 0,1-1,0 1,-1 0,0-1,1 1,-1-1,1 0,-1 1,0-1,1 0,-1 0,0 0,0 0,1 0,-1 0,0 0,0-1,-1 1,2-2,50-58,-26 29,51-50,-51 60,0 0,2 1,37-20,-52 34,0 1,0 0,1 0,-1 2,1 0,0 0,1 1,-1 1,0 0,22 1,-26 3,0-1,0 2,0 0,0 0,-1 0,1 1,-1 1,0 0,0 0,0 1,-1 0,0 0,0 1,0 0,-1 0,0 1,6 8,11 16,-1 1,35 70,-49-87,-1 0,-1 1,-1 0,0 0,-1 0,5 35,-10-46,1 0,-1 0,0 0,-1 0,1 0,-1 0,0 0,-1 0,1-1,-1 1,0 0,-1-1,1 1,-1-1,0 0,-1 0,1 0,-1 0,0-1,0 1,-1-1,1 0,-1 0,-5 3,-140 106,137-102,-2-1,1 0,-1-1,0-1,-1 0,0-1,-1-1,1 0,-1-1,0-1,0-1,0 0,-29 0,-11-4,0-2,-103-21,-33-1,179 24,0 0,1-1,-20-5,17 2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33.6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416 0,'-9'2,"1"0,-1 0,0 1,1 0,0 1,-1 0,1 0,1 1,-1 0,1 0,-13 13,1-4,-134 112,131-104,0 0,2 2,1 0,-23 39,41-62,0 1,0 0,0 0,0 0,0 0,1 0,-1 0,1 0,-1 0,1 0,0 0,0 0,0 0,0 0,0 0,0 0,1 0,-1 0,1 0,-1 0,1 0,0 0,1 2,1 1,0-2,0 1,0 0,1-1,-1 1,1-1,0 0,0 0,7 4,10 3,1 0,-1-2,30 8,-46-14,73 12,-62-13,0 1,-1 1,31 10,-42-11,1 0,-1 0,1 1,-1-1,0 1,1 0,-1 1,-1-1,1 1,-1-1,1 1,-1 0,0 0,0 1,-1-1,4 8,32 69,-10-22,32 96,-59-151,1 0,-1 0,0 0,-1 0,1 0,-1 0,1 0,-1 0,-1 0,1 0,0 0,-1 0,0 0,0 0,0 0,-1 0,1 0,-1 0,0-1,0 1,0-1,0 1,-6 5,1-3,-1 0,0 0,0-1,0-1,0 1,-1-1,0 0,0-1,-12 3,-5 2,0-1,-1-1,-47 4,52-9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56.84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771 0,'-4'0,"-6"0,-10 0,-5 5,-8 0,-10 9,-12 6,-8 0,-7 0,-4 6,2 3,0-4,8-6,11-2,11-4,11 0,7-2,8-3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35.9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1 151,'5'-1,"0"-1,0 0,0 0,-1 0,1-1,-1 1,1-1,-1 0,0-1,5-5,10-6,17-10,-13 9,45-26,-63 39,1 0,0 0,0 1,0 0,0 0,0 1,0 0,0 0,0 0,1 1,-1 0,0 0,12 2,-17-2,-1 0,0 0,1 0,-1 0,1 0,-1 0,1 0,-1 1,0-1,1 0,-1 0,1 0,-1 1,0-1,1 0,-1 1,0-1,1 0,-1 0,0 1,1-1,-1 1,0-1,0 0,0 1,1-1,-1 1,0-1,0 0,0 1,0-1,0 1,0-1,0 1,-9 16,-29 17,31-29,-150 118,156-122,-1 0,1 0,0 0,0 0,0 0,0 0,0 0,0 0,0 0,1 1,-1-1,0 0,0 1,1-1,-1 2,1-2,1-1,-1 0,1 0,-1 1,0-1,1 0,-1 0,1 1,-1-1,1 0,-1 0,1 0,-1 0,1 0,0 0,-1 0,1 0,-1 0,1 0,-1 0,1 0,-1 0,1-1,-1 1,1 0,0-1,46-19,-17-2,-21 14,0 1,0 0,1 0,0 1,1 1,-1-1,1 2,0 0,20-5,-5 5,0 1,1 1,-1 1,1 2,-1 1,0 1,1 1,-1 1,-1 1,1 2,44 19,-67-26,-1 0,1 0,-1 0,1 0,-1 1,1-1,-1 1,0 0,0-1,0 1,0 0,0 0,0 1,0-1,-1 0,1 1,-1-1,1 1,-1-1,0 1,0 0,1 4,-3-3,1-1,-1 0,1 0,-1 1,0-1,-1 0,1 0,0 0,-1 0,0 0,0 0,0-1,0 1,0-1,0 1,-1-1,1 0,-1 0,-3 3,-166 113,60-46,110-71,1-1,0 1,-1 0,1 0,0 0,0 0,-1 0,1 0,0 1,0-1,0 0,0 0,1 1,-1-1,0 1,0 1,1-3,0 1,0-1,1 1,-1-1,0 1,0-1,1 1,-1-1,0 1,1-1,-1 0,1 1,-1-1,1 0,-1 1,0-1,1 0,-1 1,1-1,-1 0,1 0,-1 0,1 1,0-1,-1 0,1 0,-1 0,1 0,0 0,61 0,-49-1,190 1,54-3,-190-6,-40 3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37.0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74,'72'-3,"-1"-4,85-19,71-8,-147 30,1 4,139 17,-163-11,-36-4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37.6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1,'2'57,"3"-1,18 90,40 109,-51-212,-7-23,65 206,-61-207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38.4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0,'0'9,"4"7,2 9,4 9,0 12,2 10,0 9,2 7,3 2,-2 7,1 3,3-10,-3-8,-4-11,-4-11,-3-8,-2-11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40.1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688 766,'9'9,"2"-1,0 0,0-1,21 11,16 11,-41-25,0 1,-1 0,1 1,-1 0,0 0,-1 0,1 1,-1 0,0 0,5 11,-8-13,-1-1,0 1,0-1,0 1,0-1,-1 1,0 0,0-1,0 1,0 0,-1-1,0 1,0-1,0 1,-1-1,1 1,-1-1,0 0,0 0,-5 7,-1 0,0-1,0-1,-1 1,0-1,-1-1,-17 12,13-9,1 0,-21 20,29-25,-2-1,1 0,0-1,-1 1,0-1,0 0,-1-1,1 0,-1 0,1-1,-1 0,0 0,0 0,0-1,0-1,0 1,0-1,0-1,0 1,-13-4,10 3,0-2,-1 1,1-1,0-1,0 0,1-1,-1 0,1 0,0-1,1 0,-1-1,1 0,-15-16,13 11,1-2,0 1,1-2,1 1,0-1,-8-23,13 30,1 0,0 0,1 0,-1 0,2-1,-1 1,1 0,1-1,-1 1,1 0,1 0,0-1,0 1,6-14,14-24,3 0,1 2,34-42,-7 10,50-72,86-140,-185 281,0 0,-1 0,0 0,0 0,-1-1,0 1,2-12,-4 17,0 0,0 1,0-1,0 0,0 0,0 0,-1 0,1 0,-1 0,1 0,-1 1,0-1,0 0,0 0,0 1,0-1,0 1,0-1,0 1,-1-1,1 1,0 0,-1-1,1 1,-1 0,0 0,1 0,-1 0,0 1,0-1,1 0,-1 1,0-1,-3 0,-16-2,0 0,0 2,0 0,0 1,0 1,-26 5,-125 33,152-34,-39 10,0 2,1 3,2 3,-62 32,112-50,-1-1,1 2,0-1,0 1,0 0,1 0,0 0,0 1,0 0,1 0,0 0,-4 11,7-14,-1-1,1 0,0 1,0-1,1 1,-1-1,1 1,-1 0,1-1,0 1,0-1,1 1,-1 0,1-1,0 1,0-1,0 1,0-1,1 0,-1 0,1 1,0-1,0 0,0 0,0 0,1-1,-1 1,1-1,-1 1,4 1,5 2,-1-1,1 0,0 0,1-1,-1-1,1 0,-1-1,1 0,18 1,-13-2,0 2,0 0,27 8,444 199,-468-201,0 2,-1 0,18 16,-15-9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41.6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581 1,'-73'-1,"-132"4,166 0,0 2,0 1,-44 13,78-18,-1 1,1 0,-1 0,1 0,0 1,0-1,0 1,0 1,1-1,-1 1,1-1,0 1,0 1,0-1,0 0,1 1,0 0,0 0,0 0,1 0,-1 0,1 1,0-1,1 1,-1-1,1 1,0 7,0 3,1 0,1 0,1 0,0 0,1-1,1 1,0-1,12 26,-3-11,2-1,1-1,2 0,0-1,2-1,1-1,0-1,37 31,27 16,105 66,-162-118,45 32,3-3,1-4,3-3,90 32,-168-72,1-1,0 1,-1 0,1 0,-1 0,0 0,1 1,-1-1,0 0,0 1,0 0,0-1,0 1,0 0,0 0,2 4,-3-5,-1 0,0-1,0 1,0 0,0-1,0 1,0 0,0-1,-1 1,1 0,0-1,0 1,0 0,-1-1,1 1,0-1,-1 1,1-1,-1 1,1 0,0-1,-2 1,-23 15,-71 28,46-19,0-2,-2-2,-1-3,0-2,-68 11,96-22,0 1,0 1,-28 12,52-19,-16 6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42.4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26,'8'0,"8"0,14 0,9 0,12 0,6 0,5 0,2 0,-3-4,-2-2,-3 1,-2 1,-7 1,-6 1,-6 1,-5 0,-8 1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43.4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1,'3'0,"-1"1,1 0,0 0,-1 0,1 0,-1 0,1 1,-1-1,1 1,-1 0,0 0,0-1,0 1,0 1,0-1,0 0,2 5,25 43,78 215,-89-215,6 16,42 102,-36-95,-24-52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45.0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257 40,'0'-1,"1"0,-1-1,0 1,0-1,0 1,0 0,0-1,0 1,0-1,-1 1,1 0,0-1,-1 1,1 0,-1 0,0-1,1 1,-1 0,0 0,0 0,1-1,-1 1,0 0,0 0,0 1,0-1,-1 0,1 0,0 0,0 1,0-1,-1 1,1-1,0 1,-1-1,1 1,0 0,-1-1,1 1,0 0,-1 0,1 0,-1 0,1 0,0 1,-1-1,1 0,0 1,-1-1,1 0,0 1,-3 1,-2 1,-1 0,0 0,1 1,0 0,0 0,0 0,1 1,-1 0,-5 6,-5 12,1 0,1 1,1 1,1 0,2 0,-15 50,14-32,2-1,2 2,-2 71,7-38,4-1,3 1,23 117,-21-164,1 1,1-1,1-1,2 0,1-1,1 0,2 0,1-2,0 0,2-1,34 35,-43-52,1 0,0 0,0-1,1 0,0-1,0-1,0 0,0 0,1-1,14 2,13 2,-1-2,42 0,-78-6,1 1,0-1,-1 0,1-1,-1 1,1 0,0-1,-1 0,1 0,-1 0,1 0,-1-1,0 1,0-1,0 0,6-4,-8 4,1 0,0 0,-1-1,1 1,-1-1,0 0,0 1,0-1,0 0,0 0,-1 1,1-1,-1 0,0 0,0 0,0 0,0 0,0 1,0-1,-1 0,-1-5,-13-46,-2 1,-2 0,-45-83,61 130,0-1,-1 1,0 1,0-1,0 1,-1-1,0 1,0 0,0 1,-1 0,-8-6,11 8,-1 0,1 1,-1 0,0 0,1 0,-1 0,0 0,0 1,0 0,1-1,-1 1,0 1,0-1,0 1,1-1,-1 1,0 0,1 0,-1 1,1-1,-1 1,-5 3,-32 21,-59 49,81-59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46.5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0 264,'1'-5,"0"-1,0 1,0-1,1 1,0 0,0 0,0 0,0 0,1 0,0 0,0 1,0-1,1 1,0 0,-1 0,1 0,7-5,11-8,0 1,31-16,-28 17,7-5,2 2,0 2,60-21,-92 37,0-1,0 1,0 0,0 0,0 0,0 0,0 0,0 0,0 1,0-1,0 1,0-1,0 1,0 0,0 0,-1 0,1 0,0 0,0 0,-1 0,1 0,-1 1,1-1,-1 1,0-1,1 1,-1 0,0-1,1 4,5 7,0 1,-1 0,6 17,0-1,46 84,48 103,-69-123,44 171,-3 103,3 11,-58-301,4-2,71 143,-46-121,34 72,-73-138,-1-1,-1 1,10 55,-20-82,-1 0,0 0,0 0,0 1,0-1,-1 0,1 0,-1 0,0 0,0 0,-1 0,1 0,-1 0,0 0,0 0,0-1,0 1,-1-1,0 0,1 0,-1 0,0 0,-1 0,1 0,-7 3,-8 5,-1 0,-1-2,0 0,-21 5,-12 6,-37 22,-111 45,184-81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57.80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255 533,'-25'2,"1"0,0 2,0 1,-28 10,-5 0,8 1,107-29,-8-12,-1-3,-2-2,48-39,-30 20,-35 29,3-3,59-52,-85 69,0-1,-1 0,1 0,-2-1,1 0,-1 0,0 0,-1 0,0-1,0 0,-1 0,0 0,3-18,-5 22,-1 0,0 0,-1 0,1 0,-1 0,0 0,-1 0,1 0,-1 0,0 0,0 1,0-1,-1 1,0-1,1 1,-2 0,1 0,0 0,-1 1,0-1,1 1,-1 0,-1 0,1 0,0 0,-1 1,1 0,-1 0,0 0,0 1,-7-2,6 1,1 1,-1-1,1 2,-1-1,1 1,-1-1,0 2,1-1,-1 1,1-1,-1 1,1 1,-1-1,1 1,0 0,0 0,0 1,0 0,0-1,0 2,1-1,-1 0,1 1,0 0,0 0,0 0,1 1,-5 7,-8 20,1 1,2 0,1 1,2 0,2 1,1 0,1 1,2-1,1 54,5-43,1 0,3-1,2 0,1 0,3-1,2 0,19 43,9 5,-19-46,-3 0,29 97,-46-128,0 0,0 0,-2 1,0-1,-1 1,0-1,-1 0,-1 1,0-1,-1 0,-1 0,-1 0,0 0,-8 15,-9 14,-3 0,-2-2,-1-1,-3-2,-1 0,-41 38,53-58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48.1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0 380,'11'-1,"0"-1,0-1,-1 1,1-2,-1 1,0-2,18-9,19-7,70-19,2 5,1 5,1 6,2 4,0 7,149 1,209-4,-341 2,196-46,-298 52,-9 2,54-19,-71 20,0 1,1 1,0 0,0 1,14-1,-7 2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51.4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2033 19,'0'-1,"-1"0,1 0,-1 0,1 0,-1 0,0 0,1 0,-1 0,0 0,0 0,1 0,-1 1,0-1,0 0,0 1,0-1,0 0,0 1,0-1,0 1,0 0,-1-1,1 1,0 0,0 0,0 0,0-1,0 1,-1 0,0 1,-40-1,4 8,0 1,1 2,-44 19,22-8,-454 198,403-168,-730 396,619-325,196-110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52.7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1455 1,'-3'0,"0"1,0 0,1 0,-1 0,0 0,0 0,1 1,-1-1,1 1,-1 0,1 0,0 0,-3 2,-31 35,28-30,-90 112,-137 222,117-162,-595 859,679-990,-6 10,-58 65,98-125,-1 2,0 0,-1 0,1-1,-1 1,0-1,1 1,-1-1,0 0,0 0,0 0,0 0,0 0,-3 1,-4-3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56.6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64,'76'-10,"-14"0,455 4,-149 6,-345 0,0-2,0 0,0-2,-1 0,35-13,-35 9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57.3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0 157,'107'-5,"176"-32,-102 10,360-36,-428 40,-103 21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59.4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1 258,'1'-7,"0"1,1-1,-1 1,2-1,-1 1,1-1,0 1,0 0,0 0,1 1,0-1,0 1,0 0,1 0,7-6,7-7,1 1,37-23,-37 28,1 2,0 0,1 1,0 1,1 1,-1 1,1 1,39-4,17 4,97 6,-102 1,-58-2,0 0,0 1,0 1,-1 0,24 7,-35-7,0 0,1-1,-1 2,-1-1,1 0,0 1,-1 0,1 0,-1 0,0 0,0 0,0 1,0 0,0-1,-1 1,0 0,0 0,0 0,0 0,-1 1,1-1,-1 0,1 9,0-1,1 0,-2-1,0 1,0 0,-1 0,0 0,-1 0,-1 0,0 0,0 0,-1-1,-1 1,0-1,-1 0,0 0,0 0,-1-1,0 0,-1 0,0 0,-1-1,0 0,-11 9,-48 35,-2-3,-102 56,169-105,-12 7,20-8,20-6,16 3,0 1,-1 2,1 2,0 2,-1 2,74 19,-91-18,1 1,-2 2,1 0,-1 1,-1 2,0 0,-1 1,0 1,-1 1,-1 1,-1 1,23 27,-32-33,-1 0,0 0,-1 1,0 0,-1 0,-1 0,0 1,5 20,-9-27,0 1,0-1,0 0,-1 0,0 1,-1-1,1 0,-2 0,1 0,-1 1,0-1,0-1,0 1,-1 0,-1 0,1-1,-1 0,-7 10,-13 10,-1 0,-1-1,-2-2,-54 36,-132 66,208-122,-59 29,-83 29,145-60,0 0,0 0,-1 0,1 0,0 0,0-1,-1 0,1 0,-4 0,-5-3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00.4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131 0,'-7'9,"1"0,0 0,1 1,0-1,1 1,0 0,0 0,1 1,-2 10,-4 9,-12 53,3 1,4 0,4 1,3 0,4 0,10 99,-4-140,1-1,3 0,2-1,1 0,2 0,23 50,-23-66,1 0,1-1,2 0,1-1,0-1,2-1,0 0,2-2,0 0,30 21,-1-8,1-3,2-1,1-3,1-3,93 27,-103-37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01.4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626 0,'-20'1,"-1"1,1 1,0 1,0 0,0 1,1 2,0 0,0 1,0 0,-24 17,-7 8,1 2,-53 51,86-73,1 1,1 1,1 0,0 1,-16 25,26-37,1 0,0-1,0 1,0 0,0 0,1 0,-1 1,1-1,0 0,1 0,-1 1,1-1,-1 1,1-1,1 0,-1 1,1-1,-1 0,1 1,1-1,-1 0,0 0,1 0,0 0,0 0,0 0,1-1,-1 1,1 0,0-1,5 5,18 12,0-2,1 0,0-2,48 20,8 5,16 13,-3 5,131 103,-224-159,0 0,1 0,-1 0,0 0,0 1,-1-1,1 1,-1 0,0 0,0 0,0 0,0 0,-1 0,1 0,-1 1,0-1,-1 0,1 1,-1-1,0 1,0-1,0 1,0-1,-1 0,0 1,0-1,0 1,0-1,-3 5,-5 10,-1 0,-1-1,-1 1,-26 30,12-15,4-4,-1-1,-44 43,58-64,1 0,-1-1,-1-1,1 0,-1 0,-1 0,1-2,0 1,-1-1,0-1,0 0,-22 4,3-5,0-1,1-2,-1 0,0-2,1-2,0 0,0-2,0-1,1-1,-37-18,2 0,38 18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02.1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0 240,'91'0,"35"2,-1-6,167-26,490-151,-770 178,-7 2,-1 0,0 0,0 0,0 0,0-1,0 0,-1 1,1-1,0-1,5-4,-9 7,0 0,0 0,0 1,0-1,0 0,0 0,0 0,0 0,0 0,0 0,0 0,0 0,-1 0,1 0,0 1,0-1,0 0,0 0,0 0,0 0,0 0,0 0,-1 0,1 0,0 0,0 0,0 0,0 0,0 0,0 0,-1 0,1 0,0 0,0 0,0 0,0 0,0 0,0 0,0-1,-1 1,1 0,0 0,0 0,0 0,0 0,0 0,0 0,0 0,0 0,0 0,0-1,0 1,0 0,-1 0,1 0,0 0,0 0,0 0,0 0,0-1,0 1,0 0,0 0,0 0,0 0,0 0,0 0,-10 2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02.8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1,'1'6,"0"1,0-1,0 0,1 0,0 0,1 0,-1 0,4 6,5 12,405 1069,-368-959,-42-120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58.25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1 419,'4'0,"11"-4,6-2,8-4,13-8,19-11,18 0,16-3,5-9,-2-2,0 1,-9 5,-10 4,-15 3,-18 2,-13 7,-11 6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04.2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1,'2'20,"2"1,0-1,1 0,1 0,1-1,1 0,0 0,13 21,1 4,138 300,-117-267,-31-58,0 1,-1 0,-1 0,-1 1,-1 0,-1 1,0 0,4 34,-5-15,-1-25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05.0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1,'11'0,"1"1,-1 1,0 0,1 1,-1 0,0 1,-1 0,1 0,-1 1,0 1,11 6,12 13,54 47,-66-53,38 37,-2 3,-3 2,-3 2,69 111,-43-41,90 213,-155-319,-1 1,-1 0,-1 1,-2 0,-1 1,-2-1,0 1,-2 40,-3 20,1-63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05.8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0,'0'162,"39"295,-35-430,22 105,-22-113,2-1,0-1,1 1,18 32,-20-43,1 0,-1-1,1 1,1-1,0 0,-1-1,2 0,-1 0,0 0,1-1,14 6,12 3,54 13,-44-14,8 5,-30-10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06.9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452 0,'-13'1,"1"1,0 0,1 1,-1 0,0 0,1 2,0-1,0 1,0 1,-10 6,-14 12,-48 39,65-48,1 2,0-1,2 2,-1 0,2 1,1 1,0 0,2 1,0 0,1 0,1 1,1 1,1 0,1 0,-5 43,11-58,0 1,1 0,0-1,0 0,1 1,0-1,0 0,1 0,0 0,0 0,1 0,0-1,1 1,-1-1,1 0,1-1,-1 1,1-1,0 0,8 5,16 13,2-2,0 0,43 19,-23-12,23 13,-1 4,-3 3,91 80,-157-125,0 1,-1 0,0 0,0 0,0 0,0 1,-1-1,0 1,0 0,-1 0,0 0,0 1,0-1,1 7,-3-10,0 1,0 0,-1-1,1 1,-1-1,1 1,-1-1,0 1,-1-1,1 0,0 1,-1-1,0 0,0 0,0 0,0 0,0 0,-1-1,1 1,-1-1,0 1,0-1,0 0,0 0,0 0,-4 1,-108 56,-69 39,44-22,117-66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07.6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0 332,'50'-3,"0"-3,0-1,86-26,-37 8,176-39,586-112,-836 172,15-2,1 2,0 1,42 3,-59 5,-24-5,0 0,0 0,0 0,1 0,-1 1,0-1,0 0,1 0,-1 0,0 0,0 0,0 1,0-1,1 0,-1 0,0 0,0 1,0-1,0 0,0 0,0 1,0-1,1 0,-1 0,0 1,0-1,0 0,0 0,0 1,0-1,0 0,0 0,0 1,0-1,0 0,-1 0,1 0,0 1,-1 0,-1 1,0-1,1 0,-1 0,0 1,0-1,0-1,1 1,-1 0,0 0,0-1,0 1,0-1,-5 1,-14 2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08.2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1,'1'16,"2"1,0-1,0 0,2 0,11 27,3 14,147 576,-55-230,-104-382,-1-6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09.2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1 382,'60'-53,"3"2,1 3,3 3,127-65,-170 98,1 0,1 2,0 1,0 1,0 1,1 1,0 2,0 0,43 1,-53 4,0 0,-1 1,1 1,-1 0,0 1,1 1,-2 0,1 2,-1-1,0 2,0 0,-1 1,0 0,-1 1,0 1,20 20,-19-15,0 1,-1 0,-1 1,-1 1,-1 0,0 0,-1 1,-1 0,10 42,-13-35,-1 1,-1 0,-1-1,-1 1,-2 0,-1 0,-6 30,-2-14,-1 0,-2-1,-2-1,-2 0,-2-1,-2-1,-1-1,-2-1,-42 51,30-48,-57 48,-7 8,99-97,1 0,0 0,0 0,-1 1,1-1,0 0,0 0,-1 0,1 0,0 1,0-1,0 0,-1 0,1 1,0-1,0 0,0 0,0 1,0-1,-1 0,1 0,0 1,0-1,0 0,0 1,0-1,0 0,0 1,0-1,0 0,0 0,0 1,0-1,0 0,1 1,-1-1,0 0,0 1,14-2,37-15,-25 7,9 2,52-3,10-2,68-21,241-40,-379 70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09.9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0,'3'1,"1"1,-1 0,1-1,-1 1,0 0,0 1,0-1,0 0,0 1,-1 0,1 0,-1 0,1 0,-1 0,0 0,0 0,1 6,9 8,40 60,58 110,29 97,-108-219,364 849,-353-810,-5 1,-5 2,24 134,-54-228,-1 0,0 1,0-1,-1 0,-1 0,0 0,-4 15,-2-7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11.7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16408 1,'-47'3,"1"3,1 2,-1 1,-82 30,47-15,45-13,-990 279,-11-34,269-116,-5-31,-102 15,99 21,146-54,-6-39,475-41,-1097 31,1228-42,-684 37,246-8,-917 86,948-50,-349 40,-141-53,370-6,5 37,170-23,89-16,-767 99,634-72,405-67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13.7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549 50,'-7'-6,"0"1,0 0,0 1,0 0,-1 0,1 0,-1 1,0 0,0 1,0 0,-1 0,1 0,-10 1,3-1,0 2,0 0,-1 1,1 1,0 0,-20 6,19-3,0 1,0 1,0 1,1 0,1 1,-1 0,1 1,-24 23,4 2,-54 72,86-104,-1-1,1 2,0-1,0 0,0 0,0 1,1-1,-1 1,1-1,0 1,0-1,0 1,1 0,-1 0,1-1,0 1,0 0,0 0,0 0,1-1,-1 1,1 0,0-1,0 1,1 0,-1-1,1 0,0 1,0-1,0 0,0 0,0 0,4 4,9 7,0-1,0-1,1 0,1-1,22 11,-4-1,172 101,145 97,-346-215,-1 0,0 0,0 1,0 0,0 0,-1 0,1 1,-1-1,-1 1,6 10,-7-12,-1 0,0 0,0 0,-1 0,1 0,-1 0,0 0,0 0,0 0,0 0,-1 0,1 0,-1 0,0 0,-1 0,1 0,-1 0,1-1,-4 5,-5 9,-1-1,-1-1,0 1,-1-2,-1 0,-18 15,2-4,-2-3,-40 24,59-39,0 1,0-2,-1 0,0 0,0-2,0 1,-1-2,0 0,1-1,-1 0,0-1,0-1,0 0,0-1,0-1,0 0,-27-9,25 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59.1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305 433,'35'-36,"-2"-2,35-49,-54 66,-1 0,-1 0,-1-2,-1 1,-1-1,10-34,-19 53,1 1,0 0,0 0,-1 0,0-1,0 1,0 0,0 0,0-1,-1 1,1 0,-1 0,0-1,0 1,0 0,0 0,-1 0,-3-5,4 6,-1 1,-1-1,1 0,0 1,0 0,0-1,-1 1,1 0,-1 0,1 0,-1 1,1-1,-1 0,0 1,1 0,-1 0,0 0,1 0,-1 0,0 0,1 0,-1 1,-4 1,-6 2,0 0,0 1,0 0,0 1,1 1,0 0,-11 9,-78 67,48-37,39-35,-26 22,1 1,-41 46,78-78,1 0,-1 0,0 1,1-1,-1 0,1 1,0-1,0 1,0-1,-1 6,2-7,-1 0,1 1,1-1,-1 0,0 0,0 0,0 0,0 0,1 0,-1 0,0 0,1 0,-1 0,1 0,-1 0,1 0,0 0,-1 0,2 1,3 1,0 1,1-1,-1 0,1 0,0-1,-1 0,12 3,-2 0,51 16,-41-14,0 0,-1 2,0 0,0 2,35 22,-55-30,-1 0,0 0,0 0,0 0,-1 1,1-1,-1 1,1 0,-1-1,0 1,-1 0,1 0,-1 1,0-1,0 0,0 0,0 1,-1-1,0 0,0 1,0 8,-3 7,0-1,-2 1,-9 30,4-17,-27 68,27-80,2 2,0-1,1 1,1 0,-5 47,10-68,1-1,0 1,0-1,0 1,0 0,0-1,0 1,0-1,1 1,-1-1,1 1,-1 0,1-1,-1 0,1 1,0-1,0 1,-1-1,1 0,0 1,0-1,1 0,-1 0,0 0,0 0,0 0,1 0,-1 0,1 0,-1-1,1 1,-1 0,1-1,-1 0,1 1,-1-1,1 0,-1 1,3-1,6-1,0 0,0 0,-1-1,1-1,14-4,3-1,92-20,-57 11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15.0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71,'4'-1,"-1"0,1 0,0-1,-1 0,0 0,1 0,-1 0,0 0,0-1,0 1,0-1,0 0,2-3,24-19,-20 22,-1 0,1 1,0 0,0 1,-1-1,1 2,0-1,0 1,0 1,11 1,-5 0,0 0,0 1,0 1,-1 0,19 9,-30-12,-1 0,0 0,0 0,0 1,0-1,0 1,0-1,0 1,-1 0,1 0,-1 0,1 0,-1 0,0 0,1 0,-1 0,0 0,0 1,-1-1,1 0,0 5,0-2,-1 0,-1 0,1 0,-1 0,1 0,-2 0,1 0,0 0,-1-1,-2 6,-6 9,-1 0,0-1,-25 30,35-47,-2 3,-1 0,1 0,0 0,1 1,-1-1,-2 8,5-11,-1-1,1 1,0 0,0-1,0 1,0 0,0 0,0-1,0 1,0 0,0-1,0 1,0 0,1 0,-1-1,0 1,0 0,1-1,-1 1,0-1,2 2,-1-1,0 0,0 0,1 0,-1-1,1 1,-1 0,0-1,1 1,-1-1,1 1,0-1,-1 0,1 1,1-1,74 4,80-6,-104-1,1 3,-1 1,1 3,70 14,-112-15,-1 0,1 0,-1 2,1-1,-1 1,-1 1,1 0,12 9,-20-13,0 1,0 0,-1 0,1 0,-1 1,0-1,0 1,0-1,0 1,0 0,-1-1,1 1,-1 0,0 0,-1 0,1 0,-1 0,1 0,-1 0,0 0,-1 0,1 0,-1 0,0 0,0 0,0 0,0 0,-2 4,0-1,-1 0,0 1,0-2,0 1,-1 0,1-1,-2 0,1 0,-1 0,-11 9,-5 1,-43 23,63-38,-21 12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15.7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0 296,'37'-3,"0"-1,-1-1,62-18,-10 2,343-61,290-66,-683 138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16.3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1,'2'14,"0"0,1 0,1-1,0 1,1-1,12 24,-9-18,74 180,-36-79,107 195,-140-287,-1 0,-2 0,0 1,8 47,-13-55,3 25,-7-36,0 0,1 0,1 0,-1 0,1-1,1 1,0-1,7 13,-2-9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17.8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1117 0,'-17'1,"0"1,0 1,-20 6,-8 1,-232 48,139-25,-1-7,-182 12,305-38,7 0,-1 0,1 1,0 0,-1 0,-12 4,20-4,1-1,0 1,-1-1,1 1,0 0,0 0,-1-1,1 1,0 0,0 0,0 0,0 0,0 0,0 1,1-1,-1 0,0 0,1 0,-1 1,0-1,1 0,-1 1,1-1,0 1,0-1,-1 0,1 1,0-1,0 1,0-1,0 1,1-1,-1 0,0 1,1-1,-1 1,1-1,-1 0,1 1,-1-1,1 0,1 2,72 143,7 16,-77-153,0 0,0 0,1 0,0-1,0 1,1-1,0 0,12 10,-16-16,1 0,-1 0,1 0,0-1,0 1,0-1,0 0,0 0,0 0,0 0,0-1,1 1,-1-1,0 1,0-1,0 0,1-1,-1 1,0 0,0-1,0 0,1 0,-1 0,0 0,0 0,0-1,-1 1,1-1,0 0,2-2,22-12,-1 1,2 2,0 0,0 2,1 1,0 1,1 2,0 1,0 1,1 2,-1 0,1 3,0 0,33 6,-39-3,0 1,0 1,0 1,31 13,-44-14,0 0,-1 0,1 2,-1-1,0 1,-1 1,0 0,0 0,0 1,10 14,-16-18,0 1,-1-1,0 1,0 0,-1 0,0 0,0 0,0 0,-1 1,0-1,0 1,0-1,-1 1,0-1,0 1,-1-1,1 1,-2-1,1 0,-1 1,0-1,0 0,-3 6,-7 13,-2-1,0 0,-1-2,-21 25,18-24,9-12,0-1,-1 0,0 0,-1-1,0-1,0 1,-1-2,0 0,-17 8,-10 1,-71 18,48-15,38-12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18.9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660 84,'-1'-2,"1"0,-1 0,0 0,1 0,-1 1,0-1,0 0,0 1,-1-1,1 1,0-1,-1 1,1 0,-1-1,1 1,-4-2,-28-17,14 13,0 1,0 0,-1 2,1 0,-1 1,-28 0,9 2,0 2,-51 7,52-2,-62 18,91-22,0 1,0 0,1 1,-1 0,1 0,0 1,0 0,1 0,-1 1,1 0,0 0,-11 14,16-16,-1-1,1 1,0 0,0 0,0 1,1-1,0 0,-1 0,1 1,1-1,-1 1,1-1,-1 0,1 1,1-1,-1 1,1-1,-1 1,1-1,1 0,-1 1,1-1,-1 0,1 0,0 0,0 0,1 0,-1-1,1 1,0-1,0 1,6 4,9 7,0 0,1-1,1-1,38 19,38 14,131 41,-17-7,-203-77,1 1,0 0,-1 0,0 0,0 1,13 11,-18-14,-1-1,1 1,-1 0,0 0,0 0,1 0,-1-1,0 2,-1-1,1 0,0 0,-1 0,1 0,-1 0,1 1,-1-1,0 0,0 0,0 1,0-1,-1 0,1 0,-1 1,1-1,-1 0,0 0,1 0,-1 0,0 0,-3 4,-6 8,0 0,-1-1,0 0,-1 0,-22 16,-74 51,99-74,-18 13,0 0,-1-3,-1 0,-1-2,0-1,-1-1,0-1,-1-2,-33 5,39-12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20.3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1 178,'6'-7,"23"-22,1 1,54-39,-76 61,0 1,0 0,1 0,-1 1,1 0,0 0,1 1,-1 0,1 1,-1 0,1 1,-1 0,1 0,0 1,0 0,18 3,-25-3,-1 0,0 1,1-1,-1 1,0 0,0 0,1-1,-1 1,0 1,0-1,0 0,0 0,0 1,-1 0,1-1,0 1,-1 0,1-1,-1 1,1 0,-1 0,0 0,0 1,0-1,0 0,0 0,0 0,-1 1,1-1,-1 0,0 1,1-1,-1 0,0 1,0-1,-1 1,1-1,0 0,-2 4,-3 9,0 0,-2 0,1-1,-2 0,-9 13,-1 4,-2 3,14-27,1 1,0 1,0-1,1 1,-5 15,9-23,0 0,0 0,0 0,0-1,0 1,0 0,1 0,-1 0,0 0,1 0,-1 0,0 0,1 0,0 0,-1-1,1 1,-1 0,1 0,0-1,-1 1,1 0,0-1,0 1,0-1,-1 1,1-1,0 1,0-1,0 0,0 1,0-1,0 0,0 0,0 0,0 1,0-1,1 0,41 2,17-7,-1-3,1-2,62-20,-65 15,0 2,1 2,78-3,-107 13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21.3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1 228,'0'-1,"1"0,-1-1,1 1,0 0,-1 0,1 0,0 0,0 0,0 0,0 0,0 0,0 1,0-1,0 0,1 0,-1 1,0-1,2 0,32-14,-23 11,25-10,1 3,69-13,-9 3,587-98,-674 117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22.0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1,'3'38,"2"1,1-1,3 0,0 0,24 56,-1 3,195 622,-215-682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23.2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0,'4'0,"2"5,-1 9,8 7,2 4,2 11,7 12,3 6,2 3,5 4,-4 5,1 0,-4-8,-2-4,-2-8,-4-7,-6-6,-4-8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24.7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560 463,'37'1,"-1"3,0 0,0 2,-1 2,43 15,-15 0,114 59,-154-70,-1 1,0 1,0 0,-2 2,27 25,-41-34,0-1,0 1,-1 1,0-1,0 1,-1 0,0 0,0 0,-1 1,0-1,0 1,-1 0,-1-1,1 1,-1 0,-1 0,0 0,0 0,-1 10,-2-5,0-1,0 1,-1-1,-1 1,0-1,-1-1,-1 1,0-1,0 0,-16 19,-8 4,-66 59,29-32,57-50,-1-1,0 0,-1-1,0 0,-21 11,29-18,1-2,-1 1,0 0,0-1,0 0,1 0,-1 0,0-1,0 0,0 0,0 0,0 0,0-1,0 0,0 0,0 0,0 0,0-1,1 0,-1 0,-8-6,-2-2,0-1,1 0,1-1,0-1,0 0,1-1,1 0,0-1,1 0,1-1,0 0,1 0,-6-21,4 10,1-1,2 0,1 0,1 0,1-1,2 0,2-48,2 49,2 0,2 1,0 0,2 0,14-35,69-124,-2 3,-81 162,-1 0,-1-1,5-30,-9 46,-1-1,0 1,-1 0,0-1,0 1,0-1,-1 1,0-1,0 1,0 0,-1-1,0 1,0 0,-1 0,0 0,-4-6,4 9,-1 0,0-1,0 2,0-1,0 0,-1 1,1 0,-1 0,0 0,1 0,-1 1,0 0,0 0,0 0,0 1,-6 0,-16-1,-47 5,47-2,-34 3,-1 3,1 2,1 4,-85 28,134-38,1 1,-1 0,1 1,0 0,0 0,0 1,1 0,0 1,1 0,-16 17,10-4,0 1,1 0,-18 46,28-62,-2 4,0 0,1 0,1 0,0 1,0-1,-2 21,5-27,0-1,1 0,-1 0,1 0,0 0,0 0,0 0,0 0,1 0,-1 0,1 0,0 0,0-1,0 1,0-1,0 1,0-1,1 0,-1 0,1 0,-1 0,1 0,0-1,0 1,0-1,0 0,6 2,11 3,0-1,1-1,-1-1,1-1,0 0,24-2,42 4,210 29,-113-12,-95-13,-64-7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01.14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537 515,'1'-9,"0"0,0 0,1 0,0 1,1-1,0 1,0-1,1 1,0 0,0 0,1 1,0-1,7-7,11-12,52-47,-57 58,87-72,-63 55,76-77,-118 109,1 1,-1 0,1-1,0 1,-1-1,1 0,-1 1,0-1,1 1,-1-1,1 0,-1 1,0-1,1 0,-1 1,0-1,0 0,0 1,0-1,1 0,-1 0,0 1,0-1,0 0,-1 0,1 1,0-1,0 0,0 1,0-1,-1 0,1 0,0 1,-1-1,1 0,-2 0,0-1,0 1,0 0,0 0,0 0,0 1,0-1,0 0,0 1,0-1,-1 1,-1 0,-70-1,71 2,-25 2,0 2,0 1,0 1,1 1,0 2,1 1,0 0,1 2,0 1,1 1,1 2,0 0,-23 23,-13 17,2 3,2 2,-56 85,76-98,-64 94,88-125,1 1,1 0,1 0,0 1,-9 39,16-57,0 0,1 0,-1 1,1-1,0 0,0 0,0 1,0-1,0 0,0 0,0 1,1-1,-1 0,1 0,0 0,0 1,-1-1,1 0,0 0,1 0,-1 0,0-1,1 1,-1 0,1-1,-1 1,1 0,0-1,0 0,-1 1,1-1,0 0,0 0,0 0,1 0,-1-1,0 1,0 0,0-1,1 0,-1 1,3-1,10 0,0 0,-1 0,1-2,0 0,14-4,80-21,-2-5,-1-4,-1-5,173-97,-236 116,-1-3,-1-2,-1-1,46-43,-74 60,-1 1,1-2,-2 1,1-2,-2 1,1-1,-2 0,0-1,-1 0,0 0,-1 0,0-1,-1 1,-1-1,0 0,-1-1,-1-22,-1 35,0 0,0 0,0 0,-1 0,0 0,0 0,1 1,-2-1,1 0,0 0,0 1,-1-1,0 0,1 1,-1 0,0-1,0 1,0 0,-1 0,-2-2,1 1,-1 1,0 0,0 0,0 0,0 0,0 1,0-1,0 1,0 1,-10-1,-3 1,0 1,1 1,-1 1,0 0,-33 12,37-10,1 1,0 1,0 0,1 1,0 0,0 1,0 0,-18 21,26-26,0 0,0 1,0 0,0-1,1 2,0-1,0 0,0 1,1-1,0 1,0 0,0-1,0 1,1 0,0 0,1 0,-1 1,1-1,0 0,1 0,-1 0,1 0,4 11,-4-14,0 0,1 0,0 0,0 0,0-1,0 1,0 0,0-1,1 1,-1-1,1 0,0 0,-1 0,1 0,5 2,-1-1,1 0,-1-1,1 0,0 0,0-1,11 1,7-1,1-2,51-7,-39 1,-2-1,1-2,-1-1,-1-2,43-22,-60 26,-2-1,1 0,-1-1,-1-1,0-1,-1 0,0-1,-1-1,-1 0,0-1,18-30,-12-1,-19 45,1 0,0 0,-1 0,0 1,1-1,-1 0,0 0,0 0,0 0,0 0,0 0,0 1,-1-1,1 0,-1 0,1 0,-1 0,0 1,1-1,-1 0,0 1,-2-4,2 5,1 0,0 0,0 0,0 0,-1-1,1 1,0 0,0 0,-1 0,1 0,0 0,0 0,-1 0,1 0,0 0,0 0,-1 0,1 0,0 0,0 0,0 0,-1 0,1 0,0 0,0 1,-1-1,1 0,0 0,0 0,0 0,-1 0,1 0,0 1,0-1,0 0,0 0,0 0,-1 1,1-1,0 0,0 1,-7 15,2 17,6-11,2 0,0 0,1-1,14 41,-2-4,10 44,167 615,-191-713,-1 1,1-1,0 1,0-1,0 1,1-1,-1 0,1 0,0 0,0-1,1 1,-1-1,6 4,-8-6,1 0,0 0,0 0,0 0,1-1,-1 1,0-1,0 0,0 1,0-1,0 0,0 0,1 0,-1-1,0 1,0 0,0-1,0 0,0 1,0-1,0 0,0 0,0 0,0 0,0 0,-1-1,1 1,0 0,-1-1,1 0,1-2,9-9,-2 0,0-1,0 0,-1-1,-1 0,10-24,30-100,-17 26,27-192,-17-122,-38 356,-2 48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25.8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657 253,'0'-13,"0"0,-1-1,-1 1,0-1,-1 1,0 0,-1 0,-7-13,8 19,-1 0,0 0,0 1,0 0,-1 0,0 0,-1 1,1-1,-1 1,0 0,0 1,0 0,-1 0,0 0,-11-5,-4 2,1 1,0 1,-1 1,0 0,0 2,0 1,0 0,-1 2,1 0,0 2,0 0,-28 9,35-7,0 0,0 0,1 2,0 0,1 0,-1 2,1-1,-13 13,18-14,1 1,-1 0,1 0,0 1,1 0,0 0,1 0,0 1,0 0,1 0,0 0,-3 15,6-18,0 0,0 1,1-1,-1 0,2 1,-1-1,1 0,0 0,1 0,-1 1,2-1,-1-1,1 1,0 0,0-1,0 1,1-1,0 0,1 0,-1 0,1-1,0 0,1 0,7 7,14 8,1-1,1-2,0 0,33 12,-30-13,51 20,165 47,-147-53,-92-28,0 1,0 1,0-1,-1 2,1-1,-1 1,0 0,0 1,8 7,-13-10,0 1,0 0,-1 0,1 0,-1 0,1 0,-1 0,-1 1,1-1,-1 1,1-1,-1 1,-1 0,1 0,-1-1,1 1,-1 0,-1 0,1-1,-2 6,-3 15,0-1,-2 0,-1 0,-1 0,-1-1,-25 40,-93 119,122-174,0-1,-1 0,0 0,0-1,0 0,-1 0,0 0,0-1,-1 0,0-1,1 0,-1 0,-1-1,1 0,0-1,-1 0,1 0,-1-1,0-1,-14 0,2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26.5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0 282,'8'-4,"-1"0,1 0,-1 0,1 1,0 0,0 1,1 0,-1 0,0 1,1 0,12 0,13-3,163-33,267-85,-389 96,-36 11,1 2,0 1,55-7,-74 17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27.2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1,'3'23,"0"-1,1 0,2 0,0 0,1 0,1-1,19 34,-2 2,156 361,-171-396,-1-6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28.7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104 0,'-31'127,"5"1,6 2,-6 259,27-344,9 48,-8-76,2-1,0 0,0 0,2-1,0 0,10 20,-12-30,0 0,0 0,0-1,1 0,-1 0,1 0,0 0,0-1,1 0,-1 0,1 0,-1-1,1 1,0-2,0 1,0 0,7 0,9 1,1 0,0-2,29-1,13-5,-1-2,0-3,-1-3,0-3,87-33,-146 48,0-1,0 0,0 1,0-2,0 1,0 0,0-1,-1 0,1 0,-1 0,0 0,0 0,0-1,0 1,0-1,-1 0,3-5,-4 6,-1 0,1-1,-1 1,1 0,-1 0,0-1,-1 1,1 0,0 0,-1-1,0 1,0 0,0 0,0 0,0 0,-1 0,1 0,-1 0,0 1,0-1,0 0,0 1,0 0,-4-4,-3-4,-2 1,1 0,-1 0,0 1,-1 0,0 1,0 0,-1 1,-14-5,18 8,-1 1,1-1,-1 2,0-1,1 1,-1 1,0 0,0 0,1 1,-1 0,0 0,1 1,-17 6,-15 9,1 2,1 2,-60 42,93-60,0 0,0 0,0-1,0 0,0 0,-1 0,1-1,-1 0,1 0,-10 0,-4-1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50.5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1 146,'0'-1,"0"-1,1 1,-1-1,1 1,0-1,0 1,-1 0,1-1,0 1,0 0,0 0,0 0,1-1,-1 1,0 0,0 1,1-1,-1 0,2-1,31-14,-33 15,18-6,1 0,0 2,1 0,-1 1,31-1,110 2,-96 4,10-1,331-8,-303 0,195-38,-269 39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52.2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552 179,'8'-1,"0"-1,-1 0,1 0,-1 0,0-1,0 0,10-6,16-6,348-102,-381 117,33-10,-26 4,-24 2,-370 1,191 6,77-5,-138 5,179 12,57-11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53.7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0 189,'382'-12,"-66"0,2086 113,-2031-65,1789 141,-884-127,-2-86,-874 0,484-29,-177 60,-74 3,395-106,-342-25,-313 55,-114 39,-143 24,-90 9,-9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55.6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1 100,'4'-1,"-1"0,1 1,0-1,0 0,0-1,-1 1,1-1,5-3,17-7,-20 11,207-54,-180 48,0 3,0 0,0 2,56 3,-80 0,0 0,0 1,0 0,-1 0,1 1,0 0,-1 0,1 1,-1 0,0 1,-1 0,1 0,8 7,-11-6,1 1,-1-1,0 1,-1-1,1 1,-2 1,1-1,-1 1,0-1,0 1,-1 0,0 0,0 0,0 16,-1 5,-1 0,-2 0,0-1,-3 1,0 0,-2-1,-1 0,-1-1,-1 1,-14 25,-8 9,-3-1,-2-2,-46 54,71-96,5-7,-1 0,0 0,-1-1,0 0,-14 11,44-47,-3 14,2 0,-1 2,2 0,0 1,0 1,0 1,1 0,1 2,-1 1,1 1,23-2,-3 3,1 1,-1 3,0 1,85 16,-88-9,0 1,74 31,-96-33,0 1,-1 0,0 1,-1 1,0 1,-1 0,0 1,17 19,-29-27,0-1,0 1,0 0,0-1,-1 1,0 0,0 1,0-1,-1 0,0 0,0 1,0-1,-1 1,1-1,-1 1,0-1,-1 1,0-1,0 0,0 1,0-1,-1 0,0 0,0 0,0 0,-5 9,-7 8,-1 1,-1-2,-1 0,-22 21,36-38,-29 26,-1-2,-1-1,-74 44,18-13,49-36,22-15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56.2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0,'0'27,"-1"41,2 0,3-1,3 1,23 94,7-45,6-3,5-1,5-3,4-2,5-2,141 180,-167-244,60 54,-80-81,-5-4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57.0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419 0,'-4'1,"0"-1,1 1,-1 0,0 0,1 1,-1-1,1 1,0 0,-1-1,1 2,0-1,-5 5,-35 35,37-36,-61 65,2 2,4 4,-52 85,111-160,1 1,-1-1,1 1,0-1,-1 1,1-1,0 1,1 0,-1 0,0-1,1 1,0 0,-1 0,1 0,0-1,1 1,-1 0,1 5,1-6,-1 1,1-1,0 0,0 0,-1 0,1 0,1 0,-1 0,0-1,0 1,1-1,-1 1,1-1,-1 0,1 0,-1 0,1 0,0-1,4 1,96 22,-43-11,0 3,-1 2,64 29,-118-44,-1 0,0 0,1 0,-1 1,0 0,0-1,-1 2,1-1,-1 0,0 1,1-1,-1 1,-1 0,1 0,-1 0,1 1,2 7,-4-6,0 0,0 0,0 0,-1 0,0 0,0 0,0 0,-1 0,0 0,0 0,-1 0,-3 7,-4 10,-2-2,0 1,-2-1,0-1,-28 32,11-18,0-2,-3-1,-49 37,59-52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02.62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 0,'-2'94,"0"-46,1 1,3-1,1 1,3-1,13 51,-18-94,1-1,0 1,0-1,1 1,-1-1,1 0,0 0,0-1,0 1,1 0,-1-1,1 0,0 0,-1 0,1 0,1-1,-1 1,0-1,8 3,8 1,0-1,0 0,31 2,8 2,183 35,-101-20,-80-8,-48-11,-1-2,1 1,0-2,-1 1,1-2,13 1,-24-2,-1 0,0-1,0 1,1 0,-1-1,0 1,0 0,0-1,1 0,-1 1,0-1,0 0,0 1,0-1,0 0,0 0,-1 0,1 0,0 0,0 0,-1 0,1 0,0 0,-1 0,1 0,-1 0,1-1,-1 1,0 0,0 0,1-1,-1 1,0 0,0 0,0-1,0 1,0 0,-1-2,-12-56,7 42,-25-184,18 95,12 105,1-1,-1 0,1 1,-1-1,1 1,0-1,0 0,0 1,0-1,0 0,0 1,0-1,1 0,-1 1,0-1,1 1,-1-1,1 1,0-1,0 1,-1-1,1 1,2-3,-2 4,1 0,-1 0,1 0,-1 0,1 0,-1 0,1 0,-1 1,0-1,1 0,-1 1,1-1,-1 1,0 0,0-1,1 1,-1 0,0 0,0 0,2 1,13 11,-1 1,20 23,-32-33,67 77,72 76,-124-139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57.7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53,'9'0,"11"0,11 0,13 0,7 0,8 0,12 0,5 0,4 0,-4-5,-10-5,-13-1,-6 2,-7 1,-6 3,-13 2,-10 2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58.2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1,'4'0,"6"8,6 4,-1 3,3 7,1 6,7 5,-1 2,3 4,-3 3,-1 3,-1-6,-4 0,-5-4,-6-3,-3-7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58.7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1,'5'4,"0"6,5 5,5 9,-1 5,6 10,4 11,7 5,2 3,4 0,-1 2,-1 0,-2-6,-8-8,-3-7,-1-7,-4-8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59.3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1,'12'7,"1"2,-2-1,1 2,-1-1,-1 2,0-1,0 1,8 14,11 10,330 365,93 110,-396-444,-3 3,-3 3,43 82,-74-118,-2 1,-2 1,-1 1,-2 0,-2 1,-1 0,-2 0,2 69,-8-70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00.2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0,'4'138,"23"141,40 132,-57-356,-10-53,82 381,-68-334,2-1,2-1,2-1,3-1,47 73,-59-102,1 0,1-1,1 0,0-1,1-1,0 0,1-1,0-1,1 0,0-1,1-1,0-1,1-1,-1 0,26 5,8-3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00.9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272 1,'-14'0,"0"0,0 1,-28 5,35-4,1 1,-1-1,1 1,-1 1,1-1,0 1,0 0,1 0,-11 10,5-2,0 0,0 0,1 1,1 1,0-1,1 2,1-1,0 1,0 0,2 0,0 1,1 0,0-1,1 2,1-1,0 18,2-21,0-1,1 1,1-1,0 1,1-1,0 0,0 0,2 0,-1 0,2-1,-1 1,2-2,-1 1,1 0,1-1,0-1,0 1,1-1,0-1,1 0,13 9,103 59,-87-55,0 2,-2 1,-1 2,-1 1,35 35,-66-58,0 1,0-1,0 1,-1 0,0 0,1 0,-2 1,1-1,-1 0,1 1,-2 0,1 0,-1 0,1 0,-2-1,1 1,-1 1,0 9,-2-9,0 1,0 0,-1-1,0 1,0-1,-1 0,0 0,0 0,-1 0,0-1,0 0,0 0,-10 8,-19 19,-2-1,-2-2,0-2,-2-1,-1-2,-70 32,82-47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01.4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0 112,'285'8,"162"-6,-245-17,344-70,-505 74,-12 1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01.8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1,'5'4,"0"6,0 14,4 16,4 14,9 14,4 18,3 11,0 10,0 5,3-5,1-7,-6-12,-2-13,-7-19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02.9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97,'7'-2,"0"-1,0 0,0 0,0 0,0-1,-1 0,0 0,0 0,0-1,0 0,6-8,-5 7,-2 2,0 0,0 0,0 1,0 0,1 0,0 0,-1 0,1 1,0 0,0 0,1 1,-1-1,0 1,0 1,1-1,-1 1,0 0,10 2,4 2,1 1,-1 0,0 2,23 10,-2 0,-34-14,1 0,-1 0,0 1,-1 0,1 0,-1 1,0-1,0 2,0-1,-1 0,1 1,-2 0,1 1,5 9,-2-1,-2 0,0 0,0 1,-2 0,6 31,-2 9,-1 1,-4 0,-2-1,-2 1,-16 104,16-157,0 0,0 0,1 0,0 0,0 0,0 0,0 0,0 0,3 8,-3-11,0 0,1-1,-1 1,0-1,1 1,-1-1,1 1,-1-1,1 1,-1-1,1 1,-1-1,1 1,-1-1,1 0,0 1,-1-1,1 0,0 1,-1-1,1 0,0 0,0 0,28-7,124-69,66-31,-192 96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03.5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1,'23'1,"0"1,0 1,-1 2,0 0,1 1,-2 1,1 1,-1 1,-1 1,1 1,29 21,39 25,-4 4,-2 3,-2 4,-4 4,-3 3,69 91,-124-140,-1 2,-2 0,0 1,-2 1,-2 0,0 1,-2 1,9 50,117 494,-124-512,-9-42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03.29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0,'4'0,"6"0,10 0,5 0,4 0,0 0,0 0,-1 0,-9 0,-13 0,-15 0,-6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06.5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611 0,'-12'1,"0"0,-1 1,1 1,0 0,0 1,0 0,1 0,0 1,-1 1,2 0,-1 1,1 0,-12 10,-13 14,0 1,-31 39,64-68,-50 56,-79 116,113-147,2 1,0 1,2 0,1 2,2-1,-14 62,23-86,1 1,0-1,1 0,-1 0,1 0,1 1,0-1,0 0,0 0,1 0,0 0,0 0,0 0,6 10,-3-10,0 0,1-1,-1 1,1-1,1-1,-1 1,1-1,0 0,0 0,0-1,1 0,10 4,76 29,143 36,-156-52,0 3,-2 4,83 43,-155-68,0 1,-1 0,0 0,1 0,-1 1,-1 0,1 1,-1-1,0 1,0 0,-1 0,1 0,-1 1,4 10,-6-11,0 1,0 0,-1 0,0 0,-1 0,1 0,-1 0,-1 0,1 0,-1 0,0 0,-1 0,0 0,0 0,-5 11,-11 17,-2-1,-1-1,-2 0,0-2,-3-1,-45 43,54-57,0-1,-1-1,0 0,-1-1,-1-1,0-1,-1-1,0-1,0-1,-1 0,0-2,0 0,-1-2,1 0,-1-2,-30 0,37-2,0 1,0 0,0 1,0 1,1 1,-1 0,-15 7,12-4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07.1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1 282,'55'-3,"1"-1,-1-3,85-22,152-62,-165 42,-59 21,142-37,-179 60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07.9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1,'14'16,"-1"0,-1 1,16 30,-5-10,230 393,-159-264,-89-157,1 0,0 0,1-1,0 0,9 8,-5-6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08.6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0,'3'1,"1"-1,-1 1,1 0,-1 0,0 0,1 0,-1 1,0 0,0-1,0 1,0 0,0 0,4 4,35 38,-32-32,30 30,58 69,-85-94,0 0,-2 1,0 1,15 35,-13-7,-10-26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09.8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78,'137'-6,"205"-36,-235 26,43 3,-127 12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11.2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12,'0'0,"1"-1,-1 1,0-1,0 1,0-1,0 0,1 1,-1-1,0 1,0-1,1 1,-1-1,0 1,1 0,-1-1,1 1,-1-1,1 1,-1 0,0-1,1 1,-1 0,1-1,0 1,-1 0,1 0,-1 0,1-1,-1 1,1 0,-1 0,1 0,0 0,-1 0,1 0,-1 0,1 0,0 0,-1 1,1-1,-1 0,1 0,-1 0,1 1,0-1,28 14,-3 10,-1 1,-1 1,-1 2,32 49,-21-29,177 254,203 390,-407-678,1 0,-1-1,0 1,8 30,-14-42,0 1,0 0,-1-1,1 1,-1 0,0 0,0-1,0 1,0 0,0 0,-1-1,1 1,-1 0,0 0,0-1,0 1,0-1,0 1,0-1,-1 1,1-1,-1 0,0 0,0 0,1 0,-1 0,-1 0,-2 2,-11 6,-1-1,-1-1,0-1,0 0,0-1,-1-1,1-1,-22 2,12-3,1-1,-1-2,1 0,-1-2,-29-6,49 6,0 1,0-2,0 1,1-1,-1-1,1 1,0-1,0 0,0-1,0 0,1 0,-1 0,1-1,-5-7,1 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12.1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11,'0'-4,"0"-2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13.0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1,'5'1,"1"0,-1 1,0 0,0 0,-1 0,1 0,0 1,-1 0,1 0,6 5,4 4,429 297,-285-195,-84-60,107 101,-148-121,-2 2,-1 1,-2 1,45 78,130 327,-36 14,-166-450,19 50,-4-14,-3 1,11 48,-22-71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14.0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1,'-1'331,"4"421,49-9,4-419,-45-283,1-1,2 0,1-2,3 1,39 64,-51-94,0-1,1 1,0-1,0 0,1-1,0 0,15 10,-3-5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15.3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0,'4'73,"19"113,-1-21,-5-44,4 0,6-2,5 0,57 138,-43-145,4-1,107 172,-117-222,3-2,2-2,2-2,3-2,101 82,-59-78,-75-46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21.26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907 255,'-3'-10,"0"1,0 0,-1-1,-1 1,1 1,-1-1,-1 1,1-1,-14-13,7 6,0 1,0-1,0 1,-2 1,-24-21,31 30,0 1,-1-1,0 1,1 0,-2 1,1 0,0 0,0 0,-1 1,0 1,1-1,-16 1,1 0,-1 2,1 0,0 1,0 2,0 0,1 1,-1 2,1 0,1 1,-1 1,1 1,1 1,0 1,0 1,2 1,-34 30,28-21,11-12,1 0,1 1,0 0,0 1,1 0,-16 28,26-38,-1-1,1 1,-1-1,1 1,0 0,0-1,1 1,-1-1,0 1,1 0,0-1,-1 1,1-1,0 1,0-1,0 0,1 1,-1-1,1 0,-1 0,1 0,0 0,-1 0,1 0,4 2,7 7,1 0,27 16,-20-14,47 33,145 109,-185-132,-2 1,0 1,-2 2,-1 0,25 38,-43-56,0 1,-1 0,0 1,-1-1,0 1,0-1,-1 1,0 0,0 20,-2 9,-7 53,4-70,3-17,-1-1,0 0,0 1,0-1,-1 0,0 0,0 0,0 0,-1 0,0 0,0-1,0 1,0-1,-1 0,1 0,-7 5,3-4,0 0,0-1,-1 1,1-1,-1-1,0 0,0 0,-1 0,-13 1,4-1,-1-1,0-1,0-1,1 0,-1-2,0 0,1-1,-1-1,-17-6,-2-7,1-2,2-1,0-2,1-1,-53-47,42 34,38 30,-1 0,1-1,1 0,-8-9,3-1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19.4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312 224,'0'-12,"1"-7,-2 0,0-1,-1 1,-5-23,5 37,1 0,-1-1,0 1,0 1,-1-1,1 0,-1 1,0-1,0 1,-1 0,1 0,-1 0,0 0,0 1,0-1,-1 1,1 0,-1 1,1-1,-8-2,9 4,0 0,0 0,0 0,0 0,0 1,0-1,0 1,0 0,0 0,-1 0,1 1,0-1,0 1,0-1,0 1,0 0,0 0,0 0,-4 3,1 0,1 0,0 0,0 1,0-1,0 1,1 0,-1 1,-5 10,-2 5,1 2,1 0,-14 46,20-56,0 1,1 0,1 0,0-1,1 1,0 0,1 1,1-1,0 0,4 15,-2-19,0 0,1 0,0-1,0 1,1-1,1 0,-1 0,2 0,-1-1,1 0,0 0,1-1,-1 0,11 7,8 4,0-1,1-1,1-2,0 0,60 18,-42-20,1-1,1-2,55 2,-99-11,-1 0,1 1,-1-1,1 1,-1 0,1 0,-1 0,0 0,1 1,-1-1,0 1,0 0,0-1,0 2,4 3,-6-4,0-1,0 1,0 0,0 0,0 0,0 0,-1 0,1 1,-1-1,1 0,-1 0,0 0,0 0,0 1,0-1,0 0,-1 0,1 0,-1 0,1 0,-1 0,0 0,0 0,0 0,0 0,-2 4,-24 34,-1-1,-2-1,-1-2,-68 61,45-45,33-31,-143 133,131-127,0-1,-1-2,-53 27,67-42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20.1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0 336,'6'-1,"0"0,0 0,0-1,0 0,0 0,0 0,-1-1,9-4,5-3,84-38,-10 3,183-59,-188 81,96-30,-139 32,-33 11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20.6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1,'45'60,"-11"-13,207 271,-220-290,-14-20,0 1,-1-1,0 1,0 1,-1-1,0 1,-1 0,0 0,0 0,-1 1,2 12,-4-4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21.2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0,'4'5,"6"5,5 10,5 5,2 8,7 2,3-1,4 7,0 1,-1 1,-3-1,-2-5,-7-4,-2-7,-5-4,-6-6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21.7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0 153,'7'0,"0"-1,0-1,0 0,0 0,9-4,16-5,32-1,1 4,0 2,69 2,-51 3,100-15,-25-12,197-24,-332 51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22.2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0,'5'1,"0"-1,-1 1,1 0,-1 0,1 0,-1 1,1 0,-1-1,0 2,0-1,0 0,0 1,0 0,-1 0,6 5,5 7,-1 0,16 24,-3-4,137 151,73 97,-220-260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22.9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0,'8'2,"0"0,0 1,0 0,0 0,-1 1,1 0,-1 0,0 1,0 0,0 0,-1 0,7 8,-8-8,471 478,-367-362,-88-99,5 4,-2 0,-2 2,0 1,34 60,-54-86,-1 1,1-1,-1 0,0 1,0-1,0 1,-1-1,1 1,-1-1,0 1,0 0,0-1,0 1,-1-1,1 1,-1-1,0 1,0-1,0 1,-1-1,1 0,-1 0,0 0,1 0,-2 0,1 0,0 0,0 0,-1-1,0 0,1 1,-1-1,0 0,0 0,0 0,0-1,-4 2,-14 7,0-1,-1-1,0-1,-36 6,38-9,-18 7,-32 4,51-13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23.5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94,'0'-5,"0"-5,0-5,0-5,0-3,0 3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24.2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1,'38'0,"1"1,54 10,-73-6,-1 0,0 0,0 2,-1 0,0 2,30 17,-4 5,-1 2,-2 1,-1 3,50 57,122 183,-149-187,-5 2,-3 3,-5 3,73 201,-113-269,-1-6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24.9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1,'4'92,"3"0,5-1,3 0,5 0,3-2,4-1,4-1,4-2,4-1,87 140,-87-169,3-1,2-3,2-1,2-3,2-2,2-1,60 36,-42-26,-47-34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34.2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2044,'16'-41,"1"1,44-74,-39 75,56-91,102-127,114-110,-191 241,2-3,238-281,-236 292,167-139,-250 242,-23 15,0 0,-1 0,1 0,-1 0,1 0,-1 0,1 0,-1 0,1 0,-1 0,1 0,-1 0,1 0,-1 1,1-1,-1 0,1 0,-1 1,1-1,-1 0,0 1,1-1,-1 0,1 1,-1-1,0 0,1 1,1 4,-1-1,1 1,-1-1,0 1,-1-1,1 1,-1-1,0 6,1 1,44 384,2 24,-30-55,-34 440,-82 234,97-1023,0-1,0 0,-2 0,-8 23,12-36,0-1,0 1,0-1,0 1,0 0,-1-1,1 1,0-1,0 1,-1-1,1 1,-1-1,1 1,0-1,-1 1,1-1,-1 1,1-1,-1 0,1 1,-1-1,1 0,-1 0,1 1,-1-1,0 0,1 0,-1 0,1 1,-1-1,0 0,1 0,-1 0,1 0,-1 0,0 0,1 0,-1-1,1 1,-1 0,0 0,1 0,-1-1,1 1,-1 0,1 0,-1-1,1 1,-1-1,1 1,-1 0,0-1,-20-30,19 28,-25-52,-36-105,31 75,5 19,4-1,2-2,3 0,-13-93,31 156,-1 1,1 0,0 0,0-1,1 1,-1 0,1 0,0 0,1 0,2-6,-3 8,1 0,0 0,0 0,1 0,-1 1,1-1,-1 1,1-1,0 1,-1 0,1 0,0 1,1-1,-1 1,0-1,0 1,4-1,36-10,0 1,86-8,100 5,-162 11,1271-10,-1099 15,-178-3,83-12,-128 13,-7 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30.23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18,'0'-1,"0"0,0 0,0 1,1-1,-1 0,0 0,1 0,-1 1,0-1,1 0,-1 0,1 1,-1-1,1 0,-1 1,1-1,0 1,-1-1,1 1,0-1,0 1,-1-1,1 1,0 0,0-1,-1 1,1 0,0 0,0-1,0 1,0 0,0 0,-1 0,1 0,0 0,0 0,0 0,0 1,-1-1,1 0,0 0,0 1,0-1,-1 0,1 1,0-1,1 1,39 20,-15 1,-2 0,-1 2,38 49,49 89,-109-160,47 85,-42-73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29.1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154 24,'0'-2,"-1"1,1 0,-1 0,0 0,0-1,1 1,-1 0,0 0,0 0,0 0,0 1,0-1,0 0,0 0,0 0,-1 1,1-1,0 1,0-1,-1 1,1-1,0 1,0 0,-1 0,1-1,0 1,-2 0,-38-3,38 3,0 0,1 1,-1-1,1 1,-1-1,1 1,-1 0,1 0,-1 0,1 0,0 1,0-1,0 1,-1-1,1 1,0 0,1-1,-3 3,1 1,-1 0,1 0,1 0,-1 0,1 0,0 0,-3 12,1 5,0-1,2 1,0 29,2-48,0 4,0 0,1 0,-1 1,1-1,1 0,0 0,0 0,0 0,0 0,1 0,1-1,-1 1,1-1,5 7,0-2,1-1,1-1,-1 1,1-2,1 1,18 9,-10-6,1 2,-2 0,29 27,-42-36,-1 0,0 1,-1-1,1 1,-1 0,0 0,0 0,-1 0,0 1,0 0,-1-1,0 1,0 0,0 0,-1 0,1 11,-3-14,0 0,0 0,0 0,-1-1,0 1,1-1,-1 1,-1-1,1 1,0-1,-1 0,0 0,1 0,-1-1,0 1,-1-1,1 1,0-1,-1 0,1 0,-5 1,-4 3,0-1,0 0,-1 0,1-2,-18 4,-66-2,65-5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29.6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0 142,'4'0,"10"0,8 0,7-4,4-2,5-4,4 0,3 2,8-3,3-3,0 0,-5 3,-2 0,-6 0,-5-1,-6 1,-7 2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30.2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0,'4'4,"6"6,6 5,3 5,4 3,2 2,1 5,0-3,0 3,1-3,-2-3,1 0,-5-1,-2-4,-3 0,-5-1,-5-2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31.9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0,'10'1,"0"0,-1 0,1 1,0 1,-1-1,1 1,-1 1,0 0,0 0,0 1,-1 0,1 1,-1-1,-1 2,1-1,-1 1,0 0,-1 0,1 1,7 14,8 12,-2 2,-1 0,21 63,-27-56,-10-24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32.9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0 381,'1'-4,"-1"0,1-1,1 1,-1-1,1 1,-1 0,1 0,1 0,-1 0,0 0,1 1,0-1,0 1,4-5,50-41,-21 24,1 3,77-36,84-20,-129 54,79-18,-118 36,0 1,1 1,0 1,-1 2,42 3,-63-1,0 1,-1-1,1 1,-1 1,1-1,-1 1,0 1,0 0,0 0,0 0,-1 1,0 0,0 1,0-1,-1 2,12 12,-11-9,-1 1,0-1,0 1,-1 0,0 1,-1-1,-1 1,0 0,0 0,-1 0,0 21,-1-8,-1 1,-2 0,-1-1,0 1,-2-1,-1 0,-1 0,-1-1,-17 35,10-30,-1 1,-2-2,-1 0,-1-1,-1-2,-44 43,64-67,-1 0,1 0,0 0,0 0,0 1,0-1,0 0,0 1,0-1,0 0,0 1,1-1,-1 1,0 1,1-2,0-1,0 1,1-1,-1 1,0-1,0 1,0-1,0 1,1-1,-1 0,0 1,0-1,1 1,-1-1,0 0,1 1,-1-1,0 0,1 1,-1-1,1 0,-1 0,1 1,-1-1,0 0,1 0,-1 0,1 0,-1 0,1 1,52 0,-38-1,19-1,0 2,1 2,-1 1,0 1,-1 2,0 2,0 0,44 21,-64-24,-1 1,0 0,0 1,-1 0,0 1,0 0,-1 1,0 0,16 23,-19-23,-2 0,1 0,-2 1,1 0,-1 0,-1 0,0 1,-1-1,0 1,0-1,-1 1,-1 0,-1 17,-1-14,1 0,-2 0,0 0,-1 0,-10 27,11-36,1-1,-1 1,0-1,0 0,-1 0,1-1,-1 1,0-1,0 1,-1-1,1-1,-1 1,0-1,0 1,0-1,-1-1,-10 5,-1-3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33.6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0,'7'1,"1"-1,0 1,0 0,0 1,-1 0,1 0,-1 1,1 0,-1 0,11 7,2 4,0 0,19 19,-9-7,368 335,-319-277,-3 3,106 160,-170-227,0 0,-2 0,0 1,12 38,-19-47,0-1,-1 0,0 0,-1 1,-1-1,0 1,0-1,-1 1,-1-1,0 0,-4 16,-1-7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35.3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6311 1,'-68'4,"0"4,-130 30,154-28,-740 111,424-76,-1273 180,1281-185,-347 55,549-67,-1-8,-233 3,269-23,-312-4,347-3,2-3,-100-27,-62-9,166 35,44 5,1 2,-1 0,-1 3,-33 1,62 0,-1 0,1 1,0-1,-1 1,1 0,0 0,-1-1,1 2,0-1,0 0,0 0,0 1,-3 1,-4 8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41.0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0 655,'6'-1,"-1"0,1 0,-1 0,0 0,1-1,-1 0,0 0,8-5,14-5,847-279,-621 213,554-152,-773 221,68-6,-101 15,0-1,0 1,0 0,0 0,0 0,0 0,-1 0,1 0,0 0,0 0,0 0,0 0,0 1,0-1,0 0,-1 0,1 1,0-1,0 1,0-1,-1 1,1-1,1 2,-2-1,0 0,0-1,-1 1,1 0,0 0,0 0,-1-1,1 1,0 0,-1 0,1-1,-1 1,1 0,-1-1,1 1,-1-1,0 1,1 0,-2 0,-44 31,41-29,-36 22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41.5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1 532,'36'-3,"-1"-1,1-2,-1-1,-1-2,35-14,-9 5,942-261,-758 218,225-53,-432 107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42.8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0 344,'1'-4,"0"1,-1 0,1 0,0 0,1 0,-1 0,1 0,-1 0,1 1,0-1,0 1,0-1,0 1,0-1,0 1,1 0,4-3,49-30,-53 33,90-47,2 5,2 4,1 4,131-29,-206 59,1 1,0 1,0 2,0 0,0 1,41 4,-58-2,0 1,0-1,0 1,0 0,0 1,-1-1,0 2,1-1,-1 0,0 1,0 0,-1 1,1-1,-1 1,0 0,-1 1,1-1,-1 1,0 0,0 0,0 0,-1 0,0 1,-1-1,1 1,2 13,-1 1,-1 1,-1-1,-1 0,-1 1,-1-1,-1 0,0 1,-2-1,0 0,-15 39,-1-8,-3 0,-56 94,-67 75,116-181,-1-2,-2-2,-50 45,70-70,-1-1,0 0,0-1,-1 0,-1-2,1 1,-18 4,17-10,21-11,24-13,5 6,0 1,1 1,0 2,1 2,0 1,0 1,1 3,0 1,0 1,67 5,-83 1,-1 0,0 2,0 0,0 2,-1 0,0 1,0 1,-1 0,0 2,-1 0,0 1,-1 1,0 0,-1 1,17 20,-21-22,-1 0,0 2,0-1,-2 1,0 0,0 1,-1 0,-1 0,-1 1,0-1,-1 1,0 0,-1 1,-1-1,-1 0,0 1,-1-1,-1 1,-5 27,1-29,0-1,0 0,-1 0,-1-1,0 0,-1 0,-1 0,0-1,0-1,-21 20,-12 7,-71 50,86-69,-310 208,282-195,-1-4,-1-1,-2-4,-87 24,142-46,-4 2,1-1,-1-1,0 0,0 0,-14 0,20-1,0 0,1-1,-1 1,1-1,-1 1,0-1,1 1,-1-1,1 0,0 0,-1 1,1-1,-1 0,1 0,0-1,0 1,0 0,0 0,0-1,0 1,0 0,0-1,0 1,1-1,-1 1,0-1,1 1,0-1,-1 0,1 1,0-1,0 1,0-4,1-43,1 25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30.55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44.6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1782,'961'15,"-205"-19,-231-9,315-26,-139-63,-24 2,-473 77,438-70,179-124,-222 52,435-40,-551 118,267-24,-634 98,447-43,270 9,-633 40,220 1,-266 13,1-6,208-26,301-68,-177 15,117-13,-536 85,333-41,-331 35,-1-4,-1-2,110-46,-86 6,-75 49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46.5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945 0,'-35'2,"0"2,1 1,-1 1,1 2,1 1,0 2,-62 30,-207 132,290-165,-41 25,2 2,-89 81,135-111,0-1,1 2,-1-1,1 1,0-1,1 1,-1 0,1 0,0 1,1-1,-1 1,1-1,1 1,-1 0,1 0,0-1,1 1,-1 0,1 0,1 0,-1 0,1 0,1 0,-1 0,1-1,0 1,1-1,-1 1,1-1,1 0,-1 0,6 7,6 7,0-1,1-1,2 0,-1-1,2-1,0 0,40 22,425 210,-483-248,4 2,2 2,1-1,-1 1,0 0,0 0,0 1,7 6,-13-9,1-1,-1 1,0-1,0 1,0-1,0 1,0 0,-1 0,1-1,-1 1,1 0,-1 0,1 0,-1 0,0 0,0-1,0 1,0 0,0 0,0 0,-1 0,1 0,-1 0,1-1,-1 1,0 0,1 0,-1-1,0 1,0 0,0-1,-2 2,-17 24,-1-1,-2-1,-37 33,3-3,4-1,-3-3,-1-2,-117 73,148-107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47.1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0 129,'119'-5,"156"-28,-194 22,123-25,86-7,-374 45,53-2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47.6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1,'0'8,"0"7,0 6,9 16,7 10,4 6,9 7,2 5,2 10,2-4,-4-6,-3-5,-6-8,-3-14,-4-8,-6-6,1-6,-1-7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48.2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0,'4'5,"2"5,4 9,4 7,5 11,7 7,3 15,6 9,1 2,3 1,4 7,-2-3,-4-8,-3-4,-8-8,-3-13,-7-10,-5-10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48.8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1,'12'0,"-1"2,0-1,0 2,0-1,0 1,0 1,-1 0,1 1,-1 0,10 6,16 13,44 36,-50-35,81 69,-4 5,-4 5,156 206,-220-254,-3 1,-2 1,-3 2,-2 2,39 124,54 335,-104-431,-8-34,-3-16,1-1,2 0,20 49,-23-71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49.6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1,'0'183,"8"0,44 257,-18-272,6-2,92 237,-128-392,30 61,-31-67,0 0,1 0,-1 0,1-1,0 1,1-1,-1 0,1-1,0 1,7 4,0-2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50.3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 0,'-5'7,"0"-1,0 1,1 0,0 1,0-1,1 1,0 0,0 0,1 0,0 0,-2 16,1 12,0 52,3-50,2 57,3 1,5-1,3-1,5 0,59 180,-27-141,5-3,6-3,108 167,-162-282,86 124,-81-121,1-1,-1 0,2-1,0 0,1-1,24 15,-26-20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51.6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202 66,'-9'-9,"-1"0,1 0,-1 1,-22-13,30 20,0 0,0-1,-1 1,1 1,0-1,0 0,-1 0,1 1,-1-1,1 1,-1 0,1 0,-1 0,1 0,0 0,-1 1,1-1,-1 1,1-1,0 1,-1 0,1 0,0 0,0 0,-1 0,1 1,0-1,0 0,1 1,-1 0,0-1,0 1,-1 3,-4 5,0 1,1 1,0-1,1 1,1 0,0 0,0 0,1 1,1-1,-2 23,2-10,2 0,0 0,2 0,8 42,0-30,1-2,2 0,1 0,2-1,1-1,2 0,1-2,30 36,15 11,135 124,-157-161,3-1,1-2,1-3,79 44,-123-77,1 0,-1 0,0 1,0 0,0-1,-1 1,1 1,-1-1,1 0,4 7,-8-9,1 0,-1 0,0 0,1 0,-1 0,0 0,1 0,-1 0,0 0,0 0,0 0,0 0,0 0,0 0,0 0,0 0,-1 0,1 0,0 0,-1 1,0 0,0 0,-1 0,1 0,-1-1,1 1,-1 0,0-1,1 1,-1-1,0 1,0-1,-3 1,-18 8,-1-1,0-1,0-2,-1 0,-39 4,24-4,-43 5,0-4,0-3,-127-11,186 3,7-2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52.2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1 283,'8'-1,"0"0,0-1,0 0,0 0,0-1,0 0,12-8,19-6,276-62,-176 49,152-24,-31 6,-194 29,-41 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31.34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0 310,'5'0,"0"1,0 0,-1 0,1 1,0-1,-1 1,1 0,-1 1,1-1,-1 1,6 4,46 41,-45-37,217 233,-75-74,-153-169,1-1,-1 1,1 0,-1-1,1 1,-1-1,1 1,-1 0,1-1,-1 1,1-1,-1 0,1 1,0-1,-1 1,1-1,0 0,0 0,-1 1,1-1,0 0,0 0,-1 0,1 0,0 0,0 0,1 0,0-18,-14-33,-15-29,3 0,4-1,3-2,4 0,4 0,1-94,8 173,0 0,0 1,0-1,1 0,-1 0,1 0,0 1,0-1,0 0,1 1,-1-1,1 1,0-1,0 1,4-6,-3 7,0 0,0 0,0 0,0 1,1-1,-1 1,0 0,1-1,-1 2,1-1,0 0,-1 1,1 0,-1-1,1 1,0 1,4 0,25 2,0 2,0 2,0 1,-1 1,-1 2,1 1,-2 1,32 19,-21-8,-1 2,-2 2,0 1,-2 2,35 38,-27-15,-31-32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52.7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0,'8'19,"-1"1,8 30,3 8,69 167,162 297,-187-416,-56-90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53.6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0 377,'1'-4,"1"0,-1 0,0 1,1-1,0 1,0-1,0 1,0 0,3-4,6-8,1-3,0 0,2 1,0 0,1 1,1 0,31-23,118-72,-135 92,-18 12,0 0,0 1,0 0,0 1,1 0,0 1,0 1,0 0,0 1,15-1,-20 3,0 0,0 0,1 1,-1 1,0-1,0 2,0-1,0 1,-1 0,1 0,-1 1,1 0,-1 0,0 1,-1 0,1 0,7 9,14 16,-2 2,43 66,32 81,-81-144,4 14,-2 0,-2 1,-2 0,-3 2,-2 0,-2 1,-2 0,-3 0,0 89,-6-122,-1-1,0 1,-2-1,0 1,-1-1,-1 0,-1 0,0-1,-2 0,0 0,-1-1,0 0,-2 0,-13 17,22-32,0 0,0 0,0 1,0-1,1 1,-1-1,1 1,0-1,-1 1,0 3,9-1,15-11,119-39,216-42,-100 30,-227 49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54.2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1,'7'0,"-1"1,1 0,0 1,-1-1,1 1,-1 0,0 1,0 0,1 0,9 6,56 47,-56-41,63 56,-4 4,-3 3,115 161,-131-151,-5 1,-3 3,51 143,-72-161,-3 2,-3 1,-4 0,-4 2,-2-1,-1 159,-11-211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00.4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710 397,'2'-22,"1"0,1 0,0 0,2 0,1 1,16-36,-12 32,-2 0,-1 0,11-53,-19 76,1 0,-1-1,0 1,0 0,0 0,0-1,0 1,0 0,0 0,-1-1,1 1,-1 0,0 0,1 0,-1 0,0 0,0 0,0 0,-1 0,-1-3,1 4,0 0,1 0,-1 0,0 1,0-1,0 0,0 1,0-1,0 1,0 0,0 0,0-1,0 1,0 1,0-1,0 0,0 0,-2 2,-12 3,0 0,0 2,1 0,-20 12,23-12,-55 32,2 2,1 3,-103 95,135-109,2 2,0 1,3 1,0 1,3 2,0 1,3 0,-20 49,36-72,0 0,0 0,2 1,0-1,0 1,2 0,0-1,1 29,2-34,-1 0,2-1,-1 1,1 0,1-1,-1 0,2 0,-1 0,1 0,1-1,-1 1,1-1,1-1,14 14,4 0,1-1,1-1,1-2,0 0,36 14,160 54,-186-72,162 46,-83-27,-110-30,0 0,1 1,-1 0,0 0,-1 1,1 0,-1 0,11 9,-15-12,-1 0,0 0,0 1,0-1,0 0,0 1,-1-1,1 1,0-1,-1 1,1-1,-1 1,1-1,-1 1,0 0,0-1,1 1,-1 1,-1 0,0 0,1-1,-1 1,0-1,0 0,0 1,-1-1,1 0,-1 1,1-1,-1 0,0 0,1 0,-5 3,-47 36,-2-1,-1-3,-77 37,105-58,-32 15,-1-2,-1-2,-1-4,-1-2,-2-3,-101 14,166-32,-32 2,33-2,1 0,-1 0,0 0,1-1,-1 1,0 0,0 0,1-1,-1 1,0 0,0 0,1-1,-1 1,0 0,0-1,1 1,-1 0,0-1,0 1,0-1,0 1,0 0,0-1,0 1,0 0,0-1,0 1,0-1,0 1,0 0,0-1,0 1,0 0,0-1,0 1,0 0,-1-1,1 1,0 0,0-1,0 1,-1 0,1-1,0 1,0 0,-1-1,1 1,0 0,-1 0,1 0,0-1,0 1,-1 0,1 0,-1 0,1 0,0 0,-1-1,1 1,0 0,-1 0,1 0,-1 0,1 0,0 0,-1 0,1 0,-1 1,12-12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01.1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1 278,'0'-1,"0"0,1 0,0 0,-1 0,1 0,-1 0,1 1,0-1,0 0,-1 0,1 0,0 1,0-1,0 0,0 1,0-1,0 1,0-1,0 1,0-1,0 1,0 0,0-1,0 1,0 0,3 0,36-5,-34 5,393-63,-253 35,561-121,-688 144,-13 2,-1 2,1-1,0 1,0-1,0 2,0-1,0 1,0 0,0 0,9 1,-15 0,0-1,0 0,1 1,-1-1,0 0,0 1,0-1,0 0,0 1,0-1,0 1,1-1,-1 0,0 1,0-1,0 0,0 1,-1-1,1 1,0-1,0 0,0 1,0-1,0 0,0 1,-1-1,1 0,0 1,0-1,0 0,-1 1,1-1,0 0,-1 0,1 1,0-1,0 0,-1 0,1 0,0 1,-1-1,1 0,0 0,-1 0,1 0,-1 0,-17 12,-51 18,-126 37,96-36,-184 46,205-63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02.4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0,'4'1,"1"-1,-1 1,1 0,-1 0,0 1,0-1,0 1,0 0,0 0,0 0,0 1,0 0,-1-1,1 1,-1 0,0 0,5 8,6 7,-1 0,15 29,-7-12,128 219,-130-216,-2 0,19 57,13 24,-44-98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03.1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0,'5'0,"0"5,5 5,4 9,5 15,3 10,1 6,-2 3,4 6,1 5,1 0,-4-2,-2-7,-4-9,-6-8,-4-10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03.7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1 173,'92'-5,"1"-4,129-29,-48 6,50-14,-60 10,-124 29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04.3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0,'12'14,"-1"0,0 1,17 31,5 8,8 5,140 207,-130-183,51 114,-96-185,-1 0,0 1,0-1,-2 1,0 0,3 22,-6-30,0 0,-1 1,1-1,-1 0,0 0,0 0,-1 0,1 0,-1-1,0 1,0 0,-1-1,0 1,1-1,-1 0,-1 0,1 0,-1 0,1-1,-6 4,-69 53,-95 53,108-71,13-14,33-20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04.8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31.81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0,'3'1,"1"-1,0 1,0 0,0 0,0 0,-1 0,1 1,0 0,-1-1,0 1,1 0,-1 1,0-1,0 1,3 2,42 51,-32-35,96 115,292 387,-353-456,-32-47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05.4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1,'5'0,"-1"1,1-1,0 1,0 1,-1-1,1 1,-1-1,1 1,-1 1,0-1,8 6,42 39,-37-32,53 55,-3 2,70 98,101 175,-193-277,26 39,-4 2,87 197,-137-265,-2 0,-2 2,-1-1,-3 2,-1-1,-3 1,-1 0,-2 1,-2-1,-2 0,-11 62,2-61,-1-11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06.6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178 1,'-3'0,"-1"0,1 0,0 0,-1 1,1-1,0 1,-1-1,1 1,0 1,0-1,0 0,0 1,0-1,0 1,-4 3,3-1,1 0,0 0,0 0,1 0,-1 1,1-1,0 1,0-1,1 1,-2 6,-20 77,3 1,-12 154,14 182,18-408,-2 76,4-1,5 0,3 0,4-1,5 0,37 111,-25-116,3-2,90 158,-107-216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07.6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0,'15'500,"-2"-366,48 221,-26-218,85 215,-90-282,2-2,4-2,2-1,83 106,-98-144,53 46,-57-57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08.6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233 19,'-57'-19,"53"19,-1 1,0 0,0 0,1 0,-1 0,0 1,1-1,-1 1,1 1,0-1,0 0,0 1,0 0,0 0,0 0,1 1,0-1,-1 1,1-1,1 1,-1 0,-3 7,-6 9,1 1,1 0,-8 27,11-29,1 1,1 0,1 0,0 0,0 41,4-53,0-1,0 1,1 0,0 0,0-1,1 1,0-1,0 1,1-1,0 0,1 0,-1 0,1-1,0 1,1-1,-1 0,2 0,9 10,20 8,56 31,-59-38,-1 1,48 39,-70-49,0 0,0 1,-1 0,-1 0,0 1,0 0,0 0,-2 1,1 0,-1 0,-1 0,4 14,-2 1,-1 1,-1 0,-2 0,0 0,-5 50,3-75,0 0,-1 1,1-1,-1 1,1-1,-1 0,0 1,0-1,0 0,0 0,0 0,-1 0,1 0,0 0,-1 0,0 0,1 0,-1-1,0 1,0-1,0 1,0-1,0 0,0 0,-1 0,1 0,0 0,-3 0,-7 2,1-2,0 0,0 0,-1-1,-11-2,-31 3,-23 12,56-10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09.2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1 188,'9'-2,"0"0,0-1,0 0,0 0,0-1,-1 0,16-11,-13 8,30-13,1 1,81-24,-68 25,83-19,-118 29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09.8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0,'1'33,"2"-1,1 0,1 0,15 46,51 121,-40-117,8 26,-10-22,3-2,67 122,-84-185,-3-8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10.4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0,'3'2,"0"0,0 0,0 0,0 1,0-1,-1 1,1-1,-1 1,0 0,1 0,-1 0,2 6,5 3,37 55,60 117,21 32,-115-199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11.1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1 275,'6'-1,"0"0,0-1,0 0,0 0,0 0,-1-1,1 0,8-5,15-7,97-27,-84 30,-1-2,40-19,162-89,-226 115,-1 2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11.8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1,'4'0,"6"4,1 6,8 10,4 5,7 12,7 16,6 8,-1 7,2-5,-3 1,1-7,-3-5,-4-6,-3-7,-8-6,-7-4,-7-8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12.8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0,'8'1,"0"0,0 1,-1-1,1 1,-1 1,0 0,1 0,-1 0,0 1,-1 0,1 0,-1 0,12 11,8 10,41 48,-41-42,415 518,-360-436,119 222,-193-321,-2-1,1 1,-2 0,0 0,0 0,-2 1,0-1,1 18,-3-28,0-1,0 1,0-1,0 1,-1 0,1-1,-1 1,0-1,0 1,-1-1,1 0,-1 0,1 1,-1-1,0 0,0 0,0-1,-1 1,1 0,-1-1,1 1,-1-1,0 0,0 0,0 0,0 0,0 0,-1-1,1 0,0 1,-1-1,1 0,-1-1,1 1,-1-1,0 1,-6-2,-19 0,2-5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32.62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0,'1'5,"0"-1,0 1,0-1,0 1,1-1,-1 1,1-1,1 0,-1 0,5 7,6 11,425 824,-330-630,-94-197,-4-20,4-31,-10 21,166-375,-169 383,0 1,0 0,0 0,0 0,1 0,-1 0,0 0,1 0,0 0,-1 1,1-1,0 1,0-1,0 1,0 0,0-1,0 1,0 0,1 0,-1 1,0-1,1 0,-1 1,0 0,1-1,-1 1,1 0,-1 0,0 0,1 0,-1 1,1-1,-1 1,0-1,0 1,1 0,-1 0,0 0,0 0,0 0,0 1,4 2,7 5,-1 1,0 0,0 1,-1 0,13 17,209 291,-173-232,-36-53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13.3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14.0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1,'6'0,"0"1,0 0,0 0,0 1,-1 0,1 0,-1 0,1 1,-1-1,8 7,51 40,-50-37,56 49,-2 4,73 91,102 161,-135-167,-7 6,-7 3,108 249,-200-404,51 141,-50-131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14.7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0,'0'119,"23"163,-17-236,3-1,2 0,2 0,2-1,1-1,37 66,-40-87,2-1,0 0,2-2,0 0,1-1,1 0,0-2,1 0,37 21,-15-14,1-1,1-3,1-1,55 14,-75-26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15.7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579 3,'-57'-1,"15"0,-73 7,101-4,0 1,0 0,0 1,1 1,-1 0,1 0,0 2,1-1,-13 10,2 1,2 1,0 0,2 2,0 0,1 1,-28 42,39-53,1 1,0 0,0 0,1 0,1 0,0 1,0-1,1 1,1 0,0 0,0 1,1-1,1 0,0 0,1 1,0-1,5 21,-1-23,-1 0,1 0,1-1,0 1,0-1,1-1,0 1,0-1,1 0,0-1,0 0,1 0,0 0,17 8,15 6,1-1,52 17,-40-17,-27-9,0 1,-1 1,34 22,-51-28,0-1,-1 1,0 0,0 1,-1 0,0 0,0 0,-1 1,0 0,0 0,-1 1,6 16,-10-23,0 1,0-1,-1 1,1-1,-1 0,0 1,0-1,-1 1,1-1,-1 0,1 1,-1-1,0 0,0 1,-1-1,1 0,-2 3,-1 1,-1-1,1 1,-1-2,0 1,0 0,-11 8,1-2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16.6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0 130,'5'0,"5"0,5 0,5 0,7 0,4-5,0-5,8-1,6 2,-1-3,2-3,0-3,2 1,-3 4,-6 3,-4 5,-4 2,-8 2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17.2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0,'2'12,"1"0,0-1,1 1,0-1,0 0,1 0,1 0,6 10,6 12,8 21,269 590,-275-598,-7-20,-2 0,13 48,-20-55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18.3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1 203,'1'-8,"0"0,0 0,1 0,0 0,0 0,1 0,0 0,1 1,-1-1,1 1,1 0,0 0,-1 1,2-1,-1 1,10-8,-6 6,-1 1,2 0,-1 0,1 1,0 0,0 1,0 0,1 1,0 0,0 0,13-2,-11 5,0 1,-1 0,1 1,0 0,-1 1,1 1,-1 0,0 0,0 1,0 1,0 0,-1 1,0 0,12 8,12 10,-2 1,57 56,-79-72,-2 0,0 0,0 0,-1 1,12 17,-18-24,-1-1,0 1,1 0,-1-1,0 1,0 0,-1 0,1 0,-1 0,1 0,-1 0,0 0,0 0,0 0,-1 0,1 0,-1 0,1 0,-1 0,0-1,0 1,0 0,-1 0,1-1,-2 4,-13 14,-1-1,0-1,-2-1,0 0,-40 27,-29 25,88-69,-1 0,1 1,0-1,-1 0,1 1,-1-1,1 0,0 1,-1-1,1 0,0 1,0-1,-1 0,1 1,0-1,0 1,-1-1,1 1,0-1,0 1,0-1,0 1,0-1,0 1,0-1,0 1,0-1,0 1,0-1,0 1,0-1,0 0,0 1,0-1,1 1,-1-1,0 1,0-1,1 1,-1-1,0 0,0 1,1-1,-1 0,0 1,1-1,-1 0,1 1,-1-1,0 0,1 0,-1 1,1-1,-1 0,1 0,-1 0,1 0,-1 0,1 0,-1 1,1-1,46 7,-23-4,26 11,-1 1,0 2,-1 3,52 28,-77-35,-1 1,0 0,-1 2,-1 0,0 2,-1 0,-1 1,-1 1,0 0,14 25,-27-38,0 0,0 1,-1 0,0-1,0 1,-1 1,0-1,-1 0,1 0,-1 1,-1 8,0-12,-1-1,1 1,-1-1,0 1,-1-1,1 1,-1-1,0 0,0 0,0 0,0 0,-1 0,1-1,-1 1,0-1,0 1,-1-1,1 0,-1 0,1-1,-7 4,-12 5,-1 0,-1-2,0-1,-1-1,1-1,-47 6,43-8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19.0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1,'18'-1,"0"2,-1 0,1 1,0 1,-1 1,0 0,0 1,0 1,-1 0,1 2,-2 0,1 0,23 19,-4 0,-2 2,-1 2,42 51,75 115,-143-190,90 132,-6 3,131 283,-204-381,-1 0,-2 0,-2 2,-2-1,-2 2,-2-1,-2 1,-4 70,0-96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43.4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1 586,'2'-5,"0"0,1 1,-1-1,1 1,0 0,1 0,-1 0,1 0,0 1,-1-1,9-4,-10 7,28-22,1 2,1 1,52-25,112-36,-157 66,990-307,-1028 322,1-1,0 1,-1-1,1 1,-1 0,1-1,0 1,0 0,-1 0,1 0,0 0,-1 0,1 0,0 0,0 1,1 0,-2-1,-1 1,0-1,1 1,-1-1,0 1,0-1,1 1,-1-1,0 1,0-1,0 1,1-1,-1 1,0-1,0 1,0-1,0 1,0-1,0 1,0 0,0-1,0 1,-1-1,1 1,0-1,0 1,0-1,-1 1,1 0,-36 51,23-35,-401 664,180-277,-171 203,367-559,25-32,35-43,43-55,-15 17,96-98,-129 147,0 1,1 1,1 0,0 1,0 2,1-1,1 2,0 1,0 1,39-10,-49 17,0 0,0 1,-1 0,1 1,0 1,-1-1,1 2,-1-1,0 2,0-1,0 1,0 1,10 5,-10-4,0-1,1 0,0-1,0 0,0-1,0 0,1-1,-1 0,21 0,-10-5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44.6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 1116,'25'-23,"37"-25,6-6,154-165,-191 184,-1-2,-2-1,-2-2,33-66,-58 103,1 0,-1 0,0 0,0 0,0 0,0 0,0 0,-1-1,1 1,-1 0,0 0,0 0,0-1,-1 1,1 0,-1 0,-1-4,1 6,0-1,0 0,0 1,-1-1,1 1,-1-1,1 1,-1 0,0 0,1-1,-1 1,0 0,0 1,0-1,0 0,0 1,0-1,0 1,0-1,0 1,0 0,0 0,0 0,0 0,0 0,-4 1,-9 1,0 1,0 1,0 0,1 1,-1 0,1 1,1 1,-1 0,1 1,0 1,1 0,0 0,-15 16,-5 6,2 2,1 2,-32 47,35-40,1 0,2 1,2 2,1 0,-23 87,42-128,0 0,0 1,0-1,0 1,1-1,0 1,0-1,0 0,0 1,1-1,1 7,-1-9,0 0,0-1,0 1,0 0,1-1,-1 1,0-1,1 0,-1 1,1-1,0 0,-1 0,1 0,0 0,0 0,-1 0,1 0,0-1,0 1,0-1,0 1,0-1,0 0,0 0,0 0,4 0,21-1,0 0,-1-2,1-1,27-8,107-37,-143 43,102-37,-2-4,-3-6,-2-5,-2-5,-4-4,185-152,-264 195,-1-2,-2-1,0 0,-2-2,30-48,-46 64,0 0,-1-1,0 0,-1 0,-1-1,0 1,1-17,-4 21,0 1,-1-1,0 1,-1-1,0 1,-1-1,0 1,0 0,-1-1,0 1,0 0,-6-9,6 14,1 0,-1 0,0 0,0 0,-1 1,1-1,-1 1,0 0,0 0,0 0,0 1,0-1,0 1,-1 0,1 0,-1 1,0-1,-8 0,9 1,1 0,-1 1,0 0,0 0,0 0,0 0,0 1,1 0,-1-1,0 1,0 1,1-1,-1 0,1 1,-1 0,1 0,0 0,-1 0,1 0,0 1,0 0,1-1,-6 7,1 3,0 1,1 0,0 0,1 0,1 0,0 1,0 0,2 0,-3 23,2 18,4 58,0-96,0 0,0-1,2 0,0 1,1-1,0 0,1-1,1 1,1-1,0 0,1 0,0-1,1 0,1-1,0 0,13 12,2-1,-11-11,0 1,-1 0,-1 1,13 19,-22-28,0-1,0 1,-1 0,0 0,0 0,0 0,-1 0,0 0,0 1,0-1,-1 0,0 0,0 1,-1-1,1 0,-1 0,-3 8,-4 17,2 0,1 0,1 1,1 0,2 0,4 34,-3-65,0 1,0 0,0-1,1 1,-1 0,0-1,1 1,0 0,-1-1,1 1,0-1,0 1,0-1,0 0,0 1,0-1,0 0,0 0,0 0,1 1,-1-1,0-1,1 1,-1 0,1 0,-1 0,1-1,-1 1,1-1,0 1,-1-1,1 0,0 1,-1-1,1 0,0 0,-1 0,1-1,3 1,8-3,-1 1,0-2,1 0,15-7,-10 4,41-19,0-2,-2-3,-2-3,54-41,-54 36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33.51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387 550,'8'-6,"0"0,0 1,0 0,1 0,0 1,13-5,9-4,53-27,-26 14,0-2,90-62,-143 86,0 0,-1 0,0 0,1-1,-1 0,-1 1,1-1,-1-1,0 1,0 0,0-1,-1 0,0 1,0-1,0 0,-1 0,0 0,0 0,-1-1,1 1,-1 0,-1 0,1 0,-1 0,0 0,0 0,-1 0,0 0,0 0,0 0,-1 1,0-1,0 1,0 0,-1 0,-7-8,4 4,-1 0,0 0,-1 1,0 1,0 0,-1 0,1 0,-2 1,1 1,-1 0,1 0,-1 1,-1 1,1-1,0 2,-1 0,0 0,1 1,-1 0,0 1,0 1,1 0,-1 0,0 1,1 0,0 1,-1 1,1 0,0 0,1 1,-18 10,-1 5,0 0,1 2,0 1,2 2,1 0,-22 30,-9 18,-50 88,91-137,-58 103,66-113,1 0,1 0,0 1,0 0,2 0,0 0,-1 19,4-32,0 0,0 0,0 0,0 1,0-1,0 0,1 0,-1 0,1 0,0 0,0 0,0 0,-1 0,2 0,-1 0,0 0,0 0,1-1,-1 1,1-1,-1 1,1-1,0 1,-1-1,1 0,0 0,0 0,0 0,0 0,0 0,0 0,0-1,3 1,7 1,0 0,1-2,-1 1,24-3,-11 0,106-1,846-51,-945 51,-15 2,-1 0,1-1,0-1,-1 0,1-2,-1 1,0-2,23-11,-25 5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45.7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120 305,'-2'1,"-1"0,1-1,-1 1,1 0,-1 1,1-1,0 0,0 1,0-1,0 1,0 0,0 0,0-1,0 1,1 1,-1-1,1 0,-1 0,1 0,0 1,0-1,-2 5,-17 57,17-55,1 0,1 1,0-1,0 0,1 1,0-1,0 0,1 1,0-1,1 0,5 17,-4-19,0-1,0 0,1 0,0-1,0 1,1-1,-1 0,1 0,0-1,1 1,-1-1,1 0,-1 0,1-1,1 0,12 5,20 4,0-2,2-1,-1-2,1-2,44-1,-31 0,-36-3,-6 1,1-1,0 0,0-1,0-1,0 0,16-3,-27 3,0 0,1 0,-1 0,0 0,0 0,0 0,1-1,-1 1,-1-1,1 1,0-1,0 0,-1 1,1-1,2-4,-3 2,1 1,-1 0,0 0,0-1,-1 1,1-1,-1 1,0-1,0 1,0-1,0 1,0-1,-1 1,-1-5,-4-17,-2 1,-1 0,0 1,-2 0,-1 0,-18-26,-99-123,89 122,18 21,1 1,-40-42,55 65,1 0,-1 0,0 0,0 0,0 1,-1 0,0 1,0-1,0 1,0 0,0 1,0 0,-12-2,16 4,0 0,-1 1,1-1,0 1,0 0,0-1,0 1,0 1,0-1,0 0,0 1,1 0,-1-1,0 1,1 0,-1 0,1 1,0-1,-3 4,-37 55,33-44,-65 121,67-121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46.4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506 1,'-5'1,"0"0,0 1,0 0,0 0,0 0,1 1,-1 0,1 0,-1 0,1 0,0 1,0-1,-3 5,-11 8,-13 9,0 2,2 1,-51 63,71-79,0 0,1 1,0 0,1 1,1-1,0 1,1 1,0-1,1 1,1 0,0 0,1 0,0 30,3-40,0 1,0-1,1 1,0-1,0 0,0 0,0 0,1 0,0 0,0 0,0-1,0 1,1-1,0 0,0 0,0 0,0-1,1 1,0-1,6 3,12 7,2-1,-1-1,27 8,-19-8,38 12,-49-17,0 0,-1 2,0 0,-1 1,29 18,-45-26,-1 1,1 0,-1-1,1 1,-1 1,0-1,0 0,0 0,0 1,0-1,-1 1,1 0,-1-1,1 1,-1 0,0 0,0 0,0 0,-1 0,1 0,-1 0,0 0,0 0,0 0,0 0,0 0,0 0,-1 0,0 0,0 0,1 0,-2 0,1 0,-3 5,-5 6,-1 0,0-1,-1 0,-1-1,-17 16,-5 4,-3 6,-2-2,-1-1,-2-3,-1-1,-2-2,0-2,-85 36,46-20,63-32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47.1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2270,'24'-20,"0"2,1 1,1 0,0 2,1 1,31-11,2-2,1237-541,24 51,-851 336,1413-518,-1472 564,-352 119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47.9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1944,'71'-62,"3"3,3 4,88-48,-115 72,1090-584,53 95,-851 387,589-144,-809 246,-45 11,104-15,-156 33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50.3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610 1,'-5'1,"0"1,0-1,0 1,1 0,-1 1,1-1,-1 1,1 0,0 0,0 0,1 1,-6 5,-3 2,-48 43,2 3,3 2,2 3,4 1,2 3,3 2,-45 94,73-132,2 1,1 1,2 0,-9 40,18-64,1 0,-1-1,1 1,1 0,0 0,0 0,0 0,1-1,0 1,1 0,-1 0,2-1,-1 1,1-1,0 0,0 0,1 0,0 0,0-1,1 1,0-1,0 0,1 0,6 6,3-2,1-1,-1 0,1-1,1 0,-1-2,1 0,0 0,24 3,149 15,-151-21,168 7,-90-7,-88 4,-28-7,-1 0,1 1,-1-1,1 0,-1 1,1-1,-1 1,0-1,1 1,-1-1,1 0,-1 1,0 0,0-1,1 1,-1-1,0 1,0-1,0 1,1 0,-1-1,0 1,0-1,0 1,0 1,-2 2,1 1,-1-1,0 1,-1-1,1 1,-1-1,1 0,-6 6,-95 134,36-46,-144 160,115-166,46-46,-80 97,129-142,1 0,0-1,-1 1,1-1,0 1,0-1,-1 1,1-1,0 0,-1 1,1-1,0 1,-1-1,1 0,-1 1,1-1,-1 0,1 0,0 1,-1-1,1 0,-1 0,1 0,-1 1,1-1,-1 0,1 0,-1 0,0 0,-2-5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50.8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1 589,'0'-5,"4"-1,10-8,12-6,9-8,12-12,10-8,9-9,6-3,-1 1,-4 1,-5 6,-8 8,-9 3,-9 8,-9 10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51.4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1 389,'13'-2,"1"-1,0 0,-1-1,1 0,-1-1,0-1,0 0,-1-1,16-11,6-1,470-268,-482 274,-6 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55.1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1 290,'0'-3,"1"-1,0 1,0 0,0 0,0-1,1 1,-1 0,1 0,0 1,0-1,0 0,0 0,0 1,1-1,-1 1,1 0,2-2,59-39,-42 28,177-112,-194 124,-1-1,0 0,0 1,0-1,0-1,3-4,-1 1,3-4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55.8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1,'1'15,"0"1,1-1,0 0,2 0,0 0,0 0,8 16,9 12,25 40,8 17,-17-34,-26-49,-1 0,0 1,-2 0,0 1,7 24,-12-26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56.5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19 0,'3'0,"0"0,0 1,-1-1,1 0,0 1,0 0,0 0,-1 0,1 0,0 0,-1 0,1 1,-1-1,0 1,1 0,-1 0,0 0,0 0,0 0,0 0,-1 0,1 1,0-1,-1 1,0-1,0 1,1 0,-1-1,-1 1,1 0,0 0,-1-1,1 1,-1 0,0 4,1 11,-1 1,-1 0,0-1,-6 23,5-29,-54 240,43-179,7-45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33.98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730 1,'-5'0,"-5"0,-5 0,-5 4,-11 6,-9 5,-7 0,-8 7,-7 3,-6-3,-9 5,5-4,10-1,7-4,13 0,9-5,11 1,9-2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57.3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1 497,'1'-3,"-1"0,1 0,0 0,0 0,0 0,0 0,1 1,-1-1,1 0,0 1,0 0,4-5,32-31,-23 24,387-378,-387 379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58.8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1 306,'1'-5,"1"-1,0 1,0-1,0 1,1-1,0 1,0 0,0 0,6-6,1-2,5-9,2 0,1 1,0 1,2 1,0 0,1 2,1 0,0 1,38-18,-50 29,0 1,1 0,0 1,-1 0,1 0,0 1,0 1,1 0,-1 1,0 0,0 0,0 1,0 1,12 2,-20-2,-1 0,1 0,-1 0,1 0,-1 0,0 0,0 1,0-1,0 1,0 0,-1 0,1-1,-1 1,0 0,0 0,0 0,0 0,0 0,-1 1,1-1,-1 0,0 4,1 13,0 0,-4 27,2-30,-3 18,-1-1,-1 1,-17 51,-45 98,21-61,36-96,-22 40,28-59,12-9,0-1,0 0,0-1,-1 1,13-8,21-13,-19 10,0 2,0-1,2 2,-1 1,43-11,71 1,-92 14,0-1,82-23,-108 22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05.7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0,'6'0,"-1"1,1 0,-1 0,1 1,-1-1,0 1,1 0,-1 1,0-1,0 1,-1 0,1 0,0 0,-1 1,0 0,0 0,0 0,-1 0,6 8,7 11,-2 0,21 49,-11-24,313 686,-335-729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07.3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138 0,'-2'14,"0"0,-1 0,-9 23,-5 20,-13 73,-26 130,54-233,2-21,0-1,0 1,-1-1,0 0,0 1,0-1,-1 0,1 0,-5 9,27-62,-12 38,0 0,1 1,0 0,1 1,0 0,0 1,1 0,0 0,0 1,0 1,1 0,0 1,13-3,11 1,0 2,1 1,52 3,-81 0,0 0,0-1,0 1,0-2,0 1,0-1,0-1,-1 0,1 0,-1 0,12-8,-7 3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08.0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0 421,'2'-4,"0"0,1 0,-1 1,1-1,-1 1,1 0,0-1,1 1,-1 1,0-1,1 0,7-3,-2-1,94-73,278-194,-360 261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08.7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1 516,'4'-4,"6"-2,10-8,9-6,10-8,5-4,9-5,8-4,2-5,4-2,-6 3,-9 4,-5 1,-6 7,-5 5,-5 7,-8 3,-7 4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10.5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0 378,'3'-2,"0"0,0 0,0-1,0 1,0-1,-1 1,1-1,-1 0,0 0,0 0,0 0,0 0,2-6,4-5,26-33,1 2,2 1,2 2,77-64,-110 101,0 1,0 0,1 1,-1-1,1 1,-1 0,1 1,0 0,0 0,0 0,1 1,-1 0,0 0,0 1,1 0,11 2,-15-1,0 0,-1 0,1 0,0 0,-1 1,0 0,1 0,-1 0,0 0,0 0,0 1,0-1,0 1,-1 0,1 0,-1 0,0 0,0 0,0 1,0-1,0 0,-1 1,0 0,1-1,-1 1,-1 0,1-1,0 1,-1 0,0 0,0 0,-1 7,1-4,-1 0,0 0,-1 0,1 0,-1 0,-1 0,1-1,-1 1,0-1,-5 7,-47 59,6-8,48-63,0 0,1-1,-1 1,1 0,0 0,-1-1,1 1,0 0,-1 0,1-1,0 1,0 0,-1 0,1 0,0 0,0-1,0 1,0 0,0 0,0 0,1 0,-1-1,0 1,0 0,1 0,-1 0,0-1,1 1,-1 0,1-1,-1 1,1 1,1-1,0 0,0 0,0 0,0 0,0 0,0 0,0 0,1-1,-1 1,0-1,5 1,5-1,0 1,0-2,21-3,52-14,-46 9,-1 1,1 2,1 1,56 1,-93 4,0 0,0 0,0 0,-1 1,1-1,0 1,0 0,0 0,-1 0,1 0,0 0,-1 1,1-1,-1 1,1-1,-1 1,4 4,-5-4,0 0,0 0,-1 0,1 0,-1 0,1 0,-1 1,1-1,-1 0,0 0,0 1,0-1,-1 0,1 0,0 0,-1 1,0-1,1 0,-1 0,0 0,0 0,0 0,-2 2,-39 76,-4-3,-3-2,-95 111,99-149,11-12,24-15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14.6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1 405,'0'-1,"0"0,0 0,0 0,0 0,0 0,0 0,0 0,0 0,0 0,1 0,-1 0,0 0,1 0,-1 0,0 0,1 0,-1 0,1 1,0-1,0-1,0 2,-1 0,1 0,0 0,-1 0,1 0,-1 0,1 0,0 1,-1-1,1 0,-1 0,1 1,0-1,-1 0,1 1,-1-1,1 0,-1 1,1-1,-1 1,0-1,1 1,0 0,30 44,-27-38,505 790,-507-794,9 14,0-1,-1 1,11 26,-21-44,-1 1,1 0,-1-1,1 1,0 0,-1-1,1 1,-1 0,1 0,-1 0,1 0,-1-1,1 1,-1 0,1 0,-1 0,1 0,-1 0,1 0,-1 0,1 0,-1 0,1 1,-1-1,1 0,-1 0,1 0,-1 0,1 1,-1-1,1 0,0 1,-1-1,1 0,-1 1,1-1,0 0,-1 1,1-1,0 1,0-1,-1 0,1 1,0-1,0 1,0-1,-1 1,1-1,0 1,0-1,0 1,0-1,0 1,0-1,0 1,0-1,0 1,0-1,1 1,-1-1,0 1,0-1,0 1,0-1,1 1,-1-1,0 1,1-1,0 1,-38-19,0-8,1-2,1-1,1-2,-33-40,10 3,-57-89,94 128,2 0,2-2,0 0,3 0,0-1,2-1,1 0,2-1,1 0,2 0,1 0,1-45,3 50,1 1,1 0,1 0,13-48,-13 66,1 0,0 0,0 0,1 1,0 0,1 0,0 0,0 1,1 0,0 0,0 1,1 0,0 0,0 0,0 1,13-6,19-9,1 1,1 3,0 1,1 2,0 3,1 1,52-5,-73 16,-23-1,0 1,1-1,-1 0,0 0,0 0,1 0,-1 1,0-1,0 0,1 0,-1 0,0 1,0-1,0 0,1 0,-1 1,0-1,0 0,0 0,0 1,0-1,0 0,0 1,0-1,1 0,-1 0,0 1,0-1,0 0,-1 1,1-1,0 0,0 1,-21 29,12-20,-89 125,75-100,-1 0,-1-2,-2-1,-39 36,53-58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15.6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564 1,'-278'301,"234"-245,1 2,3 2,-53 107,79-136,1 1,-16 61,26-83,1 0,0 0,1 0,0 0,1 0,-1 1,2-1,0 0,0 0,1 0,0 0,0 0,2-1,3 11,-4-15,0-1,1 0,-1 0,1-1,-1 1,1-1,0 1,0-1,1-1,-1 1,1-1,-1 1,1-1,0 0,0-1,-1 1,1-1,1 0,-1 0,7-1,12 2,0-2,0-1,24-4,-37 4,-4-1,0 0,0 0,0-1,0 0,0 0,-1-1,1 1,-1-2,0 1,0 0,-1-1,1 0,-1-1,0 1,0-1,-1 0,0 0,0-1,3-6,5-10,0 0,-2 0,-1-1,7-31,-3-2,-6 25,15-44,-16 56,0-1,-1 1,-1-1,-1 0,0-23,-5-111,-1 59,3 59,0 6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16.3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0,'1'19,"1"0,0 0,1-1,1 1,1-1,7 18,52 105,-34-78,195 430,-201-440,28 97,-47-131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38.46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6 967,'-6'0,"6"0,23-11,161-131,174-128,474-263,-830 532,-1 0,1 0,0 0,0 0,0 0,0 0,0 0,0 0,0 1,0-1,0 1,0 0,0 0,0-1,0 1,1 1,-1-1,2 0,-3 1,0 0,0-1,0 1,0 0,0 0,0 0,-1 0,1-1,0 1,0 0,-1 0,1 1,-1-1,1 0,-1 0,1 0,-1 0,0 0,1 1,-1-1,0 0,0 2,0 9,0 1,-1-1,-1 1,-5 19,7-29,-134 443,88-309,-116 293,4-9,142-371,9-24,-2 1,-20 41,29-68,0 1,0-1,0 1,0-1,0 1,-1-1,1 1,0-1,0 0,0 1,0-1,0 1,-1-1,1 0,0 1,0-1,-1 1,1-1,0 0,-1 1,1-1,0 0,-1 0,1 1,-1-1,1 0,0 0,-1 0,1 1,-1-1,1 0,-1 0,1 0,0 0,-1 0,1 0,-1 0,1 0,-1 0,1 0,-1 0,1 0,0 0,-2-1,-4-23,6-39,2 39,1 0,2 1,0 0,1 0,2 1,0-1,1 2,1-1,1 1,1 1,1 0,1 1,16-18,-16 22,0 1,2 0,-1 1,2 1,0 0,0 1,1 1,0 1,1 0,0 2,0 0,1 1,-1 1,1 0,26-1,-18 4,0 2,0 1,-1 0,1 3,-1 0,0 1,0 2,0 1,-1 1,0 1,-1 1,36 22,-48-26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19.0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1559,'2'-5,"0"0,1 0,0 1,0-1,0 1,0-1,1 1,0 0,-1 0,1 0,1 1,7-6,8-9,30-33,-3-2,51-73,-85 106,-2 0,1 0,-2-1,-1-1,-1 0,-1 0,0-1,-2 0,-1 0,3-43,-6 50,0 0,-1-1,0 1,-5-28,5 41,0 0,-1 1,0-1,1 0,-1 1,0-1,0 1,0-1,-1 1,1 0,0-1,-1 1,0 0,1 0,-1 0,0 0,0 0,0 0,0 1,-1-1,1 1,0-1,-1 1,1 0,-1 0,1 0,-1 0,-5 0,6 1,0 0,0 0,0 0,0 0,0 1,-1-1,1 1,0-1,0 1,0 0,0 0,1 0,-1 0,0 0,0 1,0-1,1 0,-1 1,1-1,-1 1,1 0,0-1,0 1,-1 0,1 0,0 0,1 0,-1 0,0 0,0 0,1 0,0 0,-1 0,1 0,0 3,-3 12,2 0,0 0,2 25,0-28,0 21,7 48,-6-73,0 0,0 0,1 0,1 0,-1-1,1 0,1 1,0-1,9 13,-10-19,0 0,-1 0,1-1,0 1,0-1,0 0,1 0,-1 0,0 0,1-1,-1 0,1 0,0 0,-1 0,1-1,0 0,-1 0,6-1,14 0,-1-2,28-6,-45 8,2 0,-1-1,1 0,-1 0,0-1,0 0,0 0,0 0,0-1,10-8,-13 9,-1 0,0-1,0 0,0 1,-1-1,0 0,1 0,-1 0,-1-1,1 1,-1-1,1 1,-1-1,0 1,-1-1,1 1,-1-7,-6-224,5 224,-1 0,0 0,-1 0,0 1,0-1,-1 1,-1 0,0 0,0 1,-1-1,-12-15,16 22,-1 1,1-1,0 0,-1 1,0 0,0-1,1 1,-1 0,0 0,-1 1,1-1,0 1,0 0,-1-1,1 1,-1 1,1-1,-1 0,1 1,-1 0,1 0,-1 0,1 0,-1 1,1-1,-1 1,1 0,-1 0,1 0,-1 0,1 1,0-1,0 1,0 0,0 0,0 0,0 0,1 1,-4 3,-8 7,0 2,2-1,0 2,0 0,2 0,-11 20,-43 112,41-91,-4 20,-31 140,-3 9,60-224,1 0,-1-1,0 1,1 0,-1 0,1-1,-1 1,1 0,0 0,0 0,0-1,0 1,0 0,0 0,1 0,-1 0,1-1,-1 1,1 0,-1 0,1-1,0 1,0-1,0 1,0-1,1 3,1-3,-1 0,1 0,-1 1,1-2,0 1,-1 0,1 0,0-1,0 0,-1 1,1-1,0 0,0 0,-1-1,1 1,0 0,3-2,105-25,-2-5,-1-4,110-54,-131 49,-3-3,-1-4,-3-3,-2-4,-2-4,-3-2,71-78,-134 127,0 0,-2 0,1-1,-1 0,-1-1,0 1,-1-1,-1-1,0 1,-1-1,0 0,2-24,-3 1,-2 1,-1-1,-2 0,-6-37,0 30,-1 1,-2 0,-2 1,-2 1,-2 0,-2 1,-1 0,-37-52,53 87,-1-1,-1 1,1 1,-1-1,0 1,0 0,0 0,-1 0,-11-5,17 9,-1 0,0 1,1-1,-1 1,0-1,0 1,0 0,1 0,-1-1,0 1,0 0,0 1,1-1,-1 0,0 0,0 1,1-1,-4 2,3 0,0-1,0 1,0 0,1 0,-1-1,0 1,1 0,0 0,-1 1,1-1,0 0,0 0,0 1,0-1,1 0,-1 1,0 4,-2 6,2 0,-1 0,1 1,1-1,1 1,0-1,0 0,1 1,7 21,-2-16,0 0,2 0,0-1,1-1,21 30,10 2,2-1,3-3,55 43,-53-46,-8-9,-24-21,0 1,0 1,-2 0,0 0,-1 1,19 27,-29-36,-1 0,1 1,-1-1,0 1,-1-1,1 1,-1 0,-1 0,1-1,-1 1,0 0,-1 0,0 0,0-1,0 1,-1 0,0-1,0 1,-6 11,-2-1,1-1,-2 0,0 0,-1-1,-25 24,-11 11,-64 58,-194 135,241-190,40-31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20.1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 2179,'-2'-1,"1"0,0-1,0 1,0-1,0 1,0-1,0 1,0-1,0 0,1 1,-1-1,1 0,-1 0,1 0,0 1,-1-1,1 0,0 0,0 0,1 0,-1 0,0 1,0-1,1 0,-1 0,1 1,0-1,0 0,-1 1,1-1,0 0,0 1,3-3,3-5,1 0,0 0,0 1,12-8,-15 12,189-143,260-148,-224 152,731-416,-676 411,308-177,-438 226,180-152,-242 158,-88 89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21.3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2220,'1'-4,"1"1,-1-1,1 1,0-1,0 1,0-1,0 1,1 0,-1 0,1 0,0 1,4-4,5-6,63-65,3 5,98-73,-62 54,979-752,-834 681,-173 113,128-96,-103 59,3 5,3 6,213-102,-145 74,-109 57,-58 35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24.5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669 1,'-8'0,"0"1,0 1,0-1,0 1,0 0,0 1,1 0,-13 6,-58 40,45-27,-57 35,3 4,2 4,-84 84,168-147,-5 3,0 0,1 1,0 0,1 1,-1-1,-4 10,8-15,1 0,-1 0,1 0,0 0,0 1,0-1,-1 0,1 0,0 0,0 0,0 0,1 1,-1-1,0 0,0 0,1 0,-1 0,0 0,2 2,-1-1,1 0,-1-1,1 1,0-1,-1 0,1 1,0-1,0 0,0 0,0 0,0 0,0 0,0-1,3 2,58 15,1-3,0-3,71 4,-78-7,0 2,0 3,-2 2,66 27,-105-36,-14-6,0 1,1-1,-1 1,0 0,0 0,0 0,0 0,0 0,-1 0,1 0,0 1,0-1,-1 1,1-1,-1 1,1-1,-1 1,0 0,0 0,0 0,0 0,0 0,0 0,0 0,0 0,-1 0,1 0,-1 0,0 1,0-1,0 0,0 0,0 0,0 1,0-1,-1 0,1 0,-1 0,0 2,-5 9,1 0,-2-1,0 0,-1-1,-11 15,-3 5,-92 141,95-147,-1-1,-1-1,-1-1,-39 31,54-48,-1-1,1-1,-1 1,0-1,0-1,0 1,0-1,0-1,-1 1,1-1,-1-1,1 0,-16-1,13 0,0 1,0 0,0 1,0 0,0 1,-16 5,23-6,7-2,5-2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25.6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0 219,'15'-2,"0"0,0-2,-1 0,1-1,-1 0,0-1,0 0,24-17,12-4,3 4,-35 17,0-1,-1-1,0-1,0 0,-1-2,0 1,18-18,-34 28,1 0,-1-1,1 1,-1 0,0-1,1 1,-1 0,1-1,-1 1,0 0,1-1,-1 1,0-1,1 1,-1 0,0-1,0 1,0-1,1 1,-1-1,0 1,0-1,0 1,0-1,0 0,0 1,0-1,0 1,0-1,0 1,0-1,0 1,0-1,0 1,-1-1,1 1,0-1,0 1,0-1,-1 1,1 0,0-1,-1 1,1-1,0 1,-1 0,1-1,-1 1,1 0,-1-1,1 1,-1 0,1 0,0-1,-1 1,1 0,-1 0,0 0,-8 1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26.6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1,'4'0,"6"0,5 4,5 2,-2 4,5 4,3 5,2 2,-1 3,1 6,-2 1,1 1,-6-2,-1-5,-4-4,-6 1,-3-5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27.3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1,'0'4,"0"6,8 5,8 9,5 9,7 12,4 2,4 6,-3 2,0-3,0-6,-2-8,-6-5,-3-8,-5-5,-2-1,-3 1,-3-4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28.0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0 377,'1'-2,"-1"0,0 0,1 1,0-1,-1 0,1 1,0-1,0 1,0-1,0 1,0-1,0 1,0-1,0 1,0 0,1 0,-1 0,2-2,34-20,-18 12,15-12,-2-1,-1-2,0-1,-2-1,-2-2,0-1,-2-1,24-41,-39 55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29.0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1,'3'0,"0"1,0-1,0 1,0 0,0 0,-1 1,1-1,0 0,-1 1,1 0,-1 0,1 0,3 3,31 35,-27-28,215 203,-151-151,111 124,-170-169,-1 0,18 31,-29-44,0-1,0 1,-1-1,0 1,0 0,0 0,0 0,-1 0,0 0,0 0,-1 0,0 1,0-1,-2 12,1-15,0-1,0 1,0-1,0 1,-1-1,1 0,-1 1,0-1,0 0,1 0,-1 0,-1 0,1-1,0 1,0 0,-1-1,1 0,-5 3,-1-2,1 1,0-1,-1 0,0-1,-11 1,-4-1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29.6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26,'0'-4,"0"-6,0-2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39.5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532 717,'3'-1,"0"0,0 0,0 0,0 0,0-1,-1 1,1-1,0 0,-1 0,1 0,-1 0,3-3,-3 4,-1 0,0 0,0 0,0 0,0 0,0 0,0 0,0 0,0-1,0 1,-1 0,1-1,-1 1,1 0,-1-1,1 1,-1-1,1 1,-1 0,0-1,0 1,0-1,0 1,0-1,0 1,-1-2,0 2,0 0,0 0,-1 0,1 1,0-1,0 1,-1-1,1 1,0-1,-1 1,1 0,-1 0,1-1,0 1,-1 0,1 0,-1 1,1-1,0 0,-1 0,1 1,0-1,-2 1,-40 14,32-11,-22 9,1 2,1 0,0 2,1 2,0 0,2 2,1 1,0 2,-33 37,41-39,1 0,1 2,2-1,0 2,1 0,2 1,0 0,2 1,1 0,1 1,1-1,-3 32,9-49,0 1,0-1,1 0,1 0,0 0,0 0,1 0,3 10,-3-16,-1 0,1 0,0 0,0-1,0 1,1-1,-1 0,1 0,0 0,0 0,0 0,0 0,0-1,1 1,-1-1,1 0,-1 0,1-1,0 1,0-1,0 1,6 0,5 0,-1 0,1-1,0-1,0 0,-1-1,1-1,23-5,103-34,-139 40,117-43,-1-5,-3-5,120-77,-105 47,-3-5,136-127,-224 181,-2-2,-2-1,-1-2,35-55,-59 79,1-1,-2 0,-1 0,0-1,-1 0,-1 0,0-1,-2 0,0 0,-1 0,-1 0,0 0,-2-1,-3-28,2 40,-1 0,0 0,0 0,-1 0,0 0,0 1,-1-1,0 1,-1 0,1 0,-1 0,-1 0,1 1,-1 0,0 1,-1-1,1 1,-1 0,0 0,-11-5,11 8,1-1,-1 1,0 0,0 0,0 1,0-1,0 2,-1-1,1 1,0 0,0 1,0 0,0 0,0 0,0 1,0 0,0 0,0 1,1 0,-1 0,1 0,0 1,-11 9,6-3,0 1,1 0,0 1,1 0,1 0,0 1,0 0,2 0,-1 1,2 0,0 0,0 1,1-1,-3 30,0 17,2 1,5 77,0-112,1 5,-2 0,-2 0,-6 32,1-2,3-1,3 1,7 75,-5-129,1 12,1 1,1-1,1 0,0-1,2 1,0-1,1 0,1 0,1-1,10 18,-14-29,0 0,0 0,0-1,1 1,0-1,0-1,1 1,-1-1,1 0,0 0,1-1,-1 0,1 0,0-1,-1 0,2-1,-1 1,0-2,0 1,1-1,-1 0,1-1,-1 0,1 0,-1-1,12-2,9-3,-1-2,0-1,-1-1,0-2,41-24,-12 2,71-58,-83 57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30.3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1 188,'0'-5,"4"-5,6-5,1-5,3 2,4-2,2 4,-2 0,1 3,1-1,1 2,2 3,1-1,-4 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30.9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1 212,'4'0,"2"-4,8-1,2-5,2 0,-1-3,4-3,3-4,7-2,1-2,0 4,-1 4,-2 6,-1-1,-2 3,0 2,-5-2,-6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32.0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50 1,'-2'0,"0"1,0 0,1-1,-1 1,0 0,1 0,-1 0,1 0,-1 0,1 0,0 0,-1 1,1-1,0 0,0 1,0-1,0 1,0-1,0 1,0 0,1-1,-2 3,-12 40,12-31,1 1,0-1,0 1,1-1,1 1,1-1,5 27,36 95,-25-86,-8-20,1-1,2 0,23 38,-27-53,0 0,1 0,0 0,1-2,1 1,-1-1,2-1,18 12,-29-20,1 0,0 0,1 0,-1-1,0 1,0-1,1 0,-1 0,1 0,-1 0,1-1,-1 1,1-1,-1 0,1 0,-1 0,1-1,-1 1,1-1,-1 0,1 0,4-2,-4 1,-1-1,0 1,-1-1,1 0,0 0,-1 0,1 0,-1 0,0 0,0 0,0-1,-1 1,1-1,-1 0,0 1,0-1,0 0,0 0,-1 1,0-8,5-52,-4-1,-2-1,-16-108,14 155,-15-66,16 76,-1 0,0 0,0 0,0 0,-1 1,0-1,-9-10,10 15,0 0,0 0,-1 1,0-1,1 1,-1 0,0 0,0 0,0 0,0 1,0-1,-1 1,-4-1,-11-1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33.5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804 68,'-22'-2,"1"-1,-1 0,1-1,-26-10,-32-5,65 16,-18-4,0 2,0 1,-61 1,83 3,-1 2,1-1,-1 2,1-1,-1 1,1 1,0 0,1 0,-1 1,1 0,0 1,0 0,0 0,1 1,-15 15,-4 12,0 1,3 2,0 1,3 0,1 1,2 2,2 0,-18 71,31-104,2 0,-1 1,1-1,0 1,1-1,0 1,0-1,1 1,0-1,0 1,1-1,0 1,1-1,-1 0,2 0,3 7,-3-9,-1 0,1-1,1 0,-1 1,1-1,-1-1,2 1,-1-1,0 0,1 0,0-1,0 1,0-1,0-1,0 1,0-1,1 0,-1 0,1-1,10 1,26 2,-1 2,70 19,-92-18,0 0,0 1,-1 2,0-1,-1 2,0 1,23 18,-38-27,0-1,-1 1,1 0,-1 1,1-1,-1 0,0 1,0-1,-1 1,1 0,-1 0,1-1,-1 1,-1 0,1 0,0 0,-1 0,0 0,0 0,0 0,0 0,-1 0,1 0,-1 0,0 0,-1 0,1 0,0-1,-5 7,-5 11,0 0,-2-2,-29 37,25-35,11-13,0 0,0-1,0 0,-1 0,0 0,0-1,-1 0,1-1,-1 0,-1 0,1 0,-1-1,1-1,-1 1,0-1,-17 3,-21 4,26-5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34.0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0 425,'9'0,"2"-4,4-6,4-5,7-5,3-3,2-6,7-7,3-6,1 0,4-1,-7 2,-6 9,-4 0,-2 6,-2 8,-5 6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34.6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0 381,'5'-1,"-1"-1,0 0,1 0,-1 0,0 0,0-1,0 1,5-5,1-1,32-24,-1-2,42-43,-48 41,2 2,69-48,-53 41,-40 27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35.3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1 293,'4'-4,"6"-6,6-2,-1-2,7 1,-1-6,4 1,-1-6,3 1,1-3,1 2,-5-3,-3 2,0 2,1 5,-4 5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36.0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1,'4'0,"0"1,0 0,0 0,0 0,0 0,0 1,0 0,-1 0,1 0,-1 0,1 0,4 5,39 37,-37-34,65 75,107 155,-97-123,-1 8,-64-95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37.0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0 433,'209'-196,"-121"128,-21 4,22-25,-76 73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37.9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0,'2'0,"0"1,0-1,1 1,-1 0,0 0,0 0,0 0,0 0,0 0,0 0,-1 0,1 1,0-1,-1 1,3 2,25 31,-18-20,114 150,-77-98,-34-50,1 0,17 15,-20-21,0 1,-1 0,0 1,16 25,21 37,-39-62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40.38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62 197,'-1'101,"2"111,-1-208,0-1,1 0,-1 0,0 1,1-1,0 0,0 0,0 0,0 0,0 0,0 0,1 0,0 0,-1 0,1-1,0 1,4 3,-4-5,0 0,0 0,1 0,-1 0,1-1,-1 1,1 0,-1-1,1 0,-1 0,1 0,-1 0,1 0,-1 0,1 0,-1-1,1 0,-1 1,1-1,-1 0,0 0,4-2,16-9,0-1,-1-1,0-1,-2-1,0 0,25-28,7-5,9-1,-33 29,46-48,-70 66,0-1,-1 1,1-1,-1 0,0 0,0 1,0-2,-1 1,1 0,-1 0,0 0,0-1,0 1,-1-1,0 1,1 0,-2-1,1 1,0-1,-1 1,0 0,0-1,0 1,-1 0,-1-5,0 3,-1-1,0 1,0 0,0 0,-1 0,1 0,-1 1,-1 0,1 0,-1 0,0 1,0-1,0 2,-8-5,-8-2,-1 0,0 2,0 0,-25-4,37 10,-1 0,1 2,-1-1,1 1,-1 1,1 0,-1 1,1 0,0 0,-19 8,10-3,1 0,-1 2,2 0,-1 1,1 1,1 1,-20 17,30-22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38.9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0,'4'0,"0"1,1 0,-1 0,0 0,1 0,-1 1,0-1,0 1,0 0,-1 0,1 1,0-1,3 4,45 45,-26-25,167 170,-146-144,76 114,-102-135,30 51,-46-74,-1 1,0 0,0 0,-1 1,0-1,-1 0,2 12,-4-18,0 0,-1-1,1 1,-1 0,1 0,-1 0,0-1,0 1,0 0,0-1,-1 1,1-1,-1 0,1 1,-1-1,0 0,0 0,0 0,0 0,-4 2,-57 35,30-20,22-11,0-1,-1-1,0 0,-1-1,0 0,1 0,-1-2,0 1,-1-2,-25 3,29-5,0 0,1-1,-1 0,0-1,1 0,-1 0,1-1,0 0,0-1,0 1,0-2,1 1,0-2,0 1,0-1,-8-7,-22-24,21 23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39.7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42.0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7957 0,'-9'2,"1"0,0 0,0 1,0 0,0 0,0 1,1 0,-1 0,-11 10,-14 6,12-8,-539 282,-25-47,-718 91,960-277,-2-16,-2-15,-1-15,-558-47,498-7,-198-16,-3 35,531 20,-318 15,325-9,0 4,1 3,-102 32,147-35,0 0,1 1,1 1,0 1,1 2,0 0,1 1,-22 22,17-11,1 1,2 1,1 1,1 1,-20 39,7 1,4 2,3 1,3 1,-26 144,33-119,4 1,5 0,4 1,4 0,15 106,-10-164,2 0,2 0,2-1,26 68,-28-95,-1-9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43.8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314 0,'-15'1,"0"1,-1 0,2 2,-1-1,0 2,1 0,0 0,0 2,-16 8,13-5,0 1,1 0,0 1,0 1,2 1,-21 23,33-35,0 0,0 1,0 0,0-1,1 1,-1 0,1 0,0-1,0 1,0 0,0 0,0 1,1-1,-1 0,1 0,0 0,0 0,0 0,0 0,1 1,-1-1,1 0,0 0,0 0,0 0,0 0,1-1,-1 1,1 0,-1-1,1 1,0 0,0-1,0 0,0 0,1 1,-1-1,1-1,3 4,12 7,0 0,1-2,1 0,30 12,-37-17,48 19,-1 3,-1 3,-1 2,84 63,-134-87,1-1,-1 2,-1-1,0 1,0 0,0 0,-1 1,-1 0,0 0,0 1,-1-1,0 1,-1 0,0 0,-1 0,0 0,-1 1,0-1,0 0,-2 1,1-1,-4 17,3-21,-1 0,0 0,0 0,0 0,-1-1,0 1,-1 0,1-1,-1 0,-1 0,1 0,-1-1,0 1,-7 5,-12 9,0-1,-31 18,-3 2,46-30,0-1,0 0,-1-1,0 0,0-1,-1-1,0 0,0 0,0-2,0 0,-1 0,1-2,-1 0,0 0,-19-3,-45 0,58 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44.5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0 296,'4'0,"6"0,6 0,12-9,11-6,6-2,14-1,9-7,10-3,0-2,0 1,-4 1,-12 5,-2 2,-8 5,-13 1,-8 2,-10 5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45.3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1,'4'0,"6"8,5 12,9 6,4 12,7 8,5 5,5 2,3 5,-3-3,-3-3,-6-5,-5-7,-2-6,-7-4,-3-3,-5-6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45.9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1,'5'0,"5"4,1 6,3 1,-1 3,1 3,4-1,2 5,-2 4,4 6,3 1,2 1,-1-2,-3-2,-2-5,-5-3,0-1,-3-3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46.5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0 331,'15'-12,"1"1,-1 1,2 0,-1 1,1 1,1 0,-1 1,27-5,8-6,414-169,-442 177,1 2,38-8,-37 12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47.1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1,'5'0,"5"4,9 10,7 7,7 9,1 7,5 2,4 3,-2-2,1 2,3 1,-3-2,-9-3,-4-5,-5-7,0-8,-6-3,-5-5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47.9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0,'5'2,"0"0,0 1,0-1,-1 1,1 0,-1 0,0 0,1 1,-2 0,1 0,0 0,-1 0,4 5,-3-4,514 618,-502-601,42 56,-55-73,0 0,0 0,-1 0,0 0,0 0,0 1,-1-1,1 1,-1-1,0 1,-1 0,0-1,0 11,-1-13,0-1,0 1,0 0,0-1,-1 1,1-1,-1 0,0 1,0-1,0 0,0 0,0 0,0 0,0 0,-1-1,1 1,-1-1,1 1,-1-1,1 0,-1 0,0 0,0 0,1-1,-1 1,0-1,0 0,-3 0,-12 2,1-2,-1 0,-21-3,35 3,-37-6,1-3,-46-14,71 19,-32-10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EC21-AA0E-49CB-8B12-FA6AABA9D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DF225-5498-45FD-A409-D6B173E4B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312D9-A6AE-4D85-B47A-8742A0180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5FB0-5048-46AD-9C20-D4D72B9CCCA9}" type="datetimeFigureOut">
              <a:rPr lang="th-TH" smtClean="0"/>
              <a:t>23/12/63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713D9-C4B5-4126-824A-9C64DA08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CE06D-F7A4-47CD-B38C-008425AD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83E4-4ADA-4E3C-B587-10DF4613DE8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402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5E5A4-34A6-4B3A-8DBA-5E12A1EC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CA2EA-39C6-4FC2-BC25-34082F1D9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2138E-0875-47C0-AD7F-5B377690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5FB0-5048-46AD-9C20-D4D72B9CCCA9}" type="datetimeFigureOut">
              <a:rPr lang="th-TH" smtClean="0"/>
              <a:t>23/12/63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3D6E8-AEA7-47C7-9037-7936AAB6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3C5E9-B424-4326-A9D1-B28AC449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83E4-4ADA-4E3C-B587-10DF4613DE8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9094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048D66-B649-49A4-91FB-72D43C10D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F7393-0489-43B4-B9AD-874F010D0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C65D8-22C9-4582-B05B-3B1DE022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5FB0-5048-46AD-9C20-D4D72B9CCCA9}" type="datetimeFigureOut">
              <a:rPr lang="th-TH" smtClean="0"/>
              <a:t>23/12/63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52594-A31A-4336-8073-3AA90980B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112CF-9C46-4C38-9C8F-1906E35A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83E4-4ADA-4E3C-B587-10DF4613DE8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5703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CA71-4AE7-4D87-85DE-E9F025FF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CDF6C-7878-4928-BE88-3E185757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B390C-CE5C-4388-AEDF-B79F9B7C8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5FB0-5048-46AD-9C20-D4D72B9CCCA9}" type="datetimeFigureOut">
              <a:rPr lang="th-TH" smtClean="0"/>
              <a:t>23/12/63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55B20-C166-495A-9401-974B912C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3A516-99B2-4FFE-8254-082C65D9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83E4-4ADA-4E3C-B587-10DF4613DE8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984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1C8CE-A2B6-4C39-8ADA-1D9766E1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BBA2F-A4D9-4AD2-B145-C5DF00E88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5DE2A-E993-4092-B014-1FD96AF7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5FB0-5048-46AD-9C20-D4D72B9CCCA9}" type="datetimeFigureOut">
              <a:rPr lang="th-TH" smtClean="0"/>
              <a:t>23/12/63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361DB-DC78-4A97-A21D-2F596A21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9DC89-D928-4910-BE03-18BF905B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83E4-4ADA-4E3C-B587-10DF4613DE8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7017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D5DB-7472-4020-8D0F-0D02CD4F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1F0A2-9765-4B6E-A468-98B137F1A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F5DF8-A13C-4B0C-8E4D-5CCA2D09C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11810-6891-40CF-9DC3-74DE941C0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5FB0-5048-46AD-9C20-D4D72B9CCCA9}" type="datetimeFigureOut">
              <a:rPr lang="th-TH" smtClean="0"/>
              <a:t>23/12/63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EAFDC-8A32-49FF-B017-8D975D15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E2104-156E-409B-A06D-E4118209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83E4-4ADA-4E3C-B587-10DF4613DE8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2913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D4948-5E44-4C30-99E9-34BB20F05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C5DCD-ED80-4E0F-9EBD-7A790B22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43A5D-FC3C-43B3-BC21-5C0B9D584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129DD-7F0B-4F0F-AE3B-74743A772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0EEEFE-4CF5-4AF1-84DF-2A442C674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147B91-B2FF-4D74-9290-0BDBCF7F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5FB0-5048-46AD-9C20-D4D72B9CCCA9}" type="datetimeFigureOut">
              <a:rPr lang="th-TH" smtClean="0"/>
              <a:t>23/12/63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6D35D1-456D-4534-B71B-9B6437274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BFAA89-D559-482E-BFA4-AF41341E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83E4-4ADA-4E3C-B587-10DF4613DE8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6991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674A-47C8-44C9-801E-DAE8713D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C90542-BA34-481F-93CC-EF7B6289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5FB0-5048-46AD-9C20-D4D72B9CCCA9}" type="datetimeFigureOut">
              <a:rPr lang="th-TH" smtClean="0"/>
              <a:t>23/12/63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2981C-AA5D-4D4F-9694-5791200CE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66194-05BD-44FF-A7F3-B796F4DD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83E4-4ADA-4E3C-B587-10DF4613DE8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789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EAB680-02A0-4B85-9976-4A456A11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5FB0-5048-46AD-9C20-D4D72B9CCCA9}" type="datetimeFigureOut">
              <a:rPr lang="th-TH" smtClean="0"/>
              <a:t>23/12/63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5071D-8064-4E4F-9663-2F4EB438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B968E-6919-4BEB-984D-8CC0DD23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83E4-4ADA-4E3C-B587-10DF4613DE8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113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FCE3-58F4-4EE9-9C71-C0757DF02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B95EB-2335-4CAA-B246-E5B699034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D62E2-1AED-4DEB-B35F-71C0EFFFB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AB0EC-1668-4D4C-AC2F-3515BA40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5FB0-5048-46AD-9C20-D4D72B9CCCA9}" type="datetimeFigureOut">
              <a:rPr lang="th-TH" smtClean="0"/>
              <a:t>23/12/63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B1165-9EF3-4D63-A314-FABF119D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E9BBE-5634-4870-A82E-E9EDCA29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83E4-4ADA-4E3C-B587-10DF4613DE8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46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4C63-11BF-4433-A49E-F3BA01D96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F2F13B-FE19-4AC5-B7A3-C6558C00E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DC619-4FBD-48FD-B988-A43DBBA51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F9C41-8F4E-40C5-965A-ED5B28C2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5FB0-5048-46AD-9C20-D4D72B9CCCA9}" type="datetimeFigureOut">
              <a:rPr lang="th-TH" smtClean="0"/>
              <a:t>23/12/63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795FB-B4A2-4BA8-88F8-81BB192D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A1A5F-0C18-4BEF-BDC8-D0FE0864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83E4-4ADA-4E3C-B587-10DF4613DE8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8307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8AF930-20D5-4CC1-BC7D-B326F7A22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D262A-2D19-4966-B148-FFFD87CB1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E13CE-FD4A-4581-80C5-071075096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55FB0-5048-46AD-9C20-D4D72B9CCCA9}" type="datetimeFigureOut">
              <a:rPr lang="th-TH" smtClean="0"/>
              <a:t>23/12/63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7F393-4C8F-4694-9762-F8C6A5CA1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F0FA6-EE2E-4D1C-BF98-589B354B2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783E4-4ADA-4E3C-B587-10DF4613DE8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105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6.png"/><Relationship Id="rId18" Type="http://schemas.openxmlformats.org/officeDocument/2006/relationships/customXml" Target="../ink/ink724.xml"/><Relationship Id="rId26" Type="http://schemas.openxmlformats.org/officeDocument/2006/relationships/customXml" Target="../ink/ink728.xml"/><Relationship Id="rId39" Type="http://schemas.openxmlformats.org/officeDocument/2006/relationships/image" Target="../media/image719.png"/><Relationship Id="rId21" Type="http://schemas.openxmlformats.org/officeDocument/2006/relationships/image" Target="../media/image710.png"/><Relationship Id="rId34" Type="http://schemas.openxmlformats.org/officeDocument/2006/relationships/customXml" Target="../ink/ink732.xml"/><Relationship Id="rId42" Type="http://schemas.openxmlformats.org/officeDocument/2006/relationships/customXml" Target="../ink/ink736.xml"/><Relationship Id="rId47" Type="http://schemas.openxmlformats.org/officeDocument/2006/relationships/image" Target="../media/image723.png"/><Relationship Id="rId50" Type="http://schemas.openxmlformats.org/officeDocument/2006/relationships/customXml" Target="../ink/ink740.xml"/><Relationship Id="rId55" Type="http://schemas.openxmlformats.org/officeDocument/2006/relationships/image" Target="../media/image727.png"/><Relationship Id="rId63" Type="http://schemas.openxmlformats.org/officeDocument/2006/relationships/image" Target="../media/image731.png"/><Relationship Id="rId68" Type="http://schemas.openxmlformats.org/officeDocument/2006/relationships/image" Target="../media/image732.png"/><Relationship Id="rId7" Type="http://schemas.openxmlformats.org/officeDocument/2006/relationships/image" Target="../media/image703.png"/><Relationship Id="rId2" Type="http://schemas.openxmlformats.org/officeDocument/2006/relationships/customXml" Target="../ink/ink716.xml"/><Relationship Id="rId16" Type="http://schemas.openxmlformats.org/officeDocument/2006/relationships/customXml" Target="../ink/ink723.xml"/><Relationship Id="rId29" Type="http://schemas.openxmlformats.org/officeDocument/2006/relationships/image" Target="../media/image7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18.xml"/><Relationship Id="rId11" Type="http://schemas.openxmlformats.org/officeDocument/2006/relationships/image" Target="../media/image705.png"/><Relationship Id="rId24" Type="http://schemas.openxmlformats.org/officeDocument/2006/relationships/customXml" Target="../ink/ink727.xml"/><Relationship Id="rId32" Type="http://schemas.openxmlformats.org/officeDocument/2006/relationships/customXml" Target="../ink/ink731.xml"/><Relationship Id="rId37" Type="http://schemas.openxmlformats.org/officeDocument/2006/relationships/image" Target="../media/image718.png"/><Relationship Id="rId40" Type="http://schemas.openxmlformats.org/officeDocument/2006/relationships/customXml" Target="../ink/ink735.xml"/><Relationship Id="rId45" Type="http://schemas.openxmlformats.org/officeDocument/2006/relationships/image" Target="../media/image722.png"/><Relationship Id="rId53" Type="http://schemas.openxmlformats.org/officeDocument/2006/relationships/image" Target="../media/image726.png"/><Relationship Id="rId58" Type="http://schemas.openxmlformats.org/officeDocument/2006/relationships/customXml" Target="../ink/ink744.xml"/><Relationship Id="rId66" Type="http://schemas.openxmlformats.org/officeDocument/2006/relationships/customXml" Target="../ink/ink748.xml"/><Relationship Id="rId5" Type="http://schemas.openxmlformats.org/officeDocument/2006/relationships/image" Target="../media/image702.png"/><Relationship Id="rId15" Type="http://schemas.openxmlformats.org/officeDocument/2006/relationships/image" Target="../media/image707.png"/><Relationship Id="rId23" Type="http://schemas.openxmlformats.org/officeDocument/2006/relationships/image" Target="../media/image711.png"/><Relationship Id="rId28" Type="http://schemas.openxmlformats.org/officeDocument/2006/relationships/customXml" Target="../ink/ink729.xml"/><Relationship Id="rId36" Type="http://schemas.openxmlformats.org/officeDocument/2006/relationships/customXml" Target="../ink/ink733.xml"/><Relationship Id="rId49" Type="http://schemas.openxmlformats.org/officeDocument/2006/relationships/image" Target="../media/image724.png"/><Relationship Id="rId57" Type="http://schemas.openxmlformats.org/officeDocument/2006/relationships/image" Target="../media/image728.png"/><Relationship Id="rId61" Type="http://schemas.openxmlformats.org/officeDocument/2006/relationships/image" Target="../media/image730.png"/><Relationship Id="rId10" Type="http://schemas.openxmlformats.org/officeDocument/2006/relationships/customXml" Target="../ink/ink720.xml"/><Relationship Id="rId19" Type="http://schemas.openxmlformats.org/officeDocument/2006/relationships/image" Target="../media/image709.png"/><Relationship Id="rId31" Type="http://schemas.openxmlformats.org/officeDocument/2006/relationships/image" Target="../media/image715.png"/><Relationship Id="rId44" Type="http://schemas.openxmlformats.org/officeDocument/2006/relationships/customXml" Target="../ink/ink737.xml"/><Relationship Id="rId52" Type="http://schemas.openxmlformats.org/officeDocument/2006/relationships/customXml" Target="../ink/ink741.xml"/><Relationship Id="rId60" Type="http://schemas.openxmlformats.org/officeDocument/2006/relationships/customXml" Target="../ink/ink745.xml"/><Relationship Id="rId65" Type="http://schemas.openxmlformats.org/officeDocument/2006/relationships/image" Target="../media/image287.png"/><Relationship Id="rId4" Type="http://schemas.openxmlformats.org/officeDocument/2006/relationships/customXml" Target="../ink/ink717.xml"/><Relationship Id="rId9" Type="http://schemas.openxmlformats.org/officeDocument/2006/relationships/image" Target="../media/image704.png"/><Relationship Id="rId14" Type="http://schemas.openxmlformats.org/officeDocument/2006/relationships/customXml" Target="../ink/ink722.xml"/><Relationship Id="rId22" Type="http://schemas.openxmlformats.org/officeDocument/2006/relationships/customXml" Target="../ink/ink726.xml"/><Relationship Id="rId27" Type="http://schemas.openxmlformats.org/officeDocument/2006/relationships/image" Target="../media/image713.png"/><Relationship Id="rId30" Type="http://schemas.openxmlformats.org/officeDocument/2006/relationships/customXml" Target="../ink/ink730.xml"/><Relationship Id="rId35" Type="http://schemas.openxmlformats.org/officeDocument/2006/relationships/image" Target="../media/image717.png"/><Relationship Id="rId43" Type="http://schemas.openxmlformats.org/officeDocument/2006/relationships/image" Target="../media/image721.png"/><Relationship Id="rId48" Type="http://schemas.openxmlformats.org/officeDocument/2006/relationships/customXml" Target="../ink/ink739.xml"/><Relationship Id="rId56" Type="http://schemas.openxmlformats.org/officeDocument/2006/relationships/customXml" Target="../ink/ink743.xml"/><Relationship Id="rId64" Type="http://schemas.openxmlformats.org/officeDocument/2006/relationships/customXml" Target="../ink/ink747.xml"/><Relationship Id="rId69" Type="http://schemas.openxmlformats.org/officeDocument/2006/relationships/customXml" Target="../ink/ink750.xml"/><Relationship Id="rId8" Type="http://schemas.openxmlformats.org/officeDocument/2006/relationships/customXml" Target="../ink/ink719.xml"/><Relationship Id="rId51" Type="http://schemas.openxmlformats.org/officeDocument/2006/relationships/image" Target="../media/image725.png"/><Relationship Id="rId3" Type="http://schemas.openxmlformats.org/officeDocument/2006/relationships/image" Target="../media/image701.png"/><Relationship Id="rId12" Type="http://schemas.openxmlformats.org/officeDocument/2006/relationships/customXml" Target="../ink/ink721.xml"/><Relationship Id="rId17" Type="http://schemas.openxmlformats.org/officeDocument/2006/relationships/image" Target="../media/image708.png"/><Relationship Id="rId25" Type="http://schemas.openxmlformats.org/officeDocument/2006/relationships/image" Target="../media/image712.png"/><Relationship Id="rId33" Type="http://schemas.openxmlformats.org/officeDocument/2006/relationships/image" Target="../media/image716.png"/><Relationship Id="rId38" Type="http://schemas.openxmlformats.org/officeDocument/2006/relationships/customXml" Target="../ink/ink734.xml"/><Relationship Id="rId46" Type="http://schemas.openxmlformats.org/officeDocument/2006/relationships/customXml" Target="../ink/ink738.xml"/><Relationship Id="rId59" Type="http://schemas.openxmlformats.org/officeDocument/2006/relationships/image" Target="../media/image729.png"/><Relationship Id="rId67" Type="http://schemas.openxmlformats.org/officeDocument/2006/relationships/customXml" Target="../ink/ink749.xml"/><Relationship Id="rId20" Type="http://schemas.openxmlformats.org/officeDocument/2006/relationships/customXml" Target="../ink/ink725.xml"/><Relationship Id="rId41" Type="http://schemas.openxmlformats.org/officeDocument/2006/relationships/image" Target="../media/image720.png"/><Relationship Id="rId54" Type="http://schemas.openxmlformats.org/officeDocument/2006/relationships/customXml" Target="../ink/ink742.xml"/><Relationship Id="rId62" Type="http://schemas.openxmlformats.org/officeDocument/2006/relationships/customXml" Target="../ink/ink746.xml"/><Relationship Id="rId70" Type="http://schemas.openxmlformats.org/officeDocument/2006/relationships/image" Target="../media/image733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91.png"/><Relationship Id="rId21" Type="http://schemas.openxmlformats.org/officeDocument/2006/relationships/image" Target="../media/image743.png"/><Relationship Id="rId42" Type="http://schemas.openxmlformats.org/officeDocument/2006/relationships/customXml" Target="../ink/ink771.xml"/><Relationship Id="rId63" Type="http://schemas.openxmlformats.org/officeDocument/2006/relationships/image" Target="../media/image764.png"/><Relationship Id="rId84" Type="http://schemas.openxmlformats.org/officeDocument/2006/relationships/customXml" Target="../ink/ink792.xml"/><Relationship Id="rId138" Type="http://schemas.openxmlformats.org/officeDocument/2006/relationships/customXml" Target="../ink/ink819.xml"/><Relationship Id="rId159" Type="http://schemas.openxmlformats.org/officeDocument/2006/relationships/image" Target="../media/image812.png"/><Relationship Id="rId170" Type="http://schemas.openxmlformats.org/officeDocument/2006/relationships/customXml" Target="../ink/ink835.xml"/><Relationship Id="rId191" Type="http://schemas.openxmlformats.org/officeDocument/2006/relationships/image" Target="../media/image828.png"/><Relationship Id="rId205" Type="http://schemas.openxmlformats.org/officeDocument/2006/relationships/image" Target="../media/image835.png"/><Relationship Id="rId226" Type="http://schemas.openxmlformats.org/officeDocument/2006/relationships/customXml" Target="../ink/ink863.xml"/><Relationship Id="rId107" Type="http://schemas.openxmlformats.org/officeDocument/2006/relationships/image" Target="../media/image786.png"/><Relationship Id="rId11" Type="http://schemas.openxmlformats.org/officeDocument/2006/relationships/image" Target="../media/image738.png"/><Relationship Id="rId32" Type="http://schemas.openxmlformats.org/officeDocument/2006/relationships/customXml" Target="../ink/ink766.xml"/><Relationship Id="rId53" Type="http://schemas.openxmlformats.org/officeDocument/2006/relationships/image" Target="../media/image759.png"/><Relationship Id="rId74" Type="http://schemas.openxmlformats.org/officeDocument/2006/relationships/customXml" Target="../ink/ink787.xml"/><Relationship Id="rId128" Type="http://schemas.openxmlformats.org/officeDocument/2006/relationships/customXml" Target="../ink/ink814.xml"/><Relationship Id="rId149" Type="http://schemas.openxmlformats.org/officeDocument/2006/relationships/image" Target="../media/image807.png"/><Relationship Id="rId5" Type="http://schemas.openxmlformats.org/officeDocument/2006/relationships/image" Target="../media/image735.png"/><Relationship Id="rId95" Type="http://schemas.openxmlformats.org/officeDocument/2006/relationships/image" Target="../media/image780.png"/><Relationship Id="rId160" Type="http://schemas.openxmlformats.org/officeDocument/2006/relationships/customXml" Target="../ink/ink830.xml"/><Relationship Id="rId181" Type="http://schemas.openxmlformats.org/officeDocument/2006/relationships/image" Target="../media/image823.png"/><Relationship Id="rId216" Type="http://schemas.openxmlformats.org/officeDocument/2006/relationships/customXml" Target="../ink/ink858.xml"/><Relationship Id="rId211" Type="http://schemas.openxmlformats.org/officeDocument/2006/relationships/image" Target="../media/image838.png"/><Relationship Id="rId22" Type="http://schemas.openxmlformats.org/officeDocument/2006/relationships/customXml" Target="../ink/ink761.xml"/><Relationship Id="rId27" Type="http://schemas.openxmlformats.org/officeDocument/2006/relationships/image" Target="../media/image746.png"/><Relationship Id="rId43" Type="http://schemas.openxmlformats.org/officeDocument/2006/relationships/image" Target="../media/image754.png"/><Relationship Id="rId48" Type="http://schemas.openxmlformats.org/officeDocument/2006/relationships/customXml" Target="../ink/ink774.xml"/><Relationship Id="rId64" Type="http://schemas.openxmlformats.org/officeDocument/2006/relationships/customXml" Target="../ink/ink782.xml"/><Relationship Id="rId69" Type="http://schemas.openxmlformats.org/officeDocument/2006/relationships/image" Target="../media/image767.png"/><Relationship Id="rId113" Type="http://schemas.openxmlformats.org/officeDocument/2006/relationships/image" Target="../media/image789.png"/><Relationship Id="rId118" Type="http://schemas.openxmlformats.org/officeDocument/2006/relationships/customXml" Target="../ink/ink809.xml"/><Relationship Id="rId134" Type="http://schemas.openxmlformats.org/officeDocument/2006/relationships/customXml" Target="../ink/ink817.xml"/><Relationship Id="rId139" Type="http://schemas.openxmlformats.org/officeDocument/2006/relationships/image" Target="../media/image802.png"/><Relationship Id="rId80" Type="http://schemas.openxmlformats.org/officeDocument/2006/relationships/customXml" Target="../ink/ink790.xml"/><Relationship Id="rId85" Type="http://schemas.openxmlformats.org/officeDocument/2006/relationships/image" Target="../media/image775.png"/><Relationship Id="rId150" Type="http://schemas.openxmlformats.org/officeDocument/2006/relationships/customXml" Target="../ink/ink825.xml"/><Relationship Id="rId155" Type="http://schemas.openxmlformats.org/officeDocument/2006/relationships/image" Target="../media/image810.png"/><Relationship Id="rId171" Type="http://schemas.openxmlformats.org/officeDocument/2006/relationships/image" Target="../media/image818.png"/><Relationship Id="rId176" Type="http://schemas.openxmlformats.org/officeDocument/2006/relationships/customXml" Target="../ink/ink838.xml"/><Relationship Id="rId192" Type="http://schemas.openxmlformats.org/officeDocument/2006/relationships/customXml" Target="../ink/ink846.xml"/><Relationship Id="rId197" Type="http://schemas.openxmlformats.org/officeDocument/2006/relationships/image" Target="../media/image831.png"/><Relationship Id="rId206" Type="http://schemas.openxmlformats.org/officeDocument/2006/relationships/customXml" Target="../ink/ink853.xml"/><Relationship Id="rId227" Type="http://schemas.openxmlformats.org/officeDocument/2006/relationships/image" Target="../media/image846.png"/><Relationship Id="rId201" Type="http://schemas.openxmlformats.org/officeDocument/2006/relationships/image" Target="../media/image833.png"/><Relationship Id="rId222" Type="http://schemas.openxmlformats.org/officeDocument/2006/relationships/customXml" Target="../ink/ink861.xml"/><Relationship Id="rId12" Type="http://schemas.openxmlformats.org/officeDocument/2006/relationships/customXml" Target="../ink/ink756.xml"/><Relationship Id="rId17" Type="http://schemas.openxmlformats.org/officeDocument/2006/relationships/image" Target="../media/image741.png"/><Relationship Id="rId33" Type="http://schemas.openxmlformats.org/officeDocument/2006/relationships/image" Target="../media/image749.png"/><Relationship Id="rId38" Type="http://schemas.openxmlformats.org/officeDocument/2006/relationships/customXml" Target="../ink/ink769.xml"/><Relationship Id="rId59" Type="http://schemas.openxmlformats.org/officeDocument/2006/relationships/image" Target="../media/image762.png"/><Relationship Id="rId103" Type="http://schemas.openxmlformats.org/officeDocument/2006/relationships/image" Target="../media/image784.png"/><Relationship Id="rId108" Type="http://schemas.openxmlformats.org/officeDocument/2006/relationships/customXml" Target="../ink/ink804.xml"/><Relationship Id="rId124" Type="http://schemas.openxmlformats.org/officeDocument/2006/relationships/customXml" Target="../ink/ink812.xml"/><Relationship Id="rId129" Type="http://schemas.openxmlformats.org/officeDocument/2006/relationships/image" Target="../media/image797.png"/><Relationship Id="rId54" Type="http://schemas.openxmlformats.org/officeDocument/2006/relationships/customXml" Target="../ink/ink777.xml"/><Relationship Id="rId70" Type="http://schemas.openxmlformats.org/officeDocument/2006/relationships/customXml" Target="../ink/ink785.xml"/><Relationship Id="rId75" Type="http://schemas.openxmlformats.org/officeDocument/2006/relationships/image" Target="../media/image770.png"/><Relationship Id="rId91" Type="http://schemas.openxmlformats.org/officeDocument/2006/relationships/image" Target="../media/image778.png"/><Relationship Id="rId96" Type="http://schemas.openxmlformats.org/officeDocument/2006/relationships/customXml" Target="../ink/ink798.xml"/><Relationship Id="rId140" Type="http://schemas.openxmlformats.org/officeDocument/2006/relationships/customXml" Target="../ink/ink820.xml"/><Relationship Id="rId145" Type="http://schemas.openxmlformats.org/officeDocument/2006/relationships/image" Target="../media/image805.png"/><Relationship Id="rId161" Type="http://schemas.openxmlformats.org/officeDocument/2006/relationships/image" Target="../media/image813.png"/><Relationship Id="rId166" Type="http://schemas.openxmlformats.org/officeDocument/2006/relationships/customXml" Target="../ink/ink833.xml"/><Relationship Id="rId182" Type="http://schemas.openxmlformats.org/officeDocument/2006/relationships/customXml" Target="../ink/ink841.xml"/><Relationship Id="rId187" Type="http://schemas.openxmlformats.org/officeDocument/2006/relationships/image" Target="../media/image826.png"/><Relationship Id="rId217" Type="http://schemas.openxmlformats.org/officeDocument/2006/relationships/image" Target="../media/image8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53.xml"/><Relationship Id="rId212" Type="http://schemas.openxmlformats.org/officeDocument/2006/relationships/customXml" Target="../ink/ink856.xml"/><Relationship Id="rId23" Type="http://schemas.openxmlformats.org/officeDocument/2006/relationships/image" Target="../media/image744.png"/><Relationship Id="rId28" Type="http://schemas.openxmlformats.org/officeDocument/2006/relationships/customXml" Target="../ink/ink764.xml"/><Relationship Id="rId49" Type="http://schemas.openxmlformats.org/officeDocument/2006/relationships/image" Target="../media/image757.png"/><Relationship Id="rId114" Type="http://schemas.openxmlformats.org/officeDocument/2006/relationships/customXml" Target="../ink/ink807.xml"/><Relationship Id="rId119" Type="http://schemas.openxmlformats.org/officeDocument/2006/relationships/image" Target="../media/image792.png"/><Relationship Id="rId44" Type="http://schemas.openxmlformats.org/officeDocument/2006/relationships/customXml" Target="../ink/ink772.xml"/><Relationship Id="rId60" Type="http://schemas.openxmlformats.org/officeDocument/2006/relationships/customXml" Target="../ink/ink780.xml"/><Relationship Id="rId65" Type="http://schemas.openxmlformats.org/officeDocument/2006/relationships/image" Target="../media/image765.png"/><Relationship Id="rId81" Type="http://schemas.openxmlformats.org/officeDocument/2006/relationships/image" Target="../media/image773.png"/><Relationship Id="rId86" Type="http://schemas.openxmlformats.org/officeDocument/2006/relationships/customXml" Target="../ink/ink793.xml"/><Relationship Id="rId130" Type="http://schemas.openxmlformats.org/officeDocument/2006/relationships/customXml" Target="../ink/ink815.xml"/><Relationship Id="rId135" Type="http://schemas.openxmlformats.org/officeDocument/2006/relationships/image" Target="../media/image800.png"/><Relationship Id="rId151" Type="http://schemas.openxmlformats.org/officeDocument/2006/relationships/image" Target="../media/image808.png"/><Relationship Id="rId156" Type="http://schemas.openxmlformats.org/officeDocument/2006/relationships/customXml" Target="../ink/ink828.xml"/><Relationship Id="rId177" Type="http://schemas.openxmlformats.org/officeDocument/2006/relationships/image" Target="../media/image821.png"/><Relationship Id="rId198" Type="http://schemas.openxmlformats.org/officeDocument/2006/relationships/customXml" Target="../ink/ink849.xml"/><Relationship Id="rId172" Type="http://schemas.openxmlformats.org/officeDocument/2006/relationships/customXml" Target="../ink/ink836.xml"/><Relationship Id="rId193" Type="http://schemas.openxmlformats.org/officeDocument/2006/relationships/image" Target="../media/image829.png"/><Relationship Id="rId202" Type="http://schemas.openxmlformats.org/officeDocument/2006/relationships/customXml" Target="../ink/ink851.xml"/><Relationship Id="rId207" Type="http://schemas.openxmlformats.org/officeDocument/2006/relationships/image" Target="../media/image836.png"/><Relationship Id="rId223" Type="http://schemas.openxmlformats.org/officeDocument/2006/relationships/image" Target="../media/image844.png"/><Relationship Id="rId13" Type="http://schemas.openxmlformats.org/officeDocument/2006/relationships/image" Target="../media/image739.png"/><Relationship Id="rId18" Type="http://schemas.openxmlformats.org/officeDocument/2006/relationships/customXml" Target="../ink/ink759.xml"/><Relationship Id="rId39" Type="http://schemas.openxmlformats.org/officeDocument/2006/relationships/image" Target="../media/image752.png"/><Relationship Id="rId109" Type="http://schemas.openxmlformats.org/officeDocument/2006/relationships/image" Target="../media/image787.png"/><Relationship Id="rId34" Type="http://schemas.openxmlformats.org/officeDocument/2006/relationships/customXml" Target="../ink/ink767.xml"/><Relationship Id="rId50" Type="http://schemas.openxmlformats.org/officeDocument/2006/relationships/customXml" Target="../ink/ink775.xml"/><Relationship Id="rId55" Type="http://schemas.openxmlformats.org/officeDocument/2006/relationships/image" Target="../media/image760.png"/><Relationship Id="rId76" Type="http://schemas.openxmlformats.org/officeDocument/2006/relationships/customXml" Target="../ink/ink788.xml"/><Relationship Id="rId97" Type="http://schemas.openxmlformats.org/officeDocument/2006/relationships/image" Target="../media/image781.png"/><Relationship Id="rId104" Type="http://schemas.openxmlformats.org/officeDocument/2006/relationships/customXml" Target="../ink/ink802.xml"/><Relationship Id="rId120" Type="http://schemas.openxmlformats.org/officeDocument/2006/relationships/customXml" Target="../ink/ink810.xml"/><Relationship Id="rId125" Type="http://schemas.openxmlformats.org/officeDocument/2006/relationships/image" Target="../media/image795.png"/><Relationship Id="rId141" Type="http://schemas.openxmlformats.org/officeDocument/2006/relationships/image" Target="../media/image803.png"/><Relationship Id="rId146" Type="http://schemas.openxmlformats.org/officeDocument/2006/relationships/customXml" Target="../ink/ink823.xml"/><Relationship Id="rId167" Type="http://schemas.openxmlformats.org/officeDocument/2006/relationships/image" Target="../media/image816.png"/><Relationship Id="rId188" Type="http://schemas.openxmlformats.org/officeDocument/2006/relationships/customXml" Target="../ink/ink844.xml"/><Relationship Id="rId7" Type="http://schemas.openxmlformats.org/officeDocument/2006/relationships/image" Target="../media/image736.png"/><Relationship Id="rId71" Type="http://schemas.openxmlformats.org/officeDocument/2006/relationships/image" Target="../media/image768.png"/><Relationship Id="rId92" Type="http://schemas.openxmlformats.org/officeDocument/2006/relationships/customXml" Target="../ink/ink796.xml"/><Relationship Id="rId162" Type="http://schemas.openxmlformats.org/officeDocument/2006/relationships/customXml" Target="../ink/ink831.xml"/><Relationship Id="rId183" Type="http://schemas.openxmlformats.org/officeDocument/2006/relationships/image" Target="../media/image824.png"/><Relationship Id="rId213" Type="http://schemas.openxmlformats.org/officeDocument/2006/relationships/image" Target="../media/image839.png"/><Relationship Id="rId218" Type="http://schemas.openxmlformats.org/officeDocument/2006/relationships/customXml" Target="../ink/ink859.xml"/><Relationship Id="rId2" Type="http://schemas.openxmlformats.org/officeDocument/2006/relationships/customXml" Target="../ink/ink751.xml"/><Relationship Id="rId29" Type="http://schemas.openxmlformats.org/officeDocument/2006/relationships/image" Target="../media/image747.png"/><Relationship Id="rId24" Type="http://schemas.openxmlformats.org/officeDocument/2006/relationships/customXml" Target="../ink/ink762.xml"/><Relationship Id="rId40" Type="http://schemas.openxmlformats.org/officeDocument/2006/relationships/customXml" Target="../ink/ink770.xml"/><Relationship Id="rId45" Type="http://schemas.openxmlformats.org/officeDocument/2006/relationships/image" Target="../media/image755.png"/><Relationship Id="rId66" Type="http://schemas.openxmlformats.org/officeDocument/2006/relationships/customXml" Target="../ink/ink783.xml"/><Relationship Id="rId87" Type="http://schemas.openxmlformats.org/officeDocument/2006/relationships/image" Target="../media/image776.png"/><Relationship Id="rId110" Type="http://schemas.openxmlformats.org/officeDocument/2006/relationships/customXml" Target="../ink/ink805.xml"/><Relationship Id="rId115" Type="http://schemas.openxmlformats.org/officeDocument/2006/relationships/image" Target="../media/image790.png"/><Relationship Id="rId131" Type="http://schemas.openxmlformats.org/officeDocument/2006/relationships/image" Target="../media/image798.png"/><Relationship Id="rId136" Type="http://schemas.openxmlformats.org/officeDocument/2006/relationships/customXml" Target="../ink/ink818.xml"/><Relationship Id="rId157" Type="http://schemas.openxmlformats.org/officeDocument/2006/relationships/image" Target="../media/image811.png"/><Relationship Id="rId178" Type="http://schemas.openxmlformats.org/officeDocument/2006/relationships/customXml" Target="../ink/ink839.xml"/><Relationship Id="rId61" Type="http://schemas.openxmlformats.org/officeDocument/2006/relationships/image" Target="../media/image763.png"/><Relationship Id="rId82" Type="http://schemas.openxmlformats.org/officeDocument/2006/relationships/customXml" Target="../ink/ink791.xml"/><Relationship Id="rId152" Type="http://schemas.openxmlformats.org/officeDocument/2006/relationships/customXml" Target="../ink/ink826.xml"/><Relationship Id="rId173" Type="http://schemas.openxmlformats.org/officeDocument/2006/relationships/image" Target="../media/image819.png"/><Relationship Id="rId194" Type="http://schemas.openxmlformats.org/officeDocument/2006/relationships/customXml" Target="../ink/ink847.xml"/><Relationship Id="rId199" Type="http://schemas.openxmlformats.org/officeDocument/2006/relationships/image" Target="../media/image832.png"/><Relationship Id="rId203" Type="http://schemas.openxmlformats.org/officeDocument/2006/relationships/image" Target="../media/image834.png"/><Relationship Id="rId208" Type="http://schemas.openxmlformats.org/officeDocument/2006/relationships/customXml" Target="../ink/ink854.xml"/><Relationship Id="rId19" Type="http://schemas.openxmlformats.org/officeDocument/2006/relationships/image" Target="../media/image742.png"/><Relationship Id="rId224" Type="http://schemas.openxmlformats.org/officeDocument/2006/relationships/customXml" Target="../ink/ink862.xml"/><Relationship Id="rId14" Type="http://schemas.openxmlformats.org/officeDocument/2006/relationships/customXml" Target="../ink/ink757.xml"/><Relationship Id="rId30" Type="http://schemas.openxmlformats.org/officeDocument/2006/relationships/customXml" Target="../ink/ink765.xml"/><Relationship Id="rId35" Type="http://schemas.openxmlformats.org/officeDocument/2006/relationships/image" Target="../media/image750.png"/><Relationship Id="rId56" Type="http://schemas.openxmlformats.org/officeDocument/2006/relationships/customXml" Target="../ink/ink778.xml"/><Relationship Id="rId77" Type="http://schemas.openxmlformats.org/officeDocument/2006/relationships/image" Target="../media/image771.png"/><Relationship Id="rId100" Type="http://schemas.openxmlformats.org/officeDocument/2006/relationships/customXml" Target="../ink/ink800.xml"/><Relationship Id="rId105" Type="http://schemas.openxmlformats.org/officeDocument/2006/relationships/image" Target="../media/image785.png"/><Relationship Id="rId126" Type="http://schemas.openxmlformats.org/officeDocument/2006/relationships/customXml" Target="../ink/ink813.xml"/><Relationship Id="rId147" Type="http://schemas.openxmlformats.org/officeDocument/2006/relationships/image" Target="../media/image806.png"/><Relationship Id="rId168" Type="http://schemas.openxmlformats.org/officeDocument/2006/relationships/customXml" Target="../ink/ink834.xml"/><Relationship Id="rId8" Type="http://schemas.openxmlformats.org/officeDocument/2006/relationships/customXml" Target="../ink/ink754.xml"/><Relationship Id="rId51" Type="http://schemas.openxmlformats.org/officeDocument/2006/relationships/image" Target="../media/image758.png"/><Relationship Id="rId72" Type="http://schemas.openxmlformats.org/officeDocument/2006/relationships/customXml" Target="../ink/ink786.xml"/><Relationship Id="rId93" Type="http://schemas.openxmlformats.org/officeDocument/2006/relationships/image" Target="../media/image779.png"/><Relationship Id="rId98" Type="http://schemas.openxmlformats.org/officeDocument/2006/relationships/customXml" Target="../ink/ink799.xml"/><Relationship Id="rId121" Type="http://schemas.openxmlformats.org/officeDocument/2006/relationships/image" Target="../media/image793.png"/><Relationship Id="rId142" Type="http://schemas.openxmlformats.org/officeDocument/2006/relationships/customXml" Target="../ink/ink821.xml"/><Relationship Id="rId163" Type="http://schemas.openxmlformats.org/officeDocument/2006/relationships/image" Target="../media/image814.png"/><Relationship Id="rId184" Type="http://schemas.openxmlformats.org/officeDocument/2006/relationships/customXml" Target="../ink/ink842.xml"/><Relationship Id="rId189" Type="http://schemas.openxmlformats.org/officeDocument/2006/relationships/image" Target="../media/image827.png"/><Relationship Id="rId219" Type="http://schemas.openxmlformats.org/officeDocument/2006/relationships/image" Target="../media/image842.png"/><Relationship Id="rId3" Type="http://schemas.openxmlformats.org/officeDocument/2006/relationships/image" Target="../media/image734.png"/><Relationship Id="rId214" Type="http://schemas.openxmlformats.org/officeDocument/2006/relationships/customXml" Target="../ink/ink857.xml"/><Relationship Id="rId25" Type="http://schemas.openxmlformats.org/officeDocument/2006/relationships/image" Target="../media/image745.png"/><Relationship Id="rId46" Type="http://schemas.openxmlformats.org/officeDocument/2006/relationships/customXml" Target="../ink/ink773.xml"/><Relationship Id="rId67" Type="http://schemas.openxmlformats.org/officeDocument/2006/relationships/image" Target="../media/image766.png"/><Relationship Id="rId116" Type="http://schemas.openxmlformats.org/officeDocument/2006/relationships/customXml" Target="../ink/ink808.xml"/><Relationship Id="rId137" Type="http://schemas.openxmlformats.org/officeDocument/2006/relationships/image" Target="../media/image801.png"/><Relationship Id="rId158" Type="http://schemas.openxmlformats.org/officeDocument/2006/relationships/customXml" Target="../ink/ink829.xml"/><Relationship Id="rId20" Type="http://schemas.openxmlformats.org/officeDocument/2006/relationships/customXml" Target="../ink/ink760.xml"/><Relationship Id="rId41" Type="http://schemas.openxmlformats.org/officeDocument/2006/relationships/image" Target="../media/image753.png"/><Relationship Id="rId62" Type="http://schemas.openxmlformats.org/officeDocument/2006/relationships/customXml" Target="../ink/ink781.xml"/><Relationship Id="rId83" Type="http://schemas.openxmlformats.org/officeDocument/2006/relationships/image" Target="../media/image774.png"/><Relationship Id="rId88" Type="http://schemas.openxmlformats.org/officeDocument/2006/relationships/customXml" Target="../ink/ink794.xml"/><Relationship Id="rId111" Type="http://schemas.openxmlformats.org/officeDocument/2006/relationships/image" Target="../media/image788.png"/><Relationship Id="rId132" Type="http://schemas.openxmlformats.org/officeDocument/2006/relationships/customXml" Target="../ink/ink816.xml"/><Relationship Id="rId153" Type="http://schemas.openxmlformats.org/officeDocument/2006/relationships/image" Target="../media/image809.png"/><Relationship Id="rId174" Type="http://schemas.openxmlformats.org/officeDocument/2006/relationships/customXml" Target="../ink/ink837.xml"/><Relationship Id="rId179" Type="http://schemas.openxmlformats.org/officeDocument/2006/relationships/image" Target="../media/image822.png"/><Relationship Id="rId195" Type="http://schemas.openxmlformats.org/officeDocument/2006/relationships/image" Target="../media/image830.png"/><Relationship Id="rId209" Type="http://schemas.openxmlformats.org/officeDocument/2006/relationships/image" Target="../media/image837.png"/><Relationship Id="rId190" Type="http://schemas.openxmlformats.org/officeDocument/2006/relationships/customXml" Target="../ink/ink845.xml"/><Relationship Id="rId204" Type="http://schemas.openxmlformats.org/officeDocument/2006/relationships/customXml" Target="../ink/ink852.xml"/><Relationship Id="rId220" Type="http://schemas.openxmlformats.org/officeDocument/2006/relationships/customXml" Target="../ink/ink860.xml"/><Relationship Id="rId225" Type="http://schemas.openxmlformats.org/officeDocument/2006/relationships/image" Target="../media/image845.png"/><Relationship Id="rId15" Type="http://schemas.openxmlformats.org/officeDocument/2006/relationships/image" Target="../media/image740.png"/><Relationship Id="rId36" Type="http://schemas.openxmlformats.org/officeDocument/2006/relationships/customXml" Target="../ink/ink768.xml"/><Relationship Id="rId57" Type="http://schemas.openxmlformats.org/officeDocument/2006/relationships/image" Target="../media/image761.png"/><Relationship Id="rId106" Type="http://schemas.openxmlformats.org/officeDocument/2006/relationships/customXml" Target="../ink/ink803.xml"/><Relationship Id="rId127" Type="http://schemas.openxmlformats.org/officeDocument/2006/relationships/image" Target="../media/image796.png"/><Relationship Id="rId10" Type="http://schemas.openxmlformats.org/officeDocument/2006/relationships/customXml" Target="../ink/ink755.xml"/><Relationship Id="rId31" Type="http://schemas.openxmlformats.org/officeDocument/2006/relationships/image" Target="../media/image748.png"/><Relationship Id="rId52" Type="http://schemas.openxmlformats.org/officeDocument/2006/relationships/customXml" Target="../ink/ink776.xml"/><Relationship Id="rId73" Type="http://schemas.openxmlformats.org/officeDocument/2006/relationships/image" Target="../media/image769.png"/><Relationship Id="rId78" Type="http://schemas.openxmlformats.org/officeDocument/2006/relationships/customXml" Target="../ink/ink789.xml"/><Relationship Id="rId94" Type="http://schemas.openxmlformats.org/officeDocument/2006/relationships/customXml" Target="../ink/ink797.xml"/><Relationship Id="rId99" Type="http://schemas.openxmlformats.org/officeDocument/2006/relationships/image" Target="../media/image782.png"/><Relationship Id="rId101" Type="http://schemas.openxmlformats.org/officeDocument/2006/relationships/image" Target="../media/image783.png"/><Relationship Id="rId122" Type="http://schemas.openxmlformats.org/officeDocument/2006/relationships/customXml" Target="../ink/ink811.xml"/><Relationship Id="rId143" Type="http://schemas.openxmlformats.org/officeDocument/2006/relationships/image" Target="../media/image804.png"/><Relationship Id="rId148" Type="http://schemas.openxmlformats.org/officeDocument/2006/relationships/customXml" Target="../ink/ink824.xml"/><Relationship Id="rId164" Type="http://schemas.openxmlformats.org/officeDocument/2006/relationships/customXml" Target="../ink/ink832.xml"/><Relationship Id="rId169" Type="http://schemas.openxmlformats.org/officeDocument/2006/relationships/image" Target="../media/image817.png"/><Relationship Id="rId185" Type="http://schemas.openxmlformats.org/officeDocument/2006/relationships/image" Target="../media/image825.png"/><Relationship Id="rId4" Type="http://schemas.openxmlformats.org/officeDocument/2006/relationships/customXml" Target="../ink/ink752.xml"/><Relationship Id="rId9" Type="http://schemas.openxmlformats.org/officeDocument/2006/relationships/image" Target="../media/image737.png"/><Relationship Id="rId180" Type="http://schemas.openxmlformats.org/officeDocument/2006/relationships/customXml" Target="../ink/ink840.xml"/><Relationship Id="rId210" Type="http://schemas.openxmlformats.org/officeDocument/2006/relationships/customXml" Target="../ink/ink855.xml"/><Relationship Id="rId215" Type="http://schemas.openxmlformats.org/officeDocument/2006/relationships/image" Target="../media/image840.png"/><Relationship Id="rId26" Type="http://schemas.openxmlformats.org/officeDocument/2006/relationships/customXml" Target="../ink/ink763.xml"/><Relationship Id="rId47" Type="http://schemas.openxmlformats.org/officeDocument/2006/relationships/image" Target="../media/image756.png"/><Relationship Id="rId68" Type="http://schemas.openxmlformats.org/officeDocument/2006/relationships/customXml" Target="../ink/ink784.xml"/><Relationship Id="rId89" Type="http://schemas.openxmlformats.org/officeDocument/2006/relationships/image" Target="../media/image777.png"/><Relationship Id="rId112" Type="http://schemas.openxmlformats.org/officeDocument/2006/relationships/customXml" Target="../ink/ink806.xml"/><Relationship Id="rId133" Type="http://schemas.openxmlformats.org/officeDocument/2006/relationships/image" Target="../media/image799.png"/><Relationship Id="rId154" Type="http://schemas.openxmlformats.org/officeDocument/2006/relationships/customXml" Target="../ink/ink827.xml"/><Relationship Id="rId175" Type="http://schemas.openxmlformats.org/officeDocument/2006/relationships/image" Target="../media/image820.png"/><Relationship Id="rId196" Type="http://schemas.openxmlformats.org/officeDocument/2006/relationships/customXml" Target="../ink/ink848.xml"/><Relationship Id="rId200" Type="http://schemas.openxmlformats.org/officeDocument/2006/relationships/customXml" Target="../ink/ink850.xml"/><Relationship Id="rId16" Type="http://schemas.openxmlformats.org/officeDocument/2006/relationships/customXml" Target="../ink/ink758.xml"/><Relationship Id="rId221" Type="http://schemas.openxmlformats.org/officeDocument/2006/relationships/image" Target="../media/image843.png"/><Relationship Id="rId37" Type="http://schemas.openxmlformats.org/officeDocument/2006/relationships/image" Target="../media/image751.png"/><Relationship Id="rId58" Type="http://schemas.openxmlformats.org/officeDocument/2006/relationships/customXml" Target="../ink/ink779.xml"/><Relationship Id="rId79" Type="http://schemas.openxmlformats.org/officeDocument/2006/relationships/image" Target="../media/image772.png"/><Relationship Id="rId102" Type="http://schemas.openxmlformats.org/officeDocument/2006/relationships/customXml" Target="../ink/ink801.xml"/><Relationship Id="rId123" Type="http://schemas.openxmlformats.org/officeDocument/2006/relationships/image" Target="../media/image794.png"/><Relationship Id="rId144" Type="http://schemas.openxmlformats.org/officeDocument/2006/relationships/customXml" Target="../ink/ink822.xml"/><Relationship Id="rId90" Type="http://schemas.openxmlformats.org/officeDocument/2006/relationships/customXml" Target="../ink/ink795.xml"/><Relationship Id="rId165" Type="http://schemas.openxmlformats.org/officeDocument/2006/relationships/image" Target="../media/image815.png"/><Relationship Id="rId186" Type="http://schemas.openxmlformats.org/officeDocument/2006/relationships/customXml" Target="../ink/ink843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03.png"/><Relationship Id="rId299" Type="http://schemas.openxmlformats.org/officeDocument/2006/relationships/image" Target="../media/image992.png"/><Relationship Id="rId303" Type="http://schemas.openxmlformats.org/officeDocument/2006/relationships/image" Target="../media/image994.png"/><Relationship Id="rId21" Type="http://schemas.openxmlformats.org/officeDocument/2006/relationships/image" Target="../media/image856.png"/><Relationship Id="rId42" Type="http://schemas.openxmlformats.org/officeDocument/2006/relationships/customXml" Target="../ink/ink884.xml"/><Relationship Id="rId63" Type="http://schemas.openxmlformats.org/officeDocument/2006/relationships/image" Target="../media/image876.png"/><Relationship Id="rId84" Type="http://schemas.openxmlformats.org/officeDocument/2006/relationships/customXml" Target="../ink/ink905.xml"/><Relationship Id="rId138" Type="http://schemas.openxmlformats.org/officeDocument/2006/relationships/image" Target="../media/image913.png"/><Relationship Id="rId159" Type="http://schemas.openxmlformats.org/officeDocument/2006/relationships/image" Target="../media/image923.png"/><Relationship Id="rId170" Type="http://schemas.openxmlformats.org/officeDocument/2006/relationships/customXml" Target="../ink/ink949.xml"/><Relationship Id="rId191" Type="http://schemas.openxmlformats.org/officeDocument/2006/relationships/image" Target="../media/image939.png"/><Relationship Id="rId205" Type="http://schemas.openxmlformats.org/officeDocument/2006/relationships/image" Target="../media/image946.png"/><Relationship Id="rId226" Type="http://schemas.openxmlformats.org/officeDocument/2006/relationships/customXml" Target="../ink/ink977.xml"/><Relationship Id="rId247" Type="http://schemas.openxmlformats.org/officeDocument/2006/relationships/image" Target="../media/image967.png"/><Relationship Id="rId107" Type="http://schemas.openxmlformats.org/officeDocument/2006/relationships/image" Target="../media/image898.png"/><Relationship Id="rId268" Type="http://schemas.openxmlformats.org/officeDocument/2006/relationships/customXml" Target="../ink/ink998.xml"/><Relationship Id="rId289" Type="http://schemas.openxmlformats.org/officeDocument/2006/relationships/customXml" Target="../ink/ink1009.xml"/><Relationship Id="rId11" Type="http://schemas.openxmlformats.org/officeDocument/2006/relationships/image" Target="../media/image851.png"/><Relationship Id="rId32" Type="http://schemas.openxmlformats.org/officeDocument/2006/relationships/customXml" Target="../ink/ink879.xml"/><Relationship Id="rId53" Type="http://schemas.openxmlformats.org/officeDocument/2006/relationships/image" Target="../media/image871.png"/><Relationship Id="rId74" Type="http://schemas.openxmlformats.org/officeDocument/2006/relationships/customXml" Target="../ink/ink900.xml"/><Relationship Id="rId128" Type="http://schemas.openxmlformats.org/officeDocument/2006/relationships/customXml" Target="../ink/ink927.xml"/><Relationship Id="rId149" Type="http://schemas.openxmlformats.org/officeDocument/2006/relationships/customXml" Target="../ink/ink938.xml"/><Relationship Id="rId314" Type="http://schemas.openxmlformats.org/officeDocument/2006/relationships/customXml" Target="../ink/ink1022.xml"/><Relationship Id="rId5" Type="http://schemas.openxmlformats.org/officeDocument/2006/relationships/image" Target="../media/image848.png"/><Relationship Id="rId95" Type="http://schemas.openxmlformats.org/officeDocument/2006/relationships/image" Target="../media/image892.png"/><Relationship Id="rId160" Type="http://schemas.openxmlformats.org/officeDocument/2006/relationships/customXml" Target="../ink/ink944.xml"/><Relationship Id="rId181" Type="http://schemas.openxmlformats.org/officeDocument/2006/relationships/image" Target="../media/image934.png"/><Relationship Id="rId216" Type="http://schemas.openxmlformats.org/officeDocument/2006/relationships/customXml" Target="../ink/ink972.xml"/><Relationship Id="rId237" Type="http://schemas.openxmlformats.org/officeDocument/2006/relationships/image" Target="../media/image962.png"/><Relationship Id="rId258" Type="http://schemas.openxmlformats.org/officeDocument/2006/relationships/customXml" Target="../ink/ink993.xml"/><Relationship Id="rId279" Type="http://schemas.openxmlformats.org/officeDocument/2006/relationships/customXml" Target="../ink/ink1004.xml"/><Relationship Id="rId22" Type="http://schemas.openxmlformats.org/officeDocument/2006/relationships/customXml" Target="../ink/ink874.xml"/><Relationship Id="rId43" Type="http://schemas.openxmlformats.org/officeDocument/2006/relationships/image" Target="../media/image867.png"/><Relationship Id="rId64" Type="http://schemas.openxmlformats.org/officeDocument/2006/relationships/customXml" Target="../ink/ink895.xml"/><Relationship Id="rId118" Type="http://schemas.openxmlformats.org/officeDocument/2006/relationships/customXml" Target="../ink/ink922.xml"/><Relationship Id="rId139" Type="http://schemas.openxmlformats.org/officeDocument/2006/relationships/customXml" Target="../ink/ink933.xml"/><Relationship Id="rId290" Type="http://schemas.openxmlformats.org/officeDocument/2006/relationships/image" Target="../media/image988.png"/><Relationship Id="rId304" Type="http://schemas.openxmlformats.org/officeDocument/2006/relationships/customXml" Target="../ink/ink1017.xml"/><Relationship Id="rId85" Type="http://schemas.openxmlformats.org/officeDocument/2006/relationships/image" Target="../media/image887.png"/><Relationship Id="rId150" Type="http://schemas.openxmlformats.org/officeDocument/2006/relationships/image" Target="../media/image919.png"/><Relationship Id="rId171" Type="http://schemas.openxmlformats.org/officeDocument/2006/relationships/image" Target="../media/image929.png"/><Relationship Id="rId192" Type="http://schemas.openxmlformats.org/officeDocument/2006/relationships/customXml" Target="../ink/ink960.xml"/><Relationship Id="rId206" Type="http://schemas.openxmlformats.org/officeDocument/2006/relationships/customXml" Target="../ink/ink967.xml"/><Relationship Id="rId227" Type="http://schemas.openxmlformats.org/officeDocument/2006/relationships/image" Target="../media/image957.png"/><Relationship Id="rId248" Type="http://schemas.openxmlformats.org/officeDocument/2006/relationships/customXml" Target="../ink/ink988.xml"/><Relationship Id="rId269" Type="http://schemas.openxmlformats.org/officeDocument/2006/relationships/image" Target="../media/image978.png"/><Relationship Id="rId12" Type="http://schemas.openxmlformats.org/officeDocument/2006/relationships/customXml" Target="../ink/ink869.xml"/><Relationship Id="rId33" Type="http://schemas.openxmlformats.org/officeDocument/2006/relationships/image" Target="../media/image862.png"/><Relationship Id="rId108" Type="http://schemas.openxmlformats.org/officeDocument/2006/relationships/customXml" Target="../ink/ink917.xml"/><Relationship Id="rId129" Type="http://schemas.openxmlformats.org/officeDocument/2006/relationships/image" Target="../media/image909.png"/><Relationship Id="rId280" Type="http://schemas.openxmlformats.org/officeDocument/2006/relationships/image" Target="../media/image983.png"/><Relationship Id="rId315" Type="http://schemas.openxmlformats.org/officeDocument/2006/relationships/image" Target="../media/image1000.png"/><Relationship Id="rId54" Type="http://schemas.openxmlformats.org/officeDocument/2006/relationships/customXml" Target="../ink/ink890.xml"/><Relationship Id="rId75" Type="http://schemas.openxmlformats.org/officeDocument/2006/relationships/image" Target="../media/image882.png"/><Relationship Id="rId96" Type="http://schemas.openxmlformats.org/officeDocument/2006/relationships/customXml" Target="../ink/ink911.xml"/><Relationship Id="rId140" Type="http://schemas.openxmlformats.org/officeDocument/2006/relationships/image" Target="../media/image914.png"/><Relationship Id="rId161" Type="http://schemas.openxmlformats.org/officeDocument/2006/relationships/image" Target="../media/image924.png"/><Relationship Id="rId182" Type="http://schemas.openxmlformats.org/officeDocument/2006/relationships/customXml" Target="../ink/ink955.xml"/><Relationship Id="rId217" Type="http://schemas.openxmlformats.org/officeDocument/2006/relationships/image" Target="../media/image952.png"/><Relationship Id="rId6" Type="http://schemas.openxmlformats.org/officeDocument/2006/relationships/customXml" Target="../ink/ink866.xml"/><Relationship Id="rId238" Type="http://schemas.openxmlformats.org/officeDocument/2006/relationships/customXml" Target="../ink/ink983.xml"/><Relationship Id="rId259" Type="http://schemas.openxmlformats.org/officeDocument/2006/relationships/image" Target="../media/image973.png"/><Relationship Id="rId23" Type="http://schemas.openxmlformats.org/officeDocument/2006/relationships/image" Target="../media/image857.png"/><Relationship Id="rId119" Type="http://schemas.openxmlformats.org/officeDocument/2006/relationships/image" Target="../media/image904.png"/><Relationship Id="rId270" Type="http://schemas.openxmlformats.org/officeDocument/2006/relationships/customXml" Target="../ink/ink999.xml"/><Relationship Id="rId291" Type="http://schemas.openxmlformats.org/officeDocument/2006/relationships/customXml" Target="../ink/ink1010.xml"/><Relationship Id="rId305" Type="http://schemas.openxmlformats.org/officeDocument/2006/relationships/image" Target="../media/image995.png"/><Relationship Id="rId44" Type="http://schemas.openxmlformats.org/officeDocument/2006/relationships/customXml" Target="../ink/ink885.xml"/><Relationship Id="rId65" Type="http://schemas.openxmlformats.org/officeDocument/2006/relationships/image" Target="../media/image877.png"/><Relationship Id="rId86" Type="http://schemas.openxmlformats.org/officeDocument/2006/relationships/customXml" Target="../ink/ink906.xml"/><Relationship Id="rId130" Type="http://schemas.openxmlformats.org/officeDocument/2006/relationships/customXml" Target="../ink/ink928.xml"/><Relationship Id="rId151" Type="http://schemas.openxmlformats.org/officeDocument/2006/relationships/customXml" Target="../ink/ink939.xml"/><Relationship Id="rId172" Type="http://schemas.openxmlformats.org/officeDocument/2006/relationships/customXml" Target="../ink/ink950.xml"/><Relationship Id="rId193" Type="http://schemas.openxmlformats.org/officeDocument/2006/relationships/image" Target="../media/image940.png"/><Relationship Id="rId207" Type="http://schemas.openxmlformats.org/officeDocument/2006/relationships/image" Target="../media/image947.png"/><Relationship Id="rId228" Type="http://schemas.openxmlformats.org/officeDocument/2006/relationships/customXml" Target="../ink/ink978.xml"/><Relationship Id="rId249" Type="http://schemas.openxmlformats.org/officeDocument/2006/relationships/image" Target="../media/image968.png"/><Relationship Id="rId13" Type="http://schemas.openxmlformats.org/officeDocument/2006/relationships/image" Target="../media/image852.png"/><Relationship Id="rId109" Type="http://schemas.openxmlformats.org/officeDocument/2006/relationships/image" Target="../media/image899.png"/><Relationship Id="rId260" Type="http://schemas.openxmlformats.org/officeDocument/2006/relationships/customXml" Target="../ink/ink994.xml"/><Relationship Id="rId281" Type="http://schemas.openxmlformats.org/officeDocument/2006/relationships/customXml" Target="../ink/ink1005.xml"/><Relationship Id="rId316" Type="http://schemas.openxmlformats.org/officeDocument/2006/relationships/customXml" Target="../ink/ink1023.xml"/><Relationship Id="rId34" Type="http://schemas.openxmlformats.org/officeDocument/2006/relationships/customXml" Target="../ink/ink880.xml"/><Relationship Id="rId55" Type="http://schemas.openxmlformats.org/officeDocument/2006/relationships/image" Target="../media/image872.png"/><Relationship Id="rId76" Type="http://schemas.openxmlformats.org/officeDocument/2006/relationships/customXml" Target="../ink/ink901.xml"/><Relationship Id="rId97" Type="http://schemas.openxmlformats.org/officeDocument/2006/relationships/image" Target="../media/image893.png"/><Relationship Id="rId120" Type="http://schemas.openxmlformats.org/officeDocument/2006/relationships/customXml" Target="../ink/ink923.xml"/><Relationship Id="rId141" Type="http://schemas.openxmlformats.org/officeDocument/2006/relationships/customXml" Target="../ink/ink934.xml"/><Relationship Id="rId7" Type="http://schemas.openxmlformats.org/officeDocument/2006/relationships/image" Target="../media/image849.png"/><Relationship Id="rId162" Type="http://schemas.openxmlformats.org/officeDocument/2006/relationships/customXml" Target="../ink/ink945.xml"/><Relationship Id="rId183" Type="http://schemas.openxmlformats.org/officeDocument/2006/relationships/image" Target="../media/image935.png"/><Relationship Id="rId218" Type="http://schemas.openxmlformats.org/officeDocument/2006/relationships/customXml" Target="../ink/ink973.xml"/><Relationship Id="rId239" Type="http://schemas.openxmlformats.org/officeDocument/2006/relationships/image" Target="../media/image963.png"/><Relationship Id="rId250" Type="http://schemas.openxmlformats.org/officeDocument/2006/relationships/customXml" Target="../ink/ink989.xml"/><Relationship Id="rId271" Type="http://schemas.openxmlformats.org/officeDocument/2006/relationships/image" Target="../media/image979.png"/><Relationship Id="rId292" Type="http://schemas.openxmlformats.org/officeDocument/2006/relationships/image" Target="../media/image989.png"/><Relationship Id="rId306" Type="http://schemas.openxmlformats.org/officeDocument/2006/relationships/customXml" Target="../ink/ink1018.xml"/><Relationship Id="rId24" Type="http://schemas.openxmlformats.org/officeDocument/2006/relationships/customXml" Target="../ink/ink875.xml"/><Relationship Id="rId45" Type="http://schemas.openxmlformats.org/officeDocument/2006/relationships/image" Target="../media/image868.png"/><Relationship Id="rId66" Type="http://schemas.openxmlformats.org/officeDocument/2006/relationships/customXml" Target="../ink/ink896.xml"/><Relationship Id="rId87" Type="http://schemas.openxmlformats.org/officeDocument/2006/relationships/image" Target="../media/image888.png"/><Relationship Id="rId110" Type="http://schemas.openxmlformats.org/officeDocument/2006/relationships/customXml" Target="../ink/ink918.xml"/><Relationship Id="rId131" Type="http://schemas.openxmlformats.org/officeDocument/2006/relationships/image" Target="../media/image910.png"/><Relationship Id="rId152" Type="http://schemas.openxmlformats.org/officeDocument/2006/relationships/image" Target="../media/image920.png"/><Relationship Id="rId173" Type="http://schemas.openxmlformats.org/officeDocument/2006/relationships/image" Target="../media/image930.png"/><Relationship Id="rId194" Type="http://schemas.openxmlformats.org/officeDocument/2006/relationships/customXml" Target="../ink/ink961.xml"/><Relationship Id="rId208" Type="http://schemas.openxmlformats.org/officeDocument/2006/relationships/customXml" Target="../ink/ink968.xml"/><Relationship Id="rId229" Type="http://schemas.openxmlformats.org/officeDocument/2006/relationships/image" Target="../media/image958.png"/><Relationship Id="rId19" Type="http://schemas.openxmlformats.org/officeDocument/2006/relationships/image" Target="../media/image855.png"/><Relationship Id="rId224" Type="http://schemas.openxmlformats.org/officeDocument/2006/relationships/customXml" Target="../ink/ink976.xml"/><Relationship Id="rId240" Type="http://schemas.openxmlformats.org/officeDocument/2006/relationships/customXml" Target="../ink/ink984.xml"/><Relationship Id="rId245" Type="http://schemas.openxmlformats.org/officeDocument/2006/relationships/image" Target="../media/image966.png"/><Relationship Id="rId261" Type="http://schemas.openxmlformats.org/officeDocument/2006/relationships/image" Target="../media/image974.png"/><Relationship Id="rId266" Type="http://schemas.openxmlformats.org/officeDocument/2006/relationships/customXml" Target="../ink/ink997.xml"/><Relationship Id="rId287" Type="http://schemas.openxmlformats.org/officeDocument/2006/relationships/customXml" Target="../ink/ink1008.xml"/><Relationship Id="rId14" Type="http://schemas.openxmlformats.org/officeDocument/2006/relationships/customXml" Target="../ink/ink870.xml"/><Relationship Id="rId30" Type="http://schemas.openxmlformats.org/officeDocument/2006/relationships/customXml" Target="../ink/ink878.xml"/><Relationship Id="rId35" Type="http://schemas.openxmlformats.org/officeDocument/2006/relationships/image" Target="../media/image863.png"/><Relationship Id="rId56" Type="http://schemas.openxmlformats.org/officeDocument/2006/relationships/customXml" Target="../ink/ink891.xml"/><Relationship Id="rId77" Type="http://schemas.openxmlformats.org/officeDocument/2006/relationships/image" Target="../media/image883.png"/><Relationship Id="rId100" Type="http://schemas.openxmlformats.org/officeDocument/2006/relationships/customXml" Target="../ink/ink913.xml"/><Relationship Id="rId105" Type="http://schemas.openxmlformats.org/officeDocument/2006/relationships/image" Target="../media/image897.png"/><Relationship Id="rId126" Type="http://schemas.openxmlformats.org/officeDocument/2006/relationships/customXml" Target="../ink/ink926.xml"/><Relationship Id="rId147" Type="http://schemas.openxmlformats.org/officeDocument/2006/relationships/customXml" Target="../ink/ink937.xml"/><Relationship Id="rId168" Type="http://schemas.openxmlformats.org/officeDocument/2006/relationships/customXml" Target="../ink/ink948.xml"/><Relationship Id="rId282" Type="http://schemas.openxmlformats.org/officeDocument/2006/relationships/image" Target="../media/image984.png"/><Relationship Id="rId312" Type="http://schemas.openxmlformats.org/officeDocument/2006/relationships/customXml" Target="../ink/ink1021.xml"/><Relationship Id="rId317" Type="http://schemas.openxmlformats.org/officeDocument/2006/relationships/image" Target="../media/image1001.png"/><Relationship Id="rId8" Type="http://schemas.openxmlformats.org/officeDocument/2006/relationships/customXml" Target="../ink/ink867.xml"/><Relationship Id="rId51" Type="http://schemas.openxmlformats.org/officeDocument/2006/relationships/image" Target="../media/image870.png"/><Relationship Id="rId72" Type="http://schemas.openxmlformats.org/officeDocument/2006/relationships/customXml" Target="../ink/ink899.xml"/><Relationship Id="rId93" Type="http://schemas.openxmlformats.org/officeDocument/2006/relationships/image" Target="../media/image891.png"/><Relationship Id="rId98" Type="http://schemas.openxmlformats.org/officeDocument/2006/relationships/customXml" Target="../ink/ink912.xml"/><Relationship Id="rId121" Type="http://schemas.openxmlformats.org/officeDocument/2006/relationships/image" Target="../media/image905.png"/><Relationship Id="rId142" Type="http://schemas.openxmlformats.org/officeDocument/2006/relationships/image" Target="../media/image915.png"/><Relationship Id="rId163" Type="http://schemas.openxmlformats.org/officeDocument/2006/relationships/image" Target="../media/image925.png"/><Relationship Id="rId184" Type="http://schemas.openxmlformats.org/officeDocument/2006/relationships/customXml" Target="../ink/ink956.xml"/><Relationship Id="rId189" Type="http://schemas.openxmlformats.org/officeDocument/2006/relationships/image" Target="../media/image938.png"/><Relationship Id="rId219" Type="http://schemas.openxmlformats.org/officeDocument/2006/relationships/image" Target="../media/image953.png"/><Relationship Id="rId3" Type="http://schemas.openxmlformats.org/officeDocument/2006/relationships/image" Target="../media/image847.png"/><Relationship Id="rId214" Type="http://schemas.openxmlformats.org/officeDocument/2006/relationships/customXml" Target="../ink/ink971.xml"/><Relationship Id="rId230" Type="http://schemas.openxmlformats.org/officeDocument/2006/relationships/customXml" Target="../ink/ink979.xml"/><Relationship Id="rId235" Type="http://schemas.openxmlformats.org/officeDocument/2006/relationships/image" Target="../media/image961.png"/><Relationship Id="rId251" Type="http://schemas.openxmlformats.org/officeDocument/2006/relationships/image" Target="../media/image969.png"/><Relationship Id="rId256" Type="http://schemas.openxmlformats.org/officeDocument/2006/relationships/customXml" Target="../ink/ink992.xml"/><Relationship Id="rId277" Type="http://schemas.openxmlformats.org/officeDocument/2006/relationships/customXml" Target="../ink/ink1003.xml"/><Relationship Id="rId298" Type="http://schemas.openxmlformats.org/officeDocument/2006/relationships/customXml" Target="../ink/ink1014.xml"/><Relationship Id="rId25" Type="http://schemas.openxmlformats.org/officeDocument/2006/relationships/image" Target="../media/image858.png"/><Relationship Id="rId46" Type="http://schemas.openxmlformats.org/officeDocument/2006/relationships/customXml" Target="../ink/ink886.xml"/><Relationship Id="rId67" Type="http://schemas.openxmlformats.org/officeDocument/2006/relationships/image" Target="../media/image878.png"/><Relationship Id="rId116" Type="http://schemas.openxmlformats.org/officeDocument/2006/relationships/customXml" Target="../ink/ink921.xml"/><Relationship Id="rId137" Type="http://schemas.openxmlformats.org/officeDocument/2006/relationships/customXml" Target="../ink/ink932.xml"/><Relationship Id="rId158" Type="http://schemas.openxmlformats.org/officeDocument/2006/relationships/customXml" Target="../ink/ink943.xml"/><Relationship Id="rId272" Type="http://schemas.openxmlformats.org/officeDocument/2006/relationships/customXml" Target="../ink/ink1000.xml"/><Relationship Id="rId293" Type="http://schemas.openxmlformats.org/officeDocument/2006/relationships/customXml" Target="../ink/ink1011.xml"/><Relationship Id="rId302" Type="http://schemas.openxmlformats.org/officeDocument/2006/relationships/customXml" Target="../ink/ink1016.xml"/><Relationship Id="rId307" Type="http://schemas.openxmlformats.org/officeDocument/2006/relationships/image" Target="../media/image996.png"/><Relationship Id="rId323" Type="http://schemas.openxmlformats.org/officeDocument/2006/relationships/image" Target="../media/image1004.png"/><Relationship Id="rId20" Type="http://schemas.openxmlformats.org/officeDocument/2006/relationships/customXml" Target="../ink/ink873.xml"/><Relationship Id="rId41" Type="http://schemas.openxmlformats.org/officeDocument/2006/relationships/image" Target="../media/image866.png"/><Relationship Id="rId62" Type="http://schemas.openxmlformats.org/officeDocument/2006/relationships/customXml" Target="../ink/ink894.xml"/><Relationship Id="rId83" Type="http://schemas.openxmlformats.org/officeDocument/2006/relationships/image" Target="../media/image886.png"/><Relationship Id="rId88" Type="http://schemas.openxmlformats.org/officeDocument/2006/relationships/customXml" Target="../ink/ink907.xml"/><Relationship Id="rId111" Type="http://schemas.openxmlformats.org/officeDocument/2006/relationships/image" Target="../media/image900.png"/><Relationship Id="rId132" Type="http://schemas.openxmlformats.org/officeDocument/2006/relationships/customXml" Target="../ink/ink929.xml"/><Relationship Id="rId153" Type="http://schemas.openxmlformats.org/officeDocument/2006/relationships/customXml" Target="../ink/ink940.xml"/><Relationship Id="rId174" Type="http://schemas.openxmlformats.org/officeDocument/2006/relationships/customXml" Target="../ink/ink951.xml"/><Relationship Id="rId179" Type="http://schemas.openxmlformats.org/officeDocument/2006/relationships/image" Target="../media/image933.png"/><Relationship Id="rId195" Type="http://schemas.openxmlformats.org/officeDocument/2006/relationships/image" Target="../media/image941.png"/><Relationship Id="rId209" Type="http://schemas.openxmlformats.org/officeDocument/2006/relationships/image" Target="../media/image948.png"/><Relationship Id="rId190" Type="http://schemas.openxmlformats.org/officeDocument/2006/relationships/customXml" Target="../ink/ink959.xml"/><Relationship Id="rId204" Type="http://schemas.openxmlformats.org/officeDocument/2006/relationships/customXml" Target="../ink/ink966.xml"/><Relationship Id="rId220" Type="http://schemas.openxmlformats.org/officeDocument/2006/relationships/customXml" Target="../ink/ink974.xml"/><Relationship Id="rId225" Type="http://schemas.openxmlformats.org/officeDocument/2006/relationships/image" Target="../media/image956.png"/><Relationship Id="rId241" Type="http://schemas.openxmlformats.org/officeDocument/2006/relationships/image" Target="../media/image964.png"/><Relationship Id="rId246" Type="http://schemas.openxmlformats.org/officeDocument/2006/relationships/customXml" Target="../ink/ink987.xml"/><Relationship Id="rId267" Type="http://schemas.openxmlformats.org/officeDocument/2006/relationships/image" Target="../media/image977.png"/><Relationship Id="rId288" Type="http://schemas.openxmlformats.org/officeDocument/2006/relationships/image" Target="../media/image987.png"/><Relationship Id="rId15" Type="http://schemas.openxmlformats.org/officeDocument/2006/relationships/image" Target="../media/image853.png"/><Relationship Id="rId36" Type="http://schemas.openxmlformats.org/officeDocument/2006/relationships/customXml" Target="../ink/ink881.xml"/><Relationship Id="rId57" Type="http://schemas.openxmlformats.org/officeDocument/2006/relationships/image" Target="../media/image873.png"/><Relationship Id="rId106" Type="http://schemas.openxmlformats.org/officeDocument/2006/relationships/customXml" Target="../ink/ink916.xml"/><Relationship Id="rId127" Type="http://schemas.openxmlformats.org/officeDocument/2006/relationships/image" Target="../media/image908.png"/><Relationship Id="rId262" Type="http://schemas.openxmlformats.org/officeDocument/2006/relationships/customXml" Target="../ink/ink995.xml"/><Relationship Id="rId283" Type="http://schemas.openxmlformats.org/officeDocument/2006/relationships/customXml" Target="../ink/ink1006.xml"/><Relationship Id="rId313" Type="http://schemas.openxmlformats.org/officeDocument/2006/relationships/image" Target="../media/image999.png"/><Relationship Id="rId318" Type="http://schemas.openxmlformats.org/officeDocument/2006/relationships/customXml" Target="../ink/ink1024.xml"/><Relationship Id="rId10" Type="http://schemas.openxmlformats.org/officeDocument/2006/relationships/customXml" Target="../ink/ink868.xml"/><Relationship Id="rId31" Type="http://schemas.openxmlformats.org/officeDocument/2006/relationships/image" Target="../media/image861.png"/><Relationship Id="rId52" Type="http://schemas.openxmlformats.org/officeDocument/2006/relationships/customXml" Target="../ink/ink889.xml"/><Relationship Id="rId73" Type="http://schemas.openxmlformats.org/officeDocument/2006/relationships/image" Target="../media/image881.png"/><Relationship Id="rId78" Type="http://schemas.openxmlformats.org/officeDocument/2006/relationships/customXml" Target="../ink/ink902.xml"/><Relationship Id="rId94" Type="http://schemas.openxmlformats.org/officeDocument/2006/relationships/customXml" Target="../ink/ink910.xml"/><Relationship Id="rId99" Type="http://schemas.openxmlformats.org/officeDocument/2006/relationships/image" Target="../media/image894.png"/><Relationship Id="rId101" Type="http://schemas.openxmlformats.org/officeDocument/2006/relationships/image" Target="../media/image895.png"/><Relationship Id="rId122" Type="http://schemas.openxmlformats.org/officeDocument/2006/relationships/customXml" Target="../ink/ink924.xml"/><Relationship Id="rId143" Type="http://schemas.openxmlformats.org/officeDocument/2006/relationships/customXml" Target="../ink/ink935.xml"/><Relationship Id="rId148" Type="http://schemas.openxmlformats.org/officeDocument/2006/relationships/image" Target="../media/image918.png"/><Relationship Id="rId164" Type="http://schemas.openxmlformats.org/officeDocument/2006/relationships/customXml" Target="../ink/ink946.xml"/><Relationship Id="rId169" Type="http://schemas.openxmlformats.org/officeDocument/2006/relationships/image" Target="../media/image928.png"/><Relationship Id="rId185" Type="http://schemas.openxmlformats.org/officeDocument/2006/relationships/image" Target="../media/image936.png"/><Relationship Id="rId4" Type="http://schemas.openxmlformats.org/officeDocument/2006/relationships/customXml" Target="../ink/ink865.xml"/><Relationship Id="rId9" Type="http://schemas.openxmlformats.org/officeDocument/2006/relationships/image" Target="../media/image850.png"/><Relationship Id="rId180" Type="http://schemas.openxmlformats.org/officeDocument/2006/relationships/customXml" Target="../ink/ink954.xml"/><Relationship Id="rId210" Type="http://schemas.openxmlformats.org/officeDocument/2006/relationships/customXml" Target="../ink/ink969.xml"/><Relationship Id="rId215" Type="http://schemas.openxmlformats.org/officeDocument/2006/relationships/image" Target="../media/image951.png"/><Relationship Id="rId236" Type="http://schemas.openxmlformats.org/officeDocument/2006/relationships/customXml" Target="../ink/ink982.xml"/><Relationship Id="rId257" Type="http://schemas.openxmlformats.org/officeDocument/2006/relationships/image" Target="../media/image972.png"/><Relationship Id="rId278" Type="http://schemas.openxmlformats.org/officeDocument/2006/relationships/image" Target="../media/image982.png"/><Relationship Id="rId26" Type="http://schemas.openxmlformats.org/officeDocument/2006/relationships/customXml" Target="../ink/ink876.xml"/><Relationship Id="rId231" Type="http://schemas.openxmlformats.org/officeDocument/2006/relationships/image" Target="../media/image959.png"/><Relationship Id="rId252" Type="http://schemas.openxmlformats.org/officeDocument/2006/relationships/customXml" Target="../ink/ink990.xml"/><Relationship Id="rId273" Type="http://schemas.openxmlformats.org/officeDocument/2006/relationships/customXml" Target="../ink/ink1001.xml"/><Relationship Id="rId294" Type="http://schemas.openxmlformats.org/officeDocument/2006/relationships/image" Target="../media/image990.png"/><Relationship Id="rId308" Type="http://schemas.openxmlformats.org/officeDocument/2006/relationships/customXml" Target="../ink/ink1019.xml"/><Relationship Id="rId47" Type="http://schemas.openxmlformats.org/officeDocument/2006/relationships/image" Target="../media/image287.png"/><Relationship Id="rId68" Type="http://schemas.openxmlformats.org/officeDocument/2006/relationships/customXml" Target="../ink/ink897.xml"/><Relationship Id="rId89" Type="http://schemas.openxmlformats.org/officeDocument/2006/relationships/image" Target="../media/image889.png"/><Relationship Id="rId112" Type="http://schemas.openxmlformats.org/officeDocument/2006/relationships/customXml" Target="../ink/ink919.xml"/><Relationship Id="rId133" Type="http://schemas.openxmlformats.org/officeDocument/2006/relationships/customXml" Target="../ink/ink930.xml"/><Relationship Id="rId154" Type="http://schemas.openxmlformats.org/officeDocument/2006/relationships/customXml" Target="../ink/ink941.xml"/><Relationship Id="rId175" Type="http://schemas.openxmlformats.org/officeDocument/2006/relationships/image" Target="../media/image931.png"/><Relationship Id="rId196" Type="http://schemas.openxmlformats.org/officeDocument/2006/relationships/customXml" Target="../ink/ink962.xml"/><Relationship Id="rId200" Type="http://schemas.openxmlformats.org/officeDocument/2006/relationships/customXml" Target="../ink/ink964.xml"/><Relationship Id="rId16" Type="http://schemas.openxmlformats.org/officeDocument/2006/relationships/customXml" Target="../ink/ink871.xml"/><Relationship Id="rId221" Type="http://schemas.openxmlformats.org/officeDocument/2006/relationships/image" Target="../media/image954.png"/><Relationship Id="rId242" Type="http://schemas.openxmlformats.org/officeDocument/2006/relationships/customXml" Target="../ink/ink985.xml"/><Relationship Id="rId263" Type="http://schemas.openxmlformats.org/officeDocument/2006/relationships/image" Target="../media/image975.png"/><Relationship Id="rId284" Type="http://schemas.openxmlformats.org/officeDocument/2006/relationships/image" Target="../media/image985.png"/><Relationship Id="rId319" Type="http://schemas.openxmlformats.org/officeDocument/2006/relationships/image" Target="../media/image1002.png"/><Relationship Id="rId37" Type="http://schemas.openxmlformats.org/officeDocument/2006/relationships/image" Target="../media/image864.png"/><Relationship Id="rId58" Type="http://schemas.openxmlformats.org/officeDocument/2006/relationships/customXml" Target="../ink/ink892.xml"/><Relationship Id="rId79" Type="http://schemas.openxmlformats.org/officeDocument/2006/relationships/image" Target="../media/image884.png"/><Relationship Id="rId102" Type="http://schemas.openxmlformats.org/officeDocument/2006/relationships/customXml" Target="../ink/ink914.xml"/><Relationship Id="rId123" Type="http://schemas.openxmlformats.org/officeDocument/2006/relationships/image" Target="../media/image906.png"/><Relationship Id="rId144" Type="http://schemas.openxmlformats.org/officeDocument/2006/relationships/image" Target="../media/image916.png"/><Relationship Id="rId90" Type="http://schemas.openxmlformats.org/officeDocument/2006/relationships/customXml" Target="../ink/ink908.xml"/><Relationship Id="rId165" Type="http://schemas.openxmlformats.org/officeDocument/2006/relationships/image" Target="../media/image926.png"/><Relationship Id="rId186" Type="http://schemas.openxmlformats.org/officeDocument/2006/relationships/customXml" Target="../ink/ink957.xml"/><Relationship Id="rId211" Type="http://schemas.openxmlformats.org/officeDocument/2006/relationships/image" Target="../media/image949.png"/><Relationship Id="rId232" Type="http://schemas.openxmlformats.org/officeDocument/2006/relationships/customXml" Target="../ink/ink980.xml"/><Relationship Id="rId253" Type="http://schemas.openxmlformats.org/officeDocument/2006/relationships/image" Target="../media/image970.png"/><Relationship Id="rId274" Type="http://schemas.openxmlformats.org/officeDocument/2006/relationships/image" Target="../media/image980.png"/><Relationship Id="rId295" Type="http://schemas.openxmlformats.org/officeDocument/2006/relationships/customXml" Target="../ink/ink1012.xml"/><Relationship Id="rId309" Type="http://schemas.openxmlformats.org/officeDocument/2006/relationships/image" Target="../media/image997.png"/><Relationship Id="rId27" Type="http://schemas.openxmlformats.org/officeDocument/2006/relationships/image" Target="../media/image859.png"/><Relationship Id="rId48" Type="http://schemas.openxmlformats.org/officeDocument/2006/relationships/customXml" Target="../ink/ink887.xml"/><Relationship Id="rId69" Type="http://schemas.openxmlformats.org/officeDocument/2006/relationships/image" Target="../media/image879.png"/><Relationship Id="rId113" Type="http://schemas.openxmlformats.org/officeDocument/2006/relationships/image" Target="../media/image901.png"/><Relationship Id="rId134" Type="http://schemas.openxmlformats.org/officeDocument/2006/relationships/image" Target="../media/image911.png"/><Relationship Id="rId320" Type="http://schemas.openxmlformats.org/officeDocument/2006/relationships/customXml" Target="../ink/ink1025.xml"/><Relationship Id="rId80" Type="http://schemas.openxmlformats.org/officeDocument/2006/relationships/customXml" Target="../ink/ink903.xml"/><Relationship Id="rId155" Type="http://schemas.openxmlformats.org/officeDocument/2006/relationships/image" Target="../media/image921.png"/><Relationship Id="rId176" Type="http://schemas.openxmlformats.org/officeDocument/2006/relationships/customXml" Target="../ink/ink952.xml"/><Relationship Id="rId197" Type="http://schemas.openxmlformats.org/officeDocument/2006/relationships/image" Target="../media/image942.png"/><Relationship Id="rId201" Type="http://schemas.openxmlformats.org/officeDocument/2006/relationships/image" Target="../media/image944.png"/><Relationship Id="rId222" Type="http://schemas.openxmlformats.org/officeDocument/2006/relationships/customXml" Target="../ink/ink975.xml"/><Relationship Id="rId243" Type="http://schemas.openxmlformats.org/officeDocument/2006/relationships/image" Target="../media/image965.png"/><Relationship Id="rId264" Type="http://schemas.openxmlformats.org/officeDocument/2006/relationships/customXml" Target="../ink/ink996.xml"/><Relationship Id="rId285" Type="http://schemas.openxmlformats.org/officeDocument/2006/relationships/customXml" Target="../ink/ink1007.xml"/><Relationship Id="rId17" Type="http://schemas.openxmlformats.org/officeDocument/2006/relationships/image" Target="../media/image854.png"/><Relationship Id="rId38" Type="http://schemas.openxmlformats.org/officeDocument/2006/relationships/customXml" Target="../ink/ink882.xml"/><Relationship Id="rId59" Type="http://schemas.openxmlformats.org/officeDocument/2006/relationships/image" Target="../media/image874.png"/><Relationship Id="rId103" Type="http://schemas.openxmlformats.org/officeDocument/2006/relationships/image" Target="../media/image896.png"/><Relationship Id="rId124" Type="http://schemas.openxmlformats.org/officeDocument/2006/relationships/customXml" Target="../ink/ink925.xml"/><Relationship Id="rId310" Type="http://schemas.openxmlformats.org/officeDocument/2006/relationships/customXml" Target="../ink/ink1020.xml"/><Relationship Id="rId70" Type="http://schemas.openxmlformats.org/officeDocument/2006/relationships/customXml" Target="../ink/ink898.xml"/><Relationship Id="rId91" Type="http://schemas.openxmlformats.org/officeDocument/2006/relationships/image" Target="../media/image890.png"/><Relationship Id="rId145" Type="http://schemas.openxmlformats.org/officeDocument/2006/relationships/customXml" Target="../ink/ink936.xml"/><Relationship Id="rId166" Type="http://schemas.openxmlformats.org/officeDocument/2006/relationships/customXml" Target="../ink/ink947.xml"/><Relationship Id="rId187" Type="http://schemas.openxmlformats.org/officeDocument/2006/relationships/image" Target="../media/image93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970.xml"/><Relationship Id="rId233" Type="http://schemas.openxmlformats.org/officeDocument/2006/relationships/image" Target="../media/image960.png"/><Relationship Id="rId254" Type="http://schemas.openxmlformats.org/officeDocument/2006/relationships/customXml" Target="../ink/ink991.xml"/><Relationship Id="rId28" Type="http://schemas.openxmlformats.org/officeDocument/2006/relationships/customXml" Target="../ink/ink877.xml"/><Relationship Id="rId49" Type="http://schemas.openxmlformats.org/officeDocument/2006/relationships/image" Target="../media/image869.png"/><Relationship Id="rId114" Type="http://schemas.openxmlformats.org/officeDocument/2006/relationships/customXml" Target="../ink/ink920.xml"/><Relationship Id="rId275" Type="http://schemas.openxmlformats.org/officeDocument/2006/relationships/customXml" Target="../ink/ink1002.xml"/><Relationship Id="rId296" Type="http://schemas.openxmlformats.org/officeDocument/2006/relationships/customXml" Target="../ink/ink1013.xml"/><Relationship Id="rId300" Type="http://schemas.openxmlformats.org/officeDocument/2006/relationships/customXml" Target="../ink/ink1015.xml"/><Relationship Id="rId60" Type="http://schemas.openxmlformats.org/officeDocument/2006/relationships/customXml" Target="../ink/ink893.xml"/><Relationship Id="rId81" Type="http://schemas.openxmlformats.org/officeDocument/2006/relationships/image" Target="../media/image885.png"/><Relationship Id="rId135" Type="http://schemas.openxmlformats.org/officeDocument/2006/relationships/customXml" Target="../ink/ink931.xml"/><Relationship Id="rId156" Type="http://schemas.openxmlformats.org/officeDocument/2006/relationships/customXml" Target="../ink/ink942.xml"/><Relationship Id="rId177" Type="http://schemas.openxmlformats.org/officeDocument/2006/relationships/image" Target="../media/image932.png"/><Relationship Id="rId198" Type="http://schemas.openxmlformats.org/officeDocument/2006/relationships/customXml" Target="../ink/ink963.xml"/><Relationship Id="rId321" Type="http://schemas.openxmlformats.org/officeDocument/2006/relationships/image" Target="../media/image1003.png"/><Relationship Id="rId202" Type="http://schemas.openxmlformats.org/officeDocument/2006/relationships/customXml" Target="../ink/ink965.xml"/><Relationship Id="rId223" Type="http://schemas.openxmlformats.org/officeDocument/2006/relationships/image" Target="../media/image955.png"/><Relationship Id="rId244" Type="http://schemas.openxmlformats.org/officeDocument/2006/relationships/customXml" Target="../ink/ink986.xml"/><Relationship Id="rId18" Type="http://schemas.openxmlformats.org/officeDocument/2006/relationships/customXml" Target="../ink/ink872.xml"/><Relationship Id="rId39" Type="http://schemas.openxmlformats.org/officeDocument/2006/relationships/image" Target="../media/image865.png"/><Relationship Id="rId265" Type="http://schemas.openxmlformats.org/officeDocument/2006/relationships/image" Target="../media/image976.png"/><Relationship Id="rId286" Type="http://schemas.openxmlformats.org/officeDocument/2006/relationships/image" Target="../media/image986.png"/><Relationship Id="rId50" Type="http://schemas.openxmlformats.org/officeDocument/2006/relationships/customXml" Target="../ink/ink888.xml"/><Relationship Id="rId104" Type="http://schemas.openxmlformats.org/officeDocument/2006/relationships/customXml" Target="../ink/ink915.xml"/><Relationship Id="rId125" Type="http://schemas.openxmlformats.org/officeDocument/2006/relationships/image" Target="../media/image907.png"/><Relationship Id="rId146" Type="http://schemas.openxmlformats.org/officeDocument/2006/relationships/image" Target="../media/image917.png"/><Relationship Id="rId167" Type="http://schemas.openxmlformats.org/officeDocument/2006/relationships/image" Target="../media/image927.png"/><Relationship Id="rId188" Type="http://schemas.openxmlformats.org/officeDocument/2006/relationships/customXml" Target="../ink/ink958.xml"/><Relationship Id="rId311" Type="http://schemas.openxmlformats.org/officeDocument/2006/relationships/image" Target="../media/image998.png"/><Relationship Id="rId71" Type="http://schemas.openxmlformats.org/officeDocument/2006/relationships/image" Target="../media/image880.png"/><Relationship Id="rId92" Type="http://schemas.openxmlformats.org/officeDocument/2006/relationships/customXml" Target="../ink/ink909.xml"/><Relationship Id="rId213" Type="http://schemas.openxmlformats.org/officeDocument/2006/relationships/image" Target="../media/image950.png"/><Relationship Id="rId234" Type="http://schemas.openxmlformats.org/officeDocument/2006/relationships/customXml" Target="../ink/ink981.xml"/><Relationship Id="rId2" Type="http://schemas.openxmlformats.org/officeDocument/2006/relationships/customXml" Target="../ink/ink864.xml"/><Relationship Id="rId29" Type="http://schemas.openxmlformats.org/officeDocument/2006/relationships/image" Target="../media/image860.png"/><Relationship Id="rId255" Type="http://schemas.openxmlformats.org/officeDocument/2006/relationships/image" Target="../media/image971.png"/><Relationship Id="rId276" Type="http://schemas.openxmlformats.org/officeDocument/2006/relationships/image" Target="../media/image981.png"/><Relationship Id="rId297" Type="http://schemas.openxmlformats.org/officeDocument/2006/relationships/image" Target="../media/image991.png"/><Relationship Id="rId40" Type="http://schemas.openxmlformats.org/officeDocument/2006/relationships/customXml" Target="../ink/ink883.xml"/><Relationship Id="rId115" Type="http://schemas.openxmlformats.org/officeDocument/2006/relationships/image" Target="../media/image902.png"/><Relationship Id="rId136" Type="http://schemas.openxmlformats.org/officeDocument/2006/relationships/image" Target="../media/image912.png"/><Relationship Id="rId157" Type="http://schemas.openxmlformats.org/officeDocument/2006/relationships/image" Target="../media/image922.png"/><Relationship Id="rId178" Type="http://schemas.openxmlformats.org/officeDocument/2006/relationships/customXml" Target="../ink/ink953.xml"/><Relationship Id="rId301" Type="http://schemas.openxmlformats.org/officeDocument/2006/relationships/image" Target="../media/image993.png"/><Relationship Id="rId322" Type="http://schemas.openxmlformats.org/officeDocument/2006/relationships/customXml" Target="../ink/ink1026.xml"/><Relationship Id="rId61" Type="http://schemas.openxmlformats.org/officeDocument/2006/relationships/image" Target="../media/image875.png"/><Relationship Id="rId82" Type="http://schemas.openxmlformats.org/officeDocument/2006/relationships/customXml" Target="../ink/ink904.xml"/><Relationship Id="rId199" Type="http://schemas.openxmlformats.org/officeDocument/2006/relationships/image" Target="../media/image943.png"/><Relationship Id="rId203" Type="http://schemas.openxmlformats.org/officeDocument/2006/relationships/image" Target="../media/image945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39.xml"/><Relationship Id="rId117" Type="http://schemas.openxmlformats.org/officeDocument/2006/relationships/image" Target="../media/image1062.png"/><Relationship Id="rId21" Type="http://schemas.openxmlformats.org/officeDocument/2006/relationships/image" Target="../media/image1014.png"/><Relationship Id="rId42" Type="http://schemas.openxmlformats.org/officeDocument/2006/relationships/customXml" Target="../ink/ink1047.xml"/><Relationship Id="rId47" Type="http://schemas.openxmlformats.org/officeDocument/2006/relationships/image" Target="../media/image1027.png"/><Relationship Id="rId63" Type="http://schemas.openxmlformats.org/officeDocument/2006/relationships/image" Target="../media/image1035.png"/><Relationship Id="rId68" Type="http://schemas.openxmlformats.org/officeDocument/2006/relationships/customXml" Target="../ink/ink1060.xml"/><Relationship Id="rId84" Type="http://schemas.openxmlformats.org/officeDocument/2006/relationships/customXml" Target="../ink/ink1068.xml"/><Relationship Id="rId89" Type="http://schemas.openxmlformats.org/officeDocument/2006/relationships/image" Target="../media/image1048.png"/><Relationship Id="rId112" Type="http://schemas.openxmlformats.org/officeDocument/2006/relationships/customXml" Target="../ink/ink1082.xml"/><Relationship Id="rId133" Type="http://schemas.openxmlformats.org/officeDocument/2006/relationships/customXml" Target="../ink/ink1093.xml"/><Relationship Id="rId138" Type="http://schemas.openxmlformats.org/officeDocument/2006/relationships/image" Target="../media/image1071.png"/><Relationship Id="rId16" Type="http://schemas.openxmlformats.org/officeDocument/2006/relationships/customXml" Target="../ink/ink1034.xml"/><Relationship Id="rId107" Type="http://schemas.openxmlformats.org/officeDocument/2006/relationships/image" Target="../media/image1057.png"/><Relationship Id="rId11" Type="http://schemas.openxmlformats.org/officeDocument/2006/relationships/image" Target="../media/image1009.png"/><Relationship Id="rId32" Type="http://schemas.openxmlformats.org/officeDocument/2006/relationships/customXml" Target="../ink/ink1042.xml"/><Relationship Id="rId37" Type="http://schemas.openxmlformats.org/officeDocument/2006/relationships/image" Target="../media/image1022.png"/><Relationship Id="rId53" Type="http://schemas.openxmlformats.org/officeDocument/2006/relationships/image" Target="../media/image1030.png"/><Relationship Id="rId58" Type="http://schemas.openxmlformats.org/officeDocument/2006/relationships/customXml" Target="../ink/ink1055.xml"/><Relationship Id="rId74" Type="http://schemas.openxmlformats.org/officeDocument/2006/relationships/customXml" Target="../ink/ink1063.xml"/><Relationship Id="rId79" Type="http://schemas.openxmlformats.org/officeDocument/2006/relationships/image" Target="../media/image1043.png"/><Relationship Id="rId102" Type="http://schemas.openxmlformats.org/officeDocument/2006/relationships/customXml" Target="../ink/ink1077.xml"/><Relationship Id="rId123" Type="http://schemas.openxmlformats.org/officeDocument/2006/relationships/image" Target="../media/image1065.png"/><Relationship Id="rId128" Type="http://schemas.openxmlformats.org/officeDocument/2006/relationships/customXml" Target="../ink/ink1090.xml"/><Relationship Id="rId144" Type="http://schemas.openxmlformats.org/officeDocument/2006/relationships/image" Target="../media/image1072.png"/><Relationship Id="rId149" Type="http://schemas.openxmlformats.org/officeDocument/2006/relationships/customXml" Target="../ink/ink1103.xml"/><Relationship Id="rId5" Type="http://schemas.openxmlformats.org/officeDocument/2006/relationships/image" Target="../media/image1006.png"/><Relationship Id="rId90" Type="http://schemas.openxmlformats.org/officeDocument/2006/relationships/customXml" Target="../ink/ink1071.xml"/><Relationship Id="rId95" Type="http://schemas.openxmlformats.org/officeDocument/2006/relationships/image" Target="../media/image1051.png"/><Relationship Id="rId22" Type="http://schemas.openxmlformats.org/officeDocument/2006/relationships/customXml" Target="../ink/ink1037.xml"/><Relationship Id="rId27" Type="http://schemas.openxmlformats.org/officeDocument/2006/relationships/image" Target="../media/image1017.png"/><Relationship Id="rId43" Type="http://schemas.openxmlformats.org/officeDocument/2006/relationships/image" Target="../media/image1025.png"/><Relationship Id="rId48" Type="http://schemas.openxmlformats.org/officeDocument/2006/relationships/customXml" Target="../ink/ink1050.xml"/><Relationship Id="rId64" Type="http://schemas.openxmlformats.org/officeDocument/2006/relationships/customXml" Target="../ink/ink1058.xml"/><Relationship Id="rId69" Type="http://schemas.openxmlformats.org/officeDocument/2006/relationships/image" Target="../media/image1038.png"/><Relationship Id="rId113" Type="http://schemas.openxmlformats.org/officeDocument/2006/relationships/image" Target="../media/image1060.png"/><Relationship Id="rId118" Type="http://schemas.openxmlformats.org/officeDocument/2006/relationships/customXml" Target="../ink/ink1085.xml"/><Relationship Id="rId134" Type="http://schemas.openxmlformats.org/officeDocument/2006/relationships/image" Target="../media/image613.png"/><Relationship Id="rId139" Type="http://schemas.openxmlformats.org/officeDocument/2006/relationships/customXml" Target="../ink/ink1096.xml"/><Relationship Id="rId80" Type="http://schemas.openxmlformats.org/officeDocument/2006/relationships/customXml" Target="../ink/ink1066.xml"/><Relationship Id="rId85" Type="http://schemas.openxmlformats.org/officeDocument/2006/relationships/image" Target="../media/image1046.png"/><Relationship Id="rId150" Type="http://schemas.openxmlformats.org/officeDocument/2006/relationships/image" Target="../media/image1075.png"/><Relationship Id="rId3" Type="http://schemas.openxmlformats.org/officeDocument/2006/relationships/image" Target="../media/image1005.png"/><Relationship Id="rId12" Type="http://schemas.openxmlformats.org/officeDocument/2006/relationships/customXml" Target="../ink/ink1032.xml"/><Relationship Id="rId17" Type="http://schemas.openxmlformats.org/officeDocument/2006/relationships/image" Target="../media/image1012.png"/><Relationship Id="rId25" Type="http://schemas.openxmlformats.org/officeDocument/2006/relationships/image" Target="../media/image1016.png"/><Relationship Id="rId33" Type="http://schemas.openxmlformats.org/officeDocument/2006/relationships/image" Target="../media/image1020.png"/><Relationship Id="rId38" Type="http://schemas.openxmlformats.org/officeDocument/2006/relationships/customXml" Target="../ink/ink1045.xml"/><Relationship Id="rId46" Type="http://schemas.openxmlformats.org/officeDocument/2006/relationships/customXml" Target="../ink/ink1049.xml"/><Relationship Id="rId59" Type="http://schemas.openxmlformats.org/officeDocument/2006/relationships/image" Target="../media/image1033.png"/><Relationship Id="rId67" Type="http://schemas.openxmlformats.org/officeDocument/2006/relationships/image" Target="../media/image1037.png"/><Relationship Id="rId103" Type="http://schemas.openxmlformats.org/officeDocument/2006/relationships/image" Target="../media/image1055.png"/><Relationship Id="rId108" Type="http://schemas.openxmlformats.org/officeDocument/2006/relationships/customXml" Target="../ink/ink1080.xml"/><Relationship Id="rId116" Type="http://schemas.openxmlformats.org/officeDocument/2006/relationships/customXml" Target="../ink/ink1084.xml"/><Relationship Id="rId124" Type="http://schemas.openxmlformats.org/officeDocument/2006/relationships/customXml" Target="../ink/ink1088.xml"/><Relationship Id="rId129" Type="http://schemas.openxmlformats.org/officeDocument/2006/relationships/customXml" Target="../ink/ink1091.xml"/><Relationship Id="rId137" Type="http://schemas.openxmlformats.org/officeDocument/2006/relationships/customXml" Target="../ink/ink1095.xml"/><Relationship Id="rId20" Type="http://schemas.openxmlformats.org/officeDocument/2006/relationships/customXml" Target="../ink/ink1036.xml"/><Relationship Id="rId41" Type="http://schemas.openxmlformats.org/officeDocument/2006/relationships/image" Target="../media/image1024.png"/><Relationship Id="rId54" Type="http://schemas.openxmlformats.org/officeDocument/2006/relationships/customXml" Target="../ink/ink1053.xml"/><Relationship Id="rId62" Type="http://schemas.openxmlformats.org/officeDocument/2006/relationships/customXml" Target="../ink/ink1057.xml"/><Relationship Id="rId70" Type="http://schemas.openxmlformats.org/officeDocument/2006/relationships/customXml" Target="../ink/ink1061.xml"/><Relationship Id="rId75" Type="http://schemas.openxmlformats.org/officeDocument/2006/relationships/image" Target="../media/image1041.png"/><Relationship Id="rId83" Type="http://schemas.openxmlformats.org/officeDocument/2006/relationships/image" Target="../media/image1045.png"/><Relationship Id="rId88" Type="http://schemas.openxmlformats.org/officeDocument/2006/relationships/customXml" Target="../ink/ink1070.xml"/><Relationship Id="rId91" Type="http://schemas.openxmlformats.org/officeDocument/2006/relationships/image" Target="../media/image1049.png"/><Relationship Id="rId96" Type="http://schemas.openxmlformats.org/officeDocument/2006/relationships/customXml" Target="../ink/ink1074.xml"/><Relationship Id="rId111" Type="http://schemas.openxmlformats.org/officeDocument/2006/relationships/image" Target="../media/image1059.png"/><Relationship Id="rId132" Type="http://schemas.openxmlformats.org/officeDocument/2006/relationships/image" Target="../media/image1069.png"/><Relationship Id="rId140" Type="http://schemas.openxmlformats.org/officeDocument/2006/relationships/customXml" Target="../ink/ink1097.xml"/><Relationship Id="rId145" Type="http://schemas.openxmlformats.org/officeDocument/2006/relationships/customXml" Target="../ink/ink110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29.xml"/><Relationship Id="rId15" Type="http://schemas.openxmlformats.org/officeDocument/2006/relationships/image" Target="../media/image1011.png"/><Relationship Id="rId23" Type="http://schemas.openxmlformats.org/officeDocument/2006/relationships/image" Target="../media/image1015.png"/><Relationship Id="rId28" Type="http://schemas.openxmlformats.org/officeDocument/2006/relationships/customXml" Target="../ink/ink1040.xml"/><Relationship Id="rId36" Type="http://schemas.openxmlformats.org/officeDocument/2006/relationships/customXml" Target="../ink/ink1044.xml"/><Relationship Id="rId49" Type="http://schemas.openxmlformats.org/officeDocument/2006/relationships/image" Target="../media/image1028.png"/><Relationship Id="rId57" Type="http://schemas.openxmlformats.org/officeDocument/2006/relationships/image" Target="../media/image1032.png"/><Relationship Id="rId106" Type="http://schemas.openxmlformats.org/officeDocument/2006/relationships/customXml" Target="../ink/ink1079.xml"/><Relationship Id="rId114" Type="http://schemas.openxmlformats.org/officeDocument/2006/relationships/customXml" Target="../ink/ink1083.xml"/><Relationship Id="rId119" Type="http://schemas.openxmlformats.org/officeDocument/2006/relationships/image" Target="../media/image1063.png"/><Relationship Id="rId127" Type="http://schemas.openxmlformats.org/officeDocument/2006/relationships/image" Target="../media/image1067.png"/><Relationship Id="rId10" Type="http://schemas.openxmlformats.org/officeDocument/2006/relationships/customXml" Target="../ink/ink1031.xml"/><Relationship Id="rId31" Type="http://schemas.openxmlformats.org/officeDocument/2006/relationships/image" Target="../media/image1019.png"/><Relationship Id="rId44" Type="http://schemas.openxmlformats.org/officeDocument/2006/relationships/customXml" Target="../ink/ink1048.xml"/><Relationship Id="rId52" Type="http://schemas.openxmlformats.org/officeDocument/2006/relationships/customXml" Target="../ink/ink1052.xml"/><Relationship Id="rId60" Type="http://schemas.openxmlformats.org/officeDocument/2006/relationships/customXml" Target="../ink/ink1056.xml"/><Relationship Id="rId65" Type="http://schemas.openxmlformats.org/officeDocument/2006/relationships/image" Target="../media/image1036.png"/><Relationship Id="rId73" Type="http://schemas.openxmlformats.org/officeDocument/2006/relationships/image" Target="../media/image1040.png"/><Relationship Id="rId78" Type="http://schemas.openxmlformats.org/officeDocument/2006/relationships/customXml" Target="../ink/ink1065.xml"/><Relationship Id="rId81" Type="http://schemas.openxmlformats.org/officeDocument/2006/relationships/image" Target="../media/image1044.png"/><Relationship Id="rId86" Type="http://schemas.openxmlformats.org/officeDocument/2006/relationships/customXml" Target="../ink/ink1069.xml"/><Relationship Id="rId94" Type="http://schemas.openxmlformats.org/officeDocument/2006/relationships/customXml" Target="../ink/ink1073.xml"/><Relationship Id="rId99" Type="http://schemas.openxmlformats.org/officeDocument/2006/relationships/image" Target="../media/image1053.png"/><Relationship Id="rId101" Type="http://schemas.openxmlformats.org/officeDocument/2006/relationships/image" Target="../media/image1054.png"/><Relationship Id="rId122" Type="http://schemas.openxmlformats.org/officeDocument/2006/relationships/customXml" Target="../ink/ink1087.xml"/><Relationship Id="rId130" Type="http://schemas.openxmlformats.org/officeDocument/2006/relationships/image" Target="../media/image1068.png"/><Relationship Id="rId135" Type="http://schemas.openxmlformats.org/officeDocument/2006/relationships/customXml" Target="../ink/ink1094.xml"/><Relationship Id="rId143" Type="http://schemas.openxmlformats.org/officeDocument/2006/relationships/customXml" Target="../ink/ink1100.xml"/><Relationship Id="rId148" Type="http://schemas.openxmlformats.org/officeDocument/2006/relationships/image" Target="../media/image1074.png"/><Relationship Id="rId4" Type="http://schemas.openxmlformats.org/officeDocument/2006/relationships/customXml" Target="../ink/ink1028.xml"/><Relationship Id="rId9" Type="http://schemas.openxmlformats.org/officeDocument/2006/relationships/image" Target="../media/image1008.png"/><Relationship Id="rId13" Type="http://schemas.openxmlformats.org/officeDocument/2006/relationships/image" Target="../media/image1010.png"/><Relationship Id="rId18" Type="http://schemas.openxmlformats.org/officeDocument/2006/relationships/customXml" Target="../ink/ink1035.xml"/><Relationship Id="rId39" Type="http://schemas.openxmlformats.org/officeDocument/2006/relationships/image" Target="../media/image1023.png"/><Relationship Id="rId109" Type="http://schemas.openxmlformats.org/officeDocument/2006/relationships/image" Target="../media/image1058.png"/><Relationship Id="rId34" Type="http://schemas.openxmlformats.org/officeDocument/2006/relationships/customXml" Target="../ink/ink1043.xml"/><Relationship Id="rId50" Type="http://schemas.openxmlformats.org/officeDocument/2006/relationships/customXml" Target="../ink/ink1051.xml"/><Relationship Id="rId55" Type="http://schemas.openxmlformats.org/officeDocument/2006/relationships/image" Target="../media/image1031.png"/><Relationship Id="rId76" Type="http://schemas.openxmlformats.org/officeDocument/2006/relationships/customXml" Target="../ink/ink1064.xml"/><Relationship Id="rId97" Type="http://schemas.openxmlformats.org/officeDocument/2006/relationships/image" Target="../media/image1052.png"/><Relationship Id="rId104" Type="http://schemas.openxmlformats.org/officeDocument/2006/relationships/customXml" Target="../ink/ink1078.xml"/><Relationship Id="rId120" Type="http://schemas.openxmlformats.org/officeDocument/2006/relationships/customXml" Target="../ink/ink1086.xml"/><Relationship Id="rId125" Type="http://schemas.openxmlformats.org/officeDocument/2006/relationships/image" Target="../media/image1066.png"/><Relationship Id="rId141" Type="http://schemas.openxmlformats.org/officeDocument/2006/relationships/customXml" Target="../ink/ink1098.xml"/><Relationship Id="rId146" Type="http://schemas.openxmlformats.org/officeDocument/2006/relationships/image" Target="../media/image1073.png"/><Relationship Id="rId7" Type="http://schemas.openxmlformats.org/officeDocument/2006/relationships/image" Target="../media/image1007.png"/><Relationship Id="rId71" Type="http://schemas.openxmlformats.org/officeDocument/2006/relationships/image" Target="../media/image1039.png"/><Relationship Id="rId92" Type="http://schemas.openxmlformats.org/officeDocument/2006/relationships/customXml" Target="../ink/ink1072.xml"/><Relationship Id="rId2" Type="http://schemas.openxmlformats.org/officeDocument/2006/relationships/customXml" Target="../ink/ink1027.xml"/><Relationship Id="rId29" Type="http://schemas.openxmlformats.org/officeDocument/2006/relationships/image" Target="../media/image1018.png"/><Relationship Id="rId24" Type="http://schemas.openxmlformats.org/officeDocument/2006/relationships/customXml" Target="../ink/ink1038.xml"/><Relationship Id="rId40" Type="http://schemas.openxmlformats.org/officeDocument/2006/relationships/customXml" Target="../ink/ink1046.xml"/><Relationship Id="rId45" Type="http://schemas.openxmlformats.org/officeDocument/2006/relationships/image" Target="../media/image1026.png"/><Relationship Id="rId66" Type="http://schemas.openxmlformats.org/officeDocument/2006/relationships/customXml" Target="../ink/ink1059.xml"/><Relationship Id="rId87" Type="http://schemas.openxmlformats.org/officeDocument/2006/relationships/image" Target="../media/image1047.png"/><Relationship Id="rId110" Type="http://schemas.openxmlformats.org/officeDocument/2006/relationships/customXml" Target="../ink/ink1081.xml"/><Relationship Id="rId115" Type="http://schemas.openxmlformats.org/officeDocument/2006/relationships/image" Target="../media/image1061.png"/><Relationship Id="rId131" Type="http://schemas.openxmlformats.org/officeDocument/2006/relationships/customXml" Target="../ink/ink1092.xml"/><Relationship Id="rId136" Type="http://schemas.openxmlformats.org/officeDocument/2006/relationships/image" Target="../media/image1070.png"/><Relationship Id="rId61" Type="http://schemas.openxmlformats.org/officeDocument/2006/relationships/image" Target="../media/image1034.png"/><Relationship Id="rId82" Type="http://schemas.openxmlformats.org/officeDocument/2006/relationships/customXml" Target="../ink/ink1067.xml"/><Relationship Id="rId19" Type="http://schemas.openxmlformats.org/officeDocument/2006/relationships/image" Target="../media/image1013.png"/><Relationship Id="rId14" Type="http://schemas.openxmlformats.org/officeDocument/2006/relationships/customXml" Target="../ink/ink1033.xml"/><Relationship Id="rId30" Type="http://schemas.openxmlformats.org/officeDocument/2006/relationships/customXml" Target="../ink/ink1041.xml"/><Relationship Id="rId35" Type="http://schemas.openxmlformats.org/officeDocument/2006/relationships/image" Target="../media/image1021.png"/><Relationship Id="rId56" Type="http://schemas.openxmlformats.org/officeDocument/2006/relationships/customXml" Target="../ink/ink1054.xml"/><Relationship Id="rId77" Type="http://schemas.openxmlformats.org/officeDocument/2006/relationships/image" Target="../media/image1042.png"/><Relationship Id="rId100" Type="http://schemas.openxmlformats.org/officeDocument/2006/relationships/customXml" Target="../ink/ink1076.xml"/><Relationship Id="rId105" Type="http://schemas.openxmlformats.org/officeDocument/2006/relationships/image" Target="../media/image1056.png"/><Relationship Id="rId126" Type="http://schemas.openxmlformats.org/officeDocument/2006/relationships/customXml" Target="../ink/ink1089.xml"/><Relationship Id="rId147" Type="http://schemas.openxmlformats.org/officeDocument/2006/relationships/customXml" Target="../ink/ink1102.xml"/><Relationship Id="rId8" Type="http://schemas.openxmlformats.org/officeDocument/2006/relationships/customXml" Target="../ink/ink1030.xml"/><Relationship Id="rId51" Type="http://schemas.openxmlformats.org/officeDocument/2006/relationships/image" Target="../media/image1029.png"/><Relationship Id="rId72" Type="http://schemas.openxmlformats.org/officeDocument/2006/relationships/customXml" Target="../ink/ink1062.xml"/><Relationship Id="rId93" Type="http://schemas.openxmlformats.org/officeDocument/2006/relationships/image" Target="../media/image1050.png"/><Relationship Id="rId98" Type="http://schemas.openxmlformats.org/officeDocument/2006/relationships/customXml" Target="../ink/ink1075.xml"/><Relationship Id="rId121" Type="http://schemas.openxmlformats.org/officeDocument/2006/relationships/image" Target="../media/image1064.png"/><Relationship Id="rId142" Type="http://schemas.openxmlformats.org/officeDocument/2006/relationships/customXml" Target="../ink/ink1099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16.xml"/><Relationship Id="rId117" Type="http://schemas.openxmlformats.org/officeDocument/2006/relationships/image" Target="../media/image1133.png"/><Relationship Id="rId21" Type="http://schemas.openxmlformats.org/officeDocument/2006/relationships/image" Target="../media/image1085.png"/><Relationship Id="rId42" Type="http://schemas.openxmlformats.org/officeDocument/2006/relationships/customXml" Target="../ink/ink1124.xml"/><Relationship Id="rId47" Type="http://schemas.openxmlformats.org/officeDocument/2006/relationships/image" Target="../media/image1098.png"/><Relationship Id="rId63" Type="http://schemas.openxmlformats.org/officeDocument/2006/relationships/image" Target="../media/image1106.png"/><Relationship Id="rId68" Type="http://schemas.openxmlformats.org/officeDocument/2006/relationships/customXml" Target="../ink/ink1137.xml"/><Relationship Id="rId84" Type="http://schemas.openxmlformats.org/officeDocument/2006/relationships/customXml" Target="../ink/ink1145.xml"/><Relationship Id="rId89" Type="http://schemas.openxmlformats.org/officeDocument/2006/relationships/image" Target="../media/image1119.png"/><Relationship Id="rId112" Type="http://schemas.openxmlformats.org/officeDocument/2006/relationships/customXml" Target="../ink/ink1159.xml"/><Relationship Id="rId133" Type="http://schemas.openxmlformats.org/officeDocument/2006/relationships/customXml" Target="../ink/ink1170.xml"/><Relationship Id="rId138" Type="http://schemas.openxmlformats.org/officeDocument/2006/relationships/image" Target="../media/image1143.png"/><Relationship Id="rId154" Type="http://schemas.openxmlformats.org/officeDocument/2006/relationships/image" Target="../media/image1151.png"/><Relationship Id="rId159" Type="http://schemas.openxmlformats.org/officeDocument/2006/relationships/customXml" Target="../ink/ink1183.xml"/><Relationship Id="rId16" Type="http://schemas.openxmlformats.org/officeDocument/2006/relationships/customXml" Target="../ink/ink1111.xml"/><Relationship Id="rId107" Type="http://schemas.openxmlformats.org/officeDocument/2006/relationships/image" Target="../media/image1128.png"/><Relationship Id="rId11" Type="http://schemas.openxmlformats.org/officeDocument/2006/relationships/image" Target="../media/image1080.png"/><Relationship Id="rId32" Type="http://schemas.openxmlformats.org/officeDocument/2006/relationships/customXml" Target="../ink/ink1119.xml"/><Relationship Id="rId37" Type="http://schemas.openxmlformats.org/officeDocument/2006/relationships/image" Target="../media/image1093.png"/><Relationship Id="rId53" Type="http://schemas.openxmlformats.org/officeDocument/2006/relationships/image" Target="../media/image1101.png"/><Relationship Id="rId58" Type="http://schemas.openxmlformats.org/officeDocument/2006/relationships/customXml" Target="../ink/ink1132.xml"/><Relationship Id="rId74" Type="http://schemas.openxmlformats.org/officeDocument/2006/relationships/customXml" Target="../ink/ink1140.xml"/><Relationship Id="rId79" Type="http://schemas.openxmlformats.org/officeDocument/2006/relationships/image" Target="../media/image1114.png"/><Relationship Id="rId102" Type="http://schemas.openxmlformats.org/officeDocument/2006/relationships/customXml" Target="../ink/ink1154.xml"/><Relationship Id="rId123" Type="http://schemas.openxmlformats.org/officeDocument/2006/relationships/customXml" Target="../ink/ink1165.xml"/><Relationship Id="rId128" Type="http://schemas.openxmlformats.org/officeDocument/2006/relationships/image" Target="../media/image1138.png"/><Relationship Id="rId144" Type="http://schemas.openxmlformats.org/officeDocument/2006/relationships/image" Target="../media/image1146.png"/><Relationship Id="rId149" Type="http://schemas.openxmlformats.org/officeDocument/2006/relationships/customXml" Target="../ink/ink1178.xml"/><Relationship Id="rId5" Type="http://schemas.openxmlformats.org/officeDocument/2006/relationships/image" Target="../media/image1077.png"/><Relationship Id="rId90" Type="http://schemas.openxmlformats.org/officeDocument/2006/relationships/customXml" Target="../ink/ink1148.xml"/><Relationship Id="rId95" Type="http://schemas.openxmlformats.org/officeDocument/2006/relationships/image" Target="../media/image1122.png"/><Relationship Id="rId160" Type="http://schemas.openxmlformats.org/officeDocument/2006/relationships/image" Target="../media/image1154.png"/><Relationship Id="rId22" Type="http://schemas.openxmlformats.org/officeDocument/2006/relationships/customXml" Target="../ink/ink1114.xml"/><Relationship Id="rId27" Type="http://schemas.openxmlformats.org/officeDocument/2006/relationships/image" Target="../media/image1088.png"/><Relationship Id="rId43" Type="http://schemas.openxmlformats.org/officeDocument/2006/relationships/image" Target="../media/image1096.png"/><Relationship Id="rId48" Type="http://schemas.openxmlformats.org/officeDocument/2006/relationships/customXml" Target="../ink/ink1127.xml"/><Relationship Id="rId64" Type="http://schemas.openxmlformats.org/officeDocument/2006/relationships/customXml" Target="../ink/ink1135.xml"/><Relationship Id="rId69" Type="http://schemas.openxmlformats.org/officeDocument/2006/relationships/image" Target="../media/image1109.png"/><Relationship Id="rId113" Type="http://schemas.openxmlformats.org/officeDocument/2006/relationships/image" Target="../media/image1131.png"/><Relationship Id="rId118" Type="http://schemas.openxmlformats.org/officeDocument/2006/relationships/customXml" Target="../ink/ink1162.xml"/><Relationship Id="rId134" Type="http://schemas.openxmlformats.org/officeDocument/2006/relationships/image" Target="../media/image1141.png"/><Relationship Id="rId139" Type="http://schemas.openxmlformats.org/officeDocument/2006/relationships/customXml" Target="../ink/ink1173.xml"/><Relationship Id="rId80" Type="http://schemas.openxmlformats.org/officeDocument/2006/relationships/customXml" Target="../ink/ink1143.xml"/><Relationship Id="rId85" Type="http://schemas.openxmlformats.org/officeDocument/2006/relationships/image" Target="../media/image1117.png"/><Relationship Id="rId150" Type="http://schemas.openxmlformats.org/officeDocument/2006/relationships/image" Target="../media/image1149.png"/><Relationship Id="rId155" Type="http://schemas.openxmlformats.org/officeDocument/2006/relationships/customXml" Target="../ink/ink1181.xml"/><Relationship Id="rId12" Type="http://schemas.openxmlformats.org/officeDocument/2006/relationships/customXml" Target="../ink/ink1109.xml"/><Relationship Id="rId17" Type="http://schemas.openxmlformats.org/officeDocument/2006/relationships/image" Target="../media/image1083.png"/><Relationship Id="rId33" Type="http://schemas.openxmlformats.org/officeDocument/2006/relationships/image" Target="../media/image1091.png"/><Relationship Id="rId38" Type="http://schemas.openxmlformats.org/officeDocument/2006/relationships/customXml" Target="../ink/ink1122.xml"/><Relationship Id="rId59" Type="http://schemas.openxmlformats.org/officeDocument/2006/relationships/image" Target="../media/image1104.png"/><Relationship Id="rId103" Type="http://schemas.openxmlformats.org/officeDocument/2006/relationships/image" Target="../media/image1126.png"/><Relationship Id="rId108" Type="http://schemas.openxmlformats.org/officeDocument/2006/relationships/customXml" Target="../ink/ink1157.xml"/><Relationship Id="rId124" Type="http://schemas.openxmlformats.org/officeDocument/2006/relationships/image" Target="../media/image1136.png"/><Relationship Id="rId129" Type="http://schemas.openxmlformats.org/officeDocument/2006/relationships/customXml" Target="../ink/ink1168.xml"/><Relationship Id="rId20" Type="http://schemas.openxmlformats.org/officeDocument/2006/relationships/customXml" Target="../ink/ink1113.xml"/><Relationship Id="rId41" Type="http://schemas.openxmlformats.org/officeDocument/2006/relationships/image" Target="../media/image1095.png"/><Relationship Id="rId54" Type="http://schemas.openxmlformats.org/officeDocument/2006/relationships/customXml" Target="../ink/ink1130.xml"/><Relationship Id="rId62" Type="http://schemas.openxmlformats.org/officeDocument/2006/relationships/customXml" Target="../ink/ink1134.xml"/><Relationship Id="rId70" Type="http://schemas.openxmlformats.org/officeDocument/2006/relationships/customXml" Target="../ink/ink1138.xml"/><Relationship Id="rId75" Type="http://schemas.openxmlformats.org/officeDocument/2006/relationships/image" Target="../media/image1112.png"/><Relationship Id="rId83" Type="http://schemas.openxmlformats.org/officeDocument/2006/relationships/image" Target="../media/image1116.png"/><Relationship Id="rId88" Type="http://schemas.openxmlformats.org/officeDocument/2006/relationships/customXml" Target="../ink/ink1147.xml"/><Relationship Id="rId91" Type="http://schemas.openxmlformats.org/officeDocument/2006/relationships/image" Target="../media/image1120.png"/><Relationship Id="rId96" Type="http://schemas.openxmlformats.org/officeDocument/2006/relationships/customXml" Target="../ink/ink1151.xml"/><Relationship Id="rId111" Type="http://schemas.openxmlformats.org/officeDocument/2006/relationships/image" Target="../media/image1130.png"/><Relationship Id="rId132" Type="http://schemas.openxmlformats.org/officeDocument/2006/relationships/image" Target="../media/image1140.png"/><Relationship Id="rId140" Type="http://schemas.openxmlformats.org/officeDocument/2006/relationships/image" Target="../media/image1144.png"/><Relationship Id="rId145" Type="http://schemas.openxmlformats.org/officeDocument/2006/relationships/customXml" Target="../ink/ink1176.xml"/><Relationship Id="rId153" Type="http://schemas.openxmlformats.org/officeDocument/2006/relationships/customXml" Target="../ink/ink1180.xml"/><Relationship Id="rId161" Type="http://schemas.openxmlformats.org/officeDocument/2006/relationships/customXml" Target="../ink/ink118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06.xml"/><Relationship Id="rId15" Type="http://schemas.openxmlformats.org/officeDocument/2006/relationships/image" Target="../media/image1082.png"/><Relationship Id="rId23" Type="http://schemas.openxmlformats.org/officeDocument/2006/relationships/image" Target="../media/image1086.png"/><Relationship Id="rId28" Type="http://schemas.openxmlformats.org/officeDocument/2006/relationships/customXml" Target="../ink/ink1117.xml"/><Relationship Id="rId36" Type="http://schemas.openxmlformats.org/officeDocument/2006/relationships/customXml" Target="../ink/ink1121.xml"/><Relationship Id="rId49" Type="http://schemas.openxmlformats.org/officeDocument/2006/relationships/image" Target="../media/image1099.png"/><Relationship Id="rId57" Type="http://schemas.openxmlformats.org/officeDocument/2006/relationships/image" Target="../media/image1103.png"/><Relationship Id="rId106" Type="http://schemas.openxmlformats.org/officeDocument/2006/relationships/customXml" Target="../ink/ink1156.xml"/><Relationship Id="rId114" Type="http://schemas.openxmlformats.org/officeDocument/2006/relationships/customXml" Target="../ink/ink1160.xml"/><Relationship Id="rId119" Type="http://schemas.openxmlformats.org/officeDocument/2006/relationships/image" Target="../media/image1134.png"/><Relationship Id="rId127" Type="http://schemas.openxmlformats.org/officeDocument/2006/relationships/customXml" Target="../ink/ink1167.xml"/><Relationship Id="rId10" Type="http://schemas.openxmlformats.org/officeDocument/2006/relationships/customXml" Target="../ink/ink1108.xml"/><Relationship Id="rId31" Type="http://schemas.openxmlformats.org/officeDocument/2006/relationships/image" Target="../media/image1090.png"/><Relationship Id="rId44" Type="http://schemas.openxmlformats.org/officeDocument/2006/relationships/customXml" Target="../ink/ink1125.xml"/><Relationship Id="rId52" Type="http://schemas.openxmlformats.org/officeDocument/2006/relationships/customXml" Target="../ink/ink1129.xml"/><Relationship Id="rId60" Type="http://schemas.openxmlformats.org/officeDocument/2006/relationships/customXml" Target="../ink/ink1133.xml"/><Relationship Id="rId65" Type="http://schemas.openxmlformats.org/officeDocument/2006/relationships/image" Target="../media/image1107.png"/><Relationship Id="rId73" Type="http://schemas.openxmlformats.org/officeDocument/2006/relationships/image" Target="../media/image1111.png"/><Relationship Id="rId78" Type="http://schemas.openxmlformats.org/officeDocument/2006/relationships/customXml" Target="../ink/ink1142.xml"/><Relationship Id="rId81" Type="http://schemas.openxmlformats.org/officeDocument/2006/relationships/image" Target="../media/image1115.png"/><Relationship Id="rId86" Type="http://schemas.openxmlformats.org/officeDocument/2006/relationships/customXml" Target="../ink/ink1146.xml"/><Relationship Id="rId94" Type="http://schemas.openxmlformats.org/officeDocument/2006/relationships/customXml" Target="../ink/ink1150.xml"/><Relationship Id="rId99" Type="http://schemas.openxmlformats.org/officeDocument/2006/relationships/image" Target="../media/image1124.png"/><Relationship Id="rId101" Type="http://schemas.openxmlformats.org/officeDocument/2006/relationships/image" Target="../media/image1125.png"/><Relationship Id="rId122" Type="http://schemas.openxmlformats.org/officeDocument/2006/relationships/image" Target="../media/image1135.png"/><Relationship Id="rId130" Type="http://schemas.openxmlformats.org/officeDocument/2006/relationships/image" Target="../media/image1139.png"/><Relationship Id="rId135" Type="http://schemas.openxmlformats.org/officeDocument/2006/relationships/customXml" Target="../ink/ink1171.xml"/><Relationship Id="rId143" Type="http://schemas.openxmlformats.org/officeDocument/2006/relationships/customXml" Target="../ink/ink1175.xml"/><Relationship Id="rId148" Type="http://schemas.openxmlformats.org/officeDocument/2006/relationships/image" Target="../media/image1148.png"/><Relationship Id="rId151" Type="http://schemas.openxmlformats.org/officeDocument/2006/relationships/customXml" Target="../ink/ink1179.xml"/><Relationship Id="rId156" Type="http://schemas.openxmlformats.org/officeDocument/2006/relationships/image" Target="../media/image1152.png"/><Relationship Id="rId4" Type="http://schemas.openxmlformats.org/officeDocument/2006/relationships/customXml" Target="../ink/ink1105.xml"/><Relationship Id="rId9" Type="http://schemas.openxmlformats.org/officeDocument/2006/relationships/image" Target="../media/image1079.png"/><Relationship Id="rId13" Type="http://schemas.openxmlformats.org/officeDocument/2006/relationships/image" Target="../media/image1081.png"/><Relationship Id="rId18" Type="http://schemas.openxmlformats.org/officeDocument/2006/relationships/customXml" Target="../ink/ink1112.xml"/><Relationship Id="rId39" Type="http://schemas.openxmlformats.org/officeDocument/2006/relationships/image" Target="../media/image1094.png"/><Relationship Id="rId109" Type="http://schemas.openxmlformats.org/officeDocument/2006/relationships/image" Target="../media/image1129.png"/><Relationship Id="rId34" Type="http://schemas.openxmlformats.org/officeDocument/2006/relationships/customXml" Target="../ink/ink1120.xml"/><Relationship Id="rId50" Type="http://schemas.openxmlformats.org/officeDocument/2006/relationships/customXml" Target="../ink/ink1128.xml"/><Relationship Id="rId55" Type="http://schemas.openxmlformats.org/officeDocument/2006/relationships/image" Target="../media/image1102.png"/><Relationship Id="rId76" Type="http://schemas.openxmlformats.org/officeDocument/2006/relationships/customXml" Target="../ink/ink1141.xml"/><Relationship Id="rId97" Type="http://schemas.openxmlformats.org/officeDocument/2006/relationships/image" Target="../media/image1123.png"/><Relationship Id="rId104" Type="http://schemas.openxmlformats.org/officeDocument/2006/relationships/customXml" Target="../ink/ink1155.xml"/><Relationship Id="rId120" Type="http://schemas.openxmlformats.org/officeDocument/2006/relationships/customXml" Target="../ink/ink1163.xml"/><Relationship Id="rId125" Type="http://schemas.openxmlformats.org/officeDocument/2006/relationships/customXml" Target="../ink/ink1166.xml"/><Relationship Id="rId141" Type="http://schemas.openxmlformats.org/officeDocument/2006/relationships/customXml" Target="../ink/ink1174.xml"/><Relationship Id="rId146" Type="http://schemas.openxmlformats.org/officeDocument/2006/relationships/image" Target="../media/image1147.png"/><Relationship Id="rId7" Type="http://schemas.openxmlformats.org/officeDocument/2006/relationships/image" Target="../media/image1078.png"/><Relationship Id="rId71" Type="http://schemas.openxmlformats.org/officeDocument/2006/relationships/image" Target="../media/image1110.png"/><Relationship Id="rId92" Type="http://schemas.openxmlformats.org/officeDocument/2006/relationships/customXml" Target="../ink/ink1149.xml"/><Relationship Id="rId162" Type="http://schemas.openxmlformats.org/officeDocument/2006/relationships/image" Target="../media/image1155.png"/><Relationship Id="rId2" Type="http://schemas.openxmlformats.org/officeDocument/2006/relationships/customXml" Target="../ink/ink1104.xml"/><Relationship Id="rId29" Type="http://schemas.openxmlformats.org/officeDocument/2006/relationships/image" Target="../media/image1089.png"/><Relationship Id="rId24" Type="http://schemas.openxmlformats.org/officeDocument/2006/relationships/customXml" Target="../ink/ink1115.xml"/><Relationship Id="rId40" Type="http://schemas.openxmlformats.org/officeDocument/2006/relationships/customXml" Target="../ink/ink1123.xml"/><Relationship Id="rId45" Type="http://schemas.openxmlformats.org/officeDocument/2006/relationships/image" Target="../media/image1097.png"/><Relationship Id="rId66" Type="http://schemas.openxmlformats.org/officeDocument/2006/relationships/customXml" Target="../ink/ink1136.xml"/><Relationship Id="rId87" Type="http://schemas.openxmlformats.org/officeDocument/2006/relationships/image" Target="../media/image1118.png"/><Relationship Id="rId110" Type="http://schemas.openxmlformats.org/officeDocument/2006/relationships/customXml" Target="../ink/ink1158.xml"/><Relationship Id="rId115" Type="http://schemas.openxmlformats.org/officeDocument/2006/relationships/image" Target="../media/image1132.png"/><Relationship Id="rId131" Type="http://schemas.openxmlformats.org/officeDocument/2006/relationships/customXml" Target="../ink/ink1169.xml"/><Relationship Id="rId136" Type="http://schemas.openxmlformats.org/officeDocument/2006/relationships/image" Target="../media/image1142.png"/><Relationship Id="rId157" Type="http://schemas.openxmlformats.org/officeDocument/2006/relationships/customXml" Target="../ink/ink1182.xml"/><Relationship Id="rId61" Type="http://schemas.openxmlformats.org/officeDocument/2006/relationships/image" Target="../media/image1105.png"/><Relationship Id="rId82" Type="http://schemas.openxmlformats.org/officeDocument/2006/relationships/customXml" Target="../ink/ink1144.xml"/><Relationship Id="rId152" Type="http://schemas.openxmlformats.org/officeDocument/2006/relationships/image" Target="../media/image1150.png"/><Relationship Id="rId19" Type="http://schemas.openxmlformats.org/officeDocument/2006/relationships/image" Target="../media/image1084.png"/><Relationship Id="rId14" Type="http://schemas.openxmlformats.org/officeDocument/2006/relationships/customXml" Target="../ink/ink1110.xml"/><Relationship Id="rId30" Type="http://schemas.openxmlformats.org/officeDocument/2006/relationships/customXml" Target="../ink/ink1118.xml"/><Relationship Id="rId35" Type="http://schemas.openxmlformats.org/officeDocument/2006/relationships/image" Target="../media/image1092.png"/><Relationship Id="rId56" Type="http://schemas.openxmlformats.org/officeDocument/2006/relationships/customXml" Target="../ink/ink1131.xml"/><Relationship Id="rId77" Type="http://schemas.openxmlformats.org/officeDocument/2006/relationships/image" Target="../media/image1113.png"/><Relationship Id="rId100" Type="http://schemas.openxmlformats.org/officeDocument/2006/relationships/customXml" Target="../ink/ink1153.xml"/><Relationship Id="rId105" Type="http://schemas.openxmlformats.org/officeDocument/2006/relationships/image" Target="../media/image1127.png"/><Relationship Id="rId126" Type="http://schemas.openxmlformats.org/officeDocument/2006/relationships/image" Target="../media/image1137.png"/><Relationship Id="rId147" Type="http://schemas.openxmlformats.org/officeDocument/2006/relationships/customXml" Target="../ink/ink1177.xml"/><Relationship Id="rId8" Type="http://schemas.openxmlformats.org/officeDocument/2006/relationships/customXml" Target="../ink/ink1107.xml"/><Relationship Id="rId51" Type="http://schemas.openxmlformats.org/officeDocument/2006/relationships/image" Target="../media/image1100.png"/><Relationship Id="rId72" Type="http://schemas.openxmlformats.org/officeDocument/2006/relationships/customXml" Target="../ink/ink1139.xml"/><Relationship Id="rId93" Type="http://schemas.openxmlformats.org/officeDocument/2006/relationships/image" Target="../media/image1121.png"/><Relationship Id="rId98" Type="http://schemas.openxmlformats.org/officeDocument/2006/relationships/customXml" Target="../ink/ink1152.xml"/><Relationship Id="rId121" Type="http://schemas.openxmlformats.org/officeDocument/2006/relationships/customXml" Target="../ink/ink1164.xml"/><Relationship Id="rId142" Type="http://schemas.openxmlformats.org/officeDocument/2006/relationships/image" Target="../media/image1145.png"/><Relationship Id="rId3" Type="http://schemas.openxmlformats.org/officeDocument/2006/relationships/image" Target="../media/image1076.png"/><Relationship Id="rId25" Type="http://schemas.openxmlformats.org/officeDocument/2006/relationships/image" Target="../media/image1087.png"/><Relationship Id="rId46" Type="http://schemas.openxmlformats.org/officeDocument/2006/relationships/customXml" Target="../ink/ink1126.xml"/><Relationship Id="rId67" Type="http://schemas.openxmlformats.org/officeDocument/2006/relationships/image" Target="../media/image1108.png"/><Relationship Id="rId116" Type="http://schemas.openxmlformats.org/officeDocument/2006/relationships/customXml" Target="../ink/ink1161.xml"/><Relationship Id="rId137" Type="http://schemas.openxmlformats.org/officeDocument/2006/relationships/customXml" Target="../ink/ink1172.xml"/><Relationship Id="rId158" Type="http://schemas.openxmlformats.org/officeDocument/2006/relationships/image" Target="../media/image1153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61.png"/><Relationship Id="rId18" Type="http://schemas.openxmlformats.org/officeDocument/2006/relationships/customXml" Target="../ink/ink1193.xml"/><Relationship Id="rId26" Type="http://schemas.openxmlformats.org/officeDocument/2006/relationships/customXml" Target="../ink/ink1197.xml"/><Relationship Id="rId39" Type="http://schemas.openxmlformats.org/officeDocument/2006/relationships/image" Target="../media/image1174.png"/><Relationship Id="rId21" Type="http://schemas.openxmlformats.org/officeDocument/2006/relationships/image" Target="../media/image1165.png"/><Relationship Id="rId34" Type="http://schemas.openxmlformats.org/officeDocument/2006/relationships/customXml" Target="../ink/ink1201.xml"/><Relationship Id="rId42" Type="http://schemas.openxmlformats.org/officeDocument/2006/relationships/customXml" Target="../ink/ink1205.xml"/><Relationship Id="rId47" Type="http://schemas.openxmlformats.org/officeDocument/2006/relationships/image" Target="../media/image1178.png"/><Relationship Id="rId50" Type="http://schemas.openxmlformats.org/officeDocument/2006/relationships/customXml" Target="../ink/ink1209.xml"/><Relationship Id="rId55" Type="http://schemas.openxmlformats.org/officeDocument/2006/relationships/image" Target="../media/image1182.png"/><Relationship Id="rId63" Type="http://schemas.openxmlformats.org/officeDocument/2006/relationships/image" Target="../media/image1186.png"/><Relationship Id="rId7" Type="http://schemas.openxmlformats.org/officeDocument/2006/relationships/image" Target="../media/image1158.png"/><Relationship Id="rId2" Type="http://schemas.openxmlformats.org/officeDocument/2006/relationships/customXml" Target="../ink/ink1185.xml"/><Relationship Id="rId16" Type="http://schemas.openxmlformats.org/officeDocument/2006/relationships/customXml" Target="../ink/ink1192.xml"/><Relationship Id="rId20" Type="http://schemas.openxmlformats.org/officeDocument/2006/relationships/customXml" Target="../ink/ink1194.xml"/><Relationship Id="rId29" Type="http://schemas.openxmlformats.org/officeDocument/2006/relationships/image" Target="../media/image1169.png"/><Relationship Id="rId41" Type="http://schemas.openxmlformats.org/officeDocument/2006/relationships/image" Target="../media/image1175.png"/><Relationship Id="rId54" Type="http://schemas.openxmlformats.org/officeDocument/2006/relationships/customXml" Target="../ink/ink1211.xml"/><Relationship Id="rId62" Type="http://schemas.openxmlformats.org/officeDocument/2006/relationships/customXml" Target="../ink/ink12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87.xml"/><Relationship Id="rId11" Type="http://schemas.openxmlformats.org/officeDocument/2006/relationships/image" Target="../media/image1160.png"/><Relationship Id="rId24" Type="http://schemas.openxmlformats.org/officeDocument/2006/relationships/customXml" Target="../ink/ink1196.xml"/><Relationship Id="rId32" Type="http://schemas.openxmlformats.org/officeDocument/2006/relationships/customXml" Target="../ink/ink1200.xml"/><Relationship Id="rId37" Type="http://schemas.openxmlformats.org/officeDocument/2006/relationships/image" Target="../media/image1173.png"/><Relationship Id="rId40" Type="http://schemas.openxmlformats.org/officeDocument/2006/relationships/customXml" Target="../ink/ink1204.xml"/><Relationship Id="rId45" Type="http://schemas.openxmlformats.org/officeDocument/2006/relationships/image" Target="../media/image1177.png"/><Relationship Id="rId53" Type="http://schemas.openxmlformats.org/officeDocument/2006/relationships/image" Target="../media/image1181.png"/><Relationship Id="rId58" Type="http://schemas.openxmlformats.org/officeDocument/2006/relationships/customXml" Target="../ink/ink1213.xml"/><Relationship Id="rId5" Type="http://schemas.openxmlformats.org/officeDocument/2006/relationships/image" Target="../media/image1157.png"/><Relationship Id="rId15" Type="http://schemas.openxmlformats.org/officeDocument/2006/relationships/image" Target="../media/image1162.png"/><Relationship Id="rId23" Type="http://schemas.openxmlformats.org/officeDocument/2006/relationships/image" Target="../media/image1166.png"/><Relationship Id="rId28" Type="http://schemas.openxmlformats.org/officeDocument/2006/relationships/customXml" Target="../ink/ink1198.xml"/><Relationship Id="rId36" Type="http://schemas.openxmlformats.org/officeDocument/2006/relationships/customXml" Target="../ink/ink1202.xml"/><Relationship Id="rId49" Type="http://schemas.openxmlformats.org/officeDocument/2006/relationships/image" Target="../media/image1179.png"/><Relationship Id="rId57" Type="http://schemas.openxmlformats.org/officeDocument/2006/relationships/image" Target="../media/image1183.png"/><Relationship Id="rId61" Type="http://schemas.openxmlformats.org/officeDocument/2006/relationships/image" Target="../media/image1185.png"/><Relationship Id="rId10" Type="http://schemas.openxmlformats.org/officeDocument/2006/relationships/customXml" Target="../ink/ink1189.xml"/><Relationship Id="rId19" Type="http://schemas.openxmlformats.org/officeDocument/2006/relationships/image" Target="../media/image1164.png"/><Relationship Id="rId31" Type="http://schemas.openxmlformats.org/officeDocument/2006/relationships/image" Target="../media/image1170.png"/><Relationship Id="rId44" Type="http://schemas.openxmlformats.org/officeDocument/2006/relationships/customXml" Target="../ink/ink1206.xml"/><Relationship Id="rId52" Type="http://schemas.openxmlformats.org/officeDocument/2006/relationships/customXml" Target="../ink/ink1210.xml"/><Relationship Id="rId60" Type="http://schemas.openxmlformats.org/officeDocument/2006/relationships/customXml" Target="../ink/ink1214.xml"/><Relationship Id="rId4" Type="http://schemas.openxmlformats.org/officeDocument/2006/relationships/customXml" Target="../ink/ink1186.xml"/><Relationship Id="rId9" Type="http://schemas.openxmlformats.org/officeDocument/2006/relationships/image" Target="../media/image1159.png"/><Relationship Id="rId14" Type="http://schemas.openxmlformats.org/officeDocument/2006/relationships/customXml" Target="../ink/ink1191.xml"/><Relationship Id="rId22" Type="http://schemas.openxmlformats.org/officeDocument/2006/relationships/customXml" Target="../ink/ink1195.xml"/><Relationship Id="rId27" Type="http://schemas.openxmlformats.org/officeDocument/2006/relationships/image" Target="../media/image1168.png"/><Relationship Id="rId30" Type="http://schemas.openxmlformats.org/officeDocument/2006/relationships/customXml" Target="../ink/ink1199.xml"/><Relationship Id="rId35" Type="http://schemas.openxmlformats.org/officeDocument/2006/relationships/image" Target="../media/image1172.png"/><Relationship Id="rId43" Type="http://schemas.openxmlformats.org/officeDocument/2006/relationships/image" Target="../media/image1176.png"/><Relationship Id="rId48" Type="http://schemas.openxmlformats.org/officeDocument/2006/relationships/customXml" Target="../ink/ink1208.xml"/><Relationship Id="rId56" Type="http://schemas.openxmlformats.org/officeDocument/2006/relationships/customXml" Target="../ink/ink1212.xml"/><Relationship Id="rId8" Type="http://schemas.openxmlformats.org/officeDocument/2006/relationships/customXml" Target="../ink/ink1188.xml"/><Relationship Id="rId51" Type="http://schemas.openxmlformats.org/officeDocument/2006/relationships/image" Target="../media/image1180.png"/><Relationship Id="rId3" Type="http://schemas.openxmlformats.org/officeDocument/2006/relationships/image" Target="../media/image1156.png"/><Relationship Id="rId12" Type="http://schemas.openxmlformats.org/officeDocument/2006/relationships/customXml" Target="../ink/ink1190.xml"/><Relationship Id="rId17" Type="http://schemas.openxmlformats.org/officeDocument/2006/relationships/image" Target="../media/image1163.png"/><Relationship Id="rId25" Type="http://schemas.openxmlformats.org/officeDocument/2006/relationships/image" Target="../media/image1167.png"/><Relationship Id="rId33" Type="http://schemas.openxmlformats.org/officeDocument/2006/relationships/image" Target="../media/image1171.png"/><Relationship Id="rId38" Type="http://schemas.openxmlformats.org/officeDocument/2006/relationships/customXml" Target="../ink/ink1203.xml"/><Relationship Id="rId46" Type="http://schemas.openxmlformats.org/officeDocument/2006/relationships/customXml" Target="../ink/ink1207.xml"/><Relationship Id="rId59" Type="http://schemas.openxmlformats.org/officeDocument/2006/relationships/image" Target="../media/image1184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41.png"/><Relationship Id="rId21" Type="http://schemas.openxmlformats.org/officeDocument/2006/relationships/image" Target="../media/image1194.png"/><Relationship Id="rId42" Type="http://schemas.openxmlformats.org/officeDocument/2006/relationships/customXml" Target="../ink/ink1236.xml"/><Relationship Id="rId63" Type="http://schemas.openxmlformats.org/officeDocument/2006/relationships/customXml" Target="../ink/ink1247.xml"/><Relationship Id="rId84" Type="http://schemas.openxmlformats.org/officeDocument/2006/relationships/customXml" Target="../ink/ink1258.xml"/><Relationship Id="rId138" Type="http://schemas.openxmlformats.org/officeDocument/2006/relationships/customXml" Target="../ink/ink1285.xml"/><Relationship Id="rId159" Type="http://schemas.openxmlformats.org/officeDocument/2006/relationships/image" Target="../media/image1262.png"/><Relationship Id="rId170" Type="http://schemas.openxmlformats.org/officeDocument/2006/relationships/customXml" Target="../ink/ink1301.xml"/><Relationship Id="rId191" Type="http://schemas.openxmlformats.org/officeDocument/2006/relationships/customXml" Target="../ink/ink1312.xml"/><Relationship Id="rId205" Type="http://schemas.openxmlformats.org/officeDocument/2006/relationships/customXml" Target="../ink/ink1319.xml"/><Relationship Id="rId107" Type="http://schemas.openxmlformats.org/officeDocument/2006/relationships/image" Target="../media/image1236.png"/><Relationship Id="rId11" Type="http://schemas.openxmlformats.org/officeDocument/2006/relationships/image" Target="../media/image1191.png"/><Relationship Id="rId32" Type="http://schemas.openxmlformats.org/officeDocument/2006/relationships/customXml" Target="../ink/ink1231.xml"/><Relationship Id="rId53" Type="http://schemas.openxmlformats.org/officeDocument/2006/relationships/customXml" Target="../ink/ink1242.xml"/><Relationship Id="rId74" Type="http://schemas.openxmlformats.org/officeDocument/2006/relationships/customXml" Target="../ink/ink1253.xml"/><Relationship Id="rId128" Type="http://schemas.openxmlformats.org/officeDocument/2006/relationships/customXml" Target="../ink/ink1280.xml"/><Relationship Id="rId149" Type="http://schemas.openxmlformats.org/officeDocument/2006/relationships/image" Target="../media/image1257.png"/><Relationship Id="rId5" Type="http://schemas.openxmlformats.org/officeDocument/2006/relationships/image" Target="../media/image1188.png"/><Relationship Id="rId90" Type="http://schemas.openxmlformats.org/officeDocument/2006/relationships/customXml" Target="../ink/ink1261.xml"/><Relationship Id="rId95" Type="http://schemas.openxmlformats.org/officeDocument/2006/relationships/image" Target="../media/image1230.png"/><Relationship Id="rId160" Type="http://schemas.openxmlformats.org/officeDocument/2006/relationships/customXml" Target="../ink/ink1296.xml"/><Relationship Id="rId165" Type="http://schemas.openxmlformats.org/officeDocument/2006/relationships/image" Target="../media/image1265.png"/><Relationship Id="rId181" Type="http://schemas.openxmlformats.org/officeDocument/2006/relationships/customXml" Target="../ink/ink1307.xml"/><Relationship Id="rId186" Type="http://schemas.openxmlformats.org/officeDocument/2006/relationships/image" Target="../media/image1275.png"/><Relationship Id="rId216" Type="http://schemas.openxmlformats.org/officeDocument/2006/relationships/image" Target="../media/image1290.png"/><Relationship Id="rId211" Type="http://schemas.openxmlformats.org/officeDocument/2006/relationships/customXml" Target="../ink/ink1322.xml"/><Relationship Id="rId22" Type="http://schemas.openxmlformats.org/officeDocument/2006/relationships/customXml" Target="../ink/ink1226.xml"/><Relationship Id="rId27" Type="http://schemas.openxmlformats.org/officeDocument/2006/relationships/image" Target="../media/image1197.png"/><Relationship Id="rId43" Type="http://schemas.openxmlformats.org/officeDocument/2006/relationships/image" Target="../media/image1205.png"/><Relationship Id="rId48" Type="http://schemas.openxmlformats.org/officeDocument/2006/relationships/image" Target="../media/image1207.png"/><Relationship Id="rId64" Type="http://schemas.openxmlformats.org/officeDocument/2006/relationships/image" Target="../media/image1215.png"/><Relationship Id="rId69" Type="http://schemas.openxmlformats.org/officeDocument/2006/relationships/image" Target="../media/image1217.png"/><Relationship Id="rId113" Type="http://schemas.openxmlformats.org/officeDocument/2006/relationships/image" Target="../media/image1239.png"/><Relationship Id="rId118" Type="http://schemas.openxmlformats.org/officeDocument/2006/relationships/customXml" Target="../ink/ink1275.xml"/><Relationship Id="rId134" Type="http://schemas.openxmlformats.org/officeDocument/2006/relationships/customXml" Target="../ink/ink1283.xml"/><Relationship Id="rId139" Type="http://schemas.openxmlformats.org/officeDocument/2006/relationships/image" Target="../media/image1252.png"/><Relationship Id="rId80" Type="http://schemas.openxmlformats.org/officeDocument/2006/relationships/customXml" Target="../ink/ink1256.xml"/><Relationship Id="rId85" Type="http://schemas.openxmlformats.org/officeDocument/2006/relationships/image" Target="../media/image1225.png"/><Relationship Id="rId150" Type="http://schemas.openxmlformats.org/officeDocument/2006/relationships/customXml" Target="../ink/ink1291.xml"/><Relationship Id="rId155" Type="http://schemas.openxmlformats.org/officeDocument/2006/relationships/image" Target="../media/image1260.png"/><Relationship Id="rId171" Type="http://schemas.openxmlformats.org/officeDocument/2006/relationships/image" Target="../media/image1268.png"/><Relationship Id="rId176" Type="http://schemas.openxmlformats.org/officeDocument/2006/relationships/image" Target="../media/image1270.png"/><Relationship Id="rId192" Type="http://schemas.openxmlformats.org/officeDocument/2006/relationships/image" Target="../media/image1278.png"/><Relationship Id="rId197" Type="http://schemas.openxmlformats.org/officeDocument/2006/relationships/customXml" Target="../ink/ink1315.xml"/><Relationship Id="rId206" Type="http://schemas.openxmlformats.org/officeDocument/2006/relationships/image" Target="../media/image1285.png"/><Relationship Id="rId201" Type="http://schemas.openxmlformats.org/officeDocument/2006/relationships/customXml" Target="../ink/ink1317.xml"/><Relationship Id="rId12" Type="http://schemas.openxmlformats.org/officeDocument/2006/relationships/customXml" Target="../ink/ink1221.xml"/><Relationship Id="rId17" Type="http://schemas.openxmlformats.org/officeDocument/2006/relationships/image" Target="../media/image1129.png"/><Relationship Id="rId33" Type="http://schemas.openxmlformats.org/officeDocument/2006/relationships/image" Target="../media/image1200.png"/><Relationship Id="rId38" Type="http://schemas.openxmlformats.org/officeDocument/2006/relationships/customXml" Target="../ink/ink1234.xml"/><Relationship Id="rId59" Type="http://schemas.openxmlformats.org/officeDocument/2006/relationships/customXml" Target="../ink/ink1245.xml"/><Relationship Id="rId103" Type="http://schemas.openxmlformats.org/officeDocument/2006/relationships/image" Target="../media/image1234.png"/><Relationship Id="rId108" Type="http://schemas.openxmlformats.org/officeDocument/2006/relationships/customXml" Target="../ink/ink1270.xml"/><Relationship Id="rId124" Type="http://schemas.openxmlformats.org/officeDocument/2006/relationships/customXml" Target="../ink/ink1278.xml"/><Relationship Id="rId129" Type="http://schemas.openxmlformats.org/officeDocument/2006/relationships/image" Target="../media/image1247.png"/><Relationship Id="rId54" Type="http://schemas.openxmlformats.org/officeDocument/2006/relationships/image" Target="../media/image1210.png"/><Relationship Id="rId70" Type="http://schemas.openxmlformats.org/officeDocument/2006/relationships/customXml" Target="../ink/ink1251.xml"/><Relationship Id="rId75" Type="http://schemas.openxmlformats.org/officeDocument/2006/relationships/image" Target="../media/image1220.png"/><Relationship Id="rId91" Type="http://schemas.openxmlformats.org/officeDocument/2006/relationships/image" Target="../media/image1228.png"/><Relationship Id="rId96" Type="http://schemas.openxmlformats.org/officeDocument/2006/relationships/customXml" Target="../ink/ink1264.xml"/><Relationship Id="rId140" Type="http://schemas.openxmlformats.org/officeDocument/2006/relationships/customXml" Target="../ink/ink1286.xml"/><Relationship Id="rId145" Type="http://schemas.openxmlformats.org/officeDocument/2006/relationships/image" Target="../media/image1255.png"/><Relationship Id="rId161" Type="http://schemas.openxmlformats.org/officeDocument/2006/relationships/image" Target="../media/image1263.png"/><Relationship Id="rId166" Type="http://schemas.openxmlformats.org/officeDocument/2006/relationships/customXml" Target="../ink/ink1299.xml"/><Relationship Id="rId182" Type="http://schemas.openxmlformats.org/officeDocument/2006/relationships/image" Target="../media/image1273.png"/><Relationship Id="rId187" Type="http://schemas.openxmlformats.org/officeDocument/2006/relationships/customXml" Target="../ink/ink1310.xml"/><Relationship Id="rId217" Type="http://schemas.openxmlformats.org/officeDocument/2006/relationships/customXml" Target="../ink/ink13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18.xml"/><Relationship Id="rId212" Type="http://schemas.openxmlformats.org/officeDocument/2006/relationships/image" Target="../media/image1288.png"/><Relationship Id="rId23" Type="http://schemas.openxmlformats.org/officeDocument/2006/relationships/image" Target="../media/image1195.png"/><Relationship Id="rId28" Type="http://schemas.openxmlformats.org/officeDocument/2006/relationships/customXml" Target="../ink/ink1229.xml"/><Relationship Id="rId49" Type="http://schemas.openxmlformats.org/officeDocument/2006/relationships/customXml" Target="../ink/ink1240.xml"/><Relationship Id="rId114" Type="http://schemas.openxmlformats.org/officeDocument/2006/relationships/customXml" Target="../ink/ink1273.xml"/><Relationship Id="rId119" Type="http://schemas.openxmlformats.org/officeDocument/2006/relationships/image" Target="../media/image1242.png"/><Relationship Id="rId44" Type="http://schemas.openxmlformats.org/officeDocument/2006/relationships/customXml" Target="../ink/ink1237.xml"/><Relationship Id="rId60" Type="http://schemas.openxmlformats.org/officeDocument/2006/relationships/image" Target="../media/image1213.png"/><Relationship Id="rId65" Type="http://schemas.openxmlformats.org/officeDocument/2006/relationships/customXml" Target="../ink/ink1248.xml"/><Relationship Id="rId81" Type="http://schemas.openxmlformats.org/officeDocument/2006/relationships/image" Target="../media/image1223.png"/><Relationship Id="rId86" Type="http://schemas.openxmlformats.org/officeDocument/2006/relationships/customXml" Target="../ink/ink1259.xml"/><Relationship Id="rId130" Type="http://schemas.openxmlformats.org/officeDocument/2006/relationships/customXml" Target="../ink/ink1281.xml"/><Relationship Id="rId135" Type="http://schemas.openxmlformats.org/officeDocument/2006/relationships/image" Target="../media/image1250.png"/><Relationship Id="rId151" Type="http://schemas.openxmlformats.org/officeDocument/2006/relationships/image" Target="../media/image1258.png"/><Relationship Id="rId156" Type="http://schemas.openxmlformats.org/officeDocument/2006/relationships/customXml" Target="../ink/ink1294.xml"/><Relationship Id="rId177" Type="http://schemas.openxmlformats.org/officeDocument/2006/relationships/customXml" Target="../ink/ink1305.xml"/><Relationship Id="rId198" Type="http://schemas.openxmlformats.org/officeDocument/2006/relationships/image" Target="../media/image1281.png"/><Relationship Id="rId172" Type="http://schemas.openxmlformats.org/officeDocument/2006/relationships/customXml" Target="../ink/ink1302.xml"/><Relationship Id="rId193" Type="http://schemas.openxmlformats.org/officeDocument/2006/relationships/customXml" Target="../ink/ink1313.xml"/><Relationship Id="rId202" Type="http://schemas.openxmlformats.org/officeDocument/2006/relationships/image" Target="../media/image1283.png"/><Relationship Id="rId207" Type="http://schemas.openxmlformats.org/officeDocument/2006/relationships/customXml" Target="../ink/ink1320.xml"/><Relationship Id="rId13" Type="http://schemas.openxmlformats.org/officeDocument/2006/relationships/image" Target="../media/image1192.png"/><Relationship Id="rId18" Type="http://schemas.openxmlformats.org/officeDocument/2006/relationships/customXml" Target="../ink/ink1224.xml"/><Relationship Id="rId39" Type="http://schemas.openxmlformats.org/officeDocument/2006/relationships/image" Target="../media/image1203.png"/><Relationship Id="rId109" Type="http://schemas.openxmlformats.org/officeDocument/2006/relationships/image" Target="../media/image1237.png"/><Relationship Id="rId34" Type="http://schemas.openxmlformats.org/officeDocument/2006/relationships/customXml" Target="../ink/ink1232.xml"/><Relationship Id="rId50" Type="http://schemas.openxmlformats.org/officeDocument/2006/relationships/image" Target="../media/image1208.png"/><Relationship Id="rId55" Type="http://schemas.openxmlformats.org/officeDocument/2006/relationships/customXml" Target="../ink/ink1243.xml"/><Relationship Id="rId76" Type="http://schemas.openxmlformats.org/officeDocument/2006/relationships/customXml" Target="../ink/ink1254.xml"/><Relationship Id="rId97" Type="http://schemas.openxmlformats.org/officeDocument/2006/relationships/image" Target="../media/image1231.png"/><Relationship Id="rId104" Type="http://schemas.openxmlformats.org/officeDocument/2006/relationships/customXml" Target="../ink/ink1268.xml"/><Relationship Id="rId120" Type="http://schemas.openxmlformats.org/officeDocument/2006/relationships/customXml" Target="../ink/ink1276.xml"/><Relationship Id="rId125" Type="http://schemas.openxmlformats.org/officeDocument/2006/relationships/image" Target="../media/image1245.png"/><Relationship Id="rId141" Type="http://schemas.openxmlformats.org/officeDocument/2006/relationships/image" Target="../media/image1253.png"/><Relationship Id="rId146" Type="http://schemas.openxmlformats.org/officeDocument/2006/relationships/customXml" Target="../ink/ink1289.xml"/><Relationship Id="rId167" Type="http://schemas.openxmlformats.org/officeDocument/2006/relationships/image" Target="../media/image1266.png"/><Relationship Id="rId188" Type="http://schemas.openxmlformats.org/officeDocument/2006/relationships/image" Target="../media/image1276.png"/><Relationship Id="rId7" Type="http://schemas.openxmlformats.org/officeDocument/2006/relationships/image" Target="../media/image1189.png"/><Relationship Id="rId71" Type="http://schemas.openxmlformats.org/officeDocument/2006/relationships/image" Target="../media/image1218.png"/><Relationship Id="rId92" Type="http://schemas.openxmlformats.org/officeDocument/2006/relationships/customXml" Target="../ink/ink1262.xml"/><Relationship Id="rId162" Type="http://schemas.openxmlformats.org/officeDocument/2006/relationships/customXml" Target="../ink/ink1297.xml"/><Relationship Id="rId183" Type="http://schemas.openxmlformats.org/officeDocument/2006/relationships/customXml" Target="../ink/ink1308.xml"/><Relationship Id="rId213" Type="http://schemas.openxmlformats.org/officeDocument/2006/relationships/customXml" Target="../ink/ink1323.xml"/><Relationship Id="rId218" Type="http://schemas.openxmlformats.org/officeDocument/2006/relationships/image" Target="../media/image1291.png"/><Relationship Id="rId2" Type="http://schemas.openxmlformats.org/officeDocument/2006/relationships/customXml" Target="../ink/ink1216.xml"/><Relationship Id="rId29" Type="http://schemas.openxmlformats.org/officeDocument/2006/relationships/image" Target="../media/image1198.png"/><Relationship Id="rId24" Type="http://schemas.openxmlformats.org/officeDocument/2006/relationships/customXml" Target="../ink/ink1227.xml"/><Relationship Id="rId40" Type="http://schemas.openxmlformats.org/officeDocument/2006/relationships/customXml" Target="../ink/ink1235.xml"/><Relationship Id="rId45" Type="http://schemas.openxmlformats.org/officeDocument/2006/relationships/image" Target="../media/image1206.png"/><Relationship Id="rId66" Type="http://schemas.openxmlformats.org/officeDocument/2006/relationships/image" Target="../media/image1216.png"/><Relationship Id="rId87" Type="http://schemas.openxmlformats.org/officeDocument/2006/relationships/image" Target="../media/image1226.png"/><Relationship Id="rId110" Type="http://schemas.openxmlformats.org/officeDocument/2006/relationships/customXml" Target="../ink/ink1271.xml"/><Relationship Id="rId115" Type="http://schemas.openxmlformats.org/officeDocument/2006/relationships/image" Target="../media/image1240.png"/><Relationship Id="rId131" Type="http://schemas.openxmlformats.org/officeDocument/2006/relationships/image" Target="../media/image1248.png"/><Relationship Id="rId136" Type="http://schemas.openxmlformats.org/officeDocument/2006/relationships/customXml" Target="../ink/ink1284.xml"/><Relationship Id="rId157" Type="http://schemas.openxmlformats.org/officeDocument/2006/relationships/image" Target="../media/image1261.png"/><Relationship Id="rId178" Type="http://schemas.openxmlformats.org/officeDocument/2006/relationships/image" Target="../media/image1271.png"/><Relationship Id="rId61" Type="http://schemas.openxmlformats.org/officeDocument/2006/relationships/customXml" Target="../ink/ink1246.xml"/><Relationship Id="rId82" Type="http://schemas.openxmlformats.org/officeDocument/2006/relationships/customXml" Target="../ink/ink1257.xml"/><Relationship Id="rId152" Type="http://schemas.openxmlformats.org/officeDocument/2006/relationships/customXml" Target="../ink/ink1292.xml"/><Relationship Id="rId173" Type="http://schemas.openxmlformats.org/officeDocument/2006/relationships/customXml" Target="../ink/ink1303.xml"/><Relationship Id="rId194" Type="http://schemas.openxmlformats.org/officeDocument/2006/relationships/image" Target="../media/image1279.png"/><Relationship Id="rId199" Type="http://schemas.openxmlformats.org/officeDocument/2006/relationships/customXml" Target="../ink/ink1316.xml"/><Relationship Id="rId203" Type="http://schemas.openxmlformats.org/officeDocument/2006/relationships/customXml" Target="../ink/ink1318.xml"/><Relationship Id="rId208" Type="http://schemas.openxmlformats.org/officeDocument/2006/relationships/image" Target="../media/image1286.png"/><Relationship Id="rId19" Type="http://schemas.openxmlformats.org/officeDocument/2006/relationships/image" Target="../media/image1082.png"/><Relationship Id="rId14" Type="http://schemas.openxmlformats.org/officeDocument/2006/relationships/customXml" Target="../ink/ink1222.xml"/><Relationship Id="rId30" Type="http://schemas.openxmlformats.org/officeDocument/2006/relationships/customXml" Target="../ink/ink1230.xml"/><Relationship Id="rId35" Type="http://schemas.openxmlformats.org/officeDocument/2006/relationships/image" Target="../media/image1201.png"/><Relationship Id="rId56" Type="http://schemas.openxmlformats.org/officeDocument/2006/relationships/image" Target="../media/image1211.png"/><Relationship Id="rId77" Type="http://schemas.openxmlformats.org/officeDocument/2006/relationships/image" Target="../media/image1221.png"/><Relationship Id="rId100" Type="http://schemas.openxmlformats.org/officeDocument/2006/relationships/customXml" Target="../ink/ink1266.xml"/><Relationship Id="rId105" Type="http://schemas.openxmlformats.org/officeDocument/2006/relationships/image" Target="../media/image1235.png"/><Relationship Id="rId126" Type="http://schemas.openxmlformats.org/officeDocument/2006/relationships/customXml" Target="../ink/ink1279.xml"/><Relationship Id="rId147" Type="http://schemas.openxmlformats.org/officeDocument/2006/relationships/image" Target="../media/image1256.png"/><Relationship Id="rId168" Type="http://schemas.openxmlformats.org/officeDocument/2006/relationships/customXml" Target="../ink/ink1300.xml"/><Relationship Id="rId8" Type="http://schemas.openxmlformats.org/officeDocument/2006/relationships/customXml" Target="../ink/ink1219.xml"/><Relationship Id="rId51" Type="http://schemas.openxmlformats.org/officeDocument/2006/relationships/customXml" Target="../ink/ink1241.xml"/><Relationship Id="rId72" Type="http://schemas.openxmlformats.org/officeDocument/2006/relationships/customXml" Target="../ink/ink1252.xml"/><Relationship Id="rId93" Type="http://schemas.openxmlformats.org/officeDocument/2006/relationships/image" Target="../media/image1229.png"/><Relationship Id="rId98" Type="http://schemas.openxmlformats.org/officeDocument/2006/relationships/customXml" Target="../ink/ink1265.xml"/><Relationship Id="rId121" Type="http://schemas.openxmlformats.org/officeDocument/2006/relationships/image" Target="../media/image1243.png"/><Relationship Id="rId142" Type="http://schemas.openxmlformats.org/officeDocument/2006/relationships/customXml" Target="../ink/ink1287.xml"/><Relationship Id="rId163" Type="http://schemas.openxmlformats.org/officeDocument/2006/relationships/image" Target="../media/image1264.png"/><Relationship Id="rId184" Type="http://schemas.openxmlformats.org/officeDocument/2006/relationships/image" Target="../media/image1274.png"/><Relationship Id="rId189" Type="http://schemas.openxmlformats.org/officeDocument/2006/relationships/customXml" Target="../ink/ink1311.xml"/><Relationship Id="rId219" Type="http://schemas.openxmlformats.org/officeDocument/2006/relationships/customXml" Target="../ink/ink1326.xml"/><Relationship Id="rId3" Type="http://schemas.openxmlformats.org/officeDocument/2006/relationships/image" Target="../media/image1187.png"/><Relationship Id="rId214" Type="http://schemas.openxmlformats.org/officeDocument/2006/relationships/image" Target="../media/image1289.png"/><Relationship Id="rId25" Type="http://schemas.openxmlformats.org/officeDocument/2006/relationships/image" Target="../media/image1196.png"/><Relationship Id="rId46" Type="http://schemas.openxmlformats.org/officeDocument/2006/relationships/customXml" Target="../ink/ink1238.xml"/><Relationship Id="rId67" Type="http://schemas.openxmlformats.org/officeDocument/2006/relationships/customXml" Target="../ink/ink1249.xml"/><Relationship Id="rId116" Type="http://schemas.openxmlformats.org/officeDocument/2006/relationships/customXml" Target="../ink/ink1274.xml"/><Relationship Id="rId137" Type="http://schemas.openxmlformats.org/officeDocument/2006/relationships/image" Target="../media/image1251.png"/><Relationship Id="rId158" Type="http://schemas.openxmlformats.org/officeDocument/2006/relationships/customXml" Target="../ink/ink1295.xml"/><Relationship Id="rId20" Type="http://schemas.openxmlformats.org/officeDocument/2006/relationships/customXml" Target="../ink/ink1225.xml"/><Relationship Id="rId41" Type="http://schemas.openxmlformats.org/officeDocument/2006/relationships/image" Target="../media/image1204.png"/><Relationship Id="rId62" Type="http://schemas.openxmlformats.org/officeDocument/2006/relationships/image" Target="../media/image1214.png"/><Relationship Id="rId83" Type="http://schemas.openxmlformats.org/officeDocument/2006/relationships/image" Target="../media/image1224.png"/><Relationship Id="rId88" Type="http://schemas.openxmlformats.org/officeDocument/2006/relationships/customXml" Target="../ink/ink1260.xml"/><Relationship Id="rId111" Type="http://schemas.openxmlformats.org/officeDocument/2006/relationships/image" Target="../media/image1238.png"/><Relationship Id="rId132" Type="http://schemas.openxmlformats.org/officeDocument/2006/relationships/customXml" Target="../ink/ink1282.xml"/><Relationship Id="rId153" Type="http://schemas.openxmlformats.org/officeDocument/2006/relationships/image" Target="../media/image1259.png"/><Relationship Id="rId174" Type="http://schemas.openxmlformats.org/officeDocument/2006/relationships/image" Target="../media/image1269.png"/><Relationship Id="rId179" Type="http://schemas.openxmlformats.org/officeDocument/2006/relationships/customXml" Target="../ink/ink1306.xml"/><Relationship Id="rId195" Type="http://schemas.openxmlformats.org/officeDocument/2006/relationships/customXml" Target="../ink/ink1314.xml"/><Relationship Id="rId209" Type="http://schemas.openxmlformats.org/officeDocument/2006/relationships/customXml" Target="../ink/ink1321.xml"/><Relationship Id="rId190" Type="http://schemas.openxmlformats.org/officeDocument/2006/relationships/image" Target="../media/image1277.png"/><Relationship Id="rId204" Type="http://schemas.openxmlformats.org/officeDocument/2006/relationships/image" Target="../media/image1284.png"/><Relationship Id="rId220" Type="http://schemas.openxmlformats.org/officeDocument/2006/relationships/image" Target="../media/image1292.png"/><Relationship Id="rId15" Type="http://schemas.openxmlformats.org/officeDocument/2006/relationships/image" Target="../media/image1193.png"/><Relationship Id="rId36" Type="http://schemas.openxmlformats.org/officeDocument/2006/relationships/customXml" Target="../ink/ink1233.xml"/><Relationship Id="rId57" Type="http://schemas.openxmlformats.org/officeDocument/2006/relationships/customXml" Target="../ink/ink1244.xml"/><Relationship Id="rId106" Type="http://schemas.openxmlformats.org/officeDocument/2006/relationships/customXml" Target="../ink/ink1269.xml"/><Relationship Id="rId127" Type="http://schemas.openxmlformats.org/officeDocument/2006/relationships/image" Target="../media/image1246.png"/><Relationship Id="rId10" Type="http://schemas.openxmlformats.org/officeDocument/2006/relationships/customXml" Target="../ink/ink1220.xml"/><Relationship Id="rId31" Type="http://schemas.openxmlformats.org/officeDocument/2006/relationships/image" Target="../media/image1199.png"/><Relationship Id="rId52" Type="http://schemas.openxmlformats.org/officeDocument/2006/relationships/image" Target="../media/image1209.png"/><Relationship Id="rId73" Type="http://schemas.openxmlformats.org/officeDocument/2006/relationships/image" Target="../media/image1219.png"/><Relationship Id="rId78" Type="http://schemas.openxmlformats.org/officeDocument/2006/relationships/customXml" Target="../ink/ink1255.xml"/><Relationship Id="rId94" Type="http://schemas.openxmlformats.org/officeDocument/2006/relationships/customXml" Target="../ink/ink1263.xml"/><Relationship Id="rId99" Type="http://schemas.openxmlformats.org/officeDocument/2006/relationships/image" Target="../media/image1232.png"/><Relationship Id="rId101" Type="http://schemas.openxmlformats.org/officeDocument/2006/relationships/image" Target="../media/image1233.png"/><Relationship Id="rId122" Type="http://schemas.openxmlformats.org/officeDocument/2006/relationships/customXml" Target="../ink/ink1277.xml"/><Relationship Id="rId143" Type="http://schemas.openxmlformats.org/officeDocument/2006/relationships/image" Target="../media/image1254.png"/><Relationship Id="rId148" Type="http://schemas.openxmlformats.org/officeDocument/2006/relationships/customXml" Target="../ink/ink1290.xml"/><Relationship Id="rId164" Type="http://schemas.openxmlformats.org/officeDocument/2006/relationships/customXml" Target="../ink/ink1298.xml"/><Relationship Id="rId169" Type="http://schemas.openxmlformats.org/officeDocument/2006/relationships/image" Target="../media/image1267.png"/><Relationship Id="rId185" Type="http://schemas.openxmlformats.org/officeDocument/2006/relationships/customXml" Target="../ink/ink1309.xml"/><Relationship Id="rId4" Type="http://schemas.openxmlformats.org/officeDocument/2006/relationships/customXml" Target="../ink/ink1217.xml"/><Relationship Id="rId9" Type="http://schemas.openxmlformats.org/officeDocument/2006/relationships/image" Target="../media/image1190.png"/><Relationship Id="rId180" Type="http://schemas.openxmlformats.org/officeDocument/2006/relationships/image" Target="../media/image1272.png"/><Relationship Id="rId210" Type="http://schemas.openxmlformats.org/officeDocument/2006/relationships/image" Target="../media/image1287.png"/><Relationship Id="rId215" Type="http://schemas.openxmlformats.org/officeDocument/2006/relationships/customXml" Target="../ink/ink1324.xml"/><Relationship Id="rId26" Type="http://schemas.openxmlformats.org/officeDocument/2006/relationships/customXml" Target="../ink/ink1228.xml"/><Relationship Id="rId47" Type="http://schemas.openxmlformats.org/officeDocument/2006/relationships/customXml" Target="../ink/ink1239.xml"/><Relationship Id="rId68" Type="http://schemas.openxmlformats.org/officeDocument/2006/relationships/customXml" Target="../ink/ink1250.xml"/><Relationship Id="rId89" Type="http://schemas.openxmlformats.org/officeDocument/2006/relationships/image" Target="../media/image1227.png"/><Relationship Id="rId112" Type="http://schemas.openxmlformats.org/officeDocument/2006/relationships/customXml" Target="../ink/ink1272.xml"/><Relationship Id="rId133" Type="http://schemas.openxmlformats.org/officeDocument/2006/relationships/image" Target="../media/image1249.png"/><Relationship Id="rId154" Type="http://schemas.openxmlformats.org/officeDocument/2006/relationships/customXml" Target="../ink/ink1293.xml"/><Relationship Id="rId175" Type="http://schemas.openxmlformats.org/officeDocument/2006/relationships/customXml" Target="../ink/ink1304.xml"/><Relationship Id="rId196" Type="http://schemas.openxmlformats.org/officeDocument/2006/relationships/image" Target="../media/image1280.png"/><Relationship Id="rId200" Type="http://schemas.openxmlformats.org/officeDocument/2006/relationships/image" Target="../media/image1282.png"/><Relationship Id="rId16" Type="http://schemas.openxmlformats.org/officeDocument/2006/relationships/customXml" Target="../ink/ink1223.xml"/><Relationship Id="rId37" Type="http://schemas.openxmlformats.org/officeDocument/2006/relationships/image" Target="../media/image1202.png"/><Relationship Id="rId58" Type="http://schemas.openxmlformats.org/officeDocument/2006/relationships/image" Target="../media/image1212.png"/><Relationship Id="rId79" Type="http://schemas.openxmlformats.org/officeDocument/2006/relationships/image" Target="../media/image1222.png"/><Relationship Id="rId102" Type="http://schemas.openxmlformats.org/officeDocument/2006/relationships/customXml" Target="../ink/ink1267.xml"/><Relationship Id="rId123" Type="http://schemas.openxmlformats.org/officeDocument/2006/relationships/image" Target="../media/image1244.png"/><Relationship Id="rId144" Type="http://schemas.openxmlformats.org/officeDocument/2006/relationships/customXml" Target="../ink/ink1288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48.png"/><Relationship Id="rId21" Type="http://schemas.openxmlformats.org/officeDocument/2006/relationships/image" Target="../media/image1302.png"/><Relationship Id="rId42" Type="http://schemas.openxmlformats.org/officeDocument/2006/relationships/customXml" Target="../ink/ink1347.xml"/><Relationship Id="rId47" Type="http://schemas.openxmlformats.org/officeDocument/2006/relationships/image" Target="../media/image1314.png"/><Relationship Id="rId63" Type="http://schemas.openxmlformats.org/officeDocument/2006/relationships/image" Target="../media/image1322.png"/><Relationship Id="rId68" Type="http://schemas.openxmlformats.org/officeDocument/2006/relationships/customXml" Target="../ink/ink1360.xml"/><Relationship Id="rId84" Type="http://schemas.openxmlformats.org/officeDocument/2006/relationships/customXml" Target="../ink/ink1368.xml"/><Relationship Id="rId89" Type="http://schemas.openxmlformats.org/officeDocument/2006/relationships/image" Target="../media/image1334.png"/><Relationship Id="rId112" Type="http://schemas.openxmlformats.org/officeDocument/2006/relationships/customXml" Target="../ink/ink1382.xml"/><Relationship Id="rId133" Type="http://schemas.openxmlformats.org/officeDocument/2006/relationships/image" Target="../media/image1355.png"/><Relationship Id="rId138" Type="http://schemas.openxmlformats.org/officeDocument/2006/relationships/customXml" Target="../ink/ink1396.xml"/><Relationship Id="rId154" Type="http://schemas.openxmlformats.org/officeDocument/2006/relationships/customXml" Target="../ink/ink1404.xml"/><Relationship Id="rId159" Type="http://schemas.openxmlformats.org/officeDocument/2006/relationships/image" Target="../media/image1368.png"/><Relationship Id="rId175" Type="http://schemas.openxmlformats.org/officeDocument/2006/relationships/image" Target="../media/image1375.png"/><Relationship Id="rId170" Type="http://schemas.openxmlformats.org/officeDocument/2006/relationships/customXml" Target="../ink/ink1413.xml"/><Relationship Id="rId191" Type="http://schemas.openxmlformats.org/officeDocument/2006/relationships/image" Target="../media/image1383.png"/><Relationship Id="rId16" Type="http://schemas.openxmlformats.org/officeDocument/2006/relationships/customXml" Target="../ink/ink1334.xml"/><Relationship Id="rId107" Type="http://schemas.openxmlformats.org/officeDocument/2006/relationships/image" Target="../media/image1343.png"/><Relationship Id="rId11" Type="http://schemas.openxmlformats.org/officeDocument/2006/relationships/image" Target="../media/image1297.png"/><Relationship Id="rId32" Type="http://schemas.openxmlformats.org/officeDocument/2006/relationships/customXml" Target="../ink/ink1342.xml"/><Relationship Id="rId37" Type="http://schemas.openxmlformats.org/officeDocument/2006/relationships/image" Target="../media/image1310.png"/><Relationship Id="rId53" Type="http://schemas.openxmlformats.org/officeDocument/2006/relationships/image" Target="../media/image1317.png"/><Relationship Id="rId58" Type="http://schemas.openxmlformats.org/officeDocument/2006/relationships/customXml" Target="../ink/ink1355.xml"/><Relationship Id="rId74" Type="http://schemas.openxmlformats.org/officeDocument/2006/relationships/customXml" Target="../ink/ink1363.xml"/><Relationship Id="rId79" Type="http://schemas.openxmlformats.org/officeDocument/2006/relationships/image" Target="../media/image1329.png"/><Relationship Id="rId102" Type="http://schemas.openxmlformats.org/officeDocument/2006/relationships/customXml" Target="../ink/ink1377.xml"/><Relationship Id="rId123" Type="http://schemas.openxmlformats.org/officeDocument/2006/relationships/customXml" Target="../ink/ink1388.xml"/><Relationship Id="rId128" Type="http://schemas.openxmlformats.org/officeDocument/2006/relationships/image" Target="../media/image1353.png"/><Relationship Id="rId144" Type="http://schemas.openxmlformats.org/officeDocument/2006/relationships/customXml" Target="../ink/ink1399.xml"/><Relationship Id="rId149" Type="http://schemas.openxmlformats.org/officeDocument/2006/relationships/image" Target="../media/image1363.png"/><Relationship Id="rId5" Type="http://schemas.openxmlformats.org/officeDocument/2006/relationships/image" Target="../media/image1294.png"/><Relationship Id="rId90" Type="http://schemas.openxmlformats.org/officeDocument/2006/relationships/customXml" Target="../ink/ink1371.xml"/><Relationship Id="rId95" Type="http://schemas.openxmlformats.org/officeDocument/2006/relationships/image" Target="../media/image1337.png"/><Relationship Id="rId160" Type="http://schemas.openxmlformats.org/officeDocument/2006/relationships/customXml" Target="../ink/ink1407.xml"/><Relationship Id="rId165" Type="http://schemas.openxmlformats.org/officeDocument/2006/relationships/customXml" Target="../ink/ink1410.xml"/><Relationship Id="rId181" Type="http://schemas.openxmlformats.org/officeDocument/2006/relationships/image" Target="../media/image1378.png"/><Relationship Id="rId186" Type="http://schemas.openxmlformats.org/officeDocument/2006/relationships/customXml" Target="../ink/ink1421.xml"/><Relationship Id="rId22" Type="http://schemas.openxmlformats.org/officeDocument/2006/relationships/customXml" Target="../ink/ink1337.xml"/><Relationship Id="rId27" Type="http://schemas.openxmlformats.org/officeDocument/2006/relationships/image" Target="../media/image1305.png"/><Relationship Id="rId43" Type="http://schemas.openxmlformats.org/officeDocument/2006/relationships/image" Target="../media/image1067.png"/><Relationship Id="rId48" Type="http://schemas.openxmlformats.org/officeDocument/2006/relationships/customXml" Target="../ink/ink1350.xml"/><Relationship Id="rId64" Type="http://schemas.openxmlformats.org/officeDocument/2006/relationships/customXml" Target="../ink/ink1358.xml"/><Relationship Id="rId69" Type="http://schemas.openxmlformats.org/officeDocument/2006/relationships/image" Target="../media/image1325.png"/><Relationship Id="rId113" Type="http://schemas.openxmlformats.org/officeDocument/2006/relationships/image" Target="../media/image1346.png"/><Relationship Id="rId118" Type="http://schemas.openxmlformats.org/officeDocument/2006/relationships/customXml" Target="../ink/ink1385.xml"/><Relationship Id="rId134" Type="http://schemas.openxmlformats.org/officeDocument/2006/relationships/customXml" Target="../ink/ink1394.xml"/><Relationship Id="rId139" Type="http://schemas.openxmlformats.org/officeDocument/2006/relationships/image" Target="../media/image1358.png"/><Relationship Id="rId80" Type="http://schemas.openxmlformats.org/officeDocument/2006/relationships/customXml" Target="../ink/ink1366.xml"/><Relationship Id="rId85" Type="http://schemas.openxmlformats.org/officeDocument/2006/relationships/image" Target="../media/image1332.png"/><Relationship Id="rId150" Type="http://schemas.openxmlformats.org/officeDocument/2006/relationships/customXml" Target="../ink/ink1402.xml"/><Relationship Id="rId155" Type="http://schemas.openxmlformats.org/officeDocument/2006/relationships/image" Target="../media/image1366.png"/><Relationship Id="rId171" Type="http://schemas.openxmlformats.org/officeDocument/2006/relationships/image" Target="../media/image1373.png"/><Relationship Id="rId176" Type="http://schemas.openxmlformats.org/officeDocument/2006/relationships/customXml" Target="../ink/ink1416.xml"/><Relationship Id="rId192" Type="http://schemas.openxmlformats.org/officeDocument/2006/relationships/customXml" Target="../ink/ink1424.xml"/><Relationship Id="rId12" Type="http://schemas.openxmlformats.org/officeDocument/2006/relationships/customXml" Target="../ink/ink1332.xml"/><Relationship Id="rId17" Type="http://schemas.openxmlformats.org/officeDocument/2006/relationships/image" Target="../media/image1300.png"/><Relationship Id="rId33" Type="http://schemas.openxmlformats.org/officeDocument/2006/relationships/image" Target="../media/image1308.png"/><Relationship Id="rId38" Type="http://schemas.openxmlformats.org/officeDocument/2006/relationships/customXml" Target="../ink/ink1345.xml"/><Relationship Id="rId59" Type="http://schemas.openxmlformats.org/officeDocument/2006/relationships/image" Target="../media/image1320.png"/><Relationship Id="rId103" Type="http://schemas.openxmlformats.org/officeDocument/2006/relationships/image" Target="../media/image1341.png"/><Relationship Id="rId108" Type="http://schemas.openxmlformats.org/officeDocument/2006/relationships/customXml" Target="../ink/ink1380.xml"/><Relationship Id="rId124" Type="http://schemas.openxmlformats.org/officeDocument/2006/relationships/image" Target="../media/image1351.png"/><Relationship Id="rId129" Type="http://schemas.openxmlformats.org/officeDocument/2006/relationships/customXml" Target="../ink/ink1391.xml"/><Relationship Id="rId54" Type="http://schemas.openxmlformats.org/officeDocument/2006/relationships/customXml" Target="../ink/ink1353.xml"/><Relationship Id="rId70" Type="http://schemas.openxmlformats.org/officeDocument/2006/relationships/customXml" Target="../ink/ink1361.xml"/><Relationship Id="rId75" Type="http://schemas.openxmlformats.org/officeDocument/2006/relationships/image" Target="../media/image1327.png"/><Relationship Id="rId91" Type="http://schemas.openxmlformats.org/officeDocument/2006/relationships/image" Target="../media/image1335.png"/><Relationship Id="rId96" Type="http://schemas.openxmlformats.org/officeDocument/2006/relationships/customXml" Target="../ink/ink1374.xml"/><Relationship Id="rId140" Type="http://schemas.openxmlformats.org/officeDocument/2006/relationships/customXml" Target="../ink/ink1397.xml"/><Relationship Id="rId145" Type="http://schemas.openxmlformats.org/officeDocument/2006/relationships/image" Target="../media/image1361.png"/><Relationship Id="rId161" Type="http://schemas.openxmlformats.org/officeDocument/2006/relationships/image" Target="../media/image1369.png"/><Relationship Id="rId166" Type="http://schemas.openxmlformats.org/officeDocument/2006/relationships/image" Target="../media/image1371.png"/><Relationship Id="rId182" Type="http://schemas.openxmlformats.org/officeDocument/2006/relationships/customXml" Target="../ink/ink1419.xml"/><Relationship Id="rId187" Type="http://schemas.openxmlformats.org/officeDocument/2006/relationships/image" Target="../media/image138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29.xml"/><Relationship Id="rId23" Type="http://schemas.openxmlformats.org/officeDocument/2006/relationships/image" Target="../media/image1303.png"/><Relationship Id="rId28" Type="http://schemas.openxmlformats.org/officeDocument/2006/relationships/customXml" Target="../ink/ink1340.xml"/><Relationship Id="rId49" Type="http://schemas.openxmlformats.org/officeDocument/2006/relationships/image" Target="../media/image1315.png"/><Relationship Id="rId114" Type="http://schemas.openxmlformats.org/officeDocument/2006/relationships/customXml" Target="../ink/ink1383.xml"/><Relationship Id="rId119" Type="http://schemas.openxmlformats.org/officeDocument/2006/relationships/image" Target="../media/image1349.png"/><Relationship Id="rId44" Type="http://schemas.openxmlformats.org/officeDocument/2006/relationships/customXml" Target="../ink/ink1348.xml"/><Relationship Id="rId60" Type="http://schemas.openxmlformats.org/officeDocument/2006/relationships/customXml" Target="../ink/ink1356.xml"/><Relationship Id="rId65" Type="http://schemas.openxmlformats.org/officeDocument/2006/relationships/image" Target="../media/image1323.png"/><Relationship Id="rId81" Type="http://schemas.openxmlformats.org/officeDocument/2006/relationships/image" Target="../media/image1330.png"/><Relationship Id="rId86" Type="http://schemas.openxmlformats.org/officeDocument/2006/relationships/customXml" Target="../ink/ink1369.xml"/><Relationship Id="rId130" Type="http://schemas.openxmlformats.org/officeDocument/2006/relationships/image" Target="../media/image1354.png"/><Relationship Id="rId135" Type="http://schemas.openxmlformats.org/officeDocument/2006/relationships/image" Target="../media/image1356.png"/><Relationship Id="rId151" Type="http://schemas.openxmlformats.org/officeDocument/2006/relationships/image" Target="../media/image1364.png"/><Relationship Id="rId156" Type="http://schemas.openxmlformats.org/officeDocument/2006/relationships/customXml" Target="../ink/ink1405.xml"/><Relationship Id="rId177" Type="http://schemas.openxmlformats.org/officeDocument/2006/relationships/image" Target="../media/image1376.png"/><Relationship Id="rId172" Type="http://schemas.openxmlformats.org/officeDocument/2006/relationships/customXml" Target="../ink/ink1414.xml"/><Relationship Id="rId193" Type="http://schemas.openxmlformats.org/officeDocument/2006/relationships/image" Target="../media/image1384.png"/><Relationship Id="rId13" Type="http://schemas.openxmlformats.org/officeDocument/2006/relationships/image" Target="../media/image1298.png"/><Relationship Id="rId18" Type="http://schemas.openxmlformats.org/officeDocument/2006/relationships/customXml" Target="../ink/ink1335.xml"/><Relationship Id="rId39" Type="http://schemas.openxmlformats.org/officeDocument/2006/relationships/image" Target="../media/image1311.png"/><Relationship Id="rId109" Type="http://schemas.openxmlformats.org/officeDocument/2006/relationships/image" Target="../media/image1344.png"/><Relationship Id="rId34" Type="http://schemas.openxmlformats.org/officeDocument/2006/relationships/customXml" Target="../ink/ink1343.xml"/><Relationship Id="rId50" Type="http://schemas.openxmlformats.org/officeDocument/2006/relationships/customXml" Target="../ink/ink1351.xml"/><Relationship Id="rId55" Type="http://schemas.openxmlformats.org/officeDocument/2006/relationships/image" Target="../media/image1318.png"/><Relationship Id="rId76" Type="http://schemas.openxmlformats.org/officeDocument/2006/relationships/customXml" Target="../ink/ink1364.xml"/><Relationship Id="rId97" Type="http://schemas.openxmlformats.org/officeDocument/2006/relationships/image" Target="../media/image1338.png"/><Relationship Id="rId104" Type="http://schemas.openxmlformats.org/officeDocument/2006/relationships/customXml" Target="../ink/ink1378.xml"/><Relationship Id="rId120" Type="http://schemas.openxmlformats.org/officeDocument/2006/relationships/customXml" Target="../ink/ink1386.xml"/><Relationship Id="rId125" Type="http://schemas.openxmlformats.org/officeDocument/2006/relationships/customXml" Target="../ink/ink1389.xml"/><Relationship Id="rId141" Type="http://schemas.openxmlformats.org/officeDocument/2006/relationships/image" Target="../media/image1359.png"/><Relationship Id="rId146" Type="http://schemas.openxmlformats.org/officeDocument/2006/relationships/customXml" Target="../ink/ink1400.xml"/><Relationship Id="rId167" Type="http://schemas.openxmlformats.org/officeDocument/2006/relationships/customXml" Target="../ink/ink1411.xml"/><Relationship Id="rId188" Type="http://schemas.openxmlformats.org/officeDocument/2006/relationships/customXml" Target="../ink/ink1422.xml"/><Relationship Id="rId7" Type="http://schemas.openxmlformats.org/officeDocument/2006/relationships/image" Target="../media/image1295.png"/><Relationship Id="rId71" Type="http://schemas.openxmlformats.org/officeDocument/2006/relationships/image" Target="../media/image1326.png"/><Relationship Id="rId92" Type="http://schemas.openxmlformats.org/officeDocument/2006/relationships/customXml" Target="../ink/ink1372.xml"/><Relationship Id="rId162" Type="http://schemas.openxmlformats.org/officeDocument/2006/relationships/customXml" Target="../ink/ink1408.xml"/><Relationship Id="rId183" Type="http://schemas.openxmlformats.org/officeDocument/2006/relationships/image" Target="../media/image1379.png"/><Relationship Id="rId2" Type="http://schemas.openxmlformats.org/officeDocument/2006/relationships/customXml" Target="../ink/ink1327.xml"/><Relationship Id="rId29" Type="http://schemas.openxmlformats.org/officeDocument/2006/relationships/image" Target="../media/image1306.png"/><Relationship Id="rId24" Type="http://schemas.openxmlformats.org/officeDocument/2006/relationships/customXml" Target="../ink/ink1338.xml"/><Relationship Id="rId40" Type="http://schemas.openxmlformats.org/officeDocument/2006/relationships/customXml" Target="../ink/ink1346.xml"/><Relationship Id="rId45" Type="http://schemas.openxmlformats.org/officeDocument/2006/relationships/image" Target="../media/image1313.png"/><Relationship Id="rId66" Type="http://schemas.openxmlformats.org/officeDocument/2006/relationships/customXml" Target="../ink/ink1359.xml"/><Relationship Id="rId87" Type="http://schemas.openxmlformats.org/officeDocument/2006/relationships/image" Target="../media/image1333.png"/><Relationship Id="rId110" Type="http://schemas.openxmlformats.org/officeDocument/2006/relationships/customXml" Target="../ink/ink1381.xml"/><Relationship Id="rId115" Type="http://schemas.openxmlformats.org/officeDocument/2006/relationships/image" Target="../media/image1347.png"/><Relationship Id="rId131" Type="http://schemas.openxmlformats.org/officeDocument/2006/relationships/customXml" Target="../ink/ink1392.xml"/><Relationship Id="rId136" Type="http://schemas.openxmlformats.org/officeDocument/2006/relationships/customXml" Target="../ink/ink1395.xml"/><Relationship Id="rId157" Type="http://schemas.openxmlformats.org/officeDocument/2006/relationships/image" Target="../media/image1367.png"/><Relationship Id="rId178" Type="http://schemas.openxmlformats.org/officeDocument/2006/relationships/customXml" Target="../ink/ink1417.xml"/><Relationship Id="rId61" Type="http://schemas.openxmlformats.org/officeDocument/2006/relationships/image" Target="../media/image1321.png"/><Relationship Id="rId82" Type="http://schemas.openxmlformats.org/officeDocument/2006/relationships/customXml" Target="../ink/ink1367.xml"/><Relationship Id="rId152" Type="http://schemas.openxmlformats.org/officeDocument/2006/relationships/customXml" Target="../ink/ink1403.xml"/><Relationship Id="rId173" Type="http://schemas.openxmlformats.org/officeDocument/2006/relationships/image" Target="../media/image1374.png"/><Relationship Id="rId19" Type="http://schemas.openxmlformats.org/officeDocument/2006/relationships/image" Target="../media/image1301.png"/><Relationship Id="rId14" Type="http://schemas.openxmlformats.org/officeDocument/2006/relationships/customXml" Target="../ink/ink1333.xml"/><Relationship Id="rId30" Type="http://schemas.openxmlformats.org/officeDocument/2006/relationships/customXml" Target="../ink/ink1341.xml"/><Relationship Id="rId35" Type="http://schemas.openxmlformats.org/officeDocument/2006/relationships/image" Target="../media/image1309.png"/><Relationship Id="rId56" Type="http://schemas.openxmlformats.org/officeDocument/2006/relationships/customXml" Target="../ink/ink1354.xml"/><Relationship Id="rId77" Type="http://schemas.openxmlformats.org/officeDocument/2006/relationships/image" Target="../media/image1328.png"/><Relationship Id="rId100" Type="http://schemas.openxmlformats.org/officeDocument/2006/relationships/customXml" Target="../ink/ink1376.xml"/><Relationship Id="rId105" Type="http://schemas.openxmlformats.org/officeDocument/2006/relationships/image" Target="../media/image1342.png"/><Relationship Id="rId126" Type="http://schemas.openxmlformats.org/officeDocument/2006/relationships/image" Target="../media/image1352.png"/><Relationship Id="rId147" Type="http://schemas.openxmlformats.org/officeDocument/2006/relationships/image" Target="../media/image1362.png"/><Relationship Id="rId168" Type="http://schemas.openxmlformats.org/officeDocument/2006/relationships/customXml" Target="../ink/ink1412.xml"/><Relationship Id="rId8" Type="http://schemas.openxmlformats.org/officeDocument/2006/relationships/customXml" Target="../ink/ink1330.xml"/><Relationship Id="rId51" Type="http://schemas.openxmlformats.org/officeDocument/2006/relationships/image" Target="../media/image1316.png"/><Relationship Id="rId72" Type="http://schemas.openxmlformats.org/officeDocument/2006/relationships/customXml" Target="../ink/ink1362.xml"/><Relationship Id="rId93" Type="http://schemas.openxmlformats.org/officeDocument/2006/relationships/image" Target="../media/image1336.png"/><Relationship Id="rId98" Type="http://schemas.openxmlformats.org/officeDocument/2006/relationships/customXml" Target="../ink/ink1375.xml"/><Relationship Id="rId121" Type="http://schemas.openxmlformats.org/officeDocument/2006/relationships/image" Target="../media/image1350.png"/><Relationship Id="rId142" Type="http://schemas.openxmlformats.org/officeDocument/2006/relationships/customXml" Target="../ink/ink1398.xml"/><Relationship Id="rId163" Type="http://schemas.openxmlformats.org/officeDocument/2006/relationships/customXml" Target="../ink/ink1409.xml"/><Relationship Id="rId184" Type="http://schemas.openxmlformats.org/officeDocument/2006/relationships/customXml" Target="../ink/ink1420.xml"/><Relationship Id="rId189" Type="http://schemas.openxmlformats.org/officeDocument/2006/relationships/image" Target="../media/image1382.png"/><Relationship Id="rId3" Type="http://schemas.openxmlformats.org/officeDocument/2006/relationships/image" Target="../media/image1293.png"/><Relationship Id="rId25" Type="http://schemas.openxmlformats.org/officeDocument/2006/relationships/image" Target="../media/image1304.png"/><Relationship Id="rId46" Type="http://schemas.openxmlformats.org/officeDocument/2006/relationships/customXml" Target="../ink/ink1349.xml"/><Relationship Id="rId67" Type="http://schemas.openxmlformats.org/officeDocument/2006/relationships/image" Target="../media/image1324.png"/><Relationship Id="rId116" Type="http://schemas.openxmlformats.org/officeDocument/2006/relationships/customXml" Target="../ink/ink1384.xml"/><Relationship Id="rId137" Type="http://schemas.openxmlformats.org/officeDocument/2006/relationships/image" Target="../media/image1357.png"/><Relationship Id="rId158" Type="http://schemas.openxmlformats.org/officeDocument/2006/relationships/customXml" Target="../ink/ink1406.xml"/><Relationship Id="rId20" Type="http://schemas.openxmlformats.org/officeDocument/2006/relationships/customXml" Target="../ink/ink1336.xml"/><Relationship Id="rId41" Type="http://schemas.openxmlformats.org/officeDocument/2006/relationships/image" Target="../media/image1312.png"/><Relationship Id="rId62" Type="http://schemas.openxmlformats.org/officeDocument/2006/relationships/customXml" Target="../ink/ink1357.xml"/><Relationship Id="rId83" Type="http://schemas.openxmlformats.org/officeDocument/2006/relationships/image" Target="../media/image1331.png"/><Relationship Id="rId88" Type="http://schemas.openxmlformats.org/officeDocument/2006/relationships/customXml" Target="../ink/ink1370.xml"/><Relationship Id="rId111" Type="http://schemas.openxmlformats.org/officeDocument/2006/relationships/image" Target="../media/image1345.png"/><Relationship Id="rId132" Type="http://schemas.openxmlformats.org/officeDocument/2006/relationships/customXml" Target="../ink/ink1393.xml"/><Relationship Id="rId153" Type="http://schemas.openxmlformats.org/officeDocument/2006/relationships/image" Target="../media/image1365.png"/><Relationship Id="rId174" Type="http://schemas.openxmlformats.org/officeDocument/2006/relationships/customXml" Target="../ink/ink1415.xml"/><Relationship Id="rId179" Type="http://schemas.openxmlformats.org/officeDocument/2006/relationships/image" Target="../media/image1377.png"/><Relationship Id="rId190" Type="http://schemas.openxmlformats.org/officeDocument/2006/relationships/customXml" Target="../ink/ink1423.xml"/><Relationship Id="rId15" Type="http://schemas.openxmlformats.org/officeDocument/2006/relationships/image" Target="../media/image1299.png"/><Relationship Id="rId36" Type="http://schemas.openxmlformats.org/officeDocument/2006/relationships/customXml" Target="../ink/ink1344.xml"/><Relationship Id="rId57" Type="http://schemas.openxmlformats.org/officeDocument/2006/relationships/image" Target="../media/image1319.png"/><Relationship Id="rId106" Type="http://schemas.openxmlformats.org/officeDocument/2006/relationships/customXml" Target="../ink/ink1379.xml"/><Relationship Id="rId127" Type="http://schemas.openxmlformats.org/officeDocument/2006/relationships/customXml" Target="../ink/ink1390.xml"/><Relationship Id="rId10" Type="http://schemas.openxmlformats.org/officeDocument/2006/relationships/customXml" Target="../ink/ink1331.xml"/><Relationship Id="rId31" Type="http://schemas.openxmlformats.org/officeDocument/2006/relationships/image" Target="../media/image1307.png"/><Relationship Id="rId52" Type="http://schemas.openxmlformats.org/officeDocument/2006/relationships/customXml" Target="../ink/ink1352.xml"/><Relationship Id="rId73" Type="http://schemas.openxmlformats.org/officeDocument/2006/relationships/image" Target="../media/image613.png"/><Relationship Id="rId78" Type="http://schemas.openxmlformats.org/officeDocument/2006/relationships/customXml" Target="../ink/ink1365.xml"/><Relationship Id="rId94" Type="http://schemas.openxmlformats.org/officeDocument/2006/relationships/customXml" Target="../ink/ink1373.xml"/><Relationship Id="rId99" Type="http://schemas.openxmlformats.org/officeDocument/2006/relationships/image" Target="../media/image1339.png"/><Relationship Id="rId101" Type="http://schemas.openxmlformats.org/officeDocument/2006/relationships/image" Target="../media/image1340.png"/><Relationship Id="rId122" Type="http://schemas.openxmlformats.org/officeDocument/2006/relationships/customXml" Target="../ink/ink1387.xml"/><Relationship Id="rId143" Type="http://schemas.openxmlformats.org/officeDocument/2006/relationships/image" Target="../media/image1360.png"/><Relationship Id="rId148" Type="http://schemas.openxmlformats.org/officeDocument/2006/relationships/customXml" Target="../ink/ink1401.xml"/><Relationship Id="rId164" Type="http://schemas.openxmlformats.org/officeDocument/2006/relationships/image" Target="../media/image1370.png"/><Relationship Id="rId169" Type="http://schemas.openxmlformats.org/officeDocument/2006/relationships/image" Target="../media/image1372.png"/><Relationship Id="rId185" Type="http://schemas.openxmlformats.org/officeDocument/2006/relationships/image" Target="../media/image1380.png"/><Relationship Id="rId4" Type="http://schemas.openxmlformats.org/officeDocument/2006/relationships/customXml" Target="../ink/ink1328.xml"/><Relationship Id="rId9" Type="http://schemas.openxmlformats.org/officeDocument/2006/relationships/image" Target="../media/image1296.png"/><Relationship Id="rId180" Type="http://schemas.openxmlformats.org/officeDocument/2006/relationships/customXml" Target="../ink/ink1418.xml"/><Relationship Id="rId26" Type="http://schemas.openxmlformats.org/officeDocument/2006/relationships/customXml" Target="../ink/ink1339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37.xml"/><Relationship Id="rId117" Type="http://schemas.openxmlformats.org/officeDocument/2006/relationships/customXml" Target="../ink/ink1485.xml"/><Relationship Id="rId21" Type="http://schemas.openxmlformats.org/officeDocument/2006/relationships/image" Target="../media/image1393.png"/><Relationship Id="rId42" Type="http://schemas.openxmlformats.org/officeDocument/2006/relationships/customXml" Target="../ink/ink1446.xml"/><Relationship Id="rId47" Type="http://schemas.openxmlformats.org/officeDocument/2006/relationships/image" Target="../media/image1405.png"/><Relationship Id="rId63" Type="http://schemas.openxmlformats.org/officeDocument/2006/relationships/customXml" Target="../ink/ink1457.xml"/><Relationship Id="rId68" Type="http://schemas.openxmlformats.org/officeDocument/2006/relationships/image" Target="../media/image1415.png"/><Relationship Id="rId84" Type="http://schemas.openxmlformats.org/officeDocument/2006/relationships/customXml" Target="../ink/ink1468.xml"/><Relationship Id="rId89" Type="http://schemas.openxmlformats.org/officeDocument/2006/relationships/image" Target="../media/image1425.png"/><Relationship Id="rId112" Type="http://schemas.openxmlformats.org/officeDocument/2006/relationships/image" Target="../media/image1436.png"/><Relationship Id="rId133" Type="http://schemas.openxmlformats.org/officeDocument/2006/relationships/customXml" Target="../ink/ink1493.xml"/><Relationship Id="rId138" Type="http://schemas.openxmlformats.org/officeDocument/2006/relationships/customXml" Target="../ink/ink1496.xml"/><Relationship Id="rId154" Type="http://schemas.openxmlformats.org/officeDocument/2006/relationships/image" Target="../media/image1456.png"/><Relationship Id="rId159" Type="http://schemas.openxmlformats.org/officeDocument/2006/relationships/customXml" Target="../ink/ink1507.xml"/><Relationship Id="rId16" Type="http://schemas.openxmlformats.org/officeDocument/2006/relationships/customXml" Target="../ink/ink1432.xml"/><Relationship Id="rId107" Type="http://schemas.openxmlformats.org/officeDocument/2006/relationships/customXml" Target="../ink/ink1480.xml"/><Relationship Id="rId11" Type="http://schemas.openxmlformats.org/officeDocument/2006/relationships/image" Target="../media/image287.png"/><Relationship Id="rId32" Type="http://schemas.openxmlformats.org/officeDocument/2006/relationships/customXml" Target="../ink/ink1440.xml"/><Relationship Id="rId37" Type="http://schemas.openxmlformats.org/officeDocument/2006/relationships/customXml" Target="../ink/ink1443.xml"/><Relationship Id="rId53" Type="http://schemas.openxmlformats.org/officeDocument/2006/relationships/image" Target="../media/image1408.png"/><Relationship Id="rId58" Type="http://schemas.openxmlformats.org/officeDocument/2006/relationships/customXml" Target="../ink/ink1454.xml"/><Relationship Id="rId74" Type="http://schemas.openxmlformats.org/officeDocument/2006/relationships/customXml" Target="../ink/ink1463.xml"/><Relationship Id="rId79" Type="http://schemas.openxmlformats.org/officeDocument/2006/relationships/image" Target="../media/image1420.png"/><Relationship Id="rId102" Type="http://schemas.openxmlformats.org/officeDocument/2006/relationships/customXml" Target="../ink/ink1477.xml"/><Relationship Id="rId123" Type="http://schemas.openxmlformats.org/officeDocument/2006/relationships/customXml" Target="../ink/ink1488.xml"/><Relationship Id="rId128" Type="http://schemas.openxmlformats.org/officeDocument/2006/relationships/image" Target="../media/image1444.png"/><Relationship Id="rId144" Type="http://schemas.openxmlformats.org/officeDocument/2006/relationships/customXml" Target="../ink/ink1499.xml"/><Relationship Id="rId149" Type="http://schemas.openxmlformats.org/officeDocument/2006/relationships/image" Target="../media/image1454.png"/><Relationship Id="rId5" Type="http://schemas.openxmlformats.org/officeDocument/2006/relationships/image" Target="../media/image1386.png"/><Relationship Id="rId90" Type="http://schemas.openxmlformats.org/officeDocument/2006/relationships/customXml" Target="../ink/ink1471.xml"/><Relationship Id="rId95" Type="http://schemas.openxmlformats.org/officeDocument/2006/relationships/image" Target="../media/image1428.png"/><Relationship Id="rId160" Type="http://schemas.openxmlformats.org/officeDocument/2006/relationships/image" Target="../media/image1459.png"/><Relationship Id="rId22" Type="http://schemas.openxmlformats.org/officeDocument/2006/relationships/customXml" Target="../ink/ink1435.xml"/><Relationship Id="rId27" Type="http://schemas.openxmlformats.org/officeDocument/2006/relationships/image" Target="../media/image1396.png"/><Relationship Id="rId43" Type="http://schemas.openxmlformats.org/officeDocument/2006/relationships/image" Target="../media/image1403.png"/><Relationship Id="rId48" Type="http://schemas.openxmlformats.org/officeDocument/2006/relationships/customXml" Target="../ink/ink1449.xml"/><Relationship Id="rId64" Type="http://schemas.openxmlformats.org/officeDocument/2006/relationships/image" Target="../media/image1413.png"/><Relationship Id="rId69" Type="http://schemas.openxmlformats.org/officeDocument/2006/relationships/customXml" Target="../ink/ink1460.xml"/><Relationship Id="rId113" Type="http://schemas.openxmlformats.org/officeDocument/2006/relationships/customXml" Target="../ink/ink1483.xml"/><Relationship Id="rId118" Type="http://schemas.openxmlformats.org/officeDocument/2006/relationships/image" Target="../media/image1439.png"/><Relationship Id="rId134" Type="http://schemas.openxmlformats.org/officeDocument/2006/relationships/customXml" Target="../ink/ink1494.xml"/><Relationship Id="rId139" Type="http://schemas.openxmlformats.org/officeDocument/2006/relationships/image" Target="../media/image1449.png"/><Relationship Id="rId80" Type="http://schemas.openxmlformats.org/officeDocument/2006/relationships/customXml" Target="../ink/ink1466.xml"/><Relationship Id="rId85" Type="http://schemas.openxmlformats.org/officeDocument/2006/relationships/image" Target="../media/image1423.png"/><Relationship Id="rId150" Type="http://schemas.openxmlformats.org/officeDocument/2006/relationships/customXml" Target="../ink/ink1502.xml"/><Relationship Id="rId155" Type="http://schemas.openxmlformats.org/officeDocument/2006/relationships/customXml" Target="../ink/ink1505.xml"/><Relationship Id="rId12" Type="http://schemas.openxmlformats.org/officeDocument/2006/relationships/customXml" Target="../ink/ink1430.xml"/><Relationship Id="rId17" Type="http://schemas.openxmlformats.org/officeDocument/2006/relationships/image" Target="../media/image1391.png"/><Relationship Id="rId33" Type="http://schemas.openxmlformats.org/officeDocument/2006/relationships/image" Target="../media/image1399.png"/><Relationship Id="rId38" Type="http://schemas.openxmlformats.org/officeDocument/2006/relationships/customXml" Target="../ink/ink1444.xml"/><Relationship Id="rId59" Type="http://schemas.openxmlformats.org/officeDocument/2006/relationships/image" Target="../media/image1411.png"/><Relationship Id="rId103" Type="http://schemas.openxmlformats.org/officeDocument/2006/relationships/customXml" Target="../ink/ink1478.xml"/><Relationship Id="rId108" Type="http://schemas.openxmlformats.org/officeDocument/2006/relationships/image" Target="../media/image1434.png"/><Relationship Id="rId124" Type="http://schemas.openxmlformats.org/officeDocument/2006/relationships/image" Target="../media/image1442.png"/><Relationship Id="rId129" Type="http://schemas.openxmlformats.org/officeDocument/2006/relationships/customXml" Target="../ink/ink1491.xml"/><Relationship Id="rId20" Type="http://schemas.openxmlformats.org/officeDocument/2006/relationships/customXml" Target="../ink/ink1434.xml"/><Relationship Id="rId41" Type="http://schemas.openxmlformats.org/officeDocument/2006/relationships/image" Target="../media/image1402.png"/><Relationship Id="rId54" Type="http://schemas.openxmlformats.org/officeDocument/2006/relationships/customXml" Target="../ink/ink1452.xml"/><Relationship Id="rId62" Type="http://schemas.openxmlformats.org/officeDocument/2006/relationships/customXml" Target="../ink/ink1456.xml"/><Relationship Id="rId70" Type="http://schemas.openxmlformats.org/officeDocument/2006/relationships/image" Target="../media/image1416.png"/><Relationship Id="rId75" Type="http://schemas.openxmlformats.org/officeDocument/2006/relationships/image" Target="../media/image1418.png"/><Relationship Id="rId83" Type="http://schemas.openxmlformats.org/officeDocument/2006/relationships/image" Target="../media/image1422.png"/><Relationship Id="rId88" Type="http://schemas.openxmlformats.org/officeDocument/2006/relationships/customXml" Target="../ink/ink1470.xml"/><Relationship Id="rId91" Type="http://schemas.openxmlformats.org/officeDocument/2006/relationships/image" Target="../media/image1426.png"/><Relationship Id="rId96" Type="http://schemas.openxmlformats.org/officeDocument/2006/relationships/customXml" Target="../ink/ink1474.xml"/><Relationship Id="rId111" Type="http://schemas.openxmlformats.org/officeDocument/2006/relationships/customXml" Target="../ink/ink1482.xml"/><Relationship Id="rId132" Type="http://schemas.openxmlformats.org/officeDocument/2006/relationships/image" Target="../media/image1446.png"/><Relationship Id="rId140" Type="http://schemas.openxmlformats.org/officeDocument/2006/relationships/customXml" Target="../ink/ink1497.xml"/><Relationship Id="rId145" Type="http://schemas.openxmlformats.org/officeDocument/2006/relationships/image" Target="../media/image1452.png"/><Relationship Id="rId153" Type="http://schemas.openxmlformats.org/officeDocument/2006/relationships/customXml" Target="../ink/ink1504.xml"/><Relationship Id="rId161" Type="http://schemas.openxmlformats.org/officeDocument/2006/relationships/customXml" Target="../ink/ink150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27.xml"/><Relationship Id="rId15" Type="http://schemas.openxmlformats.org/officeDocument/2006/relationships/image" Target="../media/image1390.png"/><Relationship Id="rId23" Type="http://schemas.openxmlformats.org/officeDocument/2006/relationships/image" Target="../media/image1394.png"/><Relationship Id="rId28" Type="http://schemas.openxmlformats.org/officeDocument/2006/relationships/customXml" Target="../ink/ink1438.xml"/><Relationship Id="rId36" Type="http://schemas.openxmlformats.org/officeDocument/2006/relationships/customXml" Target="../ink/ink1442.xml"/><Relationship Id="rId49" Type="http://schemas.openxmlformats.org/officeDocument/2006/relationships/image" Target="../media/image1406.png"/><Relationship Id="rId57" Type="http://schemas.openxmlformats.org/officeDocument/2006/relationships/image" Target="../media/image1410.png"/><Relationship Id="rId106" Type="http://schemas.openxmlformats.org/officeDocument/2006/relationships/image" Target="../media/image1433.png"/><Relationship Id="rId114" Type="http://schemas.openxmlformats.org/officeDocument/2006/relationships/image" Target="../media/image1437.png"/><Relationship Id="rId119" Type="http://schemas.openxmlformats.org/officeDocument/2006/relationships/customXml" Target="../ink/ink1486.xml"/><Relationship Id="rId127" Type="http://schemas.openxmlformats.org/officeDocument/2006/relationships/customXml" Target="../ink/ink1490.xml"/><Relationship Id="rId10" Type="http://schemas.openxmlformats.org/officeDocument/2006/relationships/customXml" Target="../ink/ink1429.xml"/><Relationship Id="rId31" Type="http://schemas.openxmlformats.org/officeDocument/2006/relationships/image" Target="../media/image1398.png"/><Relationship Id="rId44" Type="http://schemas.openxmlformats.org/officeDocument/2006/relationships/customXml" Target="../ink/ink1447.xml"/><Relationship Id="rId52" Type="http://schemas.openxmlformats.org/officeDocument/2006/relationships/customXml" Target="../ink/ink1451.xml"/><Relationship Id="rId60" Type="http://schemas.openxmlformats.org/officeDocument/2006/relationships/customXml" Target="../ink/ink1455.xml"/><Relationship Id="rId65" Type="http://schemas.openxmlformats.org/officeDocument/2006/relationships/customXml" Target="../ink/ink1458.xml"/><Relationship Id="rId73" Type="http://schemas.openxmlformats.org/officeDocument/2006/relationships/image" Target="../media/image1417.png"/><Relationship Id="rId78" Type="http://schemas.openxmlformats.org/officeDocument/2006/relationships/customXml" Target="../ink/ink1465.xml"/><Relationship Id="rId81" Type="http://schemas.openxmlformats.org/officeDocument/2006/relationships/image" Target="../media/image1421.png"/><Relationship Id="rId86" Type="http://schemas.openxmlformats.org/officeDocument/2006/relationships/customXml" Target="../ink/ink1469.xml"/><Relationship Id="rId94" Type="http://schemas.openxmlformats.org/officeDocument/2006/relationships/customXml" Target="../ink/ink1473.xml"/><Relationship Id="rId99" Type="http://schemas.openxmlformats.org/officeDocument/2006/relationships/image" Target="../media/image1430.png"/><Relationship Id="rId101" Type="http://schemas.openxmlformats.org/officeDocument/2006/relationships/image" Target="../media/image1431.png"/><Relationship Id="rId122" Type="http://schemas.openxmlformats.org/officeDocument/2006/relationships/image" Target="../media/image1441.png"/><Relationship Id="rId130" Type="http://schemas.openxmlformats.org/officeDocument/2006/relationships/image" Target="../media/image1445.png"/><Relationship Id="rId135" Type="http://schemas.openxmlformats.org/officeDocument/2006/relationships/image" Target="../media/image1447.png"/><Relationship Id="rId143" Type="http://schemas.openxmlformats.org/officeDocument/2006/relationships/image" Target="../media/image1451.png"/><Relationship Id="rId148" Type="http://schemas.openxmlformats.org/officeDocument/2006/relationships/customXml" Target="../ink/ink1501.xml"/><Relationship Id="rId151" Type="http://schemas.openxmlformats.org/officeDocument/2006/relationships/image" Target="../media/image1455.png"/><Relationship Id="rId156" Type="http://schemas.openxmlformats.org/officeDocument/2006/relationships/image" Target="../media/image1457.png"/><Relationship Id="rId4" Type="http://schemas.openxmlformats.org/officeDocument/2006/relationships/customXml" Target="../ink/ink1426.xml"/><Relationship Id="rId9" Type="http://schemas.openxmlformats.org/officeDocument/2006/relationships/image" Target="../media/image1388.png"/><Relationship Id="rId13" Type="http://schemas.openxmlformats.org/officeDocument/2006/relationships/image" Target="../media/image1389.png"/><Relationship Id="rId18" Type="http://schemas.openxmlformats.org/officeDocument/2006/relationships/customXml" Target="../ink/ink1433.xml"/><Relationship Id="rId39" Type="http://schemas.openxmlformats.org/officeDocument/2006/relationships/image" Target="../media/image1401.png"/><Relationship Id="rId109" Type="http://schemas.openxmlformats.org/officeDocument/2006/relationships/customXml" Target="../ink/ink1481.xml"/><Relationship Id="rId34" Type="http://schemas.openxmlformats.org/officeDocument/2006/relationships/customXml" Target="../ink/ink1441.xml"/><Relationship Id="rId50" Type="http://schemas.openxmlformats.org/officeDocument/2006/relationships/customXml" Target="../ink/ink1450.xml"/><Relationship Id="rId55" Type="http://schemas.openxmlformats.org/officeDocument/2006/relationships/image" Target="../media/image1409.png"/><Relationship Id="rId76" Type="http://schemas.openxmlformats.org/officeDocument/2006/relationships/customXml" Target="../ink/ink1464.xml"/><Relationship Id="rId97" Type="http://schemas.openxmlformats.org/officeDocument/2006/relationships/image" Target="../media/image1429.png"/><Relationship Id="rId104" Type="http://schemas.openxmlformats.org/officeDocument/2006/relationships/image" Target="../media/image1432.png"/><Relationship Id="rId120" Type="http://schemas.openxmlformats.org/officeDocument/2006/relationships/image" Target="../media/image1440.png"/><Relationship Id="rId125" Type="http://schemas.openxmlformats.org/officeDocument/2006/relationships/customXml" Target="../ink/ink1489.xml"/><Relationship Id="rId141" Type="http://schemas.openxmlformats.org/officeDocument/2006/relationships/image" Target="../media/image1450.png"/><Relationship Id="rId146" Type="http://schemas.openxmlformats.org/officeDocument/2006/relationships/customXml" Target="../ink/ink1500.xml"/><Relationship Id="rId7" Type="http://schemas.openxmlformats.org/officeDocument/2006/relationships/image" Target="../media/image1387.png"/><Relationship Id="rId71" Type="http://schemas.openxmlformats.org/officeDocument/2006/relationships/customXml" Target="../ink/ink1461.xml"/><Relationship Id="rId92" Type="http://schemas.openxmlformats.org/officeDocument/2006/relationships/customXml" Target="../ink/ink1472.xml"/><Relationship Id="rId162" Type="http://schemas.openxmlformats.org/officeDocument/2006/relationships/image" Target="../media/image1460.png"/><Relationship Id="rId2" Type="http://schemas.openxmlformats.org/officeDocument/2006/relationships/customXml" Target="../ink/ink1425.xml"/><Relationship Id="rId29" Type="http://schemas.openxmlformats.org/officeDocument/2006/relationships/image" Target="../media/image1397.png"/><Relationship Id="rId24" Type="http://schemas.openxmlformats.org/officeDocument/2006/relationships/customXml" Target="../ink/ink1436.xml"/><Relationship Id="rId40" Type="http://schemas.openxmlformats.org/officeDocument/2006/relationships/customXml" Target="../ink/ink1445.xml"/><Relationship Id="rId45" Type="http://schemas.openxmlformats.org/officeDocument/2006/relationships/image" Target="../media/image1404.png"/><Relationship Id="rId66" Type="http://schemas.openxmlformats.org/officeDocument/2006/relationships/image" Target="../media/image1414.png"/><Relationship Id="rId87" Type="http://schemas.openxmlformats.org/officeDocument/2006/relationships/image" Target="../media/image1424.png"/><Relationship Id="rId110" Type="http://schemas.openxmlformats.org/officeDocument/2006/relationships/image" Target="../media/image1435.png"/><Relationship Id="rId115" Type="http://schemas.openxmlformats.org/officeDocument/2006/relationships/customXml" Target="../ink/ink1484.xml"/><Relationship Id="rId131" Type="http://schemas.openxmlformats.org/officeDocument/2006/relationships/customXml" Target="../ink/ink1492.xml"/><Relationship Id="rId136" Type="http://schemas.openxmlformats.org/officeDocument/2006/relationships/customXml" Target="../ink/ink1495.xml"/><Relationship Id="rId157" Type="http://schemas.openxmlformats.org/officeDocument/2006/relationships/customXml" Target="../ink/ink1506.xml"/><Relationship Id="rId61" Type="http://schemas.openxmlformats.org/officeDocument/2006/relationships/image" Target="../media/image1412.png"/><Relationship Id="rId82" Type="http://schemas.openxmlformats.org/officeDocument/2006/relationships/customXml" Target="../ink/ink1467.xml"/><Relationship Id="rId152" Type="http://schemas.openxmlformats.org/officeDocument/2006/relationships/customXml" Target="../ink/ink1503.xml"/><Relationship Id="rId19" Type="http://schemas.openxmlformats.org/officeDocument/2006/relationships/image" Target="../media/image1392.png"/><Relationship Id="rId14" Type="http://schemas.openxmlformats.org/officeDocument/2006/relationships/customXml" Target="../ink/ink1431.xml"/><Relationship Id="rId30" Type="http://schemas.openxmlformats.org/officeDocument/2006/relationships/customXml" Target="../ink/ink1439.xml"/><Relationship Id="rId35" Type="http://schemas.openxmlformats.org/officeDocument/2006/relationships/image" Target="../media/image1400.png"/><Relationship Id="rId56" Type="http://schemas.openxmlformats.org/officeDocument/2006/relationships/customXml" Target="../ink/ink1453.xml"/><Relationship Id="rId77" Type="http://schemas.openxmlformats.org/officeDocument/2006/relationships/image" Target="../media/image1419.png"/><Relationship Id="rId100" Type="http://schemas.openxmlformats.org/officeDocument/2006/relationships/customXml" Target="../ink/ink1476.xml"/><Relationship Id="rId105" Type="http://schemas.openxmlformats.org/officeDocument/2006/relationships/customXml" Target="../ink/ink1479.xml"/><Relationship Id="rId126" Type="http://schemas.openxmlformats.org/officeDocument/2006/relationships/image" Target="../media/image1443.png"/><Relationship Id="rId147" Type="http://schemas.openxmlformats.org/officeDocument/2006/relationships/image" Target="../media/image1453.png"/><Relationship Id="rId8" Type="http://schemas.openxmlformats.org/officeDocument/2006/relationships/customXml" Target="../ink/ink1428.xml"/><Relationship Id="rId51" Type="http://schemas.openxmlformats.org/officeDocument/2006/relationships/image" Target="../media/image1407.png"/><Relationship Id="rId72" Type="http://schemas.openxmlformats.org/officeDocument/2006/relationships/customXml" Target="../ink/ink1462.xml"/><Relationship Id="rId93" Type="http://schemas.openxmlformats.org/officeDocument/2006/relationships/image" Target="../media/image1427.png"/><Relationship Id="rId98" Type="http://schemas.openxmlformats.org/officeDocument/2006/relationships/customXml" Target="../ink/ink1475.xml"/><Relationship Id="rId121" Type="http://schemas.openxmlformats.org/officeDocument/2006/relationships/customXml" Target="../ink/ink1487.xml"/><Relationship Id="rId142" Type="http://schemas.openxmlformats.org/officeDocument/2006/relationships/customXml" Target="../ink/ink1498.xml"/><Relationship Id="rId3" Type="http://schemas.openxmlformats.org/officeDocument/2006/relationships/image" Target="../media/image1385.png"/><Relationship Id="rId25" Type="http://schemas.openxmlformats.org/officeDocument/2006/relationships/image" Target="../media/image1395.png"/><Relationship Id="rId46" Type="http://schemas.openxmlformats.org/officeDocument/2006/relationships/customXml" Target="../ink/ink1448.xml"/><Relationship Id="rId67" Type="http://schemas.openxmlformats.org/officeDocument/2006/relationships/customXml" Target="../ink/ink1459.xml"/><Relationship Id="rId116" Type="http://schemas.openxmlformats.org/officeDocument/2006/relationships/image" Target="../media/image1438.png"/><Relationship Id="rId137" Type="http://schemas.openxmlformats.org/officeDocument/2006/relationships/image" Target="../media/image1448.png"/><Relationship Id="rId158" Type="http://schemas.openxmlformats.org/officeDocument/2006/relationships/image" Target="../media/image1458.pn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21.xml"/><Relationship Id="rId21" Type="http://schemas.openxmlformats.org/officeDocument/2006/relationships/image" Target="../media/image1470.png"/><Relationship Id="rId42" Type="http://schemas.openxmlformats.org/officeDocument/2006/relationships/customXml" Target="../ink/ink1529.xml"/><Relationship Id="rId47" Type="http://schemas.openxmlformats.org/officeDocument/2006/relationships/image" Target="../media/image1483.png"/><Relationship Id="rId63" Type="http://schemas.openxmlformats.org/officeDocument/2006/relationships/image" Target="../media/image1491.png"/><Relationship Id="rId68" Type="http://schemas.openxmlformats.org/officeDocument/2006/relationships/customXml" Target="../ink/ink1542.xml"/><Relationship Id="rId84" Type="http://schemas.openxmlformats.org/officeDocument/2006/relationships/customXml" Target="../ink/ink1550.xml"/><Relationship Id="rId89" Type="http://schemas.openxmlformats.org/officeDocument/2006/relationships/image" Target="../media/image1504.png"/><Relationship Id="rId2" Type="http://schemas.openxmlformats.org/officeDocument/2006/relationships/customXml" Target="../ink/ink1509.xml"/><Relationship Id="rId16" Type="http://schemas.openxmlformats.org/officeDocument/2006/relationships/customXml" Target="../ink/ink1516.xml"/><Relationship Id="rId29" Type="http://schemas.openxmlformats.org/officeDocument/2006/relationships/image" Target="../media/image1474.png"/><Relationship Id="rId107" Type="http://schemas.openxmlformats.org/officeDocument/2006/relationships/image" Target="../media/image1513.png"/><Relationship Id="rId11" Type="http://schemas.openxmlformats.org/officeDocument/2006/relationships/image" Target="../media/image1465.png"/><Relationship Id="rId24" Type="http://schemas.openxmlformats.org/officeDocument/2006/relationships/customXml" Target="../ink/ink1520.xml"/><Relationship Id="rId32" Type="http://schemas.openxmlformats.org/officeDocument/2006/relationships/customXml" Target="../ink/ink1524.xml"/><Relationship Id="rId37" Type="http://schemas.openxmlformats.org/officeDocument/2006/relationships/image" Target="../media/image1478.png"/><Relationship Id="rId40" Type="http://schemas.openxmlformats.org/officeDocument/2006/relationships/customXml" Target="../ink/ink1528.xml"/><Relationship Id="rId45" Type="http://schemas.openxmlformats.org/officeDocument/2006/relationships/image" Target="../media/image1482.png"/><Relationship Id="rId53" Type="http://schemas.openxmlformats.org/officeDocument/2006/relationships/image" Target="../media/image1486.png"/><Relationship Id="rId58" Type="http://schemas.openxmlformats.org/officeDocument/2006/relationships/customXml" Target="../ink/ink1537.xml"/><Relationship Id="rId66" Type="http://schemas.openxmlformats.org/officeDocument/2006/relationships/customXml" Target="../ink/ink1541.xml"/><Relationship Id="rId74" Type="http://schemas.openxmlformats.org/officeDocument/2006/relationships/customXml" Target="../ink/ink1545.xml"/><Relationship Id="rId79" Type="http://schemas.openxmlformats.org/officeDocument/2006/relationships/image" Target="../media/image1499.png"/><Relationship Id="rId87" Type="http://schemas.openxmlformats.org/officeDocument/2006/relationships/image" Target="../media/image1503.png"/><Relationship Id="rId102" Type="http://schemas.openxmlformats.org/officeDocument/2006/relationships/customXml" Target="../ink/ink1559.xml"/><Relationship Id="rId110" Type="http://schemas.openxmlformats.org/officeDocument/2006/relationships/customXml" Target="../ink/ink1563.xml"/><Relationship Id="rId5" Type="http://schemas.openxmlformats.org/officeDocument/2006/relationships/image" Target="../media/image1462.png"/><Relationship Id="rId61" Type="http://schemas.openxmlformats.org/officeDocument/2006/relationships/image" Target="../media/image1490.png"/><Relationship Id="rId82" Type="http://schemas.openxmlformats.org/officeDocument/2006/relationships/customXml" Target="../ink/ink1549.xml"/><Relationship Id="rId90" Type="http://schemas.openxmlformats.org/officeDocument/2006/relationships/customXml" Target="../ink/ink1553.xml"/><Relationship Id="rId95" Type="http://schemas.openxmlformats.org/officeDocument/2006/relationships/image" Target="../media/image1507.png"/><Relationship Id="rId19" Type="http://schemas.openxmlformats.org/officeDocument/2006/relationships/image" Target="../media/image1469.png"/><Relationship Id="rId14" Type="http://schemas.openxmlformats.org/officeDocument/2006/relationships/customXml" Target="../ink/ink1515.xml"/><Relationship Id="rId22" Type="http://schemas.openxmlformats.org/officeDocument/2006/relationships/customXml" Target="../ink/ink1519.xml"/><Relationship Id="rId27" Type="http://schemas.openxmlformats.org/officeDocument/2006/relationships/image" Target="../media/image1473.png"/><Relationship Id="rId30" Type="http://schemas.openxmlformats.org/officeDocument/2006/relationships/customXml" Target="../ink/ink1523.xml"/><Relationship Id="rId35" Type="http://schemas.openxmlformats.org/officeDocument/2006/relationships/image" Target="../media/image1477.png"/><Relationship Id="rId43" Type="http://schemas.openxmlformats.org/officeDocument/2006/relationships/image" Target="../media/image1481.png"/><Relationship Id="rId48" Type="http://schemas.openxmlformats.org/officeDocument/2006/relationships/customXml" Target="../ink/ink1532.xml"/><Relationship Id="rId56" Type="http://schemas.openxmlformats.org/officeDocument/2006/relationships/customXml" Target="../ink/ink1536.xml"/><Relationship Id="rId64" Type="http://schemas.openxmlformats.org/officeDocument/2006/relationships/customXml" Target="../ink/ink1540.xml"/><Relationship Id="rId69" Type="http://schemas.openxmlformats.org/officeDocument/2006/relationships/image" Target="../media/image1494.png"/><Relationship Id="rId77" Type="http://schemas.openxmlformats.org/officeDocument/2006/relationships/image" Target="../media/image1498.png"/><Relationship Id="rId100" Type="http://schemas.openxmlformats.org/officeDocument/2006/relationships/customXml" Target="../ink/ink1558.xml"/><Relationship Id="rId105" Type="http://schemas.openxmlformats.org/officeDocument/2006/relationships/image" Target="../media/image1512.png"/><Relationship Id="rId8" Type="http://schemas.openxmlformats.org/officeDocument/2006/relationships/customXml" Target="../ink/ink1512.xml"/><Relationship Id="rId51" Type="http://schemas.openxmlformats.org/officeDocument/2006/relationships/image" Target="../media/image1485.png"/><Relationship Id="rId72" Type="http://schemas.openxmlformats.org/officeDocument/2006/relationships/customXml" Target="../ink/ink1544.xml"/><Relationship Id="rId80" Type="http://schemas.openxmlformats.org/officeDocument/2006/relationships/customXml" Target="../ink/ink1548.xml"/><Relationship Id="rId85" Type="http://schemas.openxmlformats.org/officeDocument/2006/relationships/image" Target="../media/image1502.png"/><Relationship Id="rId93" Type="http://schemas.openxmlformats.org/officeDocument/2006/relationships/image" Target="../media/image1506.png"/><Relationship Id="rId98" Type="http://schemas.openxmlformats.org/officeDocument/2006/relationships/customXml" Target="../ink/ink1557.xml"/><Relationship Id="rId3" Type="http://schemas.openxmlformats.org/officeDocument/2006/relationships/image" Target="../media/image1461.png"/><Relationship Id="rId12" Type="http://schemas.openxmlformats.org/officeDocument/2006/relationships/customXml" Target="../ink/ink1514.xml"/><Relationship Id="rId17" Type="http://schemas.openxmlformats.org/officeDocument/2006/relationships/image" Target="../media/image1468.png"/><Relationship Id="rId25" Type="http://schemas.openxmlformats.org/officeDocument/2006/relationships/image" Target="../media/image1472.png"/><Relationship Id="rId33" Type="http://schemas.openxmlformats.org/officeDocument/2006/relationships/image" Target="../media/image1476.png"/><Relationship Id="rId38" Type="http://schemas.openxmlformats.org/officeDocument/2006/relationships/customXml" Target="../ink/ink1527.xml"/><Relationship Id="rId46" Type="http://schemas.openxmlformats.org/officeDocument/2006/relationships/customXml" Target="../ink/ink1531.xml"/><Relationship Id="rId59" Type="http://schemas.openxmlformats.org/officeDocument/2006/relationships/image" Target="../media/image1489.png"/><Relationship Id="rId67" Type="http://schemas.openxmlformats.org/officeDocument/2006/relationships/image" Target="../media/image1493.png"/><Relationship Id="rId103" Type="http://schemas.openxmlformats.org/officeDocument/2006/relationships/image" Target="../media/image1511.png"/><Relationship Id="rId108" Type="http://schemas.openxmlformats.org/officeDocument/2006/relationships/customXml" Target="../ink/ink1562.xml"/><Relationship Id="rId20" Type="http://schemas.openxmlformats.org/officeDocument/2006/relationships/customXml" Target="../ink/ink1518.xml"/><Relationship Id="rId41" Type="http://schemas.openxmlformats.org/officeDocument/2006/relationships/image" Target="../media/image1480.png"/><Relationship Id="rId54" Type="http://schemas.openxmlformats.org/officeDocument/2006/relationships/customXml" Target="../ink/ink1535.xml"/><Relationship Id="rId62" Type="http://schemas.openxmlformats.org/officeDocument/2006/relationships/customXml" Target="../ink/ink1539.xml"/><Relationship Id="rId70" Type="http://schemas.openxmlformats.org/officeDocument/2006/relationships/customXml" Target="../ink/ink1543.xml"/><Relationship Id="rId75" Type="http://schemas.openxmlformats.org/officeDocument/2006/relationships/image" Target="../media/image1497.png"/><Relationship Id="rId83" Type="http://schemas.openxmlformats.org/officeDocument/2006/relationships/image" Target="../media/image1501.png"/><Relationship Id="rId88" Type="http://schemas.openxmlformats.org/officeDocument/2006/relationships/customXml" Target="../ink/ink1552.xml"/><Relationship Id="rId91" Type="http://schemas.openxmlformats.org/officeDocument/2006/relationships/image" Target="../media/image1505.png"/><Relationship Id="rId96" Type="http://schemas.openxmlformats.org/officeDocument/2006/relationships/customXml" Target="../ink/ink1556.xml"/><Relationship Id="rId111" Type="http://schemas.openxmlformats.org/officeDocument/2006/relationships/image" Target="../media/image15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11.xml"/><Relationship Id="rId15" Type="http://schemas.openxmlformats.org/officeDocument/2006/relationships/image" Target="../media/image1467.png"/><Relationship Id="rId23" Type="http://schemas.openxmlformats.org/officeDocument/2006/relationships/image" Target="../media/image1471.png"/><Relationship Id="rId28" Type="http://schemas.openxmlformats.org/officeDocument/2006/relationships/customXml" Target="../ink/ink1522.xml"/><Relationship Id="rId36" Type="http://schemas.openxmlformats.org/officeDocument/2006/relationships/customXml" Target="../ink/ink1526.xml"/><Relationship Id="rId49" Type="http://schemas.openxmlformats.org/officeDocument/2006/relationships/image" Target="../media/image1484.png"/><Relationship Id="rId57" Type="http://schemas.openxmlformats.org/officeDocument/2006/relationships/image" Target="../media/image1488.png"/><Relationship Id="rId106" Type="http://schemas.openxmlformats.org/officeDocument/2006/relationships/customXml" Target="../ink/ink1561.xml"/><Relationship Id="rId10" Type="http://schemas.openxmlformats.org/officeDocument/2006/relationships/customXml" Target="../ink/ink1513.xml"/><Relationship Id="rId31" Type="http://schemas.openxmlformats.org/officeDocument/2006/relationships/image" Target="../media/image1475.png"/><Relationship Id="rId44" Type="http://schemas.openxmlformats.org/officeDocument/2006/relationships/customXml" Target="../ink/ink1530.xml"/><Relationship Id="rId52" Type="http://schemas.openxmlformats.org/officeDocument/2006/relationships/customXml" Target="../ink/ink1534.xml"/><Relationship Id="rId60" Type="http://schemas.openxmlformats.org/officeDocument/2006/relationships/customXml" Target="../ink/ink1538.xml"/><Relationship Id="rId65" Type="http://schemas.openxmlformats.org/officeDocument/2006/relationships/image" Target="../media/image1492.png"/><Relationship Id="rId73" Type="http://schemas.openxmlformats.org/officeDocument/2006/relationships/image" Target="../media/image1496.png"/><Relationship Id="rId78" Type="http://schemas.openxmlformats.org/officeDocument/2006/relationships/customXml" Target="../ink/ink1547.xml"/><Relationship Id="rId81" Type="http://schemas.openxmlformats.org/officeDocument/2006/relationships/image" Target="../media/image1500.png"/><Relationship Id="rId86" Type="http://schemas.openxmlformats.org/officeDocument/2006/relationships/customXml" Target="../ink/ink1551.xml"/><Relationship Id="rId94" Type="http://schemas.openxmlformats.org/officeDocument/2006/relationships/customXml" Target="../ink/ink1555.xml"/><Relationship Id="rId99" Type="http://schemas.openxmlformats.org/officeDocument/2006/relationships/image" Target="../media/image1509.png"/><Relationship Id="rId101" Type="http://schemas.openxmlformats.org/officeDocument/2006/relationships/image" Target="../media/image1510.png"/><Relationship Id="rId4" Type="http://schemas.openxmlformats.org/officeDocument/2006/relationships/customXml" Target="../ink/ink1510.xml"/><Relationship Id="rId9" Type="http://schemas.openxmlformats.org/officeDocument/2006/relationships/image" Target="../media/image1464.png"/><Relationship Id="rId13" Type="http://schemas.openxmlformats.org/officeDocument/2006/relationships/image" Target="../media/image1466.png"/><Relationship Id="rId18" Type="http://schemas.openxmlformats.org/officeDocument/2006/relationships/customXml" Target="../ink/ink1517.xml"/><Relationship Id="rId39" Type="http://schemas.openxmlformats.org/officeDocument/2006/relationships/image" Target="../media/image1479.png"/><Relationship Id="rId109" Type="http://schemas.openxmlformats.org/officeDocument/2006/relationships/image" Target="../media/image1514.png"/><Relationship Id="rId34" Type="http://schemas.openxmlformats.org/officeDocument/2006/relationships/customXml" Target="../ink/ink1525.xml"/><Relationship Id="rId50" Type="http://schemas.openxmlformats.org/officeDocument/2006/relationships/customXml" Target="../ink/ink1533.xml"/><Relationship Id="rId55" Type="http://schemas.openxmlformats.org/officeDocument/2006/relationships/image" Target="../media/image1487.png"/><Relationship Id="rId76" Type="http://schemas.openxmlformats.org/officeDocument/2006/relationships/customXml" Target="../ink/ink1546.xml"/><Relationship Id="rId97" Type="http://schemas.openxmlformats.org/officeDocument/2006/relationships/image" Target="../media/image1508.png"/><Relationship Id="rId104" Type="http://schemas.openxmlformats.org/officeDocument/2006/relationships/customXml" Target="../ink/ink1560.xml"/><Relationship Id="rId7" Type="http://schemas.openxmlformats.org/officeDocument/2006/relationships/image" Target="../media/image1463.png"/><Relationship Id="rId71" Type="http://schemas.openxmlformats.org/officeDocument/2006/relationships/image" Target="../media/image1495.png"/><Relationship Id="rId92" Type="http://schemas.openxmlformats.org/officeDocument/2006/relationships/customXml" Target="../ink/ink1554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0.xml"/><Relationship Id="rId21" Type="http://schemas.openxmlformats.org/officeDocument/2006/relationships/image" Target="../media/image37.png"/><Relationship Id="rId34" Type="http://schemas.openxmlformats.org/officeDocument/2006/relationships/customXml" Target="../ink/ink44.xml"/><Relationship Id="rId42" Type="http://schemas.openxmlformats.org/officeDocument/2006/relationships/customXml" Target="../ink/ink48.xml"/><Relationship Id="rId47" Type="http://schemas.openxmlformats.org/officeDocument/2006/relationships/image" Target="../media/image50.png"/><Relationship Id="rId50" Type="http://schemas.openxmlformats.org/officeDocument/2006/relationships/customXml" Target="../ink/ink52.xml"/><Relationship Id="rId55" Type="http://schemas.openxmlformats.org/officeDocument/2006/relationships/image" Target="../media/image54.png"/><Relationship Id="rId63" Type="http://schemas.openxmlformats.org/officeDocument/2006/relationships/image" Target="../media/image58.png"/><Relationship Id="rId68" Type="http://schemas.openxmlformats.org/officeDocument/2006/relationships/customXml" Target="../ink/ink61.xml"/><Relationship Id="rId76" Type="http://schemas.openxmlformats.org/officeDocument/2006/relationships/customXml" Target="../ink/ink65.xml"/><Relationship Id="rId84" Type="http://schemas.openxmlformats.org/officeDocument/2006/relationships/customXml" Target="../ink/ink69.xml"/><Relationship Id="rId89" Type="http://schemas.openxmlformats.org/officeDocument/2006/relationships/image" Target="../media/image71.png"/><Relationship Id="rId97" Type="http://schemas.openxmlformats.org/officeDocument/2006/relationships/image" Target="../media/image75.png"/><Relationship Id="rId7" Type="http://schemas.openxmlformats.org/officeDocument/2006/relationships/image" Target="../media/image30.png"/><Relationship Id="rId71" Type="http://schemas.openxmlformats.org/officeDocument/2006/relationships/image" Target="../media/image62.png"/><Relationship Id="rId92" Type="http://schemas.openxmlformats.org/officeDocument/2006/relationships/customXml" Target="../ink/ink73.xml"/><Relationship Id="rId2" Type="http://schemas.openxmlformats.org/officeDocument/2006/relationships/customXml" Target="../ink/ink28.xml"/><Relationship Id="rId16" Type="http://schemas.openxmlformats.org/officeDocument/2006/relationships/customXml" Target="../ink/ink35.xml"/><Relationship Id="rId29" Type="http://schemas.openxmlformats.org/officeDocument/2006/relationships/image" Target="../media/image41.png"/><Relationship Id="rId11" Type="http://schemas.openxmlformats.org/officeDocument/2006/relationships/image" Target="../media/image32.png"/><Relationship Id="rId24" Type="http://schemas.openxmlformats.org/officeDocument/2006/relationships/customXml" Target="../ink/ink39.xml"/><Relationship Id="rId32" Type="http://schemas.openxmlformats.org/officeDocument/2006/relationships/customXml" Target="../ink/ink43.xml"/><Relationship Id="rId37" Type="http://schemas.openxmlformats.org/officeDocument/2006/relationships/image" Target="../media/image45.png"/><Relationship Id="rId40" Type="http://schemas.openxmlformats.org/officeDocument/2006/relationships/customXml" Target="../ink/ink47.xml"/><Relationship Id="rId45" Type="http://schemas.openxmlformats.org/officeDocument/2006/relationships/image" Target="../media/image49.png"/><Relationship Id="rId53" Type="http://schemas.openxmlformats.org/officeDocument/2006/relationships/image" Target="../media/image53.png"/><Relationship Id="rId58" Type="http://schemas.openxmlformats.org/officeDocument/2006/relationships/customXml" Target="../ink/ink56.xml"/><Relationship Id="rId66" Type="http://schemas.openxmlformats.org/officeDocument/2006/relationships/customXml" Target="../ink/ink60.xml"/><Relationship Id="rId74" Type="http://schemas.openxmlformats.org/officeDocument/2006/relationships/customXml" Target="../ink/ink64.xml"/><Relationship Id="rId79" Type="http://schemas.openxmlformats.org/officeDocument/2006/relationships/image" Target="../media/image66.png"/><Relationship Id="rId87" Type="http://schemas.openxmlformats.org/officeDocument/2006/relationships/image" Target="../media/image70.png"/><Relationship Id="rId5" Type="http://schemas.openxmlformats.org/officeDocument/2006/relationships/image" Target="../media/image29.png"/><Relationship Id="rId61" Type="http://schemas.openxmlformats.org/officeDocument/2006/relationships/image" Target="../media/image57.png"/><Relationship Id="rId82" Type="http://schemas.openxmlformats.org/officeDocument/2006/relationships/customXml" Target="../ink/ink68.xml"/><Relationship Id="rId90" Type="http://schemas.openxmlformats.org/officeDocument/2006/relationships/customXml" Target="../ink/ink72.xml"/><Relationship Id="rId95" Type="http://schemas.openxmlformats.org/officeDocument/2006/relationships/image" Target="../media/image74.png"/><Relationship Id="rId19" Type="http://schemas.openxmlformats.org/officeDocument/2006/relationships/image" Target="../media/image36.png"/><Relationship Id="rId14" Type="http://schemas.openxmlformats.org/officeDocument/2006/relationships/customXml" Target="../ink/ink34.xml"/><Relationship Id="rId22" Type="http://schemas.openxmlformats.org/officeDocument/2006/relationships/customXml" Target="../ink/ink38.xml"/><Relationship Id="rId27" Type="http://schemas.openxmlformats.org/officeDocument/2006/relationships/image" Target="../media/image40.png"/><Relationship Id="rId30" Type="http://schemas.openxmlformats.org/officeDocument/2006/relationships/customXml" Target="../ink/ink42.xml"/><Relationship Id="rId35" Type="http://schemas.openxmlformats.org/officeDocument/2006/relationships/image" Target="../media/image44.png"/><Relationship Id="rId43" Type="http://schemas.openxmlformats.org/officeDocument/2006/relationships/image" Target="../media/image48.png"/><Relationship Id="rId48" Type="http://schemas.openxmlformats.org/officeDocument/2006/relationships/customXml" Target="../ink/ink51.xml"/><Relationship Id="rId56" Type="http://schemas.openxmlformats.org/officeDocument/2006/relationships/customXml" Target="../ink/ink55.xml"/><Relationship Id="rId64" Type="http://schemas.openxmlformats.org/officeDocument/2006/relationships/customXml" Target="../ink/ink59.xml"/><Relationship Id="rId69" Type="http://schemas.openxmlformats.org/officeDocument/2006/relationships/image" Target="../media/image61.png"/><Relationship Id="rId77" Type="http://schemas.openxmlformats.org/officeDocument/2006/relationships/image" Target="../media/image65.png"/><Relationship Id="rId8" Type="http://schemas.openxmlformats.org/officeDocument/2006/relationships/customXml" Target="../ink/ink31.xml"/><Relationship Id="rId51" Type="http://schemas.openxmlformats.org/officeDocument/2006/relationships/image" Target="../media/image52.png"/><Relationship Id="rId72" Type="http://schemas.openxmlformats.org/officeDocument/2006/relationships/customXml" Target="../ink/ink63.xml"/><Relationship Id="rId80" Type="http://schemas.openxmlformats.org/officeDocument/2006/relationships/customXml" Target="../ink/ink67.xml"/><Relationship Id="rId85" Type="http://schemas.openxmlformats.org/officeDocument/2006/relationships/image" Target="../media/image69.png"/><Relationship Id="rId93" Type="http://schemas.openxmlformats.org/officeDocument/2006/relationships/image" Target="../media/image73.png"/><Relationship Id="rId98" Type="http://schemas.openxmlformats.org/officeDocument/2006/relationships/customXml" Target="../ink/ink76.xml"/><Relationship Id="rId3" Type="http://schemas.openxmlformats.org/officeDocument/2006/relationships/image" Target="../media/image28.png"/><Relationship Id="rId12" Type="http://schemas.openxmlformats.org/officeDocument/2006/relationships/customXml" Target="../ink/ink33.xm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33" Type="http://schemas.openxmlformats.org/officeDocument/2006/relationships/image" Target="../media/image43.png"/><Relationship Id="rId38" Type="http://schemas.openxmlformats.org/officeDocument/2006/relationships/customXml" Target="../ink/ink46.xml"/><Relationship Id="rId46" Type="http://schemas.openxmlformats.org/officeDocument/2006/relationships/customXml" Target="../ink/ink50.xml"/><Relationship Id="rId59" Type="http://schemas.openxmlformats.org/officeDocument/2006/relationships/image" Target="../media/image56.png"/><Relationship Id="rId67" Type="http://schemas.openxmlformats.org/officeDocument/2006/relationships/image" Target="../media/image60.png"/><Relationship Id="rId20" Type="http://schemas.openxmlformats.org/officeDocument/2006/relationships/customXml" Target="../ink/ink37.xml"/><Relationship Id="rId41" Type="http://schemas.openxmlformats.org/officeDocument/2006/relationships/image" Target="../media/image47.png"/><Relationship Id="rId54" Type="http://schemas.openxmlformats.org/officeDocument/2006/relationships/customXml" Target="../ink/ink54.xml"/><Relationship Id="rId62" Type="http://schemas.openxmlformats.org/officeDocument/2006/relationships/customXml" Target="../ink/ink58.xml"/><Relationship Id="rId70" Type="http://schemas.openxmlformats.org/officeDocument/2006/relationships/customXml" Target="../ink/ink62.xml"/><Relationship Id="rId75" Type="http://schemas.openxmlformats.org/officeDocument/2006/relationships/image" Target="../media/image64.png"/><Relationship Id="rId83" Type="http://schemas.openxmlformats.org/officeDocument/2006/relationships/image" Target="../media/image68.png"/><Relationship Id="rId88" Type="http://schemas.openxmlformats.org/officeDocument/2006/relationships/customXml" Target="../ink/ink71.xml"/><Relationship Id="rId91" Type="http://schemas.openxmlformats.org/officeDocument/2006/relationships/image" Target="../media/image72.png"/><Relationship Id="rId96" Type="http://schemas.openxmlformats.org/officeDocument/2006/relationships/customXml" Target="../ink/ink7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28" Type="http://schemas.openxmlformats.org/officeDocument/2006/relationships/customXml" Target="../ink/ink41.xml"/><Relationship Id="rId36" Type="http://schemas.openxmlformats.org/officeDocument/2006/relationships/customXml" Target="../ink/ink45.xml"/><Relationship Id="rId49" Type="http://schemas.openxmlformats.org/officeDocument/2006/relationships/image" Target="../media/image51.png"/><Relationship Id="rId57" Type="http://schemas.openxmlformats.org/officeDocument/2006/relationships/image" Target="../media/image55.png"/><Relationship Id="rId10" Type="http://schemas.openxmlformats.org/officeDocument/2006/relationships/customXml" Target="../ink/ink32.xml"/><Relationship Id="rId31" Type="http://schemas.openxmlformats.org/officeDocument/2006/relationships/image" Target="../media/image42.png"/><Relationship Id="rId44" Type="http://schemas.openxmlformats.org/officeDocument/2006/relationships/customXml" Target="../ink/ink49.xml"/><Relationship Id="rId52" Type="http://schemas.openxmlformats.org/officeDocument/2006/relationships/customXml" Target="../ink/ink53.xml"/><Relationship Id="rId60" Type="http://schemas.openxmlformats.org/officeDocument/2006/relationships/customXml" Target="../ink/ink57.xml"/><Relationship Id="rId65" Type="http://schemas.openxmlformats.org/officeDocument/2006/relationships/image" Target="../media/image59.png"/><Relationship Id="rId73" Type="http://schemas.openxmlformats.org/officeDocument/2006/relationships/image" Target="../media/image63.png"/><Relationship Id="rId78" Type="http://schemas.openxmlformats.org/officeDocument/2006/relationships/customXml" Target="../ink/ink66.xml"/><Relationship Id="rId81" Type="http://schemas.openxmlformats.org/officeDocument/2006/relationships/image" Target="../media/image67.png"/><Relationship Id="rId86" Type="http://schemas.openxmlformats.org/officeDocument/2006/relationships/customXml" Target="../ink/ink70.xml"/><Relationship Id="rId94" Type="http://schemas.openxmlformats.org/officeDocument/2006/relationships/customXml" Target="../ink/ink74.xml"/><Relationship Id="rId99" Type="http://schemas.openxmlformats.org/officeDocument/2006/relationships/image" Target="../media/image76.png"/><Relationship Id="rId4" Type="http://schemas.openxmlformats.org/officeDocument/2006/relationships/customXml" Target="../ink/ink29.xml"/><Relationship Id="rId9" Type="http://schemas.openxmlformats.org/officeDocument/2006/relationships/image" Target="../media/image31.png"/><Relationship Id="rId13" Type="http://schemas.openxmlformats.org/officeDocument/2006/relationships/image" Target="../media/image33.png"/><Relationship Id="rId18" Type="http://schemas.openxmlformats.org/officeDocument/2006/relationships/customXml" Target="../ink/ink36.xml"/><Relationship Id="rId39" Type="http://schemas.openxmlformats.org/officeDocument/2006/relationships/image" Target="../media/image4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67.xml"/><Relationship Id="rId13" Type="http://schemas.openxmlformats.org/officeDocument/2006/relationships/image" Target="../media/image1521.png"/><Relationship Id="rId18" Type="http://schemas.openxmlformats.org/officeDocument/2006/relationships/customXml" Target="../ink/ink1572.xml"/><Relationship Id="rId26" Type="http://schemas.openxmlformats.org/officeDocument/2006/relationships/customXml" Target="../ink/ink1576.xml"/><Relationship Id="rId3" Type="http://schemas.openxmlformats.org/officeDocument/2006/relationships/image" Target="../media/image1516.png"/><Relationship Id="rId21" Type="http://schemas.openxmlformats.org/officeDocument/2006/relationships/image" Target="../media/image1525.png"/><Relationship Id="rId7" Type="http://schemas.openxmlformats.org/officeDocument/2006/relationships/image" Target="../media/image1518.png"/><Relationship Id="rId12" Type="http://schemas.openxmlformats.org/officeDocument/2006/relationships/customXml" Target="../ink/ink1569.xml"/><Relationship Id="rId17" Type="http://schemas.openxmlformats.org/officeDocument/2006/relationships/image" Target="../media/image1523.png"/><Relationship Id="rId25" Type="http://schemas.openxmlformats.org/officeDocument/2006/relationships/image" Target="../media/image1527.png"/><Relationship Id="rId2" Type="http://schemas.openxmlformats.org/officeDocument/2006/relationships/customXml" Target="../ink/ink1564.xml"/><Relationship Id="rId16" Type="http://schemas.openxmlformats.org/officeDocument/2006/relationships/customXml" Target="../ink/ink1571.xml"/><Relationship Id="rId20" Type="http://schemas.openxmlformats.org/officeDocument/2006/relationships/customXml" Target="../ink/ink157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66.xml"/><Relationship Id="rId11" Type="http://schemas.openxmlformats.org/officeDocument/2006/relationships/image" Target="../media/image1520.png"/><Relationship Id="rId24" Type="http://schemas.openxmlformats.org/officeDocument/2006/relationships/customXml" Target="../ink/ink1575.xml"/><Relationship Id="rId5" Type="http://schemas.openxmlformats.org/officeDocument/2006/relationships/image" Target="../media/image1517.png"/><Relationship Id="rId15" Type="http://schemas.openxmlformats.org/officeDocument/2006/relationships/image" Target="../media/image1522.png"/><Relationship Id="rId23" Type="http://schemas.openxmlformats.org/officeDocument/2006/relationships/image" Target="../media/image1526.png"/><Relationship Id="rId10" Type="http://schemas.openxmlformats.org/officeDocument/2006/relationships/customXml" Target="../ink/ink1568.xml"/><Relationship Id="rId19" Type="http://schemas.openxmlformats.org/officeDocument/2006/relationships/image" Target="../media/image1524.png"/><Relationship Id="rId4" Type="http://schemas.openxmlformats.org/officeDocument/2006/relationships/customXml" Target="../ink/ink1565.xml"/><Relationship Id="rId9" Type="http://schemas.openxmlformats.org/officeDocument/2006/relationships/image" Target="../media/image1519.png"/><Relationship Id="rId14" Type="http://schemas.openxmlformats.org/officeDocument/2006/relationships/customXml" Target="../ink/ink1570.xml"/><Relationship Id="rId22" Type="http://schemas.openxmlformats.org/officeDocument/2006/relationships/customXml" Target="../ink/ink1574.xml"/><Relationship Id="rId27" Type="http://schemas.openxmlformats.org/officeDocument/2006/relationships/image" Target="../media/image1528.png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83.png"/><Relationship Id="rId21" Type="http://schemas.openxmlformats.org/officeDocument/2006/relationships/customXml" Target="../ink/ink1587.xml"/><Relationship Id="rId42" Type="http://schemas.openxmlformats.org/officeDocument/2006/relationships/image" Target="../media/image1546.png"/><Relationship Id="rId63" Type="http://schemas.openxmlformats.org/officeDocument/2006/relationships/customXml" Target="../ink/ink1608.xml"/><Relationship Id="rId84" Type="http://schemas.openxmlformats.org/officeDocument/2006/relationships/customXml" Target="../ink/ink1619.xml"/><Relationship Id="rId138" Type="http://schemas.openxmlformats.org/officeDocument/2006/relationships/customXml" Target="../ink/ink1646.xml"/><Relationship Id="rId159" Type="http://schemas.openxmlformats.org/officeDocument/2006/relationships/customXml" Target="../ink/ink1657.xml"/><Relationship Id="rId170" Type="http://schemas.openxmlformats.org/officeDocument/2006/relationships/image" Target="../media/image1609.png"/><Relationship Id="rId191" Type="http://schemas.openxmlformats.org/officeDocument/2006/relationships/customXml" Target="../ink/ink1673.xml"/><Relationship Id="rId205" Type="http://schemas.openxmlformats.org/officeDocument/2006/relationships/image" Target="../media/image1626.png"/><Relationship Id="rId226" Type="http://schemas.openxmlformats.org/officeDocument/2006/relationships/customXml" Target="../ink/ink1691.xml"/><Relationship Id="rId247" Type="http://schemas.openxmlformats.org/officeDocument/2006/relationships/image" Target="../media/image1647.png"/><Relationship Id="rId107" Type="http://schemas.openxmlformats.org/officeDocument/2006/relationships/image" Target="../media/image1578.png"/><Relationship Id="rId268" Type="http://schemas.openxmlformats.org/officeDocument/2006/relationships/image" Target="../media/image1657.png"/><Relationship Id="rId11" Type="http://schemas.openxmlformats.org/officeDocument/2006/relationships/image" Target="../media/image1531.png"/><Relationship Id="rId32" Type="http://schemas.openxmlformats.org/officeDocument/2006/relationships/image" Target="../media/image1541.png"/><Relationship Id="rId53" Type="http://schemas.openxmlformats.org/officeDocument/2006/relationships/customXml" Target="../ink/ink1603.xml"/><Relationship Id="rId74" Type="http://schemas.openxmlformats.org/officeDocument/2006/relationships/customXml" Target="../ink/ink1614.xml"/><Relationship Id="rId128" Type="http://schemas.openxmlformats.org/officeDocument/2006/relationships/customXml" Target="../ink/ink1641.xml"/><Relationship Id="rId149" Type="http://schemas.openxmlformats.org/officeDocument/2006/relationships/customXml" Target="../ink/ink1652.xml"/><Relationship Id="rId5" Type="http://schemas.openxmlformats.org/officeDocument/2006/relationships/image" Target="../media/image1530.png"/><Relationship Id="rId95" Type="http://schemas.openxmlformats.org/officeDocument/2006/relationships/image" Target="../media/image1572.png"/><Relationship Id="rId160" Type="http://schemas.openxmlformats.org/officeDocument/2006/relationships/image" Target="../media/image1604.png"/><Relationship Id="rId181" Type="http://schemas.openxmlformats.org/officeDocument/2006/relationships/customXml" Target="../ink/ink1668.xml"/><Relationship Id="rId216" Type="http://schemas.openxmlformats.org/officeDocument/2006/relationships/customXml" Target="../ink/ink1686.xml"/><Relationship Id="rId237" Type="http://schemas.openxmlformats.org/officeDocument/2006/relationships/image" Target="../media/image1642.png"/><Relationship Id="rId258" Type="http://schemas.openxmlformats.org/officeDocument/2006/relationships/image" Target="../media/image1652.png"/><Relationship Id="rId279" Type="http://schemas.openxmlformats.org/officeDocument/2006/relationships/customXml" Target="../ink/ink1718.xml"/><Relationship Id="rId22" Type="http://schemas.openxmlformats.org/officeDocument/2006/relationships/image" Target="../media/image1536.png"/><Relationship Id="rId43" Type="http://schemas.openxmlformats.org/officeDocument/2006/relationships/customXml" Target="../ink/ink1598.xml"/><Relationship Id="rId64" Type="http://schemas.openxmlformats.org/officeDocument/2006/relationships/image" Target="../media/image1557.png"/><Relationship Id="rId118" Type="http://schemas.openxmlformats.org/officeDocument/2006/relationships/customXml" Target="../ink/ink1636.xml"/><Relationship Id="rId139" Type="http://schemas.openxmlformats.org/officeDocument/2006/relationships/image" Target="../media/image1594.png"/><Relationship Id="rId85" Type="http://schemas.openxmlformats.org/officeDocument/2006/relationships/image" Target="../media/image1567.png"/><Relationship Id="rId150" Type="http://schemas.openxmlformats.org/officeDocument/2006/relationships/image" Target="../media/image1599.png"/><Relationship Id="rId171" Type="http://schemas.openxmlformats.org/officeDocument/2006/relationships/customXml" Target="../ink/ink1663.xml"/><Relationship Id="rId192" Type="http://schemas.openxmlformats.org/officeDocument/2006/relationships/image" Target="../media/image1620.png"/><Relationship Id="rId206" Type="http://schemas.openxmlformats.org/officeDocument/2006/relationships/customXml" Target="../ink/ink1681.xml"/><Relationship Id="rId227" Type="http://schemas.openxmlformats.org/officeDocument/2006/relationships/image" Target="../media/image1637.png"/><Relationship Id="rId248" Type="http://schemas.openxmlformats.org/officeDocument/2006/relationships/customXml" Target="../ink/ink1702.xml"/><Relationship Id="rId269" Type="http://schemas.openxmlformats.org/officeDocument/2006/relationships/customXml" Target="../ink/ink1713.xml"/><Relationship Id="rId12" Type="http://schemas.openxmlformats.org/officeDocument/2006/relationships/customXml" Target="../ink/ink1582.xml"/><Relationship Id="rId33" Type="http://schemas.openxmlformats.org/officeDocument/2006/relationships/customXml" Target="../ink/ink1593.xml"/><Relationship Id="rId108" Type="http://schemas.openxmlformats.org/officeDocument/2006/relationships/customXml" Target="../ink/ink1631.xml"/><Relationship Id="rId129" Type="http://schemas.openxmlformats.org/officeDocument/2006/relationships/image" Target="../media/image1589.png"/><Relationship Id="rId280" Type="http://schemas.openxmlformats.org/officeDocument/2006/relationships/image" Target="../media/image1663.png"/><Relationship Id="rId54" Type="http://schemas.openxmlformats.org/officeDocument/2006/relationships/image" Target="../media/image1552.png"/><Relationship Id="rId75" Type="http://schemas.openxmlformats.org/officeDocument/2006/relationships/image" Target="../media/image1562.png"/><Relationship Id="rId96" Type="http://schemas.openxmlformats.org/officeDocument/2006/relationships/customXml" Target="../ink/ink1625.xml"/><Relationship Id="rId140" Type="http://schemas.openxmlformats.org/officeDocument/2006/relationships/customXml" Target="../ink/ink1647.xml"/><Relationship Id="rId161" Type="http://schemas.openxmlformats.org/officeDocument/2006/relationships/customXml" Target="../ink/ink1658.xml"/><Relationship Id="rId182" Type="http://schemas.openxmlformats.org/officeDocument/2006/relationships/image" Target="../media/image1615.png"/><Relationship Id="rId217" Type="http://schemas.openxmlformats.org/officeDocument/2006/relationships/image" Target="../media/image1632.png"/><Relationship Id="rId6" Type="http://schemas.openxmlformats.org/officeDocument/2006/relationships/customXml" Target="../ink/ink1579.xml"/><Relationship Id="rId238" Type="http://schemas.openxmlformats.org/officeDocument/2006/relationships/customXml" Target="../ink/ink1697.xml"/><Relationship Id="rId259" Type="http://schemas.openxmlformats.org/officeDocument/2006/relationships/customXml" Target="../ink/ink1708.xml"/><Relationship Id="rId23" Type="http://schemas.openxmlformats.org/officeDocument/2006/relationships/customXml" Target="../ink/ink1588.xml"/><Relationship Id="rId119" Type="http://schemas.openxmlformats.org/officeDocument/2006/relationships/image" Target="../media/image1584.png"/><Relationship Id="rId270" Type="http://schemas.openxmlformats.org/officeDocument/2006/relationships/image" Target="../media/image1658.png"/><Relationship Id="rId44" Type="http://schemas.openxmlformats.org/officeDocument/2006/relationships/image" Target="../media/image1547.png"/><Relationship Id="rId65" Type="http://schemas.openxmlformats.org/officeDocument/2006/relationships/customXml" Target="../ink/ink1609.xml"/><Relationship Id="rId86" Type="http://schemas.openxmlformats.org/officeDocument/2006/relationships/customXml" Target="../ink/ink1620.xml"/><Relationship Id="rId130" Type="http://schemas.openxmlformats.org/officeDocument/2006/relationships/customXml" Target="../ink/ink1642.xml"/><Relationship Id="rId151" Type="http://schemas.openxmlformats.org/officeDocument/2006/relationships/customXml" Target="../ink/ink1653.xml"/><Relationship Id="rId172" Type="http://schemas.openxmlformats.org/officeDocument/2006/relationships/image" Target="../media/image1610.png"/><Relationship Id="rId193" Type="http://schemas.openxmlformats.org/officeDocument/2006/relationships/customXml" Target="../ink/ink1674.xml"/><Relationship Id="rId202" Type="http://schemas.openxmlformats.org/officeDocument/2006/relationships/image" Target="../media/image1625.png"/><Relationship Id="rId207" Type="http://schemas.openxmlformats.org/officeDocument/2006/relationships/image" Target="../media/image1627.png"/><Relationship Id="rId223" Type="http://schemas.openxmlformats.org/officeDocument/2006/relationships/image" Target="../media/image1635.png"/><Relationship Id="rId228" Type="http://schemas.openxmlformats.org/officeDocument/2006/relationships/customXml" Target="../ink/ink1692.xml"/><Relationship Id="rId244" Type="http://schemas.openxmlformats.org/officeDocument/2006/relationships/customXml" Target="../ink/ink1700.xml"/><Relationship Id="rId249" Type="http://schemas.openxmlformats.org/officeDocument/2006/relationships/customXml" Target="../ink/ink1703.xml"/><Relationship Id="rId13" Type="http://schemas.openxmlformats.org/officeDocument/2006/relationships/image" Target="../media/image1532.png"/><Relationship Id="rId18" Type="http://schemas.openxmlformats.org/officeDocument/2006/relationships/image" Target="../media/image1534.png"/><Relationship Id="rId39" Type="http://schemas.openxmlformats.org/officeDocument/2006/relationships/customXml" Target="../ink/ink1596.xml"/><Relationship Id="rId109" Type="http://schemas.openxmlformats.org/officeDocument/2006/relationships/image" Target="../media/image1579.png"/><Relationship Id="rId260" Type="http://schemas.openxmlformats.org/officeDocument/2006/relationships/image" Target="../media/image1653.png"/><Relationship Id="rId265" Type="http://schemas.openxmlformats.org/officeDocument/2006/relationships/customXml" Target="../ink/ink1711.xml"/><Relationship Id="rId281" Type="http://schemas.openxmlformats.org/officeDocument/2006/relationships/customXml" Target="../ink/ink1719.xml"/><Relationship Id="rId34" Type="http://schemas.openxmlformats.org/officeDocument/2006/relationships/image" Target="../media/image1542.png"/><Relationship Id="rId50" Type="http://schemas.openxmlformats.org/officeDocument/2006/relationships/image" Target="../media/image1550.png"/><Relationship Id="rId55" Type="http://schemas.openxmlformats.org/officeDocument/2006/relationships/customXml" Target="../ink/ink1604.xml"/><Relationship Id="rId76" Type="http://schemas.openxmlformats.org/officeDocument/2006/relationships/customXml" Target="../ink/ink1615.xml"/><Relationship Id="rId97" Type="http://schemas.openxmlformats.org/officeDocument/2006/relationships/image" Target="../media/image1573.png"/><Relationship Id="rId104" Type="http://schemas.openxmlformats.org/officeDocument/2006/relationships/customXml" Target="../ink/ink1629.xml"/><Relationship Id="rId120" Type="http://schemas.openxmlformats.org/officeDocument/2006/relationships/customXml" Target="../ink/ink1637.xml"/><Relationship Id="rId125" Type="http://schemas.openxmlformats.org/officeDocument/2006/relationships/image" Target="../media/image1587.png"/><Relationship Id="rId141" Type="http://schemas.openxmlformats.org/officeDocument/2006/relationships/image" Target="../media/image1595.png"/><Relationship Id="rId146" Type="http://schemas.openxmlformats.org/officeDocument/2006/relationships/image" Target="../media/image1597.png"/><Relationship Id="rId167" Type="http://schemas.openxmlformats.org/officeDocument/2006/relationships/customXml" Target="../ink/ink1661.xml"/><Relationship Id="rId188" Type="http://schemas.openxmlformats.org/officeDocument/2006/relationships/image" Target="../media/image1618.png"/><Relationship Id="rId7" Type="http://schemas.openxmlformats.org/officeDocument/2006/relationships/image" Target="../media/image1129.png"/><Relationship Id="rId71" Type="http://schemas.openxmlformats.org/officeDocument/2006/relationships/image" Target="../media/image1560.png"/><Relationship Id="rId92" Type="http://schemas.openxmlformats.org/officeDocument/2006/relationships/customXml" Target="../ink/ink1623.xml"/><Relationship Id="rId162" Type="http://schemas.openxmlformats.org/officeDocument/2006/relationships/image" Target="../media/image1605.png"/><Relationship Id="rId183" Type="http://schemas.openxmlformats.org/officeDocument/2006/relationships/customXml" Target="../ink/ink1669.xml"/><Relationship Id="rId213" Type="http://schemas.openxmlformats.org/officeDocument/2006/relationships/image" Target="../media/image1630.png"/><Relationship Id="rId218" Type="http://schemas.openxmlformats.org/officeDocument/2006/relationships/customXml" Target="../ink/ink1687.xml"/><Relationship Id="rId234" Type="http://schemas.openxmlformats.org/officeDocument/2006/relationships/customXml" Target="../ink/ink1695.xml"/><Relationship Id="rId239" Type="http://schemas.openxmlformats.org/officeDocument/2006/relationships/image" Target="../media/image1643.png"/><Relationship Id="rId2" Type="http://schemas.openxmlformats.org/officeDocument/2006/relationships/customXml" Target="../ink/ink1577.xml"/><Relationship Id="rId29" Type="http://schemas.openxmlformats.org/officeDocument/2006/relationships/customXml" Target="../ink/ink1591.xml"/><Relationship Id="rId250" Type="http://schemas.openxmlformats.org/officeDocument/2006/relationships/image" Target="../media/image1648.png"/><Relationship Id="rId255" Type="http://schemas.openxmlformats.org/officeDocument/2006/relationships/customXml" Target="../ink/ink1706.xml"/><Relationship Id="rId271" Type="http://schemas.openxmlformats.org/officeDocument/2006/relationships/customXml" Target="../ink/ink1714.xml"/><Relationship Id="rId276" Type="http://schemas.openxmlformats.org/officeDocument/2006/relationships/image" Target="../media/image1661.png"/><Relationship Id="rId24" Type="http://schemas.openxmlformats.org/officeDocument/2006/relationships/image" Target="../media/image1537.png"/><Relationship Id="rId40" Type="http://schemas.openxmlformats.org/officeDocument/2006/relationships/image" Target="../media/image1545.png"/><Relationship Id="rId45" Type="http://schemas.openxmlformats.org/officeDocument/2006/relationships/customXml" Target="../ink/ink1599.xml"/><Relationship Id="rId66" Type="http://schemas.openxmlformats.org/officeDocument/2006/relationships/image" Target="../media/image1558.png"/><Relationship Id="rId87" Type="http://schemas.openxmlformats.org/officeDocument/2006/relationships/image" Target="../media/image1568.png"/><Relationship Id="rId110" Type="http://schemas.openxmlformats.org/officeDocument/2006/relationships/customXml" Target="../ink/ink1632.xml"/><Relationship Id="rId115" Type="http://schemas.openxmlformats.org/officeDocument/2006/relationships/image" Target="../media/image1582.png"/><Relationship Id="rId131" Type="http://schemas.openxmlformats.org/officeDocument/2006/relationships/image" Target="../media/image1590.png"/><Relationship Id="rId136" Type="http://schemas.openxmlformats.org/officeDocument/2006/relationships/customXml" Target="../ink/ink1645.xml"/><Relationship Id="rId157" Type="http://schemas.openxmlformats.org/officeDocument/2006/relationships/customXml" Target="../ink/ink1656.xml"/><Relationship Id="rId178" Type="http://schemas.openxmlformats.org/officeDocument/2006/relationships/image" Target="../media/image1613.png"/><Relationship Id="rId61" Type="http://schemas.openxmlformats.org/officeDocument/2006/relationships/customXml" Target="../ink/ink1607.xml"/><Relationship Id="rId82" Type="http://schemas.openxmlformats.org/officeDocument/2006/relationships/customXml" Target="../ink/ink1618.xml"/><Relationship Id="rId152" Type="http://schemas.openxmlformats.org/officeDocument/2006/relationships/image" Target="../media/image1600.png"/><Relationship Id="rId173" Type="http://schemas.openxmlformats.org/officeDocument/2006/relationships/customXml" Target="../ink/ink1664.xml"/><Relationship Id="rId194" Type="http://schemas.openxmlformats.org/officeDocument/2006/relationships/image" Target="../media/image1621.png"/><Relationship Id="rId199" Type="http://schemas.openxmlformats.org/officeDocument/2006/relationships/customXml" Target="../ink/ink1677.xml"/><Relationship Id="rId203" Type="http://schemas.openxmlformats.org/officeDocument/2006/relationships/customXml" Target="../ink/ink1679.xml"/><Relationship Id="rId208" Type="http://schemas.openxmlformats.org/officeDocument/2006/relationships/customXml" Target="../ink/ink1682.xml"/><Relationship Id="rId229" Type="http://schemas.openxmlformats.org/officeDocument/2006/relationships/image" Target="../media/image1638.png"/><Relationship Id="rId19" Type="http://schemas.openxmlformats.org/officeDocument/2006/relationships/customXml" Target="../ink/ink1586.xml"/><Relationship Id="rId224" Type="http://schemas.openxmlformats.org/officeDocument/2006/relationships/customXml" Target="../ink/ink1690.xml"/><Relationship Id="rId240" Type="http://schemas.openxmlformats.org/officeDocument/2006/relationships/customXml" Target="../ink/ink1698.xml"/><Relationship Id="rId245" Type="http://schemas.openxmlformats.org/officeDocument/2006/relationships/image" Target="../media/image1646.png"/><Relationship Id="rId261" Type="http://schemas.openxmlformats.org/officeDocument/2006/relationships/customXml" Target="../ink/ink1709.xml"/><Relationship Id="rId266" Type="http://schemas.openxmlformats.org/officeDocument/2006/relationships/image" Target="../media/image1656.png"/><Relationship Id="rId14" Type="http://schemas.openxmlformats.org/officeDocument/2006/relationships/customXml" Target="../ink/ink1583.xml"/><Relationship Id="rId30" Type="http://schemas.openxmlformats.org/officeDocument/2006/relationships/image" Target="../media/image1540.png"/><Relationship Id="rId35" Type="http://schemas.openxmlformats.org/officeDocument/2006/relationships/customXml" Target="../ink/ink1594.xml"/><Relationship Id="rId56" Type="http://schemas.openxmlformats.org/officeDocument/2006/relationships/image" Target="../media/image1553.png"/><Relationship Id="rId77" Type="http://schemas.openxmlformats.org/officeDocument/2006/relationships/image" Target="../media/image1563.png"/><Relationship Id="rId100" Type="http://schemas.openxmlformats.org/officeDocument/2006/relationships/customXml" Target="../ink/ink1627.xml"/><Relationship Id="rId105" Type="http://schemas.openxmlformats.org/officeDocument/2006/relationships/image" Target="../media/image1577.png"/><Relationship Id="rId126" Type="http://schemas.openxmlformats.org/officeDocument/2006/relationships/customXml" Target="../ink/ink1640.xml"/><Relationship Id="rId147" Type="http://schemas.openxmlformats.org/officeDocument/2006/relationships/customXml" Target="../ink/ink1651.xml"/><Relationship Id="rId168" Type="http://schemas.openxmlformats.org/officeDocument/2006/relationships/image" Target="../media/image1608.png"/><Relationship Id="rId282" Type="http://schemas.openxmlformats.org/officeDocument/2006/relationships/image" Target="../media/image1664.png"/><Relationship Id="rId8" Type="http://schemas.openxmlformats.org/officeDocument/2006/relationships/customXml" Target="../ink/ink1580.xml"/><Relationship Id="rId51" Type="http://schemas.openxmlformats.org/officeDocument/2006/relationships/customXml" Target="../ink/ink1602.xml"/><Relationship Id="rId72" Type="http://schemas.openxmlformats.org/officeDocument/2006/relationships/customXml" Target="../ink/ink1613.xml"/><Relationship Id="rId93" Type="http://schemas.openxmlformats.org/officeDocument/2006/relationships/image" Target="../media/image1571.png"/><Relationship Id="rId98" Type="http://schemas.openxmlformats.org/officeDocument/2006/relationships/customXml" Target="../ink/ink1626.xml"/><Relationship Id="rId121" Type="http://schemas.openxmlformats.org/officeDocument/2006/relationships/image" Target="../media/image1585.png"/><Relationship Id="rId142" Type="http://schemas.openxmlformats.org/officeDocument/2006/relationships/customXml" Target="../ink/ink1648.xml"/><Relationship Id="rId163" Type="http://schemas.openxmlformats.org/officeDocument/2006/relationships/customXml" Target="../ink/ink1659.xml"/><Relationship Id="rId184" Type="http://schemas.openxmlformats.org/officeDocument/2006/relationships/image" Target="../media/image1616.png"/><Relationship Id="rId189" Type="http://schemas.openxmlformats.org/officeDocument/2006/relationships/customXml" Target="../ink/ink1672.xml"/><Relationship Id="rId219" Type="http://schemas.openxmlformats.org/officeDocument/2006/relationships/image" Target="../media/image1633.png"/><Relationship Id="rId3" Type="http://schemas.openxmlformats.org/officeDocument/2006/relationships/image" Target="../media/image1529.png"/><Relationship Id="rId214" Type="http://schemas.openxmlformats.org/officeDocument/2006/relationships/customXml" Target="../ink/ink1685.xml"/><Relationship Id="rId230" Type="http://schemas.openxmlformats.org/officeDocument/2006/relationships/customXml" Target="../ink/ink1693.xml"/><Relationship Id="rId235" Type="http://schemas.openxmlformats.org/officeDocument/2006/relationships/image" Target="../media/image1641.png"/><Relationship Id="rId251" Type="http://schemas.openxmlformats.org/officeDocument/2006/relationships/customXml" Target="../ink/ink1704.xml"/><Relationship Id="rId256" Type="http://schemas.openxmlformats.org/officeDocument/2006/relationships/image" Target="../media/image1651.png"/><Relationship Id="rId277" Type="http://schemas.openxmlformats.org/officeDocument/2006/relationships/customXml" Target="../ink/ink1717.xml"/><Relationship Id="rId25" Type="http://schemas.openxmlformats.org/officeDocument/2006/relationships/customXml" Target="../ink/ink1589.xml"/><Relationship Id="rId46" Type="http://schemas.openxmlformats.org/officeDocument/2006/relationships/image" Target="../media/image1548.png"/><Relationship Id="rId67" Type="http://schemas.openxmlformats.org/officeDocument/2006/relationships/customXml" Target="../ink/ink1610.xml"/><Relationship Id="rId116" Type="http://schemas.openxmlformats.org/officeDocument/2006/relationships/customXml" Target="../ink/ink1635.xml"/><Relationship Id="rId137" Type="http://schemas.openxmlformats.org/officeDocument/2006/relationships/image" Target="../media/image1593.png"/><Relationship Id="rId158" Type="http://schemas.openxmlformats.org/officeDocument/2006/relationships/image" Target="../media/image1603.png"/><Relationship Id="rId272" Type="http://schemas.openxmlformats.org/officeDocument/2006/relationships/image" Target="../media/image1659.png"/><Relationship Id="rId20" Type="http://schemas.openxmlformats.org/officeDocument/2006/relationships/image" Target="../media/image1535.png"/><Relationship Id="rId41" Type="http://schemas.openxmlformats.org/officeDocument/2006/relationships/customXml" Target="../ink/ink1597.xml"/><Relationship Id="rId62" Type="http://schemas.openxmlformats.org/officeDocument/2006/relationships/image" Target="../media/image1556.png"/><Relationship Id="rId83" Type="http://schemas.openxmlformats.org/officeDocument/2006/relationships/image" Target="../media/image1566.png"/><Relationship Id="rId88" Type="http://schemas.openxmlformats.org/officeDocument/2006/relationships/customXml" Target="../ink/ink1621.xml"/><Relationship Id="rId111" Type="http://schemas.openxmlformats.org/officeDocument/2006/relationships/image" Target="../media/image1580.png"/><Relationship Id="rId132" Type="http://schemas.openxmlformats.org/officeDocument/2006/relationships/customXml" Target="../ink/ink1643.xml"/><Relationship Id="rId153" Type="http://schemas.openxmlformats.org/officeDocument/2006/relationships/customXml" Target="../ink/ink1654.xml"/><Relationship Id="rId174" Type="http://schemas.openxmlformats.org/officeDocument/2006/relationships/image" Target="../media/image1611.png"/><Relationship Id="rId179" Type="http://schemas.openxmlformats.org/officeDocument/2006/relationships/customXml" Target="../ink/ink1667.xml"/><Relationship Id="rId195" Type="http://schemas.openxmlformats.org/officeDocument/2006/relationships/customXml" Target="../ink/ink1675.xml"/><Relationship Id="rId209" Type="http://schemas.openxmlformats.org/officeDocument/2006/relationships/image" Target="../media/image1628.png"/><Relationship Id="rId190" Type="http://schemas.openxmlformats.org/officeDocument/2006/relationships/image" Target="../media/image1619.png"/><Relationship Id="rId204" Type="http://schemas.openxmlformats.org/officeDocument/2006/relationships/customXml" Target="../ink/ink1680.xml"/><Relationship Id="rId220" Type="http://schemas.openxmlformats.org/officeDocument/2006/relationships/customXml" Target="../ink/ink1688.xml"/><Relationship Id="rId225" Type="http://schemas.openxmlformats.org/officeDocument/2006/relationships/image" Target="../media/image1636.png"/><Relationship Id="rId241" Type="http://schemas.openxmlformats.org/officeDocument/2006/relationships/image" Target="../media/image1644.png"/><Relationship Id="rId246" Type="http://schemas.openxmlformats.org/officeDocument/2006/relationships/customXml" Target="../ink/ink1701.xml"/><Relationship Id="rId267" Type="http://schemas.openxmlformats.org/officeDocument/2006/relationships/customXml" Target="../ink/ink1712.xml"/><Relationship Id="rId15" Type="http://schemas.openxmlformats.org/officeDocument/2006/relationships/image" Target="../media/image1533.png"/><Relationship Id="rId36" Type="http://schemas.openxmlformats.org/officeDocument/2006/relationships/image" Target="../media/image1543.png"/><Relationship Id="rId57" Type="http://schemas.openxmlformats.org/officeDocument/2006/relationships/customXml" Target="../ink/ink1605.xml"/><Relationship Id="rId106" Type="http://schemas.openxmlformats.org/officeDocument/2006/relationships/customXml" Target="../ink/ink1630.xml"/><Relationship Id="rId127" Type="http://schemas.openxmlformats.org/officeDocument/2006/relationships/image" Target="../media/image1588.png"/><Relationship Id="rId262" Type="http://schemas.openxmlformats.org/officeDocument/2006/relationships/image" Target="../media/image1654.png"/><Relationship Id="rId10" Type="http://schemas.openxmlformats.org/officeDocument/2006/relationships/customXml" Target="../ink/ink1581.xml"/><Relationship Id="rId31" Type="http://schemas.openxmlformats.org/officeDocument/2006/relationships/customXml" Target="../ink/ink1592.xml"/><Relationship Id="rId52" Type="http://schemas.openxmlformats.org/officeDocument/2006/relationships/image" Target="../media/image1551.png"/><Relationship Id="rId73" Type="http://schemas.openxmlformats.org/officeDocument/2006/relationships/image" Target="../media/image1561.png"/><Relationship Id="rId78" Type="http://schemas.openxmlformats.org/officeDocument/2006/relationships/customXml" Target="../ink/ink1616.xml"/><Relationship Id="rId94" Type="http://schemas.openxmlformats.org/officeDocument/2006/relationships/customXml" Target="../ink/ink1624.xml"/><Relationship Id="rId99" Type="http://schemas.openxmlformats.org/officeDocument/2006/relationships/image" Target="../media/image1574.png"/><Relationship Id="rId101" Type="http://schemas.openxmlformats.org/officeDocument/2006/relationships/image" Target="../media/image1575.png"/><Relationship Id="rId122" Type="http://schemas.openxmlformats.org/officeDocument/2006/relationships/customXml" Target="../ink/ink1638.xml"/><Relationship Id="rId143" Type="http://schemas.openxmlformats.org/officeDocument/2006/relationships/customXml" Target="../ink/ink1649.xml"/><Relationship Id="rId148" Type="http://schemas.openxmlformats.org/officeDocument/2006/relationships/image" Target="../media/image1598.png"/><Relationship Id="rId164" Type="http://schemas.openxmlformats.org/officeDocument/2006/relationships/image" Target="../media/image1606.png"/><Relationship Id="rId169" Type="http://schemas.openxmlformats.org/officeDocument/2006/relationships/customXml" Target="../ink/ink1662.xml"/><Relationship Id="rId185" Type="http://schemas.openxmlformats.org/officeDocument/2006/relationships/customXml" Target="../ink/ink1670.xml"/><Relationship Id="rId4" Type="http://schemas.openxmlformats.org/officeDocument/2006/relationships/customXml" Target="../ink/ink1578.xml"/><Relationship Id="rId9" Type="http://schemas.openxmlformats.org/officeDocument/2006/relationships/image" Target="../media/image1082.png"/><Relationship Id="rId180" Type="http://schemas.openxmlformats.org/officeDocument/2006/relationships/image" Target="../media/image1614.png"/><Relationship Id="rId210" Type="http://schemas.openxmlformats.org/officeDocument/2006/relationships/customXml" Target="../ink/ink1683.xml"/><Relationship Id="rId215" Type="http://schemas.openxmlformats.org/officeDocument/2006/relationships/image" Target="../media/image1631.png"/><Relationship Id="rId236" Type="http://schemas.openxmlformats.org/officeDocument/2006/relationships/customXml" Target="../ink/ink1696.xml"/><Relationship Id="rId257" Type="http://schemas.openxmlformats.org/officeDocument/2006/relationships/customXml" Target="../ink/ink1707.xml"/><Relationship Id="rId278" Type="http://schemas.openxmlformats.org/officeDocument/2006/relationships/image" Target="../media/image1662.png"/><Relationship Id="rId26" Type="http://schemas.openxmlformats.org/officeDocument/2006/relationships/image" Target="../media/image1538.png"/><Relationship Id="rId231" Type="http://schemas.openxmlformats.org/officeDocument/2006/relationships/image" Target="../media/image1639.png"/><Relationship Id="rId252" Type="http://schemas.openxmlformats.org/officeDocument/2006/relationships/image" Target="../media/image1649.png"/><Relationship Id="rId273" Type="http://schemas.openxmlformats.org/officeDocument/2006/relationships/customXml" Target="../ink/ink1715.xml"/><Relationship Id="rId47" Type="http://schemas.openxmlformats.org/officeDocument/2006/relationships/customXml" Target="../ink/ink1600.xml"/><Relationship Id="rId68" Type="http://schemas.openxmlformats.org/officeDocument/2006/relationships/customXml" Target="../ink/ink1611.xml"/><Relationship Id="rId89" Type="http://schemas.openxmlformats.org/officeDocument/2006/relationships/image" Target="../media/image1569.png"/><Relationship Id="rId112" Type="http://schemas.openxmlformats.org/officeDocument/2006/relationships/customXml" Target="../ink/ink1633.xml"/><Relationship Id="rId133" Type="http://schemas.openxmlformats.org/officeDocument/2006/relationships/image" Target="../media/image1591.png"/><Relationship Id="rId154" Type="http://schemas.openxmlformats.org/officeDocument/2006/relationships/image" Target="../media/image1601.png"/><Relationship Id="rId175" Type="http://schemas.openxmlformats.org/officeDocument/2006/relationships/customXml" Target="../ink/ink1665.xml"/><Relationship Id="rId196" Type="http://schemas.openxmlformats.org/officeDocument/2006/relationships/image" Target="../media/image1622.png"/><Relationship Id="rId200" Type="http://schemas.openxmlformats.org/officeDocument/2006/relationships/image" Target="../media/image1624.png"/><Relationship Id="rId16" Type="http://schemas.openxmlformats.org/officeDocument/2006/relationships/customXml" Target="../ink/ink1584.xml"/><Relationship Id="rId221" Type="http://schemas.openxmlformats.org/officeDocument/2006/relationships/image" Target="../media/image1634.png"/><Relationship Id="rId242" Type="http://schemas.openxmlformats.org/officeDocument/2006/relationships/customXml" Target="../ink/ink1699.xml"/><Relationship Id="rId263" Type="http://schemas.openxmlformats.org/officeDocument/2006/relationships/customXml" Target="../ink/ink1710.xml"/><Relationship Id="rId37" Type="http://schemas.openxmlformats.org/officeDocument/2006/relationships/customXml" Target="../ink/ink1595.xml"/><Relationship Id="rId58" Type="http://schemas.openxmlformats.org/officeDocument/2006/relationships/image" Target="../media/image1554.png"/><Relationship Id="rId79" Type="http://schemas.openxmlformats.org/officeDocument/2006/relationships/image" Target="../media/image1564.png"/><Relationship Id="rId102" Type="http://schemas.openxmlformats.org/officeDocument/2006/relationships/customXml" Target="../ink/ink1628.xml"/><Relationship Id="rId123" Type="http://schemas.openxmlformats.org/officeDocument/2006/relationships/image" Target="../media/image1586.png"/><Relationship Id="rId144" Type="http://schemas.openxmlformats.org/officeDocument/2006/relationships/image" Target="../media/image1596.png"/><Relationship Id="rId90" Type="http://schemas.openxmlformats.org/officeDocument/2006/relationships/customXml" Target="../ink/ink1622.xml"/><Relationship Id="rId165" Type="http://schemas.openxmlformats.org/officeDocument/2006/relationships/customXml" Target="../ink/ink1660.xml"/><Relationship Id="rId186" Type="http://schemas.openxmlformats.org/officeDocument/2006/relationships/image" Target="../media/image1617.png"/><Relationship Id="rId211" Type="http://schemas.openxmlformats.org/officeDocument/2006/relationships/image" Target="../media/image1629.png"/><Relationship Id="rId232" Type="http://schemas.openxmlformats.org/officeDocument/2006/relationships/customXml" Target="../ink/ink1694.xml"/><Relationship Id="rId253" Type="http://schemas.openxmlformats.org/officeDocument/2006/relationships/customXml" Target="../ink/ink1705.xml"/><Relationship Id="rId274" Type="http://schemas.openxmlformats.org/officeDocument/2006/relationships/image" Target="../media/image1660.png"/><Relationship Id="rId27" Type="http://schemas.openxmlformats.org/officeDocument/2006/relationships/customXml" Target="../ink/ink1590.xml"/><Relationship Id="rId48" Type="http://schemas.openxmlformats.org/officeDocument/2006/relationships/image" Target="../media/image1549.png"/><Relationship Id="rId69" Type="http://schemas.openxmlformats.org/officeDocument/2006/relationships/image" Target="../media/image1559.png"/><Relationship Id="rId113" Type="http://schemas.openxmlformats.org/officeDocument/2006/relationships/image" Target="../media/image1581.png"/><Relationship Id="rId134" Type="http://schemas.openxmlformats.org/officeDocument/2006/relationships/customXml" Target="../ink/ink1644.xml"/><Relationship Id="rId80" Type="http://schemas.openxmlformats.org/officeDocument/2006/relationships/customXml" Target="../ink/ink1617.xml"/><Relationship Id="rId155" Type="http://schemas.openxmlformats.org/officeDocument/2006/relationships/customXml" Target="../ink/ink1655.xml"/><Relationship Id="rId176" Type="http://schemas.openxmlformats.org/officeDocument/2006/relationships/image" Target="../media/image1612.png"/><Relationship Id="rId197" Type="http://schemas.openxmlformats.org/officeDocument/2006/relationships/customXml" Target="../ink/ink1676.xml"/><Relationship Id="rId201" Type="http://schemas.openxmlformats.org/officeDocument/2006/relationships/customXml" Target="../ink/ink1678.xml"/><Relationship Id="rId222" Type="http://schemas.openxmlformats.org/officeDocument/2006/relationships/customXml" Target="../ink/ink1689.xml"/><Relationship Id="rId243" Type="http://schemas.openxmlformats.org/officeDocument/2006/relationships/image" Target="../media/image1645.png"/><Relationship Id="rId264" Type="http://schemas.openxmlformats.org/officeDocument/2006/relationships/image" Target="../media/image1655.png"/><Relationship Id="rId17" Type="http://schemas.openxmlformats.org/officeDocument/2006/relationships/customXml" Target="../ink/ink1585.xml"/><Relationship Id="rId38" Type="http://schemas.openxmlformats.org/officeDocument/2006/relationships/image" Target="../media/image1544.png"/><Relationship Id="rId59" Type="http://schemas.openxmlformats.org/officeDocument/2006/relationships/customXml" Target="../ink/ink1606.xml"/><Relationship Id="rId103" Type="http://schemas.openxmlformats.org/officeDocument/2006/relationships/image" Target="../media/image1576.png"/><Relationship Id="rId124" Type="http://schemas.openxmlformats.org/officeDocument/2006/relationships/customXml" Target="../ink/ink1639.xml"/><Relationship Id="rId70" Type="http://schemas.openxmlformats.org/officeDocument/2006/relationships/customXml" Target="../ink/ink1612.xml"/><Relationship Id="rId91" Type="http://schemas.openxmlformats.org/officeDocument/2006/relationships/image" Target="../media/image1570.png"/><Relationship Id="rId145" Type="http://schemas.openxmlformats.org/officeDocument/2006/relationships/customXml" Target="../ink/ink1650.xml"/><Relationship Id="rId166" Type="http://schemas.openxmlformats.org/officeDocument/2006/relationships/image" Target="../media/image1607.png"/><Relationship Id="rId187" Type="http://schemas.openxmlformats.org/officeDocument/2006/relationships/customXml" Target="../ink/ink1671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684.xml"/><Relationship Id="rId233" Type="http://schemas.openxmlformats.org/officeDocument/2006/relationships/image" Target="../media/image1640.png"/><Relationship Id="rId254" Type="http://schemas.openxmlformats.org/officeDocument/2006/relationships/image" Target="../media/image1650.png"/><Relationship Id="rId28" Type="http://schemas.openxmlformats.org/officeDocument/2006/relationships/image" Target="../media/image1539.png"/><Relationship Id="rId49" Type="http://schemas.openxmlformats.org/officeDocument/2006/relationships/customXml" Target="../ink/ink1601.xml"/><Relationship Id="rId114" Type="http://schemas.openxmlformats.org/officeDocument/2006/relationships/customXml" Target="../ink/ink1634.xml"/><Relationship Id="rId275" Type="http://schemas.openxmlformats.org/officeDocument/2006/relationships/customXml" Target="../ink/ink1716.xml"/><Relationship Id="rId60" Type="http://schemas.openxmlformats.org/officeDocument/2006/relationships/image" Target="../media/image1555.png"/><Relationship Id="rId81" Type="http://schemas.openxmlformats.org/officeDocument/2006/relationships/image" Target="../media/image1565.png"/><Relationship Id="rId135" Type="http://schemas.openxmlformats.org/officeDocument/2006/relationships/image" Target="../media/image1592.png"/><Relationship Id="rId156" Type="http://schemas.openxmlformats.org/officeDocument/2006/relationships/image" Target="../media/image1602.png"/><Relationship Id="rId177" Type="http://schemas.openxmlformats.org/officeDocument/2006/relationships/customXml" Target="../ink/ink1666.xml"/><Relationship Id="rId198" Type="http://schemas.openxmlformats.org/officeDocument/2006/relationships/image" Target="../media/image1623.png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32.xml"/><Relationship Id="rId117" Type="http://schemas.openxmlformats.org/officeDocument/2006/relationships/image" Target="../media/image1720.png"/><Relationship Id="rId21" Type="http://schemas.openxmlformats.org/officeDocument/2006/relationships/image" Target="../media/image1674.png"/><Relationship Id="rId42" Type="http://schemas.openxmlformats.org/officeDocument/2006/relationships/customXml" Target="../ink/ink1740.xml"/><Relationship Id="rId47" Type="http://schemas.openxmlformats.org/officeDocument/2006/relationships/image" Target="../media/image1687.png"/><Relationship Id="rId63" Type="http://schemas.openxmlformats.org/officeDocument/2006/relationships/image" Target="../media/image1695.png"/><Relationship Id="rId68" Type="http://schemas.openxmlformats.org/officeDocument/2006/relationships/customXml" Target="../ink/ink1753.xml"/><Relationship Id="rId84" Type="http://schemas.openxmlformats.org/officeDocument/2006/relationships/image" Target="../media/image1704.png"/><Relationship Id="rId89" Type="http://schemas.openxmlformats.org/officeDocument/2006/relationships/customXml" Target="../ink/ink1764.xml"/><Relationship Id="rId112" Type="http://schemas.openxmlformats.org/officeDocument/2006/relationships/image" Target="../media/image1718.png"/><Relationship Id="rId133" Type="http://schemas.openxmlformats.org/officeDocument/2006/relationships/image" Target="../media/image1728.png"/><Relationship Id="rId138" Type="http://schemas.openxmlformats.org/officeDocument/2006/relationships/customXml" Target="../ink/ink1789.xml"/><Relationship Id="rId16" Type="http://schemas.openxmlformats.org/officeDocument/2006/relationships/customXml" Target="../ink/ink1727.xml"/><Relationship Id="rId107" Type="http://schemas.openxmlformats.org/officeDocument/2006/relationships/customXml" Target="../ink/ink1773.xml"/><Relationship Id="rId11" Type="http://schemas.openxmlformats.org/officeDocument/2006/relationships/image" Target="../media/image1669.png"/><Relationship Id="rId32" Type="http://schemas.openxmlformats.org/officeDocument/2006/relationships/customXml" Target="../ink/ink1735.xml"/><Relationship Id="rId37" Type="http://schemas.openxmlformats.org/officeDocument/2006/relationships/image" Target="../media/image1682.png"/><Relationship Id="rId53" Type="http://schemas.openxmlformats.org/officeDocument/2006/relationships/image" Target="../media/image1690.png"/><Relationship Id="rId58" Type="http://schemas.openxmlformats.org/officeDocument/2006/relationships/customXml" Target="../ink/ink1748.xml"/><Relationship Id="rId74" Type="http://schemas.openxmlformats.org/officeDocument/2006/relationships/customXml" Target="../ink/ink1756.xml"/><Relationship Id="rId79" Type="http://schemas.openxmlformats.org/officeDocument/2006/relationships/customXml" Target="../ink/ink1759.xml"/><Relationship Id="rId102" Type="http://schemas.openxmlformats.org/officeDocument/2006/relationships/image" Target="../media/image1713.png"/><Relationship Id="rId123" Type="http://schemas.openxmlformats.org/officeDocument/2006/relationships/image" Target="../media/image1723.png"/><Relationship Id="rId128" Type="http://schemas.openxmlformats.org/officeDocument/2006/relationships/customXml" Target="../ink/ink1784.xml"/><Relationship Id="rId5" Type="http://schemas.openxmlformats.org/officeDocument/2006/relationships/image" Target="../media/image1666.png"/><Relationship Id="rId90" Type="http://schemas.openxmlformats.org/officeDocument/2006/relationships/image" Target="../media/image1707.png"/><Relationship Id="rId95" Type="http://schemas.openxmlformats.org/officeDocument/2006/relationships/customXml" Target="../ink/ink1767.xml"/><Relationship Id="rId22" Type="http://schemas.openxmlformats.org/officeDocument/2006/relationships/customXml" Target="../ink/ink1730.xml"/><Relationship Id="rId27" Type="http://schemas.openxmlformats.org/officeDocument/2006/relationships/image" Target="../media/image1677.png"/><Relationship Id="rId43" Type="http://schemas.openxmlformats.org/officeDocument/2006/relationships/image" Target="../media/image1685.png"/><Relationship Id="rId48" Type="http://schemas.openxmlformats.org/officeDocument/2006/relationships/customXml" Target="../ink/ink1743.xml"/><Relationship Id="rId64" Type="http://schemas.openxmlformats.org/officeDocument/2006/relationships/customXml" Target="../ink/ink1751.xml"/><Relationship Id="rId69" Type="http://schemas.openxmlformats.org/officeDocument/2006/relationships/image" Target="../media/image1698.png"/><Relationship Id="rId113" Type="http://schemas.openxmlformats.org/officeDocument/2006/relationships/customXml" Target="../ink/ink1776.xml"/><Relationship Id="rId118" Type="http://schemas.openxmlformats.org/officeDocument/2006/relationships/customXml" Target="../ink/ink1779.xml"/><Relationship Id="rId134" Type="http://schemas.openxmlformats.org/officeDocument/2006/relationships/customXml" Target="../ink/ink1787.xml"/><Relationship Id="rId139" Type="http://schemas.openxmlformats.org/officeDocument/2006/relationships/image" Target="../media/image1731.png"/><Relationship Id="rId8" Type="http://schemas.openxmlformats.org/officeDocument/2006/relationships/customXml" Target="../ink/ink1723.xml"/><Relationship Id="rId51" Type="http://schemas.openxmlformats.org/officeDocument/2006/relationships/image" Target="../media/image1689.png"/><Relationship Id="rId72" Type="http://schemas.openxmlformats.org/officeDocument/2006/relationships/customXml" Target="../ink/ink1755.xml"/><Relationship Id="rId80" Type="http://schemas.openxmlformats.org/officeDocument/2006/relationships/image" Target="../media/image1702.png"/><Relationship Id="rId85" Type="http://schemas.openxmlformats.org/officeDocument/2006/relationships/customXml" Target="../ink/ink1762.xml"/><Relationship Id="rId93" Type="http://schemas.openxmlformats.org/officeDocument/2006/relationships/customXml" Target="../ink/ink1766.xml"/><Relationship Id="rId98" Type="http://schemas.openxmlformats.org/officeDocument/2006/relationships/image" Target="../media/image1711.png"/><Relationship Id="rId121" Type="http://schemas.openxmlformats.org/officeDocument/2006/relationships/image" Target="../media/image1722.png"/><Relationship Id="rId142" Type="http://schemas.openxmlformats.org/officeDocument/2006/relationships/customXml" Target="../ink/ink1791.xml"/><Relationship Id="rId3" Type="http://schemas.openxmlformats.org/officeDocument/2006/relationships/image" Target="../media/image1665.png"/><Relationship Id="rId12" Type="http://schemas.openxmlformats.org/officeDocument/2006/relationships/customXml" Target="../ink/ink1725.xml"/><Relationship Id="rId17" Type="http://schemas.openxmlformats.org/officeDocument/2006/relationships/image" Target="../media/image1672.png"/><Relationship Id="rId25" Type="http://schemas.openxmlformats.org/officeDocument/2006/relationships/image" Target="../media/image1676.png"/><Relationship Id="rId33" Type="http://schemas.openxmlformats.org/officeDocument/2006/relationships/image" Target="../media/image1680.png"/><Relationship Id="rId38" Type="http://schemas.openxmlformats.org/officeDocument/2006/relationships/customXml" Target="../ink/ink1738.xml"/><Relationship Id="rId46" Type="http://schemas.openxmlformats.org/officeDocument/2006/relationships/customXml" Target="../ink/ink1742.xml"/><Relationship Id="rId59" Type="http://schemas.openxmlformats.org/officeDocument/2006/relationships/image" Target="../media/image1693.png"/><Relationship Id="rId67" Type="http://schemas.openxmlformats.org/officeDocument/2006/relationships/image" Target="../media/image1697.png"/><Relationship Id="rId103" Type="http://schemas.openxmlformats.org/officeDocument/2006/relationships/customXml" Target="../ink/ink1771.xml"/><Relationship Id="rId108" Type="http://schemas.openxmlformats.org/officeDocument/2006/relationships/image" Target="../media/image1716.png"/><Relationship Id="rId116" Type="http://schemas.openxmlformats.org/officeDocument/2006/relationships/customXml" Target="../ink/ink1778.xml"/><Relationship Id="rId124" Type="http://schemas.openxmlformats.org/officeDocument/2006/relationships/customXml" Target="../ink/ink1782.xml"/><Relationship Id="rId129" Type="http://schemas.openxmlformats.org/officeDocument/2006/relationships/image" Target="../media/image1726.png"/><Relationship Id="rId137" Type="http://schemas.openxmlformats.org/officeDocument/2006/relationships/image" Target="../media/image1730.png"/><Relationship Id="rId20" Type="http://schemas.openxmlformats.org/officeDocument/2006/relationships/customXml" Target="../ink/ink1729.xml"/><Relationship Id="rId41" Type="http://schemas.openxmlformats.org/officeDocument/2006/relationships/image" Target="../media/image1684.png"/><Relationship Id="rId54" Type="http://schemas.openxmlformats.org/officeDocument/2006/relationships/customXml" Target="../ink/ink1746.xml"/><Relationship Id="rId62" Type="http://schemas.openxmlformats.org/officeDocument/2006/relationships/customXml" Target="../ink/ink1750.xml"/><Relationship Id="rId70" Type="http://schemas.openxmlformats.org/officeDocument/2006/relationships/customXml" Target="../ink/ink1754.xml"/><Relationship Id="rId75" Type="http://schemas.openxmlformats.org/officeDocument/2006/relationships/customXml" Target="../ink/ink1757.xml"/><Relationship Id="rId83" Type="http://schemas.openxmlformats.org/officeDocument/2006/relationships/customXml" Target="../ink/ink1761.xml"/><Relationship Id="rId88" Type="http://schemas.openxmlformats.org/officeDocument/2006/relationships/image" Target="../media/image1706.png"/><Relationship Id="rId91" Type="http://schemas.openxmlformats.org/officeDocument/2006/relationships/customXml" Target="../ink/ink1765.xml"/><Relationship Id="rId96" Type="http://schemas.openxmlformats.org/officeDocument/2006/relationships/image" Target="../media/image1710.png"/><Relationship Id="rId111" Type="http://schemas.openxmlformats.org/officeDocument/2006/relationships/customXml" Target="../ink/ink1775.xml"/><Relationship Id="rId132" Type="http://schemas.openxmlformats.org/officeDocument/2006/relationships/customXml" Target="../ink/ink1786.xml"/><Relationship Id="rId140" Type="http://schemas.openxmlformats.org/officeDocument/2006/relationships/customXml" Target="../ink/ink179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22.xml"/><Relationship Id="rId15" Type="http://schemas.openxmlformats.org/officeDocument/2006/relationships/image" Target="../media/image1671.png"/><Relationship Id="rId23" Type="http://schemas.openxmlformats.org/officeDocument/2006/relationships/image" Target="../media/image1675.png"/><Relationship Id="rId28" Type="http://schemas.openxmlformats.org/officeDocument/2006/relationships/customXml" Target="../ink/ink1733.xml"/><Relationship Id="rId36" Type="http://schemas.openxmlformats.org/officeDocument/2006/relationships/customXml" Target="../ink/ink1737.xml"/><Relationship Id="rId49" Type="http://schemas.openxmlformats.org/officeDocument/2006/relationships/image" Target="../media/image1688.png"/><Relationship Id="rId57" Type="http://schemas.openxmlformats.org/officeDocument/2006/relationships/image" Target="../media/image1692.png"/><Relationship Id="rId106" Type="http://schemas.openxmlformats.org/officeDocument/2006/relationships/image" Target="../media/image1715.png"/><Relationship Id="rId114" Type="http://schemas.openxmlformats.org/officeDocument/2006/relationships/customXml" Target="../ink/ink1777.xml"/><Relationship Id="rId119" Type="http://schemas.openxmlformats.org/officeDocument/2006/relationships/image" Target="../media/image1721.png"/><Relationship Id="rId127" Type="http://schemas.openxmlformats.org/officeDocument/2006/relationships/image" Target="../media/image1725.png"/><Relationship Id="rId10" Type="http://schemas.openxmlformats.org/officeDocument/2006/relationships/customXml" Target="../ink/ink1724.xml"/><Relationship Id="rId31" Type="http://schemas.openxmlformats.org/officeDocument/2006/relationships/image" Target="../media/image1679.png"/><Relationship Id="rId44" Type="http://schemas.openxmlformats.org/officeDocument/2006/relationships/customXml" Target="../ink/ink1741.xml"/><Relationship Id="rId52" Type="http://schemas.openxmlformats.org/officeDocument/2006/relationships/customXml" Target="../ink/ink1745.xml"/><Relationship Id="rId60" Type="http://schemas.openxmlformats.org/officeDocument/2006/relationships/customXml" Target="../ink/ink1749.xml"/><Relationship Id="rId65" Type="http://schemas.openxmlformats.org/officeDocument/2006/relationships/image" Target="../media/image1696.png"/><Relationship Id="rId73" Type="http://schemas.openxmlformats.org/officeDocument/2006/relationships/image" Target="../media/image287.png"/><Relationship Id="rId78" Type="http://schemas.openxmlformats.org/officeDocument/2006/relationships/image" Target="../media/image1701.png"/><Relationship Id="rId81" Type="http://schemas.openxmlformats.org/officeDocument/2006/relationships/customXml" Target="../ink/ink1760.xml"/><Relationship Id="rId86" Type="http://schemas.openxmlformats.org/officeDocument/2006/relationships/image" Target="../media/image1705.png"/><Relationship Id="rId94" Type="http://schemas.openxmlformats.org/officeDocument/2006/relationships/image" Target="../media/image1709.png"/><Relationship Id="rId99" Type="http://schemas.openxmlformats.org/officeDocument/2006/relationships/customXml" Target="../ink/ink1769.xml"/><Relationship Id="rId101" Type="http://schemas.openxmlformats.org/officeDocument/2006/relationships/customXml" Target="../ink/ink1770.xml"/><Relationship Id="rId122" Type="http://schemas.openxmlformats.org/officeDocument/2006/relationships/customXml" Target="../ink/ink1781.xml"/><Relationship Id="rId130" Type="http://schemas.openxmlformats.org/officeDocument/2006/relationships/customXml" Target="../ink/ink1785.xml"/><Relationship Id="rId135" Type="http://schemas.openxmlformats.org/officeDocument/2006/relationships/image" Target="../media/image1729.png"/><Relationship Id="rId143" Type="http://schemas.openxmlformats.org/officeDocument/2006/relationships/image" Target="../media/image1733.png"/><Relationship Id="rId4" Type="http://schemas.openxmlformats.org/officeDocument/2006/relationships/customXml" Target="../ink/ink1721.xml"/><Relationship Id="rId9" Type="http://schemas.openxmlformats.org/officeDocument/2006/relationships/image" Target="../media/image1668.png"/><Relationship Id="rId13" Type="http://schemas.openxmlformats.org/officeDocument/2006/relationships/image" Target="../media/image1670.png"/><Relationship Id="rId18" Type="http://schemas.openxmlformats.org/officeDocument/2006/relationships/customXml" Target="../ink/ink1728.xml"/><Relationship Id="rId39" Type="http://schemas.openxmlformats.org/officeDocument/2006/relationships/image" Target="../media/image1683.png"/><Relationship Id="rId109" Type="http://schemas.openxmlformats.org/officeDocument/2006/relationships/customXml" Target="../ink/ink1774.xml"/><Relationship Id="rId34" Type="http://schemas.openxmlformats.org/officeDocument/2006/relationships/customXml" Target="../ink/ink1736.xml"/><Relationship Id="rId50" Type="http://schemas.openxmlformats.org/officeDocument/2006/relationships/customXml" Target="../ink/ink1744.xml"/><Relationship Id="rId55" Type="http://schemas.openxmlformats.org/officeDocument/2006/relationships/image" Target="../media/image1691.png"/><Relationship Id="rId76" Type="http://schemas.openxmlformats.org/officeDocument/2006/relationships/image" Target="../media/image1700.png"/><Relationship Id="rId97" Type="http://schemas.openxmlformats.org/officeDocument/2006/relationships/customXml" Target="../ink/ink1768.xml"/><Relationship Id="rId104" Type="http://schemas.openxmlformats.org/officeDocument/2006/relationships/image" Target="../media/image1714.png"/><Relationship Id="rId120" Type="http://schemas.openxmlformats.org/officeDocument/2006/relationships/customXml" Target="../ink/ink1780.xml"/><Relationship Id="rId125" Type="http://schemas.openxmlformats.org/officeDocument/2006/relationships/image" Target="../media/image1724.png"/><Relationship Id="rId141" Type="http://schemas.openxmlformats.org/officeDocument/2006/relationships/image" Target="../media/image1732.png"/><Relationship Id="rId7" Type="http://schemas.openxmlformats.org/officeDocument/2006/relationships/image" Target="../media/image1667.png"/><Relationship Id="rId71" Type="http://schemas.openxmlformats.org/officeDocument/2006/relationships/image" Target="../media/image1699.png"/><Relationship Id="rId92" Type="http://schemas.openxmlformats.org/officeDocument/2006/relationships/image" Target="../media/image1708.png"/><Relationship Id="rId2" Type="http://schemas.openxmlformats.org/officeDocument/2006/relationships/customXml" Target="../ink/ink1720.xml"/><Relationship Id="rId29" Type="http://schemas.openxmlformats.org/officeDocument/2006/relationships/image" Target="../media/image1678.png"/><Relationship Id="rId24" Type="http://schemas.openxmlformats.org/officeDocument/2006/relationships/customXml" Target="../ink/ink1731.xml"/><Relationship Id="rId40" Type="http://schemas.openxmlformats.org/officeDocument/2006/relationships/customXml" Target="../ink/ink1739.xml"/><Relationship Id="rId45" Type="http://schemas.openxmlformats.org/officeDocument/2006/relationships/image" Target="../media/image1686.png"/><Relationship Id="rId66" Type="http://schemas.openxmlformats.org/officeDocument/2006/relationships/customXml" Target="../ink/ink1752.xml"/><Relationship Id="rId87" Type="http://schemas.openxmlformats.org/officeDocument/2006/relationships/customXml" Target="../ink/ink1763.xml"/><Relationship Id="rId110" Type="http://schemas.openxmlformats.org/officeDocument/2006/relationships/image" Target="../media/image1717.png"/><Relationship Id="rId115" Type="http://schemas.openxmlformats.org/officeDocument/2006/relationships/image" Target="../media/image1719.png"/><Relationship Id="rId131" Type="http://schemas.openxmlformats.org/officeDocument/2006/relationships/image" Target="../media/image1727.png"/><Relationship Id="rId136" Type="http://schemas.openxmlformats.org/officeDocument/2006/relationships/customXml" Target="../ink/ink1788.xml"/><Relationship Id="rId61" Type="http://schemas.openxmlformats.org/officeDocument/2006/relationships/image" Target="../media/image1694.png"/><Relationship Id="rId82" Type="http://schemas.openxmlformats.org/officeDocument/2006/relationships/image" Target="../media/image1703.png"/><Relationship Id="rId19" Type="http://schemas.openxmlformats.org/officeDocument/2006/relationships/image" Target="../media/image1673.png"/><Relationship Id="rId14" Type="http://schemas.openxmlformats.org/officeDocument/2006/relationships/customXml" Target="../ink/ink1726.xml"/><Relationship Id="rId30" Type="http://schemas.openxmlformats.org/officeDocument/2006/relationships/customXml" Target="../ink/ink1734.xml"/><Relationship Id="rId35" Type="http://schemas.openxmlformats.org/officeDocument/2006/relationships/image" Target="../media/image1681.png"/><Relationship Id="rId56" Type="http://schemas.openxmlformats.org/officeDocument/2006/relationships/customXml" Target="../ink/ink1747.xml"/><Relationship Id="rId77" Type="http://schemas.openxmlformats.org/officeDocument/2006/relationships/customXml" Target="../ink/ink1758.xml"/><Relationship Id="rId100" Type="http://schemas.openxmlformats.org/officeDocument/2006/relationships/image" Target="../media/image1712.png"/><Relationship Id="rId105" Type="http://schemas.openxmlformats.org/officeDocument/2006/relationships/customXml" Target="../ink/ink1772.xml"/><Relationship Id="rId126" Type="http://schemas.openxmlformats.org/officeDocument/2006/relationships/customXml" Target="../ink/ink1783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04.xml"/><Relationship Id="rId117" Type="http://schemas.openxmlformats.org/officeDocument/2006/relationships/customXml" Target="../ink/ink1852.xml"/><Relationship Id="rId21" Type="http://schemas.openxmlformats.org/officeDocument/2006/relationships/image" Target="../media/image1743.png"/><Relationship Id="rId42" Type="http://schemas.openxmlformats.org/officeDocument/2006/relationships/customXml" Target="../ink/ink1812.xml"/><Relationship Id="rId47" Type="http://schemas.openxmlformats.org/officeDocument/2006/relationships/image" Target="../media/image1756.png"/><Relationship Id="rId63" Type="http://schemas.openxmlformats.org/officeDocument/2006/relationships/image" Target="../media/image1764.png"/><Relationship Id="rId68" Type="http://schemas.openxmlformats.org/officeDocument/2006/relationships/customXml" Target="../ink/ink1825.xml"/><Relationship Id="rId84" Type="http://schemas.openxmlformats.org/officeDocument/2006/relationships/image" Target="../media/image1772.png"/><Relationship Id="rId89" Type="http://schemas.openxmlformats.org/officeDocument/2006/relationships/image" Target="../media/image1774.png"/><Relationship Id="rId112" Type="http://schemas.openxmlformats.org/officeDocument/2006/relationships/customXml" Target="../ink/ink1849.xml"/><Relationship Id="rId133" Type="http://schemas.openxmlformats.org/officeDocument/2006/relationships/image" Target="../media/image1794.png"/><Relationship Id="rId138" Type="http://schemas.openxmlformats.org/officeDocument/2006/relationships/customXml" Target="../ink/ink1863.xml"/><Relationship Id="rId16" Type="http://schemas.openxmlformats.org/officeDocument/2006/relationships/customXml" Target="../ink/ink1799.xml"/><Relationship Id="rId107" Type="http://schemas.openxmlformats.org/officeDocument/2006/relationships/customXml" Target="../ink/ink1846.xml"/><Relationship Id="rId11" Type="http://schemas.openxmlformats.org/officeDocument/2006/relationships/image" Target="../media/image1738.png"/><Relationship Id="rId32" Type="http://schemas.openxmlformats.org/officeDocument/2006/relationships/customXml" Target="../ink/ink1807.xml"/><Relationship Id="rId37" Type="http://schemas.openxmlformats.org/officeDocument/2006/relationships/image" Target="../media/image1751.png"/><Relationship Id="rId53" Type="http://schemas.openxmlformats.org/officeDocument/2006/relationships/image" Target="../media/image1759.png"/><Relationship Id="rId58" Type="http://schemas.openxmlformats.org/officeDocument/2006/relationships/customXml" Target="../ink/ink1820.xml"/><Relationship Id="rId74" Type="http://schemas.openxmlformats.org/officeDocument/2006/relationships/customXml" Target="../ink/ink1828.xml"/><Relationship Id="rId79" Type="http://schemas.openxmlformats.org/officeDocument/2006/relationships/image" Target="../media/image1129.png"/><Relationship Id="rId102" Type="http://schemas.openxmlformats.org/officeDocument/2006/relationships/image" Target="../media/image1780.png"/><Relationship Id="rId123" Type="http://schemas.openxmlformats.org/officeDocument/2006/relationships/image" Target="../media/image1789.png"/><Relationship Id="rId128" Type="http://schemas.openxmlformats.org/officeDocument/2006/relationships/customXml" Target="../ink/ink1858.xml"/><Relationship Id="rId5" Type="http://schemas.openxmlformats.org/officeDocument/2006/relationships/image" Target="../media/image1735.png"/><Relationship Id="rId90" Type="http://schemas.openxmlformats.org/officeDocument/2006/relationships/customXml" Target="../ink/ink1837.xml"/><Relationship Id="rId95" Type="http://schemas.openxmlformats.org/officeDocument/2006/relationships/customXml" Target="../ink/ink1840.xml"/><Relationship Id="rId22" Type="http://schemas.openxmlformats.org/officeDocument/2006/relationships/customXml" Target="../ink/ink1802.xml"/><Relationship Id="rId27" Type="http://schemas.openxmlformats.org/officeDocument/2006/relationships/image" Target="../media/image1746.png"/><Relationship Id="rId43" Type="http://schemas.openxmlformats.org/officeDocument/2006/relationships/image" Target="../media/image1754.png"/><Relationship Id="rId48" Type="http://schemas.openxmlformats.org/officeDocument/2006/relationships/customXml" Target="../ink/ink1815.xml"/><Relationship Id="rId64" Type="http://schemas.openxmlformats.org/officeDocument/2006/relationships/customXml" Target="../ink/ink1823.xml"/><Relationship Id="rId69" Type="http://schemas.openxmlformats.org/officeDocument/2006/relationships/image" Target="../media/image1767.png"/><Relationship Id="rId113" Type="http://schemas.openxmlformats.org/officeDocument/2006/relationships/image" Target="../media/image1785.png"/><Relationship Id="rId118" Type="http://schemas.openxmlformats.org/officeDocument/2006/relationships/image" Target="../media/image1787.png"/><Relationship Id="rId134" Type="http://schemas.openxmlformats.org/officeDocument/2006/relationships/customXml" Target="../ink/ink1861.xml"/><Relationship Id="rId139" Type="http://schemas.openxmlformats.org/officeDocument/2006/relationships/image" Target="../media/image1797.png"/><Relationship Id="rId8" Type="http://schemas.openxmlformats.org/officeDocument/2006/relationships/customXml" Target="../ink/ink1795.xml"/><Relationship Id="rId51" Type="http://schemas.openxmlformats.org/officeDocument/2006/relationships/image" Target="../media/image1758.png"/><Relationship Id="rId72" Type="http://schemas.openxmlformats.org/officeDocument/2006/relationships/customXml" Target="../ink/ink1827.xml"/><Relationship Id="rId80" Type="http://schemas.openxmlformats.org/officeDocument/2006/relationships/customXml" Target="../ink/ink1831.xml"/><Relationship Id="rId85" Type="http://schemas.openxmlformats.org/officeDocument/2006/relationships/customXml" Target="../ink/ink1834.xml"/><Relationship Id="rId93" Type="http://schemas.openxmlformats.org/officeDocument/2006/relationships/image" Target="../media/image1776.png"/><Relationship Id="rId98" Type="http://schemas.openxmlformats.org/officeDocument/2006/relationships/image" Target="../media/image1778.png"/><Relationship Id="rId121" Type="http://schemas.openxmlformats.org/officeDocument/2006/relationships/customXml" Target="../ink/ink1854.xml"/><Relationship Id="rId3" Type="http://schemas.openxmlformats.org/officeDocument/2006/relationships/image" Target="../media/image1734.png"/><Relationship Id="rId12" Type="http://schemas.openxmlformats.org/officeDocument/2006/relationships/customXml" Target="../ink/ink1797.xml"/><Relationship Id="rId17" Type="http://schemas.openxmlformats.org/officeDocument/2006/relationships/image" Target="../media/image1741.png"/><Relationship Id="rId25" Type="http://schemas.openxmlformats.org/officeDocument/2006/relationships/image" Target="../media/image1745.png"/><Relationship Id="rId33" Type="http://schemas.openxmlformats.org/officeDocument/2006/relationships/image" Target="../media/image1749.png"/><Relationship Id="rId38" Type="http://schemas.openxmlformats.org/officeDocument/2006/relationships/customXml" Target="../ink/ink1810.xml"/><Relationship Id="rId46" Type="http://schemas.openxmlformats.org/officeDocument/2006/relationships/customXml" Target="../ink/ink1814.xml"/><Relationship Id="rId59" Type="http://schemas.openxmlformats.org/officeDocument/2006/relationships/image" Target="../media/image1762.png"/><Relationship Id="rId67" Type="http://schemas.openxmlformats.org/officeDocument/2006/relationships/image" Target="../media/image1766.png"/><Relationship Id="rId103" Type="http://schemas.openxmlformats.org/officeDocument/2006/relationships/customXml" Target="../ink/ink1844.xml"/><Relationship Id="rId108" Type="http://schemas.openxmlformats.org/officeDocument/2006/relationships/image" Target="../media/image1783.png"/><Relationship Id="rId116" Type="http://schemas.openxmlformats.org/officeDocument/2006/relationships/image" Target="../media/image1786.png"/><Relationship Id="rId124" Type="http://schemas.openxmlformats.org/officeDocument/2006/relationships/customXml" Target="../ink/ink1856.xml"/><Relationship Id="rId129" Type="http://schemas.openxmlformats.org/officeDocument/2006/relationships/image" Target="../media/image1792.png"/><Relationship Id="rId137" Type="http://schemas.openxmlformats.org/officeDocument/2006/relationships/image" Target="../media/image1796.png"/><Relationship Id="rId20" Type="http://schemas.openxmlformats.org/officeDocument/2006/relationships/customXml" Target="../ink/ink1801.xml"/><Relationship Id="rId41" Type="http://schemas.openxmlformats.org/officeDocument/2006/relationships/image" Target="../media/image1753.png"/><Relationship Id="rId54" Type="http://schemas.openxmlformats.org/officeDocument/2006/relationships/customXml" Target="../ink/ink1818.xml"/><Relationship Id="rId62" Type="http://schemas.openxmlformats.org/officeDocument/2006/relationships/customXml" Target="../ink/ink1822.xml"/><Relationship Id="rId70" Type="http://schemas.openxmlformats.org/officeDocument/2006/relationships/customXml" Target="../ink/ink1826.xml"/><Relationship Id="rId75" Type="http://schemas.openxmlformats.org/officeDocument/2006/relationships/image" Target="../media/image287.png"/><Relationship Id="rId83" Type="http://schemas.openxmlformats.org/officeDocument/2006/relationships/customXml" Target="../ink/ink1833.xml"/><Relationship Id="rId88" Type="http://schemas.openxmlformats.org/officeDocument/2006/relationships/customXml" Target="../ink/ink1836.xml"/><Relationship Id="rId91" Type="http://schemas.openxmlformats.org/officeDocument/2006/relationships/image" Target="../media/image1775.png"/><Relationship Id="rId96" Type="http://schemas.openxmlformats.org/officeDocument/2006/relationships/image" Target="../media/image1777.png"/><Relationship Id="rId111" Type="http://schemas.openxmlformats.org/officeDocument/2006/relationships/customXml" Target="../ink/ink1848.xml"/><Relationship Id="rId132" Type="http://schemas.openxmlformats.org/officeDocument/2006/relationships/customXml" Target="../ink/ink186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94.xml"/><Relationship Id="rId15" Type="http://schemas.openxmlformats.org/officeDocument/2006/relationships/image" Target="../media/image1740.png"/><Relationship Id="rId23" Type="http://schemas.openxmlformats.org/officeDocument/2006/relationships/image" Target="../media/image1744.png"/><Relationship Id="rId28" Type="http://schemas.openxmlformats.org/officeDocument/2006/relationships/customXml" Target="../ink/ink1805.xml"/><Relationship Id="rId36" Type="http://schemas.openxmlformats.org/officeDocument/2006/relationships/customXml" Target="../ink/ink1809.xml"/><Relationship Id="rId49" Type="http://schemas.openxmlformats.org/officeDocument/2006/relationships/image" Target="../media/image1757.png"/><Relationship Id="rId57" Type="http://schemas.openxmlformats.org/officeDocument/2006/relationships/image" Target="../media/image1761.png"/><Relationship Id="rId106" Type="http://schemas.openxmlformats.org/officeDocument/2006/relationships/image" Target="../media/image1782.png"/><Relationship Id="rId114" Type="http://schemas.openxmlformats.org/officeDocument/2006/relationships/customXml" Target="../ink/ink1850.xml"/><Relationship Id="rId119" Type="http://schemas.openxmlformats.org/officeDocument/2006/relationships/customXml" Target="../ink/ink1853.xml"/><Relationship Id="rId127" Type="http://schemas.openxmlformats.org/officeDocument/2006/relationships/image" Target="../media/image1791.png"/><Relationship Id="rId10" Type="http://schemas.openxmlformats.org/officeDocument/2006/relationships/customXml" Target="../ink/ink1796.xml"/><Relationship Id="rId31" Type="http://schemas.openxmlformats.org/officeDocument/2006/relationships/image" Target="../media/image1748.png"/><Relationship Id="rId44" Type="http://schemas.openxmlformats.org/officeDocument/2006/relationships/customXml" Target="../ink/ink1813.xml"/><Relationship Id="rId52" Type="http://schemas.openxmlformats.org/officeDocument/2006/relationships/customXml" Target="../ink/ink1817.xml"/><Relationship Id="rId60" Type="http://schemas.openxmlformats.org/officeDocument/2006/relationships/customXml" Target="../ink/ink1821.xml"/><Relationship Id="rId65" Type="http://schemas.openxmlformats.org/officeDocument/2006/relationships/image" Target="../media/image1765.png"/><Relationship Id="rId73" Type="http://schemas.openxmlformats.org/officeDocument/2006/relationships/image" Target="../media/image1769.png"/><Relationship Id="rId78" Type="http://schemas.openxmlformats.org/officeDocument/2006/relationships/customXml" Target="../ink/ink1830.xml"/><Relationship Id="rId81" Type="http://schemas.openxmlformats.org/officeDocument/2006/relationships/customXml" Target="../ink/ink1832.xml"/><Relationship Id="rId86" Type="http://schemas.openxmlformats.org/officeDocument/2006/relationships/image" Target="../media/image1773.png"/><Relationship Id="rId94" Type="http://schemas.openxmlformats.org/officeDocument/2006/relationships/customXml" Target="../ink/ink1839.xml"/><Relationship Id="rId99" Type="http://schemas.openxmlformats.org/officeDocument/2006/relationships/customXml" Target="../ink/ink1842.xml"/><Relationship Id="rId101" Type="http://schemas.openxmlformats.org/officeDocument/2006/relationships/customXml" Target="../ink/ink1843.xml"/><Relationship Id="rId122" Type="http://schemas.openxmlformats.org/officeDocument/2006/relationships/customXml" Target="../ink/ink1855.xml"/><Relationship Id="rId130" Type="http://schemas.openxmlformats.org/officeDocument/2006/relationships/customXml" Target="../ink/ink1859.xml"/><Relationship Id="rId135" Type="http://schemas.openxmlformats.org/officeDocument/2006/relationships/image" Target="../media/image1795.png"/><Relationship Id="rId4" Type="http://schemas.openxmlformats.org/officeDocument/2006/relationships/customXml" Target="../ink/ink1793.xml"/><Relationship Id="rId9" Type="http://schemas.openxmlformats.org/officeDocument/2006/relationships/image" Target="../media/image1737.png"/><Relationship Id="rId13" Type="http://schemas.openxmlformats.org/officeDocument/2006/relationships/image" Target="../media/image1739.png"/><Relationship Id="rId18" Type="http://schemas.openxmlformats.org/officeDocument/2006/relationships/customXml" Target="../ink/ink1800.xml"/><Relationship Id="rId39" Type="http://schemas.openxmlformats.org/officeDocument/2006/relationships/image" Target="../media/image1752.png"/><Relationship Id="rId109" Type="http://schemas.openxmlformats.org/officeDocument/2006/relationships/customXml" Target="../ink/ink1847.xml"/><Relationship Id="rId34" Type="http://schemas.openxmlformats.org/officeDocument/2006/relationships/customXml" Target="../ink/ink1808.xml"/><Relationship Id="rId50" Type="http://schemas.openxmlformats.org/officeDocument/2006/relationships/customXml" Target="../ink/ink1816.xml"/><Relationship Id="rId55" Type="http://schemas.openxmlformats.org/officeDocument/2006/relationships/image" Target="../media/image1760.png"/><Relationship Id="rId76" Type="http://schemas.openxmlformats.org/officeDocument/2006/relationships/customXml" Target="../ink/ink1829.xml"/><Relationship Id="rId97" Type="http://schemas.openxmlformats.org/officeDocument/2006/relationships/customXml" Target="../ink/ink1841.xml"/><Relationship Id="rId104" Type="http://schemas.openxmlformats.org/officeDocument/2006/relationships/image" Target="../media/image1781.png"/><Relationship Id="rId120" Type="http://schemas.openxmlformats.org/officeDocument/2006/relationships/image" Target="../media/image1788.png"/><Relationship Id="rId125" Type="http://schemas.openxmlformats.org/officeDocument/2006/relationships/image" Target="../media/image1790.png"/><Relationship Id="rId7" Type="http://schemas.openxmlformats.org/officeDocument/2006/relationships/image" Target="../media/image1736.png"/><Relationship Id="rId71" Type="http://schemas.openxmlformats.org/officeDocument/2006/relationships/image" Target="../media/image1768.png"/><Relationship Id="rId92" Type="http://schemas.openxmlformats.org/officeDocument/2006/relationships/customXml" Target="../ink/ink1838.xml"/><Relationship Id="rId2" Type="http://schemas.openxmlformats.org/officeDocument/2006/relationships/customXml" Target="../ink/ink1792.xml"/><Relationship Id="rId29" Type="http://schemas.openxmlformats.org/officeDocument/2006/relationships/image" Target="../media/image1747.png"/><Relationship Id="rId24" Type="http://schemas.openxmlformats.org/officeDocument/2006/relationships/customXml" Target="../ink/ink1803.xml"/><Relationship Id="rId40" Type="http://schemas.openxmlformats.org/officeDocument/2006/relationships/customXml" Target="../ink/ink1811.xml"/><Relationship Id="rId45" Type="http://schemas.openxmlformats.org/officeDocument/2006/relationships/image" Target="../media/image1755.png"/><Relationship Id="rId66" Type="http://schemas.openxmlformats.org/officeDocument/2006/relationships/customXml" Target="../ink/ink1824.xml"/><Relationship Id="rId87" Type="http://schemas.openxmlformats.org/officeDocument/2006/relationships/customXml" Target="../ink/ink1835.xml"/><Relationship Id="rId110" Type="http://schemas.openxmlformats.org/officeDocument/2006/relationships/image" Target="../media/image1784.png"/><Relationship Id="rId115" Type="http://schemas.openxmlformats.org/officeDocument/2006/relationships/customXml" Target="../ink/ink1851.xml"/><Relationship Id="rId131" Type="http://schemas.openxmlformats.org/officeDocument/2006/relationships/image" Target="../media/image1793.png"/><Relationship Id="rId136" Type="http://schemas.openxmlformats.org/officeDocument/2006/relationships/customXml" Target="../ink/ink1862.xml"/><Relationship Id="rId61" Type="http://schemas.openxmlformats.org/officeDocument/2006/relationships/image" Target="../media/image1763.png"/><Relationship Id="rId82" Type="http://schemas.openxmlformats.org/officeDocument/2006/relationships/image" Target="../media/image1771.png"/><Relationship Id="rId19" Type="http://schemas.openxmlformats.org/officeDocument/2006/relationships/image" Target="../media/image1742.png"/><Relationship Id="rId14" Type="http://schemas.openxmlformats.org/officeDocument/2006/relationships/customXml" Target="../ink/ink1798.xml"/><Relationship Id="rId30" Type="http://schemas.openxmlformats.org/officeDocument/2006/relationships/customXml" Target="../ink/ink1806.xml"/><Relationship Id="rId35" Type="http://schemas.openxmlformats.org/officeDocument/2006/relationships/image" Target="../media/image1750.png"/><Relationship Id="rId56" Type="http://schemas.openxmlformats.org/officeDocument/2006/relationships/customXml" Target="../ink/ink1819.xml"/><Relationship Id="rId77" Type="http://schemas.openxmlformats.org/officeDocument/2006/relationships/image" Target="../media/image1770.png"/><Relationship Id="rId100" Type="http://schemas.openxmlformats.org/officeDocument/2006/relationships/image" Target="../media/image1779.png"/><Relationship Id="rId105" Type="http://schemas.openxmlformats.org/officeDocument/2006/relationships/customXml" Target="../ink/ink1845.xml"/><Relationship Id="rId126" Type="http://schemas.openxmlformats.org/officeDocument/2006/relationships/customXml" Target="../ink/ink1857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03.png"/><Relationship Id="rId18" Type="http://schemas.openxmlformats.org/officeDocument/2006/relationships/customXml" Target="../ink/ink1872.xml"/><Relationship Id="rId26" Type="http://schemas.openxmlformats.org/officeDocument/2006/relationships/customXml" Target="../ink/ink1876.xml"/><Relationship Id="rId39" Type="http://schemas.openxmlformats.org/officeDocument/2006/relationships/image" Target="../media/image1816.png"/><Relationship Id="rId3" Type="http://schemas.openxmlformats.org/officeDocument/2006/relationships/image" Target="../media/image1798.png"/><Relationship Id="rId21" Type="http://schemas.openxmlformats.org/officeDocument/2006/relationships/image" Target="../media/image1807.png"/><Relationship Id="rId34" Type="http://schemas.openxmlformats.org/officeDocument/2006/relationships/customXml" Target="../ink/ink1880.xml"/><Relationship Id="rId42" Type="http://schemas.openxmlformats.org/officeDocument/2006/relationships/customXml" Target="../ink/ink1884.xml"/><Relationship Id="rId47" Type="http://schemas.openxmlformats.org/officeDocument/2006/relationships/image" Target="../media/image1820.png"/><Relationship Id="rId7" Type="http://schemas.openxmlformats.org/officeDocument/2006/relationships/image" Target="../media/image1800.png"/><Relationship Id="rId12" Type="http://schemas.openxmlformats.org/officeDocument/2006/relationships/customXml" Target="../ink/ink1869.xml"/><Relationship Id="rId17" Type="http://schemas.openxmlformats.org/officeDocument/2006/relationships/image" Target="../media/image1805.png"/><Relationship Id="rId25" Type="http://schemas.openxmlformats.org/officeDocument/2006/relationships/image" Target="../media/image1809.png"/><Relationship Id="rId33" Type="http://schemas.openxmlformats.org/officeDocument/2006/relationships/image" Target="../media/image1813.png"/><Relationship Id="rId38" Type="http://schemas.openxmlformats.org/officeDocument/2006/relationships/customXml" Target="../ink/ink1882.xml"/><Relationship Id="rId46" Type="http://schemas.openxmlformats.org/officeDocument/2006/relationships/customXml" Target="../ink/ink1886.xml"/><Relationship Id="rId2" Type="http://schemas.openxmlformats.org/officeDocument/2006/relationships/customXml" Target="../ink/ink1864.xml"/><Relationship Id="rId16" Type="http://schemas.openxmlformats.org/officeDocument/2006/relationships/customXml" Target="../ink/ink1871.xml"/><Relationship Id="rId20" Type="http://schemas.openxmlformats.org/officeDocument/2006/relationships/customXml" Target="../ink/ink1873.xml"/><Relationship Id="rId29" Type="http://schemas.openxmlformats.org/officeDocument/2006/relationships/image" Target="../media/image1811.png"/><Relationship Id="rId41" Type="http://schemas.openxmlformats.org/officeDocument/2006/relationships/image" Target="../media/image18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66.xml"/><Relationship Id="rId11" Type="http://schemas.openxmlformats.org/officeDocument/2006/relationships/image" Target="../media/image1802.png"/><Relationship Id="rId24" Type="http://schemas.openxmlformats.org/officeDocument/2006/relationships/customXml" Target="../ink/ink1875.xml"/><Relationship Id="rId32" Type="http://schemas.openxmlformats.org/officeDocument/2006/relationships/customXml" Target="../ink/ink1879.xml"/><Relationship Id="rId37" Type="http://schemas.openxmlformats.org/officeDocument/2006/relationships/image" Target="../media/image1815.png"/><Relationship Id="rId40" Type="http://schemas.openxmlformats.org/officeDocument/2006/relationships/customXml" Target="../ink/ink1883.xml"/><Relationship Id="rId45" Type="http://schemas.openxmlformats.org/officeDocument/2006/relationships/image" Target="../media/image1819.png"/><Relationship Id="rId5" Type="http://schemas.openxmlformats.org/officeDocument/2006/relationships/image" Target="../media/image1799.png"/><Relationship Id="rId15" Type="http://schemas.openxmlformats.org/officeDocument/2006/relationships/image" Target="../media/image1804.png"/><Relationship Id="rId23" Type="http://schemas.openxmlformats.org/officeDocument/2006/relationships/image" Target="../media/image1808.png"/><Relationship Id="rId28" Type="http://schemas.openxmlformats.org/officeDocument/2006/relationships/customXml" Target="../ink/ink1877.xml"/><Relationship Id="rId36" Type="http://schemas.openxmlformats.org/officeDocument/2006/relationships/customXml" Target="../ink/ink1881.xml"/><Relationship Id="rId49" Type="http://schemas.openxmlformats.org/officeDocument/2006/relationships/image" Target="../media/image1821.png"/><Relationship Id="rId10" Type="http://schemas.openxmlformats.org/officeDocument/2006/relationships/customXml" Target="../ink/ink1868.xml"/><Relationship Id="rId19" Type="http://schemas.openxmlformats.org/officeDocument/2006/relationships/image" Target="../media/image1806.png"/><Relationship Id="rId31" Type="http://schemas.openxmlformats.org/officeDocument/2006/relationships/image" Target="../media/image1812.png"/><Relationship Id="rId44" Type="http://schemas.openxmlformats.org/officeDocument/2006/relationships/customXml" Target="../ink/ink1885.xml"/><Relationship Id="rId4" Type="http://schemas.openxmlformats.org/officeDocument/2006/relationships/customXml" Target="../ink/ink1865.xml"/><Relationship Id="rId9" Type="http://schemas.openxmlformats.org/officeDocument/2006/relationships/image" Target="../media/image1801.png"/><Relationship Id="rId14" Type="http://schemas.openxmlformats.org/officeDocument/2006/relationships/customXml" Target="../ink/ink1870.xml"/><Relationship Id="rId22" Type="http://schemas.openxmlformats.org/officeDocument/2006/relationships/customXml" Target="../ink/ink1874.xml"/><Relationship Id="rId27" Type="http://schemas.openxmlformats.org/officeDocument/2006/relationships/image" Target="../media/image1810.png"/><Relationship Id="rId30" Type="http://schemas.openxmlformats.org/officeDocument/2006/relationships/customXml" Target="../ink/ink1878.xml"/><Relationship Id="rId35" Type="http://schemas.openxmlformats.org/officeDocument/2006/relationships/image" Target="../media/image1814.png"/><Relationship Id="rId43" Type="http://schemas.openxmlformats.org/officeDocument/2006/relationships/image" Target="../media/image1818.png"/><Relationship Id="rId48" Type="http://schemas.openxmlformats.org/officeDocument/2006/relationships/customXml" Target="../ink/ink1887.xml"/><Relationship Id="rId8" Type="http://schemas.openxmlformats.org/officeDocument/2006/relationships/customXml" Target="../ink/ink1867.xml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32.png"/><Relationship Id="rId117" Type="http://schemas.openxmlformats.org/officeDocument/2006/relationships/customXml" Target="../ink/ink1946.xml"/><Relationship Id="rId21" Type="http://schemas.openxmlformats.org/officeDocument/2006/relationships/customXml" Target="../ink/ink1898.xml"/><Relationship Id="rId42" Type="http://schemas.openxmlformats.org/officeDocument/2006/relationships/image" Target="../media/image1840.png"/><Relationship Id="rId47" Type="http://schemas.openxmlformats.org/officeDocument/2006/relationships/customXml" Target="../ink/ink1911.xml"/><Relationship Id="rId63" Type="http://schemas.openxmlformats.org/officeDocument/2006/relationships/customXml" Target="../ink/ink1919.xml"/><Relationship Id="rId68" Type="http://schemas.openxmlformats.org/officeDocument/2006/relationships/image" Target="../media/image1852.png"/><Relationship Id="rId84" Type="http://schemas.openxmlformats.org/officeDocument/2006/relationships/image" Target="../media/image1860.png"/><Relationship Id="rId89" Type="http://schemas.openxmlformats.org/officeDocument/2006/relationships/customXml" Target="../ink/ink1932.xml"/><Relationship Id="rId112" Type="http://schemas.openxmlformats.org/officeDocument/2006/relationships/image" Target="../media/image1874.png"/><Relationship Id="rId133" Type="http://schemas.openxmlformats.org/officeDocument/2006/relationships/customXml" Target="../ink/ink1954.xml"/><Relationship Id="rId138" Type="http://schemas.openxmlformats.org/officeDocument/2006/relationships/image" Target="../media/image1887.png"/><Relationship Id="rId154" Type="http://schemas.openxmlformats.org/officeDocument/2006/relationships/image" Target="../media/image1895.png"/><Relationship Id="rId159" Type="http://schemas.openxmlformats.org/officeDocument/2006/relationships/customXml" Target="../ink/ink1967.xml"/><Relationship Id="rId170" Type="http://schemas.openxmlformats.org/officeDocument/2006/relationships/image" Target="../media/image1903.png"/><Relationship Id="rId16" Type="http://schemas.openxmlformats.org/officeDocument/2006/relationships/image" Target="../media/image1827.png"/><Relationship Id="rId107" Type="http://schemas.openxmlformats.org/officeDocument/2006/relationships/customXml" Target="../ink/ink1941.xml"/><Relationship Id="rId11" Type="http://schemas.openxmlformats.org/officeDocument/2006/relationships/customXml" Target="../ink/ink1893.xml"/><Relationship Id="rId32" Type="http://schemas.openxmlformats.org/officeDocument/2006/relationships/image" Target="../media/image1835.png"/><Relationship Id="rId37" Type="http://schemas.openxmlformats.org/officeDocument/2006/relationships/customXml" Target="../ink/ink1906.xml"/><Relationship Id="rId53" Type="http://schemas.openxmlformats.org/officeDocument/2006/relationships/customXml" Target="../ink/ink1914.xml"/><Relationship Id="rId58" Type="http://schemas.openxmlformats.org/officeDocument/2006/relationships/image" Target="../media/image1847.png"/><Relationship Id="rId74" Type="http://schemas.openxmlformats.org/officeDocument/2006/relationships/image" Target="../media/image1855.png"/><Relationship Id="rId79" Type="http://schemas.openxmlformats.org/officeDocument/2006/relationships/customXml" Target="../ink/ink1927.xml"/><Relationship Id="rId102" Type="http://schemas.openxmlformats.org/officeDocument/2006/relationships/image" Target="../media/image1869.png"/><Relationship Id="rId123" Type="http://schemas.openxmlformats.org/officeDocument/2006/relationships/customXml" Target="../ink/ink1949.xml"/><Relationship Id="rId128" Type="http://schemas.openxmlformats.org/officeDocument/2006/relationships/image" Target="../media/image1882.png"/><Relationship Id="rId144" Type="http://schemas.openxmlformats.org/officeDocument/2006/relationships/image" Target="../media/image1890.png"/><Relationship Id="rId149" Type="http://schemas.openxmlformats.org/officeDocument/2006/relationships/customXml" Target="../ink/ink1962.xml"/><Relationship Id="rId5" Type="http://schemas.openxmlformats.org/officeDocument/2006/relationships/image" Target="../media/image1823.png"/><Relationship Id="rId90" Type="http://schemas.openxmlformats.org/officeDocument/2006/relationships/image" Target="../media/image1863.png"/><Relationship Id="rId95" Type="http://schemas.openxmlformats.org/officeDocument/2006/relationships/customXml" Target="../ink/ink1935.xml"/><Relationship Id="rId160" Type="http://schemas.openxmlformats.org/officeDocument/2006/relationships/image" Target="../media/image1898.png"/><Relationship Id="rId165" Type="http://schemas.openxmlformats.org/officeDocument/2006/relationships/customXml" Target="../ink/ink1970.xml"/><Relationship Id="rId22" Type="http://schemas.openxmlformats.org/officeDocument/2006/relationships/image" Target="../media/image1830.png"/><Relationship Id="rId27" Type="http://schemas.openxmlformats.org/officeDocument/2006/relationships/customXml" Target="../ink/ink1901.xml"/><Relationship Id="rId43" Type="http://schemas.openxmlformats.org/officeDocument/2006/relationships/customXml" Target="../ink/ink1909.xml"/><Relationship Id="rId48" Type="http://schemas.openxmlformats.org/officeDocument/2006/relationships/image" Target="../media/image410.png"/><Relationship Id="rId64" Type="http://schemas.openxmlformats.org/officeDocument/2006/relationships/image" Target="../media/image1850.png"/><Relationship Id="rId69" Type="http://schemas.openxmlformats.org/officeDocument/2006/relationships/customXml" Target="../ink/ink1922.xml"/><Relationship Id="rId113" Type="http://schemas.openxmlformats.org/officeDocument/2006/relationships/customXml" Target="../ink/ink1944.xml"/><Relationship Id="rId118" Type="http://schemas.openxmlformats.org/officeDocument/2006/relationships/image" Target="../media/image1877.png"/><Relationship Id="rId134" Type="http://schemas.openxmlformats.org/officeDocument/2006/relationships/image" Target="../media/image1885.png"/><Relationship Id="rId139" Type="http://schemas.openxmlformats.org/officeDocument/2006/relationships/customXml" Target="../ink/ink1957.xml"/><Relationship Id="rId80" Type="http://schemas.openxmlformats.org/officeDocument/2006/relationships/image" Target="../media/image1858.png"/><Relationship Id="rId85" Type="http://schemas.openxmlformats.org/officeDocument/2006/relationships/customXml" Target="../ink/ink1930.xml"/><Relationship Id="rId150" Type="http://schemas.openxmlformats.org/officeDocument/2006/relationships/image" Target="../media/image1893.png"/><Relationship Id="rId155" Type="http://schemas.openxmlformats.org/officeDocument/2006/relationships/customXml" Target="../ink/ink1965.xml"/><Relationship Id="rId12" Type="http://schemas.openxmlformats.org/officeDocument/2006/relationships/image" Target="../media/image1825.png"/><Relationship Id="rId17" Type="http://schemas.openxmlformats.org/officeDocument/2006/relationships/customXml" Target="../ink/ink1896.xml"/><Relationship Id="rId33" Type="http://schemas.openxmlformats.org/officeDocument/2006/relationships/customXml" Target="../ink/ink1904.xml"/><Relationship Id="rId38" Type="http://schemas.openxmlformats.org/officeDocument/2006/relationships/image" Target="../media/image1838.png"/><Relationship Id="rId59" Type="http://schemas.openxmlformats.org/officeDocument/2006/relationships/customXml" Target="../ink/ink1917.xml"/><Relationship Id="rId103" Type="http://schemas.openxmlformats.org/officeDocument/2006/relationships/customXml" Target="../ink/ink1939.xml"/><Relationship Id="rId108" Type="http://schemas.openxmlformats.org/officeDocument/2006/relationships/image" Target="../media/image1872.png"/><Relationship Id="rId124" Type="http://schemas.openxmlformats.org/officeDocument/2006/relationships/image" Target="../media/image1880.png"/><Relationship Id="rId129" Type="http://schemas.openxmlformats.org/officeDocument/2006/relationships/customXml" Target="../ink/ink1952.xml"/><Relationship Id="rId54" Type="http://schemas.openxmlformats.org/officeDocument/2006/relationships/image" Target="../media/image1845.png"/><Relationship Id="rId70" Type="http://schemas.openxmlformats.org/officeDocument/2006/relationships/image" Target="../media/image1853.png"/><Relationship Id="rId75" Type="http://schemas.openxmlformats.org/officeDocument/2006/relationships/customXml" Target="../ink/ink1925.xml"/><Relationship Id="rId91" Type="http://schemas.openxmlformats.org/officeDocument/2006/relationships/customXml" Target="../ink/ink1933.xml"/><Relationship Id="rId96" Type="http://schemas.openxmlformats.org/officeDocument/2006/relationships/image" Target="../media/image1866.png"/><Relationship Id="rId140" Type="http://schemas.openxmlformats.org/officeDocument/2006/relationships/image" Target="../media/image1888.png"/><Relationship Id="rId145" Type="http://schemas.openxmlformats.org/officeDocument/2006/relationships/customXml" Target="../ink/ink1960.xml"/><Relationship Id="rId161" Type="http://schemas.openxmlformats.org/officeDocument/2006/relationships/customXml" Target="../ink/ink1968.xml"/><Relationship Id="rId166" Type="http://schemas.openxmlformats.org/officeDocument/2006/relationships/image" Target="../media/image190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90.xml"/><Relationship Id="rId15" Type="http://schemas.openxmlformats.org/officeDocument/2006/relationships/customXml" Target="../ink/ink1895.xml"/><Relationship Id="rId23" Type="http://schemas.openxmlformats.org/officeDocument/2006/relationships/customXml" Target="../ink/ink1899.xml"/><Relationship Id="rId28" Type="http://schemas.openxmlformats.org/officeDocument/2006/relationships/image" Target="../media/image1833.png"/><Relationship Id="rId36" Type="http://schemas.openxmlformats.org/officeDocument/2006/relationships/image" Target="../media/image1837.png"/><Relationship Id="rId49" Type="http://schemas.openxmlformats.org/officeDocument/2006/relationships/customXml" Target="../ink/ink1912.xml"/><Relationship Id="rId57" Type="http://schemas.openxmlformats.org/officeDocument/2006/relationships/customXml" Target="../ink/ink1916.xml"/><Relationship Id="rId106" Type="http://schemas.openxmlformats.org/officeDocument/2006/relationships/image" Target="../media/image1871.png"/><Relationship Id="rId114" Type="http://schemas.openxmlformats.org/officeDocument/2006/relationships/image" Target="../media/image1875.png"/><Relationship Id="rId119" Type="http://schemas.openxmlformats.org/officeDocument/2006/relationships/customXml" Target="../ink/ink1947.xml"/><Relationship Id="rId127" Type="http://schemas.openxmlformats.org/officeDocument/2006/relationships/customXml" Target="../ink/ink1951.xml"/><Relationship Id="rId10" Type="http://schemas.openxmlformats.org/officeDocument/2006/relationships/image" Target="../media/image1824.png"/><Relationship Id="rId31" Type="http://schemas.openxmlformats.org/officeDocument/2006/relationships/customXml" Target="../ink/ink1903.xml"/><Relationship Id="rId44" Type="http://schemas.openxmlformats.org/officeDocument/2006/relationships/image" Target="../media/image1841.png"/><Relationship Id="rId52" Type="http://schemas.openxmlformats.org/officeDocument/2006/relationships/image" Target="../media/image1844.png"/><Relationship Id="rId60" Type="http://schemas.openxmlformats.org/officeDocument/2006/relationships/image" Target="../media/image1848.png"/><Relationship Id="rId65" Type="http://schemas.openxmlformats.org/officeDocument/2006/relationships/customXml" Target="../ink/ink1920.xml"/><Relationship Id="rId73" Type="http://schemas.openxmlformats.org/officeDocument/2006/relationships/customXml" Target="../ink/ink1924.xml"/><Relationship Id="rId78" Type="http://schemas.openxmlformats.org/officeDocument/2006/relationships/image" Target="../media/image1857.png"/><Relationship Id="rId81" Type="http://schemas.openxmlformats.org/officeDocument/2006/relationships/customXml" Target="../ink/ink1928.xml"/><Relationship Id="rId86" Type="http://schemas.openxmlformats.org/officeDocument/2006/relationships/image" Target="../media/image1861.png"/><Relationship Id="rId94" Type="http://schemas.openxmlformats.org/officeDocument/2006/relationships/image" Target="../media/image1865.png"/><Relationship Id="rId99" Type="http://schemas.openxmlformats.org/officeDocument/2006/relationships/customXml" Target="../ink/ink1937.xml"/><Relationship Id="rId101" Type="http://schemas.openxmlformats.org/officeDocument/2006/relationships/customXml" Target="../ink/ink1938.xml"/><Relationship Id="rId122" Type="http://schemas.openxmlformats.org/officeDocument/2006/relationships/image" Target="../media/image1879.png"/><Relationship Id="rId130" Type="http://schemas.openxmlformats.org/officeDocument/2006/relationships/image" Target="../media/image1883.png"/><Relationship Id="rId135" Type="http://schemas.openxmlformats.org/officeDocument/2006/relationships/customXml" Target="../ink/ink1955.xml"/><Relationship Id="rId143" Type="http://schemas.openxmlformats.org/officeDocument/2006/relationships/customXml" Target="../ink/ink1959.xml"/><Relationship Id="rId148" Type="http://schemas.openxmlformats.org/officeDocument/2006/relationships/image" Target="../media/image1892.png"/><Relationship Id="rId151" Type="http://schemas.openxmlformats.org/officeDocument/2006/relationships/customXml" Target="../ink/ink1963.xml"/><Relationship Id="rId156" Type="http://schemas.openxmlformats.org/officeDocument/2006/relationships/image" Target="../media/image1896.png"/><Relationship Id="rId164" Type="http://schemas.openxmlformats.org/officeDocument/2006/relationships/image" Target="../media/image1900.png"/><Relationship Id="rId169" Type="http://schemas.openxmlformats.org/officeDocument/2006/relationships/customXml" Target="../ink/ink1972.xml"/><Relationship Id="rId4" Type="http://schemas.openxmlformats.org/officeDocument/2006/relationships/customXml" Target="../ink/ink1889.xml"/><Relationship Id="rId9" Type="http://schemas.openxmlformats.org/officeDocument/2006/relationships/customXml" Target="../ink/ink1892.xml"/><Relationship Id="rId13" Type="http://schemas.openxmlformats.org/officeDocument/2006/relationships/customXml" Target="../ink/ink1894.xml"/><Relationship Id="rId18" Type="http://schemas.openxmlformats.org/officeDocument/2006/relationships/image" Target="../media/image1828.png"/><Relationship Id="rId39" Type="http://schemas.openxmlformats.org/officeDocument/2006/relationships/customXml" Target="../ink/ink1907.xml"/><Relationship Id="rId109" Type="http://schemas.openxmlformats.org/officeDocument/2006/relationships/customXml" Target="../ink/ink1942.xml"/><Relationship Id="rId34" Type="http://schemas.openxmlformats.org/officeDocument/2006/relationships/image" Target="../media/image1836.png"/><Relationship Id="rId50" Type="http://schemas.openxmlformats.org/officeDocument/2006/relationships/image" Target="../media/image1843.png"/><Relationship Id="rId55" Type="http://schemas.openxmlformats.org/officeDocument/2006/relationships/customXml" Target="../ink/ink1915.xml"/><Relationship Id="rId76" Type="http://schemas.openxmlformats.org/officeDocument/2006/relationships/image" Target="../media/image1856.png"/><Relationship Id="rId97" Type="http://schemas.openxmlformats.org/officeDocument/2006/relationships/customXml" Target="../ink/ink1936.xml"/><Relationship Id="rId104" Type="http://schemas.openxmlformats.org/officeDocument/2006/relationships/image" Target="../media/image1870.png"/><Relationship Id="rId120" Type="http://schemas.openxmlformats.org/officeDocument/2006/relationships/image" Target="../media/image1878.png"/><Relationship Id="rId125" Type="http://schemas.openxmlformats.org/officeDocument/2006/relationships/customXml" Target="../ink/ink1950.xml"/><Relationship Id="rId141" Type="http://schemas.openxmlformats.org/officeDocument/2006/relationships/customXml" Target="../ink/ink1958.xml"/><Relationship Id="rId146" Type="http://schemas.openxmlformats.org/officeDocument/2006/relationships/image" Target="../media/image1891.png"/><Relationship Id="rId167" Type="http://schemas.openxmlformats.org/officeDocument/2006/relationships/customXml" Target="../ink/ink1971.xml"/><Relationship Id="rId7" Type="http://schemas.openxmlformats.org/officeDocument/2006/relationships/image" Target="../media/image207.png"/><Relationship Id="rId71" Type="http://schemas.openxmlformats.org/officeDocument/2006/relationships/customXml" Target="../ink/ink1923.xml"/><Relationship Id="rId92" Type="http://schemas.openxmlformats.org/officeDocument/2006/relationships/image" Target="../media/image1864.png"/><Relationship Id="rId162" Type="http://schemas.openxmlformats.org/officeDocument/2006/relationships/image" Target="../media/image1899.png"/><Relationship Id="rId2" Type="http://schemas.openxmlformats.org/officeDocument/2006/relationships/customXml" Target="../ink/ink1888.xml"/><Relationship Id="rId29" Type="http://schemas.openxmlformats.org/officeDocument/2006/relationships/customXml" Target="../ink/ink1902.xml"/><Relationship Id="rId24" Type="http://schemas.openxmlformats.org/officeDocument/2006/relationships/image" Target="../media/image1831.png"/><Relationship Id="rId40" Type="http://schemas.openxmlformats.org/officeDocument/2006/relationships/image" Target="../media/image1839.png"/><Relationship Id="rId45" Type="http://schemas.openxmlformats.org/officeDocument/2006/relationships/customXml" Target="../ink/ink1910.xml"/><Relationship Id="rId66" Type="http://schemas.openxmlformats.org/officeDocument/2006/relationships/image" Target="../media/image1851.png"/><Relationship Id="rId87" Type="http://schemas.openxmlformats.org/officeDocument/2006/relationships/customXml" Target="../ink/ink1931.xml"/><Relationship Id="rId110" Type="http://schemas.openxmlformats.org/officeDocument/2006/relationships/image" Target="../media/image1873.png"/><Relationship Id="rId115" Type="http://schemas.openxmlformats.org/officeDocument/2006/relationships/customXml" Target="../ink/ink1945.xml"/><Relationship Id="rId131" Type="http://schemas.openxmlformats.org/officeDocument/2006/relationships/customXml" Target="../ink/ink1953.xml"/><Relationship Id="rId136" Type="http://schemas.openxmlformats.org/officeDocument/2006/relationships/image" Target="../media/image1886.png"/><Relationship Id="rId157" Type="http://schemas.openxmlformats.org/officeDocument/2006/relationships/customXml" Target="../ink/ink1966.xml"/><Relationship Id="rId61" Type="http://schemas.openxmlformats.org/officeDocument/2006/relationships/customXml" Target="../ink/ink1918.xml"/><Relationship Id="rId82" Type="http://schemas.openxmlformats.org/officeDocument/2006/relationships/image" Target="../media/image1859.png"/><Relationship Id="rId152" Type="http://schemas.openxmlformats.org/officeDocument/2006/relationships/image" Target="../media/image1894.png"/><Relationship Id="rId19" Type="http://schemas.openxmlformats.org/officeDocument/2006/relationships/customXml" Target="../ink/ink1897.xml"/><Relationship Id="rId14" Type="http://schemas.openxmlformats.org/officeDocument/2006/relationships/image" Target="../media/image1826.png"/><Relationship Id="rId30" Type="http://schemas.openxmlformats.org/officeDocument/2006/relationships/image" Target="../media/image1834.png"/><Relationship Id="rId35" Type="http://schemas.openxmlformats.org/officeDocument/2006/relationships/customXml" Target="../ink/ink1905.xml"/><Relationship Id="rId56" Type="http://schemas.openxmlformats.org/officeDocument/2006/relationships/image" Target="../media/image1846.png"/><Relationship Id="rId77" Type="http://schemas.openxmlformats.org/officeDocument/2006/relationships/customXml" Target="../ink/ink1926.xml"/><Relationship Id="rId100" Type="http://schemas.openxmlformats.org/officeDocument/2006/relationships/image" Target="../media/image1868.png"/><Relationship Id="rId105" Type="http://schemas.openxmlformats.org/officeDocument/2006/relationships/customXml" Target="../ink/ink1940.xml"/><Relationship Id="rId126" Type="http://schemas.openxmlformats.org/officeDocument/2006/relationships/image" Target="../media/image1881.png"/><Relationship Id="rId147" Type="http://schemas.openxmlformats.org/officeDocument/2006/relationships/customXml" Target="../ink/ink1961.xml"/><Relationship Id="rId168" Type="http://schemas.openxmlformats.org/officeDocument/2006/relationships/image" Target="../media/image1902.png"/><Relationship Id="rId8" Type="http://schemas.openxmlformats.org/officeDocument/2006/relationships/customXml" Target="../ink/ink1891.xml"/><Relationship Id="rId51" Type="http://schemas.openxmlformats.org/officeDocument/2006/relationships/customXml" Target="../ink/ink1913.xml"/><Relationship Id="rId72" Type="http://schemas.openxmlformats.org/officeDocument/2006/relationships/image" Target="../media/image1854.png"/><Relationship Id="rId93" Type="http://schemas.openxmlformats.org/officeDocument/2006/relationships/customXml" Target="../ink/ink1934.xml"/><Relationship Id="rId98" Type="http://schemas.openxmlformats.org/officeDocument/2006/relationships/image" Target="../media/image1867.png"/><Relationship Id="rId121" Type="http://schemas.openxmlformats.org/officeDocument/2006/relationships/customXml" Target="../ink/ink1948.xml"/><Relationship Id="rId142" Type="http://schemas.openxmlformats.org/officeDocument/2006/relationships/image" Target="../media/image1889.png"/><Relationship Id="rId163" Type="http://schemas.openxmlformats.org/officeDocument/2006/relationships/customXml" Target="../ink/ink1969.xml"/><Relationship Id="rId3" Type="http://schemas.openxmlformats.org/officeDocument/2006/relationships/image" Target="../media/image1822.png"/><Relationship Id="rId25" Type="http://schemas.openxmlformats.org/officeDocument/2006/relationships/customXml" Target="../ink/ink1900.xml"/><Relationship Id="rId46" Type="http://schemas.openxmlformats.org/officeDocument/2006/relationships/image" Target="../media/image1842.png"/><Relationship Id="rId67" Type="http://schemas.openxmlformats.org/officeDocument/2006/relationships/customXml" Target="../ink/ink1921.xml"/><Relationship Id="rId116" Type="http://schemas.openxmlformats.org/officeDocument/2006/relationships/image" Target="../media/image1876.png"/><Relationship Id="rId137" Type="http://schemas.openxmlformats.org/officeDocument/2006/relationships/customXml" Target="../ink/ink1956.xml"/><Relationship Id="rId158" Type="http://schemas.openxmlformats.org/officeDocument/2006/relationships/image" Target="../media/image1897.png"/><Relationship Id="rId20" Type="http://schemas.openxmlformats.org/officeDocument/2006/relationships/image" Target="../media/image1829.png"/><Relationship Id="rId41" Type="http://schemas.openxmlformats.org/officeDocument/2006/relationships/customXml" Target="../ink/ink1908.xml"/><Relationship Id="rId62" Type="http://schemas.openxmlformats.org/officeDocument/2006/relationships/image" Target="../media/image1849.png"/><Relationship Id="rId83" Type="http://schemas.openxmlformats.org/officeDocument/2006/relationships/customXml" Target="../ink/ink1929.xml"/><Relationship Id="rId88" Type="http://schemas.openxmlformats.org/officeDocument/2006/relationships/image" Target="../media/image1862.png"/><Relationship Id="rId111" Type="http://schemas.openxmlformats.org/officeDocument/2006/relationships/customXml" Target="../ink/ink1943.xml"/><Relationship Id="rId132" Type="http://schemas.openxmlformats.org/officeDocument/2006/relationships/image" Target="../media/image1884.png"/><Relationship Id="rId153" Type="http://schemas.openxmlformats.org/officeDocument/2006/relationships/customXml" Target="../ink/ink1964.xml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85.xml"/><Relationship Id="rId117" Type="http://schemas.openxmlformats.org/officeDocument/2006/relationships/image" Target="../media/image1961.png"/><Relationship Id="rId21" Type="http://schemas.openxmlformats.org/officeDocument/2006/relationships/image" Target="../media/image1913.png"/><Relationship Id="rId42" Type="http://schemas.openxmlformats.org/officeDocument/2006/relationships/customXml" Target="../ink/ink1993.xml"/><Relationship Id="rId47" Type="http://schemas.openxmlformats.org/officeDocument/2006/relationships/image" Target="../media/image1926.png"/><Relationship Id="rId63" Type="http://schemas.openxmlformats.org/officeDocument/2006/relationships/image" Target="../media/image1934.png"/><Relationship Id="rId68" Type="http://schemas.openxmlformats.org/officeDocument/2006/relationships/customXml" Target="../ink/ink2006.xml"/><Relationship Id="rId84" Type="http://schemas.openxmlformats.org/officeDocument/2006/relationships/customXml" Target="../ink/ink2014.xml"/><Relationship Id="rId89" Type="http://schemas.openxmlformats.org/officeDocument/2006/relationships/image" Target="../media/image1947.png"/><Relationship Id="rId112" Type="http://schemas.openxmlformats.org/officeDocument/2006/relationships/customXml" Target="../ink/ink2028.xml"/><Relationship Id="rId133" Type="http://schemas.openxmlformats.org/officeDocument/2006/relationships/image" Target="../media/image1969.png"/><Relationship Id="rId138" Type="http://schemas.openxmlformats.org/officeDocument/2006/relationships/customXml" Target="../ink/ink2041.xml"/><Relationship Id="rId154" Type="http://schemas.openxmlformats.org/officeDocument/2006/relationships/customXml" Target="../ink/ink2049.xml"/><Relationship Id="rId159" Type="http://schemas.openxmlformats.org/officeDocument/2006/relationships/image" Target="../media/image1982.png"/><Relationship Id="rId175" Type="http://schemas.openxmlformats.org/officeDocument/2006/relationships/image" Target="../media/image1990.png"/><Relationship Id="rId170" Type="http://schemas.openxmlformats.org/officeDocument/2006/relationships/customXml" Target="../ink/ink2057.xml"/><Relationship Id="rId16" Type="http://schemas.openxmlformats.org/officeDocument/2006/relationships/customXml" Target="../ink/ink1980.xml"/><Relationship Id="rId107" Type="http://schemas.openxmlformats.org/officeDocument/2006/relationships/image" Target="../media/image1956.png"/><Relationship Id="rId11" Type="http://schemas.openxmlformats.org/officeDocument/2006/relationships/image" Target="../media/image1908.png"/><Relationship Id="rId32" Type="http://schemas.openxmlformats.org/officeDocument/2006/relationships/customXml" Target="../ink/ink1988.xml"/><Relationship Id="rId37" Type="http://schemas.openxmlformats.org/officeDocument/2006/relationships/image" Target="../media/image1921.png"/><Relationship Id="rId53" Type="http://schemas.openxmlformats.org/officeDocument/2006/relationships/image" Target="../media/image1929.png"/><Relationship Id="rId58" Type="http://schemas.openxmlformats.org/officeDocument/2006/relationships/customXml" Target="../ink/ink2001.xml"/><Relationship Id="rId74" Type="http://schemas.openxmlformats.org/officeDocument/2006/relationships/customXml" Target="../ink/ink2009.xml"/><Relationship Id="rId79" Type="http://schemas.openxmlformats.org/officeDocument/2006/relationships/image" Target="../media/image1942.png"/><Relationship Id="rId102" Type="http://schemas.openxmlformats.org/officeDocument/2006/relationships/customXml" Target="../ink/ink2023.xml"/><Relationship Id="rId123" Type="http://schemas.openxmlformats.org/officeDocument/2006/relationships/image" Target="../media/image1964.png"/><Relationship Id="rId128" Type="http://schemas.openxmlformats.org/officeDocument/2006/relationships/customXml" Target="../ink/ink2036.xml"/><Relationship Id="rId144" Type="http://schemas.openxmlformats.org/officeDocument/2006/relationships/customXml" Target="../ink/ink2044.xml"/><Relationship Id="rId149" Type="http://schemas.openxmlformats.org/officeDocument/2006/relationships/image" Target="../media/image1977.png"/><Relationship Id="rId5" Type="http://schemas.openxmlformats.org/officeDocument/2006/relationships/image" Target="../media/image1905.png"/><Relationship Id="rId90" Type="http://schemas.openxmlformats.org/officeDocument/2006/relationships/customXml" Target="../ink/ink2017.xml"/><Relationship Id="rId95" Type="http://schemas.openxmlformats.org/officeDocument/2006/relationships/image" Target="../media/image1950.png"/><Relationship Id="rId160" Type="http://schemas.openxmlformats.org/officeDocument/2006/relationships/customXml" Target="../ink/ink2052.xml"/><Relationship Id="rId165" Type="http://schemas.openxmlformats.org/officeDocument/2006/relationships/image" Target="../media/image1985.png"/><Relationship Id="rId22" Type="http://schemas.openxmlformats.org/officeDocument/2006/relationships/customXml" Target="../ink/ink1983.xml"/><Relationship Id="rId27" Type="http://schemas.openxmlformats.org/officeDocument/2006/relationships/image" Target="../media/image1916.png"/><Relationship Id="rId43" Type="http://schemas.openxmlformats.org/officeDocument/2006/relationships/image" Target="../media/image1924.png"/><Relationship Id="rId48" Type="http://schemas.openxmlformats.org/officeDocument/2006/relationships/customXml" Target="../ink/ink1996.xml"/><Relationship Id="rId64" Type="http://schemas.openxmlformats.org/officeDocument/2006/relationships/customXml" Target="../ink/ink2004.xml"/><Relationship Id="rId69" Type="http://schemas.openxmlformats.org/officeDocument/2006/relationships/image" Target="../media/image1937.png"/><Relationship Id="rId113" Type="http://schemas.openxmlformats.org/officeDocument/2006/relationships/image" Target="../media/image1959.png"/><Relationship Id="rId118" Type="http://schemas.openxmlformats.org/officeDocument/2006/relationships/customXml" Target="../ink/ink2031.xml"/><Relationship Id="rId134" Type="http://schemas.openxmlformats.org/officeDocument/2006/relationships/customXml" Target="../ink/ink2039.xml"/><Relationship Id="rId139" Type="http://schemas.openxmlformats.org/officeDocument/2006/relationships/image" Target="../media/image1972.png"/><Relationship Id="rId80" Type="http://schemas.openxmlformats.org/officeDocument/2006/relationships/customXml" Target="../ink/ink2012.xml"/><Relationship Id="rId85" Type="http://schemas.openxmlformats.org/officeDocument/2006/relationships/image" Target="../media/image1945.png"/><Relationship Id="rId150" Type="http://schemas.openxmlformats.org/officeDocument/2006/relationships/customXml" Target="../ink/ink2047.xml"/><Relationship Id="rId155" Type="http://schemas.openxmlformats.org/officeDocument/2006/relationships/image" Target="../media/image1980.png"/><Relationship Id="rId171" Type="http://schemas.openxmlformats.org/officeDocument/2006/relationships/image" Target="../media/image1988.png"/><Relationship Id="rId12" Type="http://schemas.openxmlformats.org/officeDocument/2006/relationships/customXml" Target="../ink/ink1978.xml"/><Relationship Id="rId17" Type="http://schemas.openxmlformats.org/officeDocument/2006/relationships/image" Target="../media/image1911.png"/><Relationship Id="rId33" Type="http://schemas.openxmlformats.org/officeDocument/2006/relationships/image" Target="../media/image1919.png"/><Relationship Id="rId38" Type="http://schemas.openxmlformats.org/officeDocument/2006/relationships/customXml" Target="../ink/ink1991.xml"/><Relationship Id="rId59" Type="http://schemas.openxmlformats.org/officeDocument/2006/relationships/image" Target="../media/image1932.png"/><Relationship Id="rId103" Type="http://schemas.openxmlformats.org/officeDocument/2006/relationships/image" Target="../media/image1954.png"/><Relationship Id="rId108" Type="http://schemas.openxmlformats.org/officeDocument/2006/relationships/customXml" Target="../ink/ink2026.xml"/><Relationship Id="rId124" Type="http://schemas.openxmlformats.org/officeDocument/2006/relationships/customXml" Target="../ink/ink2034.xml"/><Relationship Id="rId129" Type="http://schemas.openxmlformats.org/officeDocument/2006/relationships/image" Target="../media/image1967.png"/><Relationship Id="rId54" Type="http://schemas.openxmlformats.org/officeDocument/2006/relationships/customXml" Target="../ink/ink1999.xml"/><Relationship Id="rId70" Type="http://schemas.openxmlformats.org/officeDocument/2006/relationships/customXml" Target="../ink/ink2007.xml"/><Relationship Id="rId75" Type="http://schemas.openxmlformats.org/officeDocument/2006/relationships/image" Target="../media/image1940.png"/><Relationship Id="rId91" Type="http://schemas.openxmlformats.org/officeDocument/2006/relationships/image" Target="../media/image1948.png"/><Relationship Id="rId96" Type="http://schemas.openxmlformats.org/officeDocument/2006/relationships/customXml" Target="../ink/ink2020.xml"/><Relationship Id="rId140" Type="http://schemas.openxmlformats.org/officeDocument/2006/relationships/customXml" Target="../ink/ink2042.xml"/><Relationship Id="rId145" Type="http://schemas.openxmlformats.org/officeDocument/2006/relationships/image" Target="../media/image1975.png"/><Relationship Id="rId161" Type="http://schemas.openxmlformats.org/officeDocument/2006/relationships/image" Target="../media/image1983.png"/><Relationship Id="rId166" Type="http://schemas.openxmlformats.org/officeDocument/2006/relationships/customXml" Target="../ink/ink205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75.xml"/><Relationship Id="rId23" Type="http://schemas.openxmlformats.org/officeDocument/2006/relationships/image" Target="../media/image1914.png"/><Relationship Id="rId28" Type="http://schemas.openxmlformats.org/officeDocument/2006/relationships/customXml" Target="../ink/ink1986.xml"/><Relationship Id="rId49" Type="http://schemas.openxmlformats.org/officeDocument/2006/relationships/image" Target="../media/image1927.png"/><Relationship Id="rId114" Type="http://schemas.openxmlformats.org/officeDocument/2006/relationships/customXml" Target="../ink/ink2029.xml"/><Relationship Id="rId119" Type="http://schemas.openxmlformats.org/officeDocument/2006/relationships/image" Target="../media/image1962.png"/><Relationship Id="rId10" Type="http://schemas.openxmlformats.org/officeDocument/2006/relationships/customXml" Target="../ink/ink1977.xml"/><Relationship Id="rId31" Type="http://schemas.openxmlformats.org/officeDocument/2006/relationships/image" Target="../media/image1918.png"/><Relationship Id="rId44" Type="http://schemas.openxmlformats.org/officeDocument/2006/relationships/customXml" Target="../ink/ink1994.xml"/><Relationship Id="rId52" Type="http://schemas.openxmlformats.org/officeDocument/2006/relationships/customXml" Target="../ink/ink1998.xml"/><Relationship Id="rId60" Type="http://schemas.openxmlformats.org/officeDocument/2006/relationships/customXml" Target="../ink/ink2002.xml"/><Relationship Id="rId65" Type="http://schemas.openxmlformats.org/officeDocument/2006/relationships/image" Target="../media/image1935.png"/><Relationship Id="rId73" Type="http://schemas.openxmlformats.org/officeDocument/2006/relationships/image" Target="../media/image1939.png"/><Relationship Id="rId78" Type="http://schemas.openxmlformats.org/officeDocument/2006/relationships/customXml" Target="../ink/ink2011.xml"/><Relationship Id="rId81" Type="http://schemas.openxmlformats.org/officeDocument/2006/relationships/image" Target="../media/image1943.png"/><Relationship Id="rId86" Type="http://schemas.openxmlformats.org/officeDocument/2006/relationships/customXml" Target="../ink/ink2015.xml"/><Relationship Id="rId94" Type="http://schemas.openxmlformats.org/officeDocument/2006/relationships/customXml" Target="../ink/ink2019.xml"/><Relationship Id="rId99" Type="http://schemas.openxmlformats.org/officeDocument/2006/relationships/image" Target="../media/image1952.png"/><Relationship Id="rId101" Type="http://schemas.openxmlformats.org/officeDocument/2006/relationships/image" Target="../media/image1953.png"/><Relationship Id="rId122" Type="http://schemas.openxmlformats.org/officeDocument/2006/relationships/customXml" Target="../ink/ink2033.xml"/><Relationship Id="rId130" Type="http://schemas.openxmlformats.org/officeDocument/2006/relationships/customXml" Target="../ink/ink2037.xml"/><Relationship Id="rId135" Type="http://schemas.openxmlformats.org/officeDocument/2006/relationships/image" Target="../media/image1970.png"/><Relationship Id="rId143" Type="http://schemas.openxmlformats.org/officeDocument/2006/relationships/image" Target="../media/image1974.png"/><Relationship Id="rId148" Type="http://schemas.openxmlformats.org/officeDocument/2006/relationships/customXml" Target="../ink/ink2046.xml"/><Relationship Id="rId151" Type="http://schemas.openxmlformats.org/officeDocument/2006/relationships/image" Target="../media/image1978.png"/><Relationship Id="rId156" Type="http://schemas.openxmlformats.org/officeDocument/2006/relationships/customXml" Target="../ink/ink2050.xml"/><Relationship Id="rId164" Type="http://schemas.openxmlformats.org/officeDocument/2006/relationships/customXml" Target="../ink/ink2054.xml"/><Relationship Id="rId169" Type="http://schemas.openxmlformats.org/officeDocument/2006/relationships/image" Target="../media/image1987.png"/><Relationship Id="rId4" Type="http://schemas.openxmlformats.org/officeDocument/2006/relationships/customXml" Target="../ink/ink1974.xml"/><Relationship Id="rId9" Type="http://schemas.openxmlformats.org/officeDocument/2006/relationships/image" Target="../media/image1907.png"/><Relationship Id="rId172" Type="http://schemas.openxmlformats.org/officeDocument/2006/relationships/customXml" Target="../ink/ink2058.xml"/><Relationship Id="rId13" Type="http://schemas.openxmlformats.org/officeDocument/2006/relationships/image" Target="../media/image1909.png"/><Relationship Id="rId18" Type="http://schemas.openxmlformats.org/officeDocument/2006/relationships/customXml" Target="../ink/ink1981.xml"/><Relationship Id="rId39" Type="http://schemas.openxmlformats.org/officeDocument/2006/relationships/image" Target="../media/image1922.png"/><Relationship Id="rId109" Type="http://schemas.openxmlformats.org/officeDocument/2006/relationships/image" Target="../media/image1957.png"/><Relationship Id="rId34" Type="http://schemas.openxmlformats.org/officeDocument/2006/relationships/customXml" Target="../ink/ink1989.xml"/><Relationship Id="rId50" Type="http://schemas.openxmlformats.org/officeDocument/2006/relationships/customXml" Target="../ink/ink1997.xml"/><Relationship Id="rId55" Type="http://schemas.openxmlformats.org/officeDocument/2006/relationships/image" Target="../media/image1930.png"/><Relationship Id="rId76" Type="http://schemas.openxmlformats.org/officeDocument/2006/relationships/customXml" Target="../ink/ink2010.xml"/><Relationship Id="rId97" Type="http://schemas.openxmlformats.org/officeDocument/2006/relationships/image" Target="../media/image1951.png"/><Relationship Id="rId104" Type="http://schemas.openxmlformats.org/officeDocument/2006/relationships/customXml" Target="../ink/ink2024.xml"/><Relationship Id="rId120" Type="http://schemas.openxmlformats.org/officeDocument/2006/relationships/customXml" Target="../ink/ink2032.xml"/><Relationship Id="rId125" Type="http://schemas.openxmlformats.org/officeDocument/2006/relationships/image" Target="../media/image1965.png"/><Relationship Id="rId141" Type="http://schemas.openxmlformats.org/officeDocument/2006/relationships/image" Target="../media/image1973.png"/><Relationship Id="rId146" Type="http://schemas.openxmlformats.org/officeDocument/2006/relationships/customXml" Target="../ink/ink2045.xml"/><Relationship Id="rId167" Type="http://schemas.openxmlformats.org/officeDocument/2006/relationships/image" Target="../media/image1986.png"/><Relationship Id="rId7" Type="http://schemas.openxmlformats.org/officeDocument/2006/relationships/image" Target="../media/image1906.png"/><Relationship Id="rId71" Type="http://schemas.openxmlformats.org/officeDocument/2006/relationships/image" Target="../media/image1938.png"/><Relationship Id="rId92" Type="http://schemas.openxmlformats.org/officeDocument/2006/relationships/customXml" Target="../ink/ink2018.xml"/><Relationship Id="rId162" Type="http://schemas.openxmlformats.org/officeDocument/2006/relationships/customXml" Target="../ink/ink2053.xml"/><Relationship Id="rId2" Type="http://schemas.openxmlformats.org/officeDocument/2006/relationships/customXml" Target="../ink/ink1973.xml"/><Relationship Id="rId29" Type="http://schemas.openxmlformats.org/officeDocument/2006/relationships/image" Target="../media/image1917.png"/><Relationship Id="rId24" Type="http://schemas.openxmlformats.org/officeDocument/2006/relationships/customXml" Target="../ink/ink1984.xml"/><Relationship Id="rId40" Type="http://schemas.openxmlformats.org/officeDocument/2006/relationships/customXml" Target="../ink/ink1992.xml"/><Relationship Id="rId45" Type="http://schemas.openxmlformats.org/officeDocument/2006/relationships/image" Target="../media/image1925.png"/><Relationship Id="rId66" Type="http://schemas.openxmlformats.org/officeDocument/2006/relationships/customXml" Target="../ink/ink2005.xml"/><Relationship Id="rId87" Type="http://schemas.openxmlformats.org/officeDocument/2006/relationships/image" Target="../media/image1946.png"/><Relationship Id="rId110" Type="http://schemas.openxmlformats.org/officeDocument/2006/relationships/customXml" Target="../ink/ink2027.xml"/><Relationship Id="rId115" Type="http://schemas.openxmlformats.org/officeDocument/2006/relationships/image" Target="../media/image1960.png"/><Relationship Id="rId131" Type="http://schemas.openxmlformats.org/officeDocument/2006/relationships/image" Target="../media/image1968.png"/><Relationship Id="rId136" Type="http://schemas.openxmlformats.org/officeDocument/2006/relationships/customXml" Target="../ink/ink2040.xml"/><Relationship Id="rId157" Type="http://schemas.openxmlformats.org/officeDocument/2006/relationships/image" Target="../media/image1981.png"/><Relationship Id="rId61" Type="http://schemas.openxmlformats.org/officeDocument/2006/relationships/image" Target="../media/image1933.png"/><Relationship Id="rId82" Type="http://schemas.openxmlformats.org/officeDocument/2006/relationships/customXml" Target="../ink/ink2013.xml"/><Relationship Id="rId152" Type="http://schemas.openxmlformats.org/officeDocument/2006/relationships/customXml" Target="../ink/ink2048.xml"/><Relationship Id="rId173" Type="http://schemas.openxmlformats.org/officeDocument/2006/relationships/image" Target="../media/image1989.png"/><Relationship Id="rId19" Type="http://schemas.openxmlformats.org/officeDocument/2006/relationships/image" Target="../media/image1912.png"/><Relationship Id="rId14" Type="http://schemas.openxmlformats.org/officeDocument/2006/relationships/customXml" Target="../ink/ink1979.xml"/><Relationship Id="rId30" Type="http://schemas.openxmlformats.org/officeDocument/2006/relationships/customXml" Target="../ink/ink1987.xml"/><Relationship Id="rId35" Type="http://schemas.openxmlformats.org/officeDocument/2006/relationships/image" Target="../media/image1920.png"/><Relationship Id="rId56" Type="http://schemas.openxmlformats.org/officeDocument/2006/relationships/customXml" Target="../ink/ink2000.xml"/><Relationship Id="rId77" Type="http://schemas.openxmlformats.org/officeDocument/2006/relationships/image" Target="../media/image1941.png"/><Relationship Id="rId100" Type="http://schemas.openxmlformats.org/officeDocument/2006/relationships/customXml" Target="../ink/ink2022.xml"/><Relationship Id="rId105" Type="http://schemas.openxmlformats.org/officeDocument/2006/relationships/image" Target="../media/image1955.png"/><Relationship Id="rId126" Type="http://schemas.openxmlformats.org/officeDocument/2006/relationships/customXml" Target="../ink/ink2035.xml"/><Relationship Id="rId147" Type="http://schemas.openxmlformats.org/officeDocument/2006/relationships/image" Target="../media/image1976.png"/><Relationship Id="rId168" Type="http://schemas.openxmlformats.org/officeDocument/2006/relationships/customXml" Target="../ink/ink2056.xml"/><Relationship Id="rId8" Type="http://schemas.openxmlformats.org/officeDocument/2006/relationships/customXml" Target="../ink/ink1976.xml"/><Relationship Id="rId51" Type="http://schemas.openxmlformats.org/officeDocument/2006/relationships/image" Target="../media/image1928.png"/><Relationship Id="rId72" Type="http://schemas.openxmlformats.org/officeDocument/2006/relationships/customXml" Target="../ink/ink2008.xml"/><Relationship Id="rId93" Type="http://schemas.openxmlformats.org/officeDocument/2006/relationships/image" Target="../media/image1949.png"/><Relationship Id="rId98" Type="http://schemas.openxmlformats.org/officeDocument/2006/relationships/customXml" Target="../ink/ink2021.xml"/><Relationship Id="rId121" Type="http://schemas.openxmlformats.org/officeDocument/2006/relationships/image" Target="../media/image1963.png"/><Relationship Id="rId142" Type="http://schemas.openxmlformats.org/officeDocument/2006/relationships/customXml" Target="../ink/ink2043.xml"/><Relationship Id="rId163" Type="http://schemas.openxmlformats.org/officeDocument/2006/relationships/image" Target="../media/image1984.png"/><Relationship Id="rId3" Type="http://schemas.openxmlformats.org/officeDocument/2006/relationships/image" Target="../media/image1904.png"/><Relationship Id="rId25" Type="http://schemas.openxmlformats.org/officeDocument/2006/relationships/image" Target="../media/image1915.png"/><Relationship Id="rId46" Type="http://schemas.openxmlformats.org/officeDocument/2006/relationships/customXml" Target="../ink/ink1995.xml"/><Relationship Id="rId67" Type="http://schemas.openxmlformats.org/officeDocument/2006/relationships/image" Target="../media/image1936.png"/><Relationship Id="rId116" Type="http://schemas.openxmlformats.org/officeDocument/2006/relationships/customXml" Target="../ink/ink2030.xml"/><Relationship Id="rId137" Type="http://schemas.openxmlformats.org/officeDocument/2006/relationships/image" Target="../media/image1971.png"/><Relationship Id="rId158" Type="http://schemas.openxmlformats.org/officeDocument/2006/relationships/customXml" Target="../ink/ink2051.xml"/><Relationship Id="rId20" Type="http://schemas.openxmlformats.org/officeDocument/2006/relationships/customXml" Target="../ink/ink1982.xml"/><Relationship Id="rId41" Type="http://schemas.openxmlformats.org/officeDocument/2006/relationships/image" Target="../media/image1923.png"/><Relationship Id="rId62" Type="http://schemas.openxmlformats.org/officeDocument/2006/relationships/customXml" Target="../ink/ink2003.xml"/><Relationship Id="rId83" Type="http://schemas.openxmlformats.org/officeDocument/2006/relationships/image" Target="../media/image1944.png"/><Relationship Id="rId88" Type="http://schemas.openxmlformats.org/officeDocument/2006/relationships/customXml" Target="../ink/ink2016.xml"/><Relationship Id="rId111" Type="http://schemas.openxmlformats.org/officeDocument/2006/relationships/image" Target="../media/image1958.png"/><Relationship Id="rId132" Type="http://schemas.openxmlformats.org/officeDocument/2006/relationships/customXml" Target="../ink/ink2038.xml"/><Relationship Id="rId153" Type="http://schemas.openxmlformats.org/officeDocument/2006/relationships/image" Target="../media/image1979.png"/><Relationship Id="rId174" Type="http://schemas.openxmlformats.org/officeDocument/2006/relationships/customXml" Target="../ink/ink2059.xml"/><Relationship Id="rId15" Type="http://schemas.openxmlformats.org/officeDocument/2006/relationships/image" Target="../media/image1910.png"/><Relationship Id="rId36" Type="http://schemas.openxmlformats.org/officeDocument/2006/relationships/customXml" Target="../ink/ink1990.xml"/><Relationship Id="rId57" Type="http://schemas.openxmlformats.org/officeDocument/2006/relationships/image" Target="../media/image1931.png"/><Relationship Id="rId106" Type="http://schemas.openxmlformats.org/officeDocument/2006/relationships/customXml" Target="../ink/ink2025.xml"/><Relationship Id="rId127" Type="http://schemas.openxmlformats.org/officeDocument/2006/relationships/image" Target="../media/image1966.png"/></Relationships>
</file>

<file path=ppt/slides/_rels/slide2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48.png"/><Relationship Id="rId21" Type="http://schemas.openxmlformats.org/officeDocument/2006/relationships/image" Target="../media/image2000.png"/><Relationship Id="rId42" Type="http://schemas.openxmlformats.org/officeDocument/2006/relationships/customXml" Target="../ink/ink2080.xml"/><Relationship Id="rId63" Type="http://schemas.openxmlformats.org/officeDocument/2006/relationships/image" Target="../media/image2021.png"/><Relationship Id="rId84" Type="http://schemas.openxmlformats.org/officeDocument/2006/relationships/customXml" Target="../ink/ink2101.xml"/><Relationship Id="rId138" Type="http://schemas.openxmlformats.org/officeDocument/2006/relationships/customXml" Target="../ink/ink2128.xml"/><Relationship Id="rId159" Type="http://schemas.openxmlformats.org/officeDocument/2006/relationships/image" Target="../media/image2069.png"/><Relationship Id="rId170" Type="http://schemas.openxmlformats.org/officeDocument/2006/relationships/customXml" Target="../ink/ink2144.xml"/><Relationship Id="rId191" Type="http://schemas.openxmlformats.org/officeDocument/2006/relationships/image" Target="../media/image2085.png"/><Relationship Id="rId205" Type="http://schemas.openxmlformats.org/officeDocument/2006/relationships/image" Target="../media/image2092.png"/><Relationship Id="rId107" Type="http://schemas.openxmlformats.org/officeDocument/2006/relationships/image" Target="../media/image2043.png"/><Relationship Id="rId11" Type="http://schemas.openxmlformats.org/officeDocument/2006/relationships/image" Target="../media/image1995.png"/><Relationship Id="rId32" Type="http://schemas.openxmlformats.org/officeDocument/2006/relationships/customXml" Target="../ink/ink2075.xml"/><Relationship Id="rId53" Type="http://schemas.openxmlformats.org/officeDocument/2006/relationships/image" Target="../media/image2016.png"/><Relationship Id="rId74" Type="http://schemas.openxmlformats.org/officeDocument/2006/relationships/customXml" Target="../ink/ink2096.xml"/><Relationship Id="rId128" Type="http://schemas.openxmlformats.org/officeDocument/2006/relationships/customXml" Target="../ink/ink2123.xml"/><Relationship Id="rId149" Type="http://schemas.openxmlformats.org/officeDocument/2006/relationships/image" Target="../media/image2064.png"/><Relationship Id="rId5" Type="http://schemas.openxmlformats.org/officeDocument/2006/relationships/image" Target="../media/image1992.png"/><Relationship Id="rId95" Type="http://schemas.openxmlformats.org/officeDocument/2006/relationships/image" Target="../media/image2037.png"/><Relationship Id="rId160" Type="http://schemas.openxmlformats.org/officeDocument/2006/relationships/customXml" Target="../ink/ink2139.xml"/><Relationship Id="rId181" Type="http://schemas.openxmlformats.org/officeDocument/2006/relationships/image" Target="../media/image2080.png"/><Relationship Id="rId216" Type="http://schemas.openxmlformats.org/officeDocument/2006/relationships/customXml" Target="../ink/ink2167.xml"/><Relationship Id="rId211" Type="http://schemas.openxmlformats.org/officeDocument/2006/relationships/image" Target="../media/image2095.png"/><Relationship Id="rId22" Type="http://schemas.openxmlformats.org/officeDocument/2006/relationships/customXml" Target="../ink/ink2070.xml"/><Relationship Id="rId27" Type="http://schemas.openxmlformats.org/officeDocument/2006/relationships/image" Target="../media/image2003.png"/><Relationship Id="rId43" Type="http://schemas.openxmlformats.org/officeDocument/2006/relationships/image" Target="../media/image2011.png"/><Relationship Id="rId48" Type="http://schemas.openxmlformats.org/officeDocument/2006/relationships/customXml" Target="../ink/ink2083.xml"/><Relationship Id="rId64" Type="http://schemas.openxmlformats.org/officeDocument/2006/relationships/customXml" Target="../ink/ink2091.xml"/><Relationship Id="rId69" Type="http://schemas.openxmlformats.org/officeDocument/2006/relationships/image" Target="../media/image2024.png"/><Relationship Id="rId113" Type="http://schemas.openxmlformats.org/officeDocument/2006/relationships/image" Target="../media/image2046.png"/><Relationship Id="rId118" Type="http://schemas.openxmlformats.org/officeDocument/2006/relationships/customXml" Target="../ink/ink2118.xml"/><Relationship Id="rId134" Type="http://schemas.openxmlformats.org/officeDocument/2006/relationships/customXml" Target="../ink/ink2126.xml"/><Relationship Id="rId139" Type="http://schemas.openxmlformats.org/officeDocument/2006/relationships/image" Target="../media/image2059.png"/><Relationship Id="rId80" Type="http://schemas.openxmlformats.org/officeDocument/2006/relationships/customXml" Target="../ink/ink2099.xml"/><Relationship Id="rId85" Type="http://schemas.openxmlformats.org/officeDocument/2006/relationships/image" Target="../media/image2032.png"/><Relationship Id="rId150" Type="http://schemas.openxmlformats.org/officeDocument/2006/relationships/customXml" Target="../ink/ink2134.xml"/><Relationship Id="rId155" Type="http://schemas.openxmlformats.org/officeDocument/2006/relationships/image" Target="../media/image2067.png"/><Relationship Id="rId171" Type="http://schemas.openxmlformats.org/officeDocument/2006/relationships/image" Target="../media/image2075.png"/><Relationship Id="rId176" Type="http://schemas.openxmlformats.org/officeDocument/2006/relationships/customXml" Target="../ink/ink2147.xml"/><Relationship Id="rId192" Type="http://schemas.openxmlformats.org/officeDocument/2006/relationships/customXml" Target="../ink/ink2155.xml"/><Relationship Id="rId197" Type="http://schemas.openxmlformats.org/officeDocument/2006/relationships/image" Target="../media/image2088.png"/><Relationship Id="rId206" Type="http://schemas.openxmlformats.org/officeDocument/2006/relationships/customXml" Target="../ink/ink2162.xml"/><Relationship Id="rId201" Type="http://schemas.openxmlformats.org/officeDocument/2006/relationships/image" Target="../media/image2090.png"/><Relationship Id="rId222" Type="http://schemas.openxmlformats.org/officeDocument/2006/relationships/customXml" Target="../ink/ink2170.xml"/><Relationship Id="rId12" Type="http://schemas.openxmlformats.org/officeDocument/2006/relationships/customXml" Target="../ink/ink2065.xml"/><Relationship Id="rId17" Type="http://schemas.openxmlformats.org/officeDocument/2006/relationships/image" Target="../media/image1998.png"/><Relationship Id="rId33" Type="http://schemas.openxmlformats.org/officeDocument/2006/relationships/image" Target="../media/image2006.png"/><Relationship Id="rId38" Type="http://schemas.openxmlformats.org/officeDocument/2006/relationships/customXml" Target="../ink/ink2078.xml"/><Relationship Id="rId59" Type="http://schemas.openxmlformats.org/officeDocument/2006/relationships/image" Target="../media/image2019.png"/><Relationship Id="rId103" Type="http://schemas.openxmlformats.org/officeDocument/2006/relationships/image" Target="../media/image2041.png"/><Relationship Id="rId108" Type="http://schemas.openxmlformats.org/officeDocument/2006/relationships/customXml" Target="../ink/ink2113.xml"/><Relationship Id="rId124" Type="http://schemas.openxmlformats.org/officeDocument/2006/relationships/customXml" Target="../ink/ink2121.xml"/><Relationship Id="rId129" Type="http://schemas.openxmlformats.org/officeDocument/2006/relationships/image" Target="../media/image2054.png"/><Relationship Id="rId54" Type="http://schemas.openxmlformats.org/officeDocument/2006/relationships/customXml" Target="../ink/ink2086.xml"/><Relationship Id="rId70" Type="http://schemas.openxmlformats.org/officeDocument/2006/relationships/customXml" Target="../ink/ink2094.xml"/><Relationship Id="rId75" Type="http://schemas.openxmlformats.org/officeDocument/2006/relationships/image" Target="../media/image2027.png"/><Relationship Id="rId91" Type="http://schemas.openxmlformats.org/officeDocument/2006/relationships/image" Target="../media/image2035.png"/><Relationship Id="rId96" Type="http://schemas.openxmlformats.org/officeDocument/2006/relationships/customXml" Target="../ink/ink2107.xml"/><Relationship Id="rId140" Type="http://schemas.openxmlformats.org/officeDocument/2006/relationships/customXml" Target="../ink/ink2129.xml"/><Relationship Id="rId145" Type="http://schemas.openxmlformats.org/officeDocument/2006/relationships/image" Target="../media/image2062.png"/><Relationship Id="rId161" Type="http://schemas.openxmlformats.org/officeDocument/2006/relationships/image" Target="../media/image2070.png"/><Relationship Id="rId166" Type="http://schemas.openxmlformats.org/officeDocument/2006/relationships/customXml" Target="../ink/ink2142.xml"/><Relationship Id="rId182" Type="http://schemas.openxmlformats.org/officeDocument/2006/relationships/customXml" Target="../ink/ink2150.xml"/><Relationship Id="rId187" Type="http://schemas.openxmlformats.org/officeDocument/2006/relationships/image" Target="../media/image2083.png"/><Relationship Id="rId217" Type="http://schemas.openxmlformats.org/officeDocument/2006/relationships/image" Target="../media/image209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62.xml"/><Relationship Id="rId212" Type="http://schemas.openxmlformats.org/officeDocument/2006/relationships/customXml" Target="../ink/ink2165.xml"/><Relationship Id="rId23" Type="http://schemas.openxmlformats.org/officeDocument/2006/relationships/image" Target="../media/image2001.png"/><Relationship Id="rId28" Type="http://schemas.openxmlformats.org/officeDocument/2006/relationships/customXml" Target="../ink/ink2073.xml"/><Relationship Id="rId49" Type="http://schemas.openxmlformats.org/officeDocument/2006/relationships/image" Target="../media/image2014.png"/><Relationship Id="rId114" Type="http://schemas.openxmlformats.org/officeDocument/2006/relationships/customXml" Target="../ink/ink2116.xml"/><Relationship Id="rId119" Type="http://schemas.openxmlformats.org/officeDocument/2006/relationships/image" Target="../media/image2049.png"/><Relationship Id="rId44" Type="http://schemas.openxmlformats.org/officeDocument/2006/relationships/customXml" Target="../ink/ink2081.xml"/><Relationship Id="rId60" Type="http://schemas.openxmlformats.org/officeDocument/2006/relationships/customXml" Target="../ink/ink2089.xml"/><Relationship Id="rId65" Type="http://schemas.openxmlformats.org/officeDocument/2006/relationships/image" Target="../media/image2022.png"/><Relationship Id="rId81" Type="http://schemas.openxmlformats.org/officeDocument/2006/relationships/image" Target="../media/image2030.png"/><Relationship Id="rId86" Type="http://schemas.openxmlformats.org/officeDocument/2006/relationships/customXml" Target="../ink/ink2102.xml"/><Relationship Id="rId130" Type="http://schemas.openxmlformats.org/officeDocument/2006/relationships/customXml" Target="../ink/ink2124.xml"/><Relationship Id="rId135" Type="http://schemas.openxmlformats.org/officeDocument/2006/relationships/image" Target="../media/image2057.png"/><Relationship Id="rId151" Type="http://schemas.openxmlformats.org/officeDocument/2006/relationships/image" Target="../media/image2065.png"/><Relationship Id="rId156" Type="http://schemas.openxmlformats.org/officeDocument/2006/relationships/customXml" Target="../ink/ink2137.xml"/><Relationship Id="rId177" Type="http://schemas.openxmlformats.org/officeDocument/2006/relationships/image" Target="../media/image2078.png"/><Relationship Id="rId198" Type="http://schemas.openxmlformats.org/officeDocument/2006/relationships/customXml" Target="../ink/ink2158.xml"/><Relationship Id="rId172" Type="http://schemas.openxmlformats.org/officeDocument/2006/relationships/customXml" Target="../ink/ink2145.xml"/><Relationship Id="rId193" Type="http://schemas.openxmlformats.org/officeDocument/2006/relationships/image" Target="../media/image2086.png"/><Relationship Id="rId202" Type="http://schemas.openxmlformats.org/officeDocument/2006/relationships/customXml" Target="../ink/ink2160.xml"/><Relationship Id="rId207" Type="http://schemas.openxmlformats.org/officeDocument/2006/relationships/image" Target="../media/image2093.png"/><Relationship Id="rId223" Type="http://schemas.openxmlformats.org/officeDocument/2006/relationships/image" Target="../media/image2101.png"/><Relationship Id="rId13" Type="http://schemas.openxmlformats.org/officeDocument/2006/relationships/image" Target="../media/image1996.png"/><Relationship Id="rId18" Type="http://schemas.openxmlformats.org/officeDocument/2006/relationships/customXml" Target="../ink/ink2068.xml"/><Relationship Id="rId39" Type="http://schemas.openxmlformats.org/officeDocument/2006/relationships/image" Target="../media/image2009.png"/><Relationship Id="rId109" Type="http://schemas.openxmlformats.org/officeDocument/2006/relationships/image" Target="../media/image2044.png"/><Relationship Id="rId34" Type="http://schemas.openxmlformats.org/officeDocument/2006/relationships/customXml" Target="../ink/ink2076.xml"/><Relationship Id="rId50" Type="http://schemas.openxmlformats.org/officeDocument/2006/relationships/customXml" Target="../ink/ink2084.xml"/><Relationship Id="rId55" Type="http://schemas.openxmlformats.org/officeDocument/2006/relationships/image" Target="../media/image2017.png"/><Relationship Id="rId76" Type="http://schemas.openxmlformats.org/officeDocument/2006/relationships/customXml" Target="../ink/ink2097.xml"/><Relationship Id="rId97" Type="http://schemas.openxmlformats.org/officeDocument/2006/relationships/image" Target="../media/image2038.png"/><Relationship Id="rId104" Type="http://schemas.openxmlformats.org/officeDocument/2006/relationships/customXml" Target="../ink/ink2111.xml"/><Relationship Id="rId120" Type="http://schemas.openxmlformats.org/officeDocument/2006/relationships/customXml" Target="../ink/ink2119.xml"/><Relationship Id="rId125" Type="http://schemas.openxmlformats.org/officeDocument/2006/relationships/image" Target="../media/image2052.png"/><Relationship Id="rId141" Type="http://schemas.openxmlformats.org/officeDocument/2006/relationships/image" Target="../media/image2060.png"/><Relationship Id="rId146" Type="http://schemas.openxmlformats.org/officeDocument/2006/relationships/customXml" Target="../ink/ink2132.xml"/><Relationship Id="rId167" Type="http://schemas.openxmlformats.org/officeDocument/2006/relationships/image" Target="../media/image2073.png"/><Relationship Id="rId188" Type="http://schemas.openxmlformats.org/officeDocument/2006/relationships/customXml" Target="../ink/ink2153.xml"/><Relationship Id="rId7" Type="http://schemas.openxmlformats.org/officeDocument/2006/relationships/image" Target="../media/image1993.png"/><Relationship Id="rId71" Type="http://schemas.openxmlformats.org/officeDocument/2006/relationships/image" Target="../media/image2025.png"/><Relationship Id="rId92" Type="http://schemas.openxmlformats.org/officeDocument/2006/relationships/customXml" Target="../ink/ink2105.xml"/><Relationship Id="rId162" Type="http://schemas.openxmlformats.org/officeDocument/2006/relationships/customXml" Target="../ink/ink2140.xml"/><Relationship Id="rId183" Type="http://schemas.openxmlformats.org/officeDocument/2006/relationships/image" Target="../media/image2081.png"/><Relationship Id="rId213" Type="http://schemas.openxmlformats.org/officeDocument/2006/relationships/image" Target="../media/image2096.png"/><Relationship Id="rId218" Type="http://schemas.openxmlformats.org/officeDocument/2006/relationships/customXml" Target="../ink/ink2168.xml"/><Relationship Id="rId2" Type="http://schemas.openxmlformats.org/officeDocument/2006/relationships/customXml" Target="../ink/ink2060.xml"/><Relationship Id="rId29" Type="http://schemas.openxmlformats.org/officeDocument/2006/relationships/image" Target="../media/image2004.png"/><Relationship Id="rId24" Type="http://schemas.openxmlformats.org/officeDocument/2006/relationships/customXml" Target="../ink/ink2071.xml"/><Relationship Id="rId40" Type="http://schemas.openxmlformats.org/officeDocument/2006/relationships/customXml" Target="../ink/ink2079.xml"/><Relationship Id="rId45" Type="http://schemas.openxmlformats.org/officeDocument/2006/relationships/image" Target="../media/image2012.png"/><Relationship Id="rId66" Type="http://schemas.openxmlformats.org/officeDocument/2006/relationships/customXml" Target="../ink/ink2092.xml"/><Relationship Id="rId87" Type="http://schemas.openxmlformats.org/officeDocument/2006/relationships/image" Target="../media/image2033.png"/><Relationship Id="rId110" Type="http://schemas.openxmlformats.org/officeDocument/2006/relationships/customXml" Target="../ink/ink2114.xml"/><Relationship Id="rId115" Type="http://schemas.openxmlformats.org/officeDocument/2006/relationships/image" Target="../media/image2047.png"/><Relationship Id="rId131" Type="http://schemas.openxmlformats.org/officeDocument/2006/relationships/image" Target="../media/image2055.png"/><Relationship Id="rId136" Type="http://schemas.openxmlformats.org/officeDocument/2006/relationships/customXml" Target="../ink/ink2127.xml"/><Relationship Id="rId157" Type="http://schemas.openxmlformats.org/officeDocument/2006/relationships/image" Target="../media/image2068.png"/><Relationship Id="rId178" Type="http://schemas.openxmlformats.org/officeDocument/2006/relationships/customXml" Target="../ink/ink2148.xml"/><Relationship Id="rId61" Type="http://schemas.openxmlformats.org/officeDocument/2006/relationships/image" Target="../media/image2020.png"/><Relationship Id="rId82" Type="http://schemas.openxmlformats.org/officeDocument/2006/relationships/customXml" Target="../ink/ink2100.xml"/><Relationship Id="rId152" Type="http://schemas.openxmlformats.org/officeDocument/2006/relationships/customXml" Target="../ink/ink2135.xml"/><Relationship Id="rId173" Type="http://schemas.openxmlformats.org/officeDocument/2006/relationships/image" Target="../media/image2076.png"/><Relationship Id="rId194" Type="http://schemas.openxmlformats.org/officeDocument/2006/relationships/customXml" Target="../ink/ink2156.xml"/><Relationship Id="rId199" Type="http://schemas.openxmlformats.org/officeDocument/2006/relationships/image" Target="../media/image2089.png"/><Relationship Id="rId203" Type="http://schemas.openxmlformats.org/officeDocument/2006/relationships/image" Target="../media/image2091.png"/><Relationship Id="rId208" Type="http://schemas.openxmlformats.org/officeDocument/2006/relationships/customXml" Target="../ink/ink2163.xml"/><Relationship Id="rId19" Type="http://schemas.openxmlformats.org/officeDocument/2006/relationships/image" Target="../media/image1999.png"/><Relationship Id="rId14" Type="http://schemas.openxmlformats.org/officeDocument/2006/relationships/customXml" Target="../ink/ink2066.xml"/><Relationship Id="rId30" Type="http://schemas.openxmlformats.org/officeDocument/2006/relationships/customXml" Target="../ink/ink2074.xml"/><Relationship Id="rId35" Type="http://schemas.openxmlformats.org/officeDocument/2006/relationships/image" Target="../media/image2007.png"/><Relationship Id="rId56" Type="http://schemas.openxmlformats.org/officeDocument/2006/relationships/customXml" Target="../ink/ink2087.xml"/><Relationship Id="rId77" Type="http://schemas.openxmlformats.org/officeDocument/2006/relationships/image" Target="../media/image2028.png"/><Relationship Id="rId100" Type="http://schemas.openxmlformats.org/officeDocument/2006/relationships/customXml" Target="../ink/ink2109.xml"/><Relationship Id="rId105" Type="http://schemas.openxmlformats.org/officeDocument/2006/relationships/image" Target="../media/image2042.png"/><Relationship Id="rId126" Type="http://schemas.openxmlformats.org/officeDocument/2006/relationships/customXml" Target="../ink/ink2122.xml"/><Relationship Id="rId147" Type="http://schemas.openxmlformats.org/officeDocument/2006/relationships/image" Target="../media/image2063.png"/><Relationship Id="rId168" Type="http://schemas.openxmlformats.org/officeDocument/2006/relationships/customXml" Target="../ink/ink2143.xml"/><Relationship Id="rId8" Type="http://schemas.openxmlformats.org/officeDocument/2006/relationships/customXml" Target="../ink/ink2063.xml"/><Relationship Id="rId51" Type="http://schemas.openxmlformats.org/officeDocument/2006/relationships/image" Target="../media/image2015.png"/><Relationship Id="rId72" Type="http://schemas.openxmlformats.org/officeDocument/2006/relationships/customXml" Target="../ink/ink2095.xml"/><Relationship Id="rId93" Type="http://schemas.openxmlformats.org/officeDocument/2006/relationships/image" Target="../media/image2036.png"/><Relationship Id="rId98" Type="http://schemas.openxmlformats.org/officeDocument/2006/relationships/customXml" Target="../ink/ink2108.xml"/><Relationship Id="rId121" Type="http://schemas.openxmlformats.org/officeDocument/2006/relationships/image" Target="../media/image2050.png"/><Relationship Id="rId142" Type="http://schemas.openxmlformats.org/officeDocument/2006/relationships/customXml" Target="../ink/ink2130.xml"/><Relationship Id="rId163" Type="http://schemas.openxmlformats.org/officeDocument/2006/relationships/image" Target="../media/image2071.png"/><Relationship Id="rId184" Type="http://schemas.openxmlformats.org/officeDocument/2006/relationships/customXml" Target="../ink/ink2151.xml"/><Relationship Id="rId189" Type="http://schemas.openxmlformats.org/officeDocument/2006/relationships/image" Target="../media/image2084.png"/><Relationship Id="rId219" Type="http://schemas.openxmlformats.org/officeDocument/2006/relationships/image" Target="../media/image2099.png"/><Relationship Id="rId3" Type="http://schemas.openxmlformats.org/officeDocument/2006/relationships/image" Target="../media/image1991.png"/><Relationship Id="rId214" Type="http://schemas.openxmlformats.org/officeDocument/2006/relationships/customXml" Target="../ink/ink2166.xml"/><Relationship Id="rId25" Type="http://schemas.openxmlformats.org/officeDocument/2006/relationships/image" Target="../media/image2002.png"/><Relationship Id="rId46" Type="http://schemas.openxmlformats.org/officeDocument/2006/relationships/customXml" Target="../ink/ink2082.xml"/><Relationship Id="rId67" Type="http://schemas.openxmlformats.org/officeDocument/2006/relationships/image" Target="../media/image2023.png"/><Relationship Id="rId116" Type="http://schemas.openxmlformats.org/officeDocument/2006/relationships/customXml" Target="../ink/ink2117.xml"/><Relationship Id="rId137" Type="http://schemas.openxmlformats.org/officeDocument/2006/relationships/image" Target="../media/image2058.png"/><Relationship Id="rId158" Type="http://schemas.openxmlformats.org/officeDocument/2006/relationships/customXml" Target="../ink/ink2138.xml"/><Relationship Id="rId20" Type="http://schemas.openxmlformats.org/officeDocument/2006/relationships/customXml" Target="../ink/ink2069.xml"/><Relationship Id="rId41" Type="http://schemas.openxmlformats.org/officeDocument/2006/relationships/image" Target="../media/image2010.png"/><Relationship Id="rId62" Type="http://schemas.openxmlformats.org/officeDocument/2006/relationships/customXml" Target="../ink/ink2090.xml"/><Relationship Id="rId83" Type="http://schemas.openxmlformats.org/officeDocument/2006/relationships/image" Target="../media/image2031.png"/><Relationship Id="rId88" Type="http://schemas.openxmlformats.org/officeDocument/2006/relationships/customXml" Target="../ink/ink2103.xml"/><Relationship Id="rId111" Type="http://schemas.openxmlformats.org/officeDocument/2006/relationships/image" Target="../media/image2045.png"/><Relationship Id="rId132" Type="http://schemas.openxmlformats.org/officeDocument/2006/relationships/customXml" Target="../ink/ink2125.xml"/><Relationship Id="rId153" Type="http://schemas.openxmlformats.org/officeDocument/2006/relationships/image" Target="../media/image2066.png"/><Relationship Id="rId174" Type="http://schemas.openxmlformats.org/officeDocument/2006/relationships/customXml" Target="../ink/ink2146.xml"/><Relationship Id="rId179" Type="http://schemas.openxmlformats.org/officeDocument/2006/relationships/image" Target="../media/image2079.png"/><Relationship Id="rId195" Type="http://schemas.openxmlformats.org/officeDocument/2006/relationships/image" Target="../media/image2087.png"/><Relationship Id="rId209" Type="http://schemas.openxmlformats.org/officeDocument/2006/relationships/image" Target="../media/image2094.png"/><Relationship Id="rId190" Type="http://schemas.openxmlformats.org/officeDocument/2006/relationships/customXml" Target="../ink/ink2154.xml"/><Relationship Id="rId204" Type="http://schemas.openxmlformats.org/officeDocument/2006/relationships/customXml" Target="../ink/ink2161.xml"/><Relationship Id="rId220" Type="http://schemas.openxmlformats.org/officeDocument/2006/relationships/customXml" Target="../ink/ink2169.xml"/><Relationship Id="rId15" Type="http://schemas.openxmlformats.org/officeDocument/2006/relationships/image" Target="../media/image1997.png"/><Relationship Id="rId36" Type="http://schemas.openxmlformats.org/officeDocument/2006/relationships/customXml" Target="../ink/ink2077.xml"/><Relationship Id="rId57" Type="http://schemas.openxmlformats.org/officeDocument/2006/relationships/image" Target="../media/image2018.png"/><Relationship Id="rId106" Type="http://schemas.openxmlformats.org/officeDocument/2006/relationships/customXml" Target="../ink/ink2112.xml"/><Relationship Id="rId127" Type="http://schemas.openxmlformats.org/officeDocument/2006/relationships/image" Target="../media/image2053.png"/><Relationship Id="rId10" Type="http://schemas.openxmlformats.org/officeDocument/2006/relationships/customXml" Target="../ink/ink2064.xml"/><Relationship Id="rId31" Type="http://schemas.openxmlformats.org/officeDocument/2006/relationships/image" Target="../media/image2005.png"/><Relationship Id="rId52" Type="http://schemas.openxmlformats.org/officeDocument/2006/relationships/customXml" Target="../ink/ink2085.xml"/><Relationship Id="rId73" Type="http://schemas.openxmlformats.org/officeDocument/2006/relationships/image" Target="../media/image2026.png"/><Relationship Id="rId78" Type="http://schemas.openxmlformats.org/officeDocument/2006/relationships/customXml" Target="../ink/ink2098.xml"/><Relationship Id="rId94" Type="http://schemas.openxmlformats.org/officeDocument/2006/relationships/customXml" Target="../ink/ink2106.xml"/><Relationship Id="rId99" Type="http://schemas.openxmlformats.org/officeDocument/2006/relationships/image" Target="../media/image2039.png"/><Relationship Id="rId101" Type="http://schemas.openxmlformats.org/officeDocument/2006/relationships/image" Target="../media/image2040.png"/><Relationship Id="rId122" Type="http://schemas.openxmlformats.org/officeDocument/2006/relationships/customXml" Target="../ink/ink2120.xml"/><Relationship Id="rId143" Type="http://schemas.openxmlformats.org/officeDocument/2006/relationships/image" Target="../media/image2061.png"/><Relationship Id="rId148" Type="http://schemas.openxmlformats.org/officeDocument/2006/relationships/customXml" Target="../ink/ink2133.xml"/><Relationship Id="rId164" Type="http://schemas.openxmlformats.org/officeDocument/2006/relationships/customXml" Target="../ink/ink2141.xml"/><Relationship Id="rId169" Type="http://schemas.openxmlformats.org/officeDocument/2006/relationships/image" Target="../media/image2074.png"/><Relationship Id="rId185" Type="http://schemas.openxmlformats.org/officeDocument/2006/relationships/image" Target="../media/image2082.png"/><Relationship Id="rId4" Type="http://schemas.openxmlformats.org/officeDocument/2006/relationships/customXml" Target="../ink/ink2061.xml"/><Relationship Id="rId9" Type="http://schemas.openxmlformats.org/officeDocument/2006/relationships/image" Target="../media/image1994.png"/><Relationship Id="rId180" Type="http://schemas.openxmlformats.org/officeDocument/2006/relationships/customXml" Target="../ink/ink2149.xml"/><Relationship Id="rId210" Type="http://schemas.openxmlformats.org/officeDocument/2006/relationships/customXml" Target="../ink/ink2164.xml"/><Relationship Id="rId215" Type="http://schemas.openxmlformats.org/officeDocument/2006/relationships/image" Target="../media/image2097.png"/><Relationship Id="rId26" Type="http://schemas.openxmlformats.org/officeDocument/2006/relationships/customXml" Target="../ink/ink2072.xml"/><Relationship Id="rId47" Type="http://schemas.openxmlformats.org/officeDocument/2006/relationships/image" Target="../media/image2013.png"/><Relationship Id="rId68" Type="http://schemas.openxmlformats.org/officeDocument/2006/relationships/customXml" Target="../ink/ink2093.xml"/><Relationship Id="rId89" Type="http://schemas.openxmlformats.org/officeDocument/2006/relationships/image" Target="../media/image2034.png"/><Relationship Id="rId112" Type="http://schemas.openxmlformats.org/officeDocument/2006/relationships/customXml" Target="../ink/ink2115.xml"/><Relationship Id="rId133" Type="http://schemas.openxmlformats.org/officeDocument/2006/relationships/image" Target="../media/image2056.png"/><Relationship Id="rId154" Type="http://schemas.openxmlformats.org/officeDocument/2006/relationships/customXml" Target="../ink/ink2136.xml"/><Relationship Id="rId175" Type="http://schemas.openxmlformats.org/officeDocument/2006/relationships/image" Target="../media/image2077.png"/><Relationship Id="rId196" Type="http://schemas.openxmlformats.org/officeDocument/2006/relationships/customXml" Target="../ink/ink2157.xml"/><Relationship Id="rId200" Type="http://schemas.openxmlformats.org/officeDocument/2006/relationships/customXml" Target="../ink/ink2159.xml"/><Relationship Id="rId16" Type="http://schemas.openxmlformats.org/officeDocument/2006/relationships/customXml" Target="../ink/ink2067.xml"/><Relationship Id="rId221" Type="http://schemas.openxmlformats.org/officeDocument/2006/relationships/image" Target="../media/image2100.png"/><Relationship Id="rId37" Type="http://schemas.openxmlformats.org/officeDocument/2006/relationships/image" Target="../media/image2008.png"/><Relationship Id="rId58" Type="http://schemas.openxmlformats.org/officeDocument/2006/relationships/customXml" Target="../ink/ink2088.xml"/><Relationship Id="rId79" Type="http://schemas.openxmlformats.org/officeDocument/2006/relationships/image" Target="../media/image2029.png"/><Relationship Id="rId102" Type="http://schemas.openxmlformats.org/officeDocument/2006/relationships/customXml" Target="../ink/ink2110.xml"/><Relationship Id="rId123" Type="http://schemas.openxmlformats.org/officeDocument/2006/relationships/image" Target="../media/image2051.png"/><Relationship Id="rId144" Type="http://schemas.openxmlformats.org/officeDocument/2006/relationships/customXml" Target="../ink/ink2131.xml"/><Relationship Id="rId90" Type="http://schemas.openxmlformats.org/officeDocument/2006/relationships/customXml" Target="../ink/ink2104.xml"/><Relationship Id="rId165" Type="http://schemas.openxmlformats.org/officeDocument/2006/relationships/image" Target="../media/image2072.png"/><Relationship Id="rId186" Type="http://schemas.openxmlformats.org/officeDocument/2006/relationships/customXml" Target="../ink/ink2152.xml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183.xml"/><Relationship Id="rId117" Type="http://schemas.openxmlformats.org/officeDocument/2006/relationships/image" Target="../media/image2159.png"/><Relationship Id="rId21" Type="http://schemas.openxmlformats.org/officeDocument/2006/relationships/image" Target="../media/image2111.png"/><Relationship Id="rId42" Type="http://schemas.openxmlformats.org/officeDocument/2006/relationships/customXml" Target="../ink/ink2191.xml"/><Relationship Id="rId47" Type="http://schemas.openxmlformats.org/officeDocument/2006/relationships/image" Target="../media/image2124.png"/><Relationship Id="rId63" Type="http://schemas.openxmlformats.org/officeDocument/2006/relationships/image" Target="../media/image2132.png"/><Relationship Id="rId68" Type="http://schemas.openxmlformats.org/officeDocument/2006/relationships/customXml" Target="../ink/ink2204.xml"/><Relationship Id="rId84" Type="http://schemas.openxmlformats.org/officeDocument/2006/relationships/customXml" Target="../ink/ink2212.xml"/><Relationship Id="rId89" Type="http://schemas.openxmlformats.org/officeDocument/2006/relationships/image" Target="../media/image2145.png"/><Relationship Id="rId112" Type="http://schemas.openxmlformats.org/officeDocument/2006/relationships/customXml" Target="../ink/ink2226.xml"/><Relationship Id="rId16" Type="http://schemas.openxmlformats.org/officeDocument/2006/relationships/customXml" Target="../ink/ink2178.xml"/><Relationship Id="rId107" Type="http://schemas.openxmlformats.org/officeDocument/2006/relationships/image" Target="../media/image2154.png"/><Relationship Id="rId11" Type="http://schemas.openxmlformats.org/officeDocument/2006/relationships/image" Target="../media/image2106.png"/><Relationship Id="rId32" Type="http://schemas.openxmlformats.org/officeDocument/2006/relationships/customXml" Target="../ink/ink2186.xml"/><Relationship Id="rId37" Type="http://schemas.openxmlformats.org/officeDocument/2006/relationships/image" Target="../media/image2119.png"/><Relationship Id="rId53" Type="http://schemas.openxmlformats.org/officeDocument/2006/relationships/image" Target="../media/image2127.png"/><Relationship Id="rId58" Type="http://schemas.openxmlformats.org/officeDocument/2006/relationships/customXml" Target="../ink/ink2199.xml"/><Relationship Id="rId74" Type="http://schemas.openxmlformats.org/officeDocument/2006/relationships/customXml" Target="../ink/ink2207.xml"/><Relationship Id="rId79" Type="http://schemas.openxmlformats.org/officeDocument/2006/relationships/image" Target="../media/image2140.png"/><Relationship Id="rId102" Type="http://schemas.openxmlformats.org/officeDocument/2006/relationships/customXml" Target="../ink/ink2221.xml"/><Relationship Id="rId123" Type="http://schemas.openxmlformats.org/officeDocument/2006/relationships/image" Target="../media/image2162.png"/><Relationship Id="rId128" Type="http://schemas.openxmlformats.org/officeDocument/2006/relationships/customXml" Target="../ink/ink2234.xml"/><Relationship Id="rId5" Type="http://schemas.openxmlformats.org/officeDocument/2006/relationships/image" Target="../media/image2103.png"/><Relationship Id="rId90" Type="http://schemas.openxmlformats.org/officeDocument/2006/relationships/customXml" Target="../ink/ink2215.xml"/><Relationship Id="rId95" Type="http://schemas.openxmlformats.org/officeDocument/2006/relationships/image" Target="../media/image2148.png"/><Relationship Id="rId19" Type="http://schemas.openxmlformats.org/officeDocument/2006/relationships/image" Target="../media/image2110.png"/><Relationship Id="rId14" Type="http://schemas.openxmlformats.org/officeDocument/2006/relationships/customXml" Target="../ink/ink2177.xml"/><Relationship Id="rId22" Type="http://schemas.openxmlformats.org/officeDocument/2006/relationships/customXml" Target="../ink/ink2181.xml"/><Relationship Id="rId27" Type="http://schemas.openxmlformats.org/officeDocument/2006/relationships/image" Target="../media/image2114.png"/><Relationship Id="rId30" Type="http://schemas.openxmlformats.org/officeDocument/2006/relationships/customXml" Target="../ink/ink2185.xml"/><Relationship Id="rId35" Type="http://schemas.openxmlformats.org/officeDocument/2006/relationships/image" Target="../media/image2118.png"/><Relationship Id="rId43" Type="http://schemas.openxmlformats.org/officeDocument/2006/relationships/image" Target="../media/image2122.png"/><Relationship Id="rId48" Type="http://schemas.openxmlformats.org/officeDocument/2006/relationships/customXml" Target="../ink/ink2194.xml"/><Relationship Id="rId56" Type="http://schemas.openxmlformats.org/officeDocument/2006/relationships/customXml" Target="../ink/ink2198.xml"/><Relationship Id="rId64" Type="http://schemas.openxmlformats.org/officeDocument/2006/relationships/customXml" Target="../ink/ink2202.xml"/><Relationship Id="rId69" Type="http://schemas.openxmlformats.org/officeDocument/2006/relationships/image" Target="../media/image2135.png"/><Relationship Id="rId77" Type="http://schemas.openxmlformats.org/officeDocument/2006/relationships/image" Target="../media/image2139.png"/><Relationship Id="rId100" Type="http://schemas.openxmlformats.org/officeDocument/2006/relationships/customXml" Target="../ink/ink2220.xml"/><Relationship Id="rId105" Type="http://schemas.openxmlformats.org/officeDocument/2006/relationships/image" Target="../media/image2153.png"/><Relationship Id="rId113" Type="http://schemas.openxmlformats.org/officeDocument/2006/relationships/image" Target="../media/image2157.png"/><Relationship Id="rId118" Type="http://schemas.openxmlformats.org/officeDocument/2006/relationships/customXml" Target="../ink/ink2229.xml"/><Relationship Id="rId126" Type="http://schemas.openxmlformats.org/officeDocument/2006/relationships/customXml" Target="../ink/ink2233.xml"/><Relationship Id="rId8" Type="http://schemas.openxmlformats.org/officeDocument/2006/relationships/customXml" Target="../ink/ink2174.xml"/><Relationship Id="rId51" Type="http://schemas.openxmlformats.org/officeDocument/2006/relationships/image" Target="../media/image2126.png"/><Relationship Id="rId72" Type="http://schemas.openxmlformats.org/officeDocument/2006/relationships/customXml" Target="../ink/ink2206.xml"/><Relationship Id="rId80" Type="http://schemas.openxmlformats.org/officeDocument/2006/relationships/customXml" Target="../ink/ink2210.xml"/><Relationship Id="rId85" Type="http://schemas.openxmlformats.org/officeDocument/2006/relationships/image" Target="../media/image2143.png"/><Relationship Id="rId93" Type="http://schemas.openxmlformats.org/officeDocument/2006/relationships/image" Target="../media/image2147.png"/><Relationship Id="rId98" Type="http://schemas.openxmlformats.org/officeDocument/2006/relationships/customXml" Target="../ink/ink2219.xml"/><Relationship Id="rId121" Type="http://schemas.openxmlformats.org/officeDocument/2006/relationships/image" Target="../media/image2161.png"/><Relationship Id="rId3" Type="http://schemas.openxmlformats.org/officeDocument/2006/relationships/image" Target="../media/image2102.png"/><Relationship Id="rId12" Type="http://schemas.openxmlformats.org/officeDocument/2006/relationships/customXml" Target="../ink/ink2176.xml"/><Relationship Id="rId17" Type="http://schemas.openxmlformats.org/officeDocument/2006/relationships/image" Target="../media/image2109.png"/><Relationship Id="rId25" Type="http://schemas.openxmlformats.org/officeDocument/2006/relationships/image" Target="../media/image2113.png"/><Relationship Id="rId33" Type="http://schemas.openxmlformats.org/officeDocument/2006/relationships/image" Target="../media/image2117.png"/><Relationship Id="rId38" Type="http://schemas.openxmlformats.org/officeDocument/2006/relationships/customXml" Target="../ink/ink2189.xml"/><Relationship Id="rId46" Type="http://schemas.openxmlformats.org/officeDocument/2006/relationships/customXml" Target="../ink/ink2193.xml"/><Relationship Id="rId59" Type="http://schemas.openxmlformats.org/officeDocument/2006/relationships/image" Target="../media/image2130.png"/><Relationship Id="rId67" Type="http://schemas.openxmlformats.org/officeDocument/2006/relationships/image" Target="../media/image2134.png"/><Relationship Id="rId103" Type="http://schemas.openxmlformats.org/officeDocument/2006/relationships/image" Target="../media/image2152.png"/><Relationship Id="rId108" Type="http://schemas.openxmlformats.org/officeDocument/2006/relationships/customXml" Target="../ink/ink2224.xml"/><Relationship Id="rId116" Type="http://schemas.openxmlformats.org/officeDocument/2006/relationships/customXml" Target="../ink/ink2228.xml"/><Relationship Id="rId124" Type="http://schemas.openxmlformats.org/officeDocument/2006/relationships/customXml" Target="../ink/ink2232.xml"/><Relationship Id="rId129" Type="http://schemas.openxmlformats.org/officeDocument/2006/relationships/image" Target="../media/image2165.png"/><Relationship Id="rId20" Type="http://schemas.openxmlformats.org/officeDocument/2006/relationships/customXml" Target="../ink/ink2180.xml"/><Relationship Id="rId41" Type="http://schemas.openxmlformats.org/officeDocument/2006/relationships/image" Target="../media/image2121.png"/><Relationship Id="rId54" Type="http://schemas.openxmlformats.org/officeDocument/2006/relationships/customXml" Target="../ink/ink2197.xml"/><Relationship Id="rId62" Type="http://schemas.openxmlformats.org/officeDocument/2006/relationships/customXml" Target="../ink/ink2201.xml"/><Relationship Id="rId70" Type="http://schemas.openxmlformats.org/officeDocument/2006/relationships/customXml" Target="../ink/ink2205.xml"/><Relationship Id="rId75" Type="http://schemas.openxmlformats.org/officeDocument/2006/relationships/image" Target="../media/image2138.png"/><Relationship Id="rId83" Type="http://schemas.openxmlformats.org/officeDocument/2006/relationships/image" Target="../media/image2142.png"/><Relationship Id="rId88" Type="http://schemas.openxmlformats.org/officeDocument/2006/relationships/customXml" Target="../ink/ink2214.xml"/><Relationship Id="rId91" Type="http://schemas.openxmlformats.org/officeDocument/2006/relationships/image" Target="../media/image2146.png"/><Relationship Id="rId96" Type="http://schemas.openxmlformats.org/officeDocument/2006/relationships/customXml" Target="../ink/ink2218.xml"/><Relationship Id="rId111" Type="http://schemas.openxmlformats.org/officeDocument/2006/relationships/image" Target="../media/image215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73.xml"/><Relationship Id="rId15" Type="http://schemas.openxmlformats.org/officeDocument/2006/relationships/image" Target="../media/image2108.png"/><Relationship Id="rId23" Type="http://schemas.openxmlformats.org/officeDocument/2006/relationships/image" Target="../media/image2112.png"/><Relationship Id="rId28" Type="http://schemas.openxmlformats.org/officeDocument/2006/relationships/customXml" Target="../ink/ink2184.xml"/><Relationship Id="rId36" Type="http://schemas.openxmlformats.org/officeDocument/2006/relationships/customXml" Target="../ink/ink2188.xml"/><Relationship Id="rId49" Type="http://schemas.openxmlformats.org/officeDocument/2006/relationships/image" Target="../media/image2125.png"/><Relationship Id="rId57" Type="http://schemas.openxmlformats.org/officeDocument/2006/relationships/image" Target="../media/image2129.png"/><Relationship Id="rId106" Type="http://schemas.openxmlformats.org/officeDocument/2006/relationships/customXml" Target="../ink/ink2223.xml"/><Relationship Id="rId114" Type="http://schemas.openxmlformats.org/officeDocument/2006/relationships/customXml" Target="../ink/ink2227.xml"/><Relationship Id="rId119" Type="http://schemas.openxmlformats.org/officeDocument/2006/relationships/image" Target="../media/image2160.png"/><Relationship Id="rId127" Type="http://schemas.openxmlformats.org/officeDocument/2006/relationships/image" Target="../media/image2164.png"/><Relationship Id="rId10" Type="http://schemas.openxmlformats.org/officeDocument/2006/relationships/customXml" Target="../ink/ink2175.xml"/><Relationship Id="rId31" Type="http://schemas.openxmlformats.org/officeDocument/2006/relationships/image" Target="../media/image2116.png"/><Relationship Id="rId44" Type="http://schemas.openxmlformats.org/officeDocument/2006/relationships/customXml" Target="../ink/ink2192.xml"/><Relationship Id="rId52" Type="http://schemas.openxmlformats.org/officeDocument/2006/relationships/customXml" Target="../ink/ink2196.xml"/><Relationship Id="rId60" Type="http://schemas.openxmlformats.org/officeDocument/2006/relationships/customXml" Target="../ink/ink2200.xml"/><Relationship Id="rId65" Type="http://schemas.openxmlformats.org/officeDocument/2006/relationships/image" Target="../media/image2133.png"/><Relationship Id="rId73" Type="http://schemas.openxmlformats.org/officeDocument/2006/relationships/image" Target="../media/image2137.png"/><Relationship Id="rId78" Type="http://schemas.openxmlformats.org/officeDocument/2006/relationships/customXml" Target="../ink/ink2209.xml"/><Relationship Id="rId81" Type="http://schemas.openxmlformats.org/officeDocument/2006/relationships/image" Target="../media/image2141.png"/><Relationship Id="rId86" Type="http://schemas.openxmlformats.org/officeDocument/2006/relationships/customXml" Target="../ink/ink2213.xml"/><Relationship Id="rId94" Type="http://schemas.openxmlformats.org/officeDocument/2006/relationships/customXml" Target="../ink/ink2217.xml"/><Relationship Id="rId99" Type="http://schemas.openxmlformats.org/officeDocument/2006/relationships/image" Target="../media/image2150.png"/><Relationship Id="rId101" Type="http://schemas.openxmlformats.org/officeDocument/2006/relationships/image" Target="../media/image2151.png"/><Relationship Id="rId122" Type="http://schemas.openxmlformats.org/officeDocument/2006/relationships/customXml" Target="../ink/ink2231.xml"/><Relationship Id="rId130" Type="http://schemas.openxmlformats.org/officeDocument/2006/relationships/customXml" Target="../ink/ink2235.xml"/><Relationship Id="rId4" Type="http://schemas.openxmlformats.org/officeDocument/2006/relationships/customXml" Target="../ink/ink2172.xml"/><Relationship Id="rId9" Type="http://schemas.openxmlformats.org/officeDocument/2006/relationships/image" Target="../media/image2105.png"/><Relationship Id="rId13" Type="http://schemas.openxmlformats.org/officeDocument/2006/relationships/image" Target="../media/image2107.png"/><Relationship Id="rId18" Type="http://schemas.openxmlformats.org/officeDocument/2006/relationships/customXml" Target="../ink/ink2179.xml"/><Relationship Id="rId39" Type="http://schemas.openxmlformats.org/officeDocument/2006/relationships/image" Target="../media/image2120.png"/><Relationship Id="rId109" Type="http://schemas.openxmlformats.org/officeDocument/2006/relationships/image" Target="../media/image2155.png"/><Relationship Id="rId34" Type="http://schemas.openxmlformats.org/officeDocument/2006/relationships/customXml" Target="../ink/ink2187.xml"/><Relationship Id="rId50" Type="http://schemas.openxmlformats.org/officeDocument/2006/relationships/customXml" Target="../ink/ink2195.xml"/><Relationship Id="rId55" Type="http://schemas.openxmlformats.org/officeDocument/2006/relationships/image" Target="../media/image2128.png"/><Relationship Id="rId76" Type="http://schemas.openxmlformats.org/officeDocument/2006/relationships/customXml" Target="../ink/ink2208.xml"/><Relationship Id="rId97" Type="http://schemas.openxmlformats.org/officeDocument/2006/relationships/image" Target="../media/image2149.png"/><Relationship Id="rId104" Type="http://schemas.openxmlformats.org/officeDocument/2006/relationships/customXml" Target="../ink/ink2222.xml"/><Relationship Id="rId120" Type="http://schemas.openxmlformats.org/officeDocument/2006/relationships/customXml" Target="../ink/ink2230.xml"/><Relationship Id="rId125" Type="http://schemas.openxmlformats.org/officeDocument/2006/relationships/image" Target="../media/image2163.png"/><Relationship Id="rId7" Type="http://schemas.openxmlformats.org/officeDocument/2006/relationships/image" Target="../media/image2104.png"/><Relationship Id="rId71" Type="http://schemas.openxmlformats.org/officeDocument/2006/relationships/image" Target="../media/image2136.png"/><Relationship Id="rId92" Type="http://schemas.openxmlformats.org/officeDocument/2006/relationships/customXml" Target="../ink/ink2216.xml"/><Relationship Id="rId2" Type="http://schemas.openxmlformats.org/officeDocument/2006/relationships/customXml" Target="../ink/ink2171.xml"/><Relationship Id="rId29" Type="http://schemas.openxmlformats.org/officeDocument/2006/relationships/image" Target="../media/image2115.png"/><Relationship Id="rId24" Type="http://schemas.openxmlformats.org/officeDocument/2006/relationships/customXml" Target="../ink/ink2182.xml"/><Relationship Id="rId40" Type="http://schemas.openxmlformats.org/officeDocument/2006/relationships/customXml" Target="../ink/ink2190.xml"/><Relationship Id="rId45" Type="http://schemas.openxmlformats.org/officeDocument/2006/relationships/image" Target="../media/image2123.png"/><Relationship Id="rId66" Type="http://schemas.openxmlformats.org/officeDocument/2006/relationships/customXml" Target="../ink/ink2203.xml"/><Relationship Id="rId87" Type="http://schemas.openxmlformats.org/officeDocument/2006/relationships/image" Target="../media/image2144.png"/><Relationship Id="rId110" Type="http://schemas.openxmlformats.org/officeDocument/2006/relationships/customXml" Target="../ink/ink2225.xml"/><Relationship Id="rId115" Type="http://schemas.openxmlformats.org/officeDocument/2006/relationships/image" Target="../media/image2158.png"/><Relationship Id="rId131" Type="http://schemas.openxmlformats.org/officeDocument/2006/relationships/image" Target="../media/image2166.png"/><Relationship Id="rId61" Type="http://schemas.openxmlformats.org/officeDocument/2006/relationships/image" Target="../media/image2131.png"/><Relationship Id="rId82" Type="http://schemas.openxmlformats.org/officeDocument/2006/relationships/customXml" Target="../ink/ink2211.xml"/></Relationships>
</file>

<file path=ppt/slides/_rels/slide2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48.xml"/><Relationship Id="rId117" Type="http://schemas.openxmlformats.org/officeDocument/2006/relationships/image" Target="../media/image2224.png"/><Relationship Id="rId21" Type="http://schemas.openxmlformats.org/officeDocument/2006/relationships/image" Target="../media/image2176.png"/><Relationship Id="rId42" Type="http://schemas.openxmlformats.org/officeDocument/2006/relationships/customXml" Target="../ink/ink2256.xml"/><Relationship Id="rId47" Type="http://schemas.openxmlformats.org/officeDocument/2006/relationships/image" Target="../media/image2189.png"/><Relationship Id="rId63" Type="http://schemas.openxmlformats.org/officeDocument/2006/relationships/image" Target="../media/image2197.png"/><Relationship Id="rId68" Type="http://schemas.openxmlformats.org/officeDocument/2006/relationships/customXml" Target="../ink/ink2269.xml"/><Relationship Id="rId84" Type="http://schemas.openxmlformats.org/officeDocument/2006/relationships/customXml" Target="../ink/ink2277.xml"/><Relationship Id="rId89" Type="http://schemas.openxmlformats.org/officeDocument/2006/relationships/image" Target="../media/image2210.png"/><Relationship Id="rId112" Type="http://schemas.openxmlformats.org/officeDocument/2006/relationships/customXml" Target="../ink/ink2291.xml"/><Relationship Id="rId16" Type="http://schemas.openxmlformats.org/officeDocument/2006/relationships/customXml" Target="../ink/ink2243.xml"/><Relationship Id="rId107" Type="http://schemas.openxmlformats.org/officeDocument/2006/relationships/image" Target="../media/image2219.png"/><Relationship Id="rId11" Type="http://schemas.openxmlformats.org/officeDocument/2006/relationships/image" Target="../media/image2171.png"/><Relationship Id="rId32" Type="http://schemas.openxmlformats.org/officeDocument/2006/relationships/customXml" Target="../ink/ink2251.xml"/><Relationship Id="rId37" Type="http://schemas.openxmlformats.org/officeDocument/2006/relationships/image" Target="../media/image2184.png"/><Relationship Id="rId53" Type="http://schemas.openxmlformats.org/officeDocument/2006/relationships/image" Target="../media/image2192.png"/><Relationship Id="rId58" Type="http://schemas.openxmlformats.org/officeDocument/2006/relationships/customXml" Target="../ink/ink2264.xml"/><Relationship Id="rId74" Type="http://schemas.openxmlformats.org/officeDocument/2006/relationships/customXml" Target="../ink/ink2272.xml"/><Relationship Id="rId79" Type="http://schemas.openxmlformats.org/officeDocument/2006/relationships/image" Target="../media/image2205.png"/><Relationship Id="rId102" Type="http://schemas.openxmlformats.org/officeDocument/2006/relationships/customXml" Target="../ink/ink2286.xml"/><Relationship Id="rId123" Type="http://schemas.openxmlformats.org/officeDocument/2006/relationships/image" Target="../media/image2227.png"/><Relationship Id="rId128" Type="http://schemas.openxmlformats.org/officeDocument/2006/relationships/customXml" Target="../ink/ink2299.xml"/><Relationship Id="rId5" Type="http://schemas.openxmlformats.org/officeDocument/2006/relationships/image" Target="../media/image2168.png"/><Relationship Id="rId90" Type="http://schemas.openxmlformats.org/officeDocument/2006/relationships/customXml" Target="../ink/ink2280.xml"/><Relationship Id="rId95" Type="http://schemas.openxmlformats.org/officeDocument/2006/relationships/image" Target="../media/image2213.png"/><Relationship Id="rId19" Type="http://schemas.openxmlformats.org/officeDocument/2006/relationships/image" Target="../media/image2175.png"/><Relationship Id="rId14" Type="http://schemas.openxmlformats.org/officeDocument/2006/relationships/customXml" Target="../ink/ink2242.xml"/><Relationship Id="rId22" Type="http://schemas.openxmlformats.org/officeDocument/2006/relationships/customXml" Target="../ink/ink2246.xml"/><Relationship Id="rId27" Type="http://schemas.openxmlformats.org/officeDocument/2006/relationships/image" Target="../media/image2179.png"/><Relationship Id="rId30" Type="http://schemas.openxmlformats.org/officeDocument/2006/relationships/customXml" Target="../ink/ink2250.xml"/><Relationship Id="rId35" Type="http://schemas.openxmlformats.org/officeDocument/2006/relationships/image" Target="../media/image2183.png"/><Relationship Id="rId43" Type="http://schemas.openxmlformats.org/officeDocument/2006/relationships/image" Target="../media/image2187.png"/><Relationship Id="rId48" Type="http://schemas.openxmlformats.org/officeDocument/2006/relationships/customXml" Target="../ink/ink2259.xml"/><Relationship Id="rId56" Type="http://schemas.openxmlformats.org/officeDocument/2006/relationships/customXml" Target="../ink/ink2263.xml"/><Relationship Id="rId64" Type="http://schemas.openxmlformats.org/officeDocument/2006/relationships/customXml" Target="../ink/ink2267.xml"/><Relationship Id="rId69" Type="http://schemas.openxmlformats.org/officeDocument/2006/relationships/image" Target="../media/image2200.png"/><Relationship Id="rId77" Type="http://schemas.openxmlformats.org/officeDocument/2006/relationships/image" Target="../media/image2204.png"/><Relationship Id="rId100" Type="http://schemas.openxmlformats.org/officeDocument/2006/relationships/customXml" Target="../ink/ink2285.xml"/><Relationship Id="rId105" Type="http://schemas.openxmlformats.org/officeDocument/2006/relationships/image" Target="../media/image2218.png"/><Relationship Id="rId113" Type="http://schemas.openxmlformats.org/officeDocument/2006/relationships/image" Target="../media/image2222.png"/><Relationship Id="rId118" Type="http://schemas.openxmlformats.org/officeDocument/2006/relationships/customXml" Target="../ink/ink2294.xml"/><Relationship Id="rId126" Type="http://schemas.openxmlformats.org/officeDocument/2006/relationships/customXml" Target="../ink/ink2298.xml"/><Relationship Id="rId8" Type="http://schemas.openxmlformats.org/officeDocument/2006/relationships/customXml" Target="../ink/ink2239.xml"/><Relationship Id="rId51" Type="http://schemas.openxmlformats.org/officeDocument/2006/relationships/image" Target="../media/image2191.png"/><Relationship Id="rId72" Type="http://schemas.openxmlformats.org/officeDocument/2006/relationships/customXml" Target="../ink/ink2271.xml"/><Relationship Id="rId80" Type="http://schemas.openxmlformats.org/officeDocument/2006/relationships/customXml" Target="../ink/ink2275.xml"/><Relationship Id="rId85" Type="http://schemas.openxmlformats.org/officeDocument/2006/relationships/image" Target="../media/image2208.png"/><Relationship Id="rId93" Type="http://schemas.openxmlformats.org/officeDocument/2006/relationships/image" Target="../media/image2212.png"/><Relationship Id="rId98" Type="http://schemas.openxmlformats.org/officeDocument/2006/relationships/customXml" Target="../ink/ink2284.xml"/><Relationship Id="rId121" Type="http://schemas.openxmlformats.org/officeDocument/2006/relationships/image" Target="../media/image2226.png"/><Relationship Id="rId3" Type="http://schemas.openxmlformats.org/officeDocument/2006/relationships/image" Target="../media/image2167.png"/><Relationship Id="rId12" Type="http://schemas.openxmlformats.org/officeDocument/2006/relationships/customXml" Target="../ink/ink2241.xml"/><Relationship Id="rId17" Type="http://schemas.openxmlformats.org/officeDocument/2006/relationships/image" Target="../media/image2174.png"/><Relationship Id="rId25" Type="http://schemas.openxmlformats.org/officeDocument/2006/relationships/image" Target="../media/image2178.png"/><Relationship Id="rId33" Type="http://schemas.openxmlformats.org/officeDocument/2006/relationships/image" Target="../media/image2182.png"/><Relationship Id="rId38" Type="http://schemas.openxmlformats.org/officeDocument/2006/relationships/customXml" Target="../ink/ink2254.xml"/><Relationship Id="rId46" Type="http://schemas.openxmlformats.org/officeDocument/2006/relationships/customXml" Target="../ink/ink2258.xml"/><Relationship Id="rId59" Type="http://schemas.openxmlformats.org/officeDocument/2006/relationships/image" Target="../media/image2195.png"/><Relationship Id="rId67" Type="http://schemas.openxmlformats.org/officeDocument/2006/relationships/image" Target="../media/image2199.png"/><Relationship Id="rId103" Type="http://schemas.openxmlformats.org/officeDocument/2006/relationships/image" Target="../media/image2217.png"/><Relationship Id="rId108" Type="http://schemas.openxmlformats.org/officeDocument/2006/relationships/customXml" Target="../ink/ink2289.xml"/><Relationship Id="rId116" Type="http://schemas.openxmlformats.org/officeDocument/2006/relationships/customXml" Target="../ink/ink2293.xml"/><Relationship Id="rId124" Type="http://schemas.openxmlformats.org/officeDocument/2006/relationships/customXml" Target="../ink/ink2297.xml"/><Relationship Id="rId129" Type="http://schemas.openxmlformats.org/officeDocument/2006/relationships/image" Target="../media/image2230.png"/><Relationship Id="rId20" Type="http://schemas.openxmlformats.org/officeDocument/2006/relationships/customXml" Target="../ink/ink2245.xml"/><Relationship Id="rId41" Type="http://schemas.openxmlformats.org/officeDocument/2006/relationships/image" Target="../media/image2186.png"/><Relationship Id="rId54" Type="http://schemas.openxmlformats.org/officeDocument/2006/relationships/customXml" Target="../ink/ink2262.xml"/><Relationship Id="rId62" Type="http://schemas.openxmlformats.org/officeDocument/2006/relationships/customXml" Target="../ink/ink2266.xml"/><Relationship Id="rId70" Type="http://schemas.openxmlformats.org/officeDocument/2006/relationships/customXml" Target="../ink/ink2270.xml"/><Relationship Id="rId75" Type="http://schemas.openxmlformats.org/officeDocument/2006/relationships/image" Target="../media/image2203.png"/><Relationship Id="rId83" Type="http://schemas.openxmlformats.org/officeDocument/2006/relationships/image" Target="../media/image2207.png"/><Relationship Id="rId88" Type="http://schemas.openxmlformats.org/officeDocument/2006/relationships/customXml" Target="../ink/ink2279.xml"/><Relationship Id="rId91" Type="http://schemas.openxmlformats.org/officeDocument/2006/relationships/image" Target="../media/image2211.png"/><Relationship Id="rId96" Type="http://schemas.openxmlformats.org/officeDocument/2006/relationships/customXml" Target="../ink/ink2283.xml"/><Relationship Id="rId111" Type="http://schemas.openxmlformats.org/officeDocument/2006/relationships/image" Target="../media/image22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38.xml"/><Relationship Id="rId15" Type="http://schemas.openxmlformats.org/officeDocument/2006/relationships/image" Target="../media/image2173.png"/><Relationship Id="rId23" Type="http://schemas.openxmlformats.org/officeDocument/2006/relationships/image" Target="../media/image2177.png"/><Relationship Id="rId28" Type="http://schemas.openxmlformats.org/officeDocument/2006/relationships/customXml" Target="../ink/ink2249.xml"/><Relationship Id="rId36" Type="http://schemas.openxmlformats.org/officeDocument/2006/relationships/customXml" Target="../ink/ink2253.xml"/><Relationship Id="rId49" Type="http://schemas.openxmlformats.org/officeDocument/2006/relationships/image" Target="../media/image2190.png"/><Relationship Id="rId57" Type="http://schemas.openxmlformats.org/officeDocument/2006/relationships/image" Target="../media/image2194.png"/><Relationship Id="rId106" Type="http://schemas.openxmlformats.org/officeDocument/2006/relationships/customXml" Target="../ink/ink2288.xml"/><Relationship Id="rId114" Type="http://schemas.openxmlformats.org/officeDocument/2006/relationships/customXml" Target="../ink/ink2292.xml"/><Relationship Id="rId119" Type="http://schemas.openxmlformats.org/officeDocument/2006/relationships/image" Target="../media/image2225.png"/><Relationship Id="rId127" Type="http://schemas.openxmlformats.org/officeDocument/2006/relationships/image" Target="../media/image2229.png"/><Relationship Id="rId10" Type="http://schemas.openxmlformats.org/officeDocument/2006/relationships/customXml" Target="../ink/ink2240.xml"/><Relationship Id="rId31" Type="http://schemas.openxmlformats.org/officeDocument/2006/relationships/image" Target="../media/image2181.png"/><Relationship Id="rId44" Type="http://schemas.openxmlformats.org/officeDocument/2006/relationships/customXml" Target="../ink/ink2257.xml"/><Relationship Id="rId52" Type="http://schemas.openxmlformats.org/officeDocument/2006/relationships/customXml" Target="../ink/ink2261.xml"/><Relationship Id="rId60" Type="http://schemas.openxmlformats.org/officeDocument/2006/relationships/customXml" Target="../ink/ink2265.xml"/><Relationship Id="rId65" Type="http://schemas.openxmlformats.org/officeDocument/2006/relationships/image" Target="../media/image2198.png"/><Relationship Id="rId73" Type="http://schemas.openxmlformats.org/officeDocument/2006/relationships/image" Target="../media/image2202.png"/><Relationship Id="rId78" Type="http://schemas.openxmlformats.org/officeDocument/2006/relationships/customXml" Target="../ink/ink2274.xml"/><Relationship Id="rId81" Type="http://schemas.openxmlformats.org/officeDocument/2006/relationships/image" Target="../media/image2206.png"/><Relationship Id="rId86" Type="http://schemas.openxmlformats.org/officeDocument/2006/relationships/customXml" Target="../ink/ink2278.xml"/><Relationship Id="rId94" Type="http://schemas.openxmlformats.org/officeDocument/2006/relationships/customXml" Target="../ink/ink2282.xml"/><Relationship Id="rId99" Type="http://schemas.openxmlformats.org/officeDocument/2006/relationships/image" Target="../media/image2215.png"/><Relationship Id="rId101" Type="http://schemas.openxmlformats.org/officeDocument/2006/relationships/image" Target="../media/image2216.png"/><Relationship Id="rId122" Type="http://schemas.openxmlformats.org/officeDocument/2006/relationships/customXml" Target="../ink/ink2296.xml"/><Relationship Id="rId130" Type="http://schemas.openxmlformats.org/officeDocument/2006/relationships/customXml" Target="../ink/ink2300.xml"/><Relationship Id="rId4" Type="http://schemas.openxmlformats.org/officeDocument/2006/relationships/customXml" Target="../ink/ink2237.xml"/><Relationship Id="rId9" Type="http://schemas.openxmlformats.org/officeDocument/2006/relationships/image" Target="../media/image2170.png"/><Relationship Id="rId13" Type="http://schemas.openxmlformats.org/officeDocument/2006/relationships/image" Target="../media/image2172.png"/><Relationship Id="rId18" Type="http://schemas.openxmlformats.org/officeDocument/2006/relationships/customXml" Target="../ink/ink2244.xml"/><Relationship Id="rId39" Type="http://schemas.openxmlformats.org/officeDocument/2006/relationships/image" Target="../media/image2185.png"/><Relationship Id="rId109" Type="http://schemas.openxmlformats.org/officeDocument/2006/relationships/image" Target="../media/image2220.png"/><Relationship Id="rId34" Type="http://schemas.openxmlformats.org/officeDocument/2006/relationships/customXml" Target="../ink/ink2252.xml"/><Relationship Id="rId50" Type="http://schemas.openxmlformats.org/officeDocument/2006/relationships/customXml" Target="../ink/ink2260.xml"/><Relationship Id="rId55" Type="http://schemas.openxmlformats.org/officeDocument/2006/relationships/image" Target="../media/image2193.png"/><Relationship Id="rId76" Type="http://schemas.openxmlformats.org/officeDocument/2006/relationships/customXml" Target="../ink/ink2273.xml"/><Relationship Id="rId97" Type="http://schemas.openxmlformats.org/officeDocument/2006/relationships/image" Target="../media/image2214.png"/><Relationship Id="rId104" Type="http://schemas.openxmlformats.org/officeDocument/2006/relationships/customXml" Target="../ink/ink2287.xml"/><Relationship Id="rId120" Type="http://schemas.openxmlformats.org/officeDocument/2006/relationships/customXml" Target="../ink/ink2295.xml"/><Relationship Id="rId125" Type="http://schemas.openxmlformats.org/officeDocument/2006/relationships/image" Target="../media/image2228.png"/><Relationship Id="rId7" Type="http://schemas.openxmlformats.org/officeDocument/2006/relationships/image" Target="../media/image2169.png"/><Relationship Id="rId71" Type="http://schemas.openxmlformats.org/officeDocument/2006/relationships/image" Target="../media/image2201.png"/><Relationship Id="rId92" Type="http://schemas.openxmlformats.org/officeDocument/2006/relationships/customXml" Target="../ink/ink2281.xml"/><Relationship Id="rId2" Type="http://schemas.openxmlformats.org/officeDocument/2006/relationships/customXml" Target="../ink/ink2236.xml"/><Relationship Id="rId29" Type="http://schemas.openxmlformats.org/officeDocument/2006/relationships/image" Target="../media/image2180.png"/><Relationship Id="rId24" Type="http://schemas.openxmlformats.org/officeDocument/2006/relationships/customXml" Target="../ink/ink2247.xml"/><Relationship Id="rId40" Type="http://schemas.openxmlformats.org/officeDocument/2006/relationships/customXml" Target="../ink/ink2255.xml"/><Relationship Id="rId45" Type="http://schemas.openxmlformats.org/officeDocument/2006/relationships/image" Target="../media/image2188.png"/><Relationship Id="rId66" Type="http://schemas.openxmlformats.org/officeDocument/2006/relationships/customXml" Target="../ink/ink2268.xml"/><Relationship Id="rId87" Type="http://schemas.openxmlformats.org/officeDocument/2006/relationships/image" Target="../media/image2209.png"/><Relationship Id="rId110" Type="http://schemas.openxmlformats.org/officeDocument/2006/relationships/customXml" Target="../ink/ink2290.xml"/><Relationship Id="rId115" Type="http://schemas.openxmlformats.org/officeDocument/2006/relationships/image" Target="../media/image2223.png"/><Relationship Id="rId131" Type="http://schemas.openxmlformats.org/officeDocument/2006/relationships/image" Target="../media/image2231.png"/><Relationship Id="rId61" Type="http://schemas.openxmlformats.org/officeDocument/2006/relationships/image" Target="../media/image2196.png"/><Relationship Id="rId82" Type="http://schemas.openxmlformats.org/officeDocument/2006/relationships/customXml" Target="../ink/ink2276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5.xml"/><Relationship Id="rId21" Type="http://schemas.openxmlformats.org/officeDocument/2006/relationships/image" Target="../media/image86.png"/><Relationship Id="rId42" Type="http://schemas.openxmlformats.org/officeDocument/2006/relationships/customXml" Target="../ink/ink97.xml"/><Relationship Id="rId63" Type="http://schemas.openxmlformats.org/officeDocument/2006/relationships/customXml" Target="../ink/ink108.xml"/><Relationship Id="rId84" Type="http://schemas.openxmlformats.org/officeDocument/2006/relationships/image" Target="../media/image116.png"/><Relationship Id="rId138" Type="http://schemas.openxmlformats.org/officeDocument/2006/relationships/image" Target="../media/image143.png"/><Relationship Id="rId159" Type="http://schemas.openxmlformats.org/officeDocument/2006/relationships/customXml" Target="../ink/ink156.xml"/><Relationship Id="rId170" Type="http://schemas.openxmlformats.org/officeDocument/2006/relationships/image" Target="../media/image159.png"/><Relationship Id="rId191" Type="http://schemas.openxmlformats.org/officeDocument/2006/relationships/customXml" Target="../ink/ink172.xml"/><Relationship Id="rId205" Type="http://schemas.openxmlformats.org/officeDocument/2006/relationships/customXml" Target="../ink/ink179.xml"/><Relationship Id="rId226" Type="http://schemas.openxmlformats.org/officeDocument/2006/relationships/image" Target="../media/image187.png"/><Relationship Id="rId247" Type="http://schemas.openxmlformats.org/officeDocument/2006/relationships/customXml" Target="../ink/ink200.xml"/><Relationship Id="rId107" Type="http://schemas.openxmlformats.org/officeDocument/2006/relationships/customXml" Target="../ink/ink130.xml"/><Relationship Id="rId11" Type="http://schemas.openxmlformats.org/officeDocument/2006/relationships/image" Target="../media/image81.png"/><Relationship Id="rId32" Type="http://schemas.openxmlformats.org/officeDocument/2006/relationships/customXml" Target="../ink/ink92.xml"/><Relationship Id="rId53" Type="http://schemas.openxmlformats.org/officeDocument/2006/relationships/image" Target="../media/image101.png"/><Relationship Id="rId74" Type="http://schemas.openxmlformats.org/officeDocument/2006/relationships/image" Target="../media/image111.png"/><Relationship Id="rId128" Type="http://schemas.openxmlformats.org/officeDocument/2006/relationships/image" Target="../media/image138.png"/><Relationship Id="rId149" Type="http://schemas.openxmlformats.org/officeDocument/2006/relationships/customXml" Target="../ink/ink151.xml"/><Relationship Id="rId5" Type="http://schemas.openxmlformats.org/officeDocument/2006/relationships/image" Target="../media/image78.png"/><Relationship Id="rId95" Type="http://schemas.openxmlformats.org/officeDocument/2006/relationships/customXml" Target="../ink/ink124.xml"/><Relationship Id="rId160" Type="http://schemas.openxmlformats.org/officeDocument/2006/relationships/image" Target="../media/image154.png"/><Relationship Id="rId181" Type="http://schemas.openxmlformats.org/officeDocument/2006/relationships/customXml" Target="../ink/ink167.xml"/><Relationship Id="rId216" Type="http://schemas.openxmlformats.org/officeDocument/2006/relationships/image" Target="../media/image182.png"/><Relationship Id="rId237" Type="http://schemas.openxmlformats.org/officeDocument/2006/relationships/customXml" Target="../ink/ink195.xml"/><Relationship Id="rId258" Type="http://schemas.openxmlformats.org/officeDocument/2006/relationships/image" Target="../media/image203.png"/><Relationship Id="rId22" Type="http://schemas.openxmlformats.org/officeDocument/2006/relationships/customXml" Target="../ink/ink87.xml"/><Relationship Id="rId43" Type="http://schemas.openxmlformats.org/officeDocument/2006/relationships/image" Target="../media/image96.png"/><Relationship Id="rId64" Type="http://schemas.openxmlformats.org/officeDocument/2006/relationships/image" Target="../media/image106.png"/><Relationship Id="rId118" Type="http://schemas.openxmlformats.org/officeDocument/2006/relationships/image" Target="../media/image133.png"/><Relationship Id="rId139" Type="http://schemas.openxmlformats.org/officeDocument/2006/relationships/customXml" Target="../ink/ink146.xml"/><Relationship Id="rId85" Type="http://schemas.openxmlformats.org/officeDocument/2006/relationships/customXml" Target="../ink/ink119.xml"/><Relationship Id="rId150" Type="http://schemas.openxmlformats.org/officeDocument/2006/relationships/image" Target="../media/image149.png"/><Relationship Id="rId171" Type="http://schemas.openxmlformats.org/officeDocument/2006/relationships/customXml" Target="../ink/ink162.xml"/><Relationship Id="rId192" Type="http://schemas.openxmlformats.org/officeDocument/2006/relationships/image" Target="../media/image170.png"/><Relationship Id="rId206" Type="http://schemas.openxmlformats.org/officeDocument/2006/relationships/image" Target="../media/image177.png"/><Relationship Id="rId227" Type="http://schemas.openxmlformats.org/officeDocument/2006/relationships/customXml" Target="../ink/ink190.xml"/><Relationship Id="rId248" Type="http://schemas.openxmlformats.org/officeDocument/2006/relationships/image" Target="../media/image198.png"/><Relationship Id="rId12" Type="http://schemas.openxmlformats.org/officeDocument/2006/relationships/customXml" Target="../ink/ink82.xml"/><Relationship Id="rId33" Type="http://schemas.openxmlformats.org/officeDocument/2006/relationships/image" Target="../media/image91.png"/><Relationship Id="rId108" Type="http://schemas.openxmlformats.org/officeDocument/2006/relationships/image" Target="../media/image128.png"/><Relationship Id="rId129" Type="http://schemas.openxmlformats.org/officeDocument/2006/relationships/customXml" Target="../ink/ink141.xml"/><Relationship Id="rId54" Type="http://schemas.openxmlformats.org/officeDocument/2006/relationships/customXml" Target="../ink/ink103.xml"/><Relationship Id="rId75" Type="http://schemas.openxmlformats.org/officeDocument/2006/relationships/customXml" Target="../ink/ink114.xml"/><Relationship Id="rId96" Type="http://schemas.openxmlformats.org/officeDocument/2006/relationships/image" Target="../media/image122.png"/><Relationship Id="rId140" Type="http://schemas.openxmlformats.org/officeDocument/2006/relationships/image" Target="../media/image144.png"/><Relationship Id="rId161" Type="http://schemas.openxmlformats.org/officeDocument/2006/relationships/customXml" Target="../ink/ink157.xml"/><Relationship Id="rId182" Type="http://schemas.openxmlformats.org/officeDocument/2006/relationships/image" Target="../media/image165.png"/><Relationship Id="rId217" Type="http://schemas.openxmlformats.org/officeDocument/2006/relationships/customXml" Target="../ink/ink18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9.xml"/><Relationship Id="rId212" Type="http://schemas.openxmlformats.org/officeDocument/2006/relationships/image" Target="../media/image180.png"/><Relationship Id="rId233" Type="http://schemas.openxmlformats.org/officeDocument/2006/relationships/customXml" Target="../ink/ink193.xml"/><Relationship Id="rId238" Type="http://schemas.openxmlformats.org/officeDocument/2006/relationships/image" Target="../media/image193.png"/><Relationship Id="rId254" Type="http://schemas.openxmlformats.org/officeDocument/2006/relationships/image" Target="../media/image201.png"/><Relationship Id="rId259" Type="http://schemas.openxmlformats.org/officeDocument/2006/relationships/customXml" Target="../ink/ink206.xml"/><Relationship Id="rId23" Type="http://schemas.openxmlformats.org/officeDocument/2006/relationships/image" Target="../media/image87.png"/><Relationship Id="rId28" Type="http://schemas.openxmlformats.org/officeDocument/2006/relationships/customXml" Target="../ink/ink90.xml"/><Relationship Id="rId49" Type="http://schemas.openxmlformats.org/officeDocument/2006/relationships/image" Target="../media/image99.png"/><Relationship Id="rId114" Type="http://schemas.openxmlformats.org/officeDocument/2006/relationships/image" Target="../media/image131.png"/><Relationship Id="rId119" Type="http://schemas.openxmlformats.org/officeDocument/2006/relationships/customXml" Target="../ink/ink136.xml"/><Relationship Id="rId44" Type="http://schemas.openxmlformats.org/officeDocument/2006/relationships/customXml" Target="../ink/ink98.xml"/><Relationship Id="rId60" Type="http://schemas.openxmlformats.org/officeDocument/2006/relationships/customXml" Target="../ink/ink106.xml"/><Relationship Id="rId65" Type="http://schemas.openxmlformats.org/officeDocument/2006/relationships/customXml" Target="../ink/ink109.xml"/><Relationship Id="rId81" Type="http://schemas.openxmlformats.org/officeDocument/2006/relationships/customXml" Target="../ink/ink117.xml"/><Relationship Id="rId86" Type="http://schemas.openxmlformats.org/officeDocument/2006/relationships/image" Target="../media/image117.png"/><Relationship Id="rId130" Type="http://schemas.openxmlformats.org/officeDocument/2006/relationships/image" Target="../media/image139.png"/><Relationship Id="rId135" Type="http://schemas.openxmlformats.org/officeDocument/2006/relationships/customXml" Target="../ink/ink144.xml"/><Relationship Id="rId151" Type="http://schemas.openxmlformats.org/officeDocument/2006/relationships/customXml" Target="../ink/ink152.xml"/><Relationship Id="rId156" Type="http://schemas.openxmlformats.org/officeDocument/2006/relationships/image" Target="../media/image152.png"/><Relationship Id="rId177" Type="http://schemas.openxmlformats.org/officeDocument/2006/relationships/customXml" Target="../ink/ink165.xml"/><Relationship Id="rId198" Type="http://schemas.openxmlformats.org/officeDocument/2006/relationships/image" Target="../media/image173.png"/><Relationship Id="rId172" Type="http://schemas.openxmlformats.org/officeDocument/2006/relationships/image" Target="../media/image160.png"/><Relationship Id="rId193" Type="http://schemas.openxmlformats.org/officeDocument/2006/relationships/customXml" Target="../ink/ink173.xml"/><Relationship Id="rId202" Type="http://schemas.openxmlformats.org/officeDocument/2006/relationships/image" Target="../media/image175.png"/><Relationship Id="rId207" Type="http://schemas.openxmlformats.org/officeDocument/2006/relationships/customXml" Target="../ink/ink180.xml"/><Relationship Id="rId223" Type="http://schemas.openxmlformats.org/officeDocument/2006/relationships/customXml" Target="../ink/ink188.xml"/><Relationship Id="rId228" Type="http://schemas.openxmlformats.org/officeDocument/2006/relationships/image" Target="../media/image188.png"/><Relationship Id="rId244" Type="http://schemas.openxmlformats.org/officeDocument/2006/relationships/image" Target="../media/image196.png"/><Relationship Id="rId249" Type="http://schemas.openxmlformats.org/officeDocument/2006/relationships/customXml" Target="../ink/ink201.xml"/><Relationship Id="rId13" Type="http://schemas.openxmlformats.org/officeDocument/2006/relationships/image" Target="../media/image82.png"/><Relationship Id="rId18" Type="http://schemas.openxmlformats.org/officeDocument/2006/relationships/customXml" Target="../ink/ink85.xml"/><Relationship Id="rId39" Type="http://schemas.openxmlformats.org/officeDocument/2006/relationships/image" Target="../media/image94.png"/><Relationship Id="rId109" Type="http://schemas.openxmlformats.org/officeDocument/2006/relationships/customXml" Target="../ink/ink131.xml"/><Relationship Id="rId260" Type="http://schemas.openxmlformats.org/officeDocument/2006/relationships/image" Target="../media/image204.png"/><Relationship Id="rId34" Type="http://schemas.openxmlformats.org/officeDocument/2006/relationships/customXml" Target="../ink/ink93.xml"/><Relationship Id="rId50" Type="http://schemas.openxmlformats.org/officeDocument/2006/relationships/customXml" Target="../ink/ink101.xml"/><Relationship Id="rId55" Type="http://schemas.openxmlformats.org/officeDocument/2006/relationships/image" Target="../media/image102.png"/><Relationship Id="rId76" Type="http://schemas.openxmlformats.org/officeDocument/2006/relationships/image" Target="../media/image112.png"/><Relationship Id="rId97" Type="http://schemas.openxmlformats.org/officeDocument/2006/relationships/customXml" Target="../ink/ink125.xml"/><Relationship Id="rId104" Type="http://schemas.openxmlformats.org/officeDocument/2006/relationships/image" Target="../media/image126.png"/><Relationship Id="rId120" Type="http://schemas.openxmlformats.org/officeDocument/2006/relationships/image" Target="../media/image134.png"/><Relationship Id="rId125" Type="http://schemas.openxmlformats.org/officeDocument/2006/relationships/customXml" Target="../ink/ink139.xml"/><Relationship Id="rId141" Type="http://schemas.openxmlformats.org/officeDocument/2006/relationships/customXml" Target="../ink/ink147.xml"/><Relationship Id="rId146" Type="http://schemas.openxmlformats.org/officeDocument/2006/relationships/image" Target="../media/image147.png"/><Relationship Id="rId167" Type="http://schemas.openxmlformats.org/officeDocument/2006/relationships/customXml" Target="../ink/ink160.xml"/><Relationship Id="rId188" Type="http://schemas.openxmlformats.org/officeDocument/2006/relationships/image" Target="../media/image168.png"/><Relationship Id="rId7" Type="http://schemas.openxmlformats.org/officeDocument/2006/relationships/image" Target="../media/image79.png"/><Relationship Id="rId71" Type="http://schemas.openxmlformats.org/officeDocument/2006/relationships/customXml" Target="../ink/ink112.xml"/><Relationship Id="rId92" Type="http://schemas.openxmlformats.org/officeDocument/2006/relationships/image" Target="../media/image120.png"/><Relationship Id="rId162" Type="http://schemas.openxmlformats.org/officeDocument/2006/relationships/image" Target="../media/image155.png"/><Relationship Id="rId183" Type="http://schemas.openxmlformats.org/officeDocument/2006/relationships/customXml" Target="../ink/ink168.xml"/><Relationship Id="rId213" Type="http://schemas.openxmlformats.org/officeDocument/2006/relationships/customXml" Target="../ink/ink183.xml"/><Relationship Id="rId218" Type="http://schemas.openxmlformats.org/officeDocument/2006/relationships/image" Target="../media/image183.png"/><Relationship Id="rId234" Type="http://schemas.openxmlformats.org/officeDocument/2006/relationships/image" Target="../media/image191.png"/><Relationship Id="rId239" Type="http://schemas.openxmlformats.org/officeDocument/2006/relationships/customXml" Target="../ink/ink196.xml"/><Relationship Id="rId2" Type="http://schemas.openxmlformats.org/officeDocument/2006/relationships/customXml" Target="../ink/ink77.xml"/><Relationship Id="rId29" Type="http://schemas.openxmlformats.org/officeDocument/2006/relationships/image" Target="../media/image90.png"/><Relationship Id="rId250" Type="http://schemas.openxmlformats.org/officeDocument/2006/relationships/image" Target="../media/image199.png"/><Relationship Id="rId255" Type="http://schemas.openxmlformats.org/officeDocument/2006/relationships/customXml" Target="../ink/ink204.xml"/><Relationship Id="rId24" Type="http://schemas.openxmlformats.org/officeDocument/2006/relationships/customXml" Target="../ink/ink88.xml"/><Relationship Id="rId40" Type="http://schemas.openxmlformats.org/officeDocument/2006/relationships/customXml" Target="../ink/ink96.xml"/><Relationship Id="rId45" Type="http://schemas.openxmlformats.org/officeDocument/2006/relationships/image" Target="../media/image97.png"/><Relationship Id="rId66" Type="http://schemas.openxmlformats.org/officeDocument/2006/relationships/image" Target="../media/image107.png"/><Relationship Id="rId87" Type="http://schemas.openxmlformats.org/officeDocument/2006/relationships/customXml" Target="../ink/ink120.xml"/><Relationship Id="rId110" Type="http://schemas.openxmlformats.org/officeDocument/2006/relationships/image" Target="../media/image129.png"/><Relationship Id="rId115" Type="http://schemas.openxmlformats.org/officeDocument/2006/relationships/customXml" Target="../ink/ink134.xml"/><Relationship Id="rId131" Type="http://schemas.openxmlformats.org/officeDocument/2006/relationships/customXml" Target="../ink/ink142.xml"/><Relationship Id="rId136" Type="http://schemas.openxmlformats.org/officeDocument/2006/relationships/image" Target="../media/image142.png"/><Relationship Id="rId157" Type="http://schemas.openxmlformats.org/officeDocument/2006/relationships/customXml" Target="../ink/ink155.xml"/><Relationship Id="rId178" Type="http://schemas.openxmlformats.org/officeDocument/2006/relationships/image" Target="../media/image163.png"/><Relationship Id="rId61" Type="http://schemas.openxmlformats.org/officeDocument/2006/relationships/customXml" Target="../ink/ink107.xml"/><Relationship Id="rId82" Type="http://schemas.openxmlformats.org/officeDocument/2006/relationships/image" Target="../media/image115.png"/><Relationship Id="rId152" Type="http://schemas.openxmlformats.org/officeDocument/2006/relationships/image" Target="../media/image150.png"/><Relationship Id="rId173" Type="http://schemas.openxmlformats.org/officeDocument/2006/relationships/customXml" Target="../ink/ink163.xml"/><Relationship Id="rId194" Type="http://schemas.openxmlformats.org/officeDocument/2006/relationships/image" Target="../media/image171.png"/><Relationship Id="rId199" Type="http://schemas.openxmlformats.org/officeDocument/2006/relationships/customXml" Target="../ink/ink176.xml"/><Relationship Id="rId203" Type="http://schemas.openxmlformats.org/officeDocument/2006/relationships/customXml" Target="../ink/ink178.xml"/><Relationship Id="rId208" Type="http://schemas.openxmlformats.org/officeDocument/2006/relationships/image" Target="../media/image178.png"/><Relationship Id="rId229" Type="http://schemas.openxmlformats.org/officeDocument/2006/relationships/customXml" Target="../ink/ink191.xml"/><Relationship Id="rId19" Type="http://schemas.openxmlformats.org/officeDocument/2006/relationships/image" Target="../media/image85.png"/><Relationship Id="rId224" Type="http://schemas.openxmlformats.org/officeDocument/2006/relationships/image" Target="../media/image186.png"/><Relationship Id="rId240" Type="http://schemas.openxmlformats.org/officeDocument/2006/relationships/image" Target="../media/image194.png"/><Relationship Id="rId245" Type="http://schemas.openxmlformats.org/officeDocument/2006/relationships/customXml" Target="../ink/ink199.xml"/><Relationship Id="rId14" Type="http://schemas.openxmlformats.org/officeDocument/2006/relationships/customXml" Target="../ink/ink83.xml"/><Relationship Id="rId30" Type="http://schemas.openxmlformats.org/officeDocument/2006/relationships/customXml" Target="../ink/ink91.xml"/><Relationship Id="rId35" Type="http://schemas.openxmlformats.org/officeDocument/2006/relationships/image" Target="../media/image92.png"/><Relationship Id="rId56" Type="http://schemas.openxmlformats.org/officeDocument/2006/relationships/customXml" Target="../ink/ink104.xml"/><Relationship Id="rId77" Type="http://schemas.openxmlformats.org/officeDocument/2006/relationships/customXml" Target="../ink/ink115.xml"/><Relationship Id="rId100" Type="http://schemas.openxmlformats.org/officeDocument/2006/relationships/image" Target="../media/image124.png"/><Relationship Id="rId105" Type="http://schemas.openxmlformats.org/officeDocument/2006/relationships/customXml" Target="../ink/ink129.xml"/><Relationship Id="rId126" Type="http://schemas.openxmlformats.org/officeDocument/2006/relationships/image" Target="../media/image137.png"/><Relationship Id="rId147" Type="http://schemas.openxmlformats.org/officeDocument/2006/relationships/customXml" Target="../ink/ink150.xml"/><Relationship Id="rId168" Type="http://schemas.openxmlformats.org/officeDocument/2006/relationships/image" Target="../media/image158.png"/><Relationship Id="rId8" Type="http://schemas.openxmlformats.org/officeDocument/2006/relationships/customXml" Target="../ink/ink80.xml"/><Relationship Id="rId51" Type="http://schemas.openxmlformats.org/officeDocument/2006/relationships/image" Target="../media/image100.png"/><Relationship Id="rId72" Type="http://schemas.openxmlformats.org/officeDocument/2006/relationships/image" Target="../media/image110.png"/><Relationship Id="rId93" Type="http://schemas.openxmlformats.org/officeDocument/2006/relationships/customXml" Target="../ink/ink123.xml"/><Relationship Id="rId98" Type="http://schemas.openxmlformats.org/officeDocument/2006/relationships/image" Target="../media/image123.png"/><Relationship Id="rId121" Type="http://schemas.openxmlformats.org/officeDocument/2006/relationships/customXml" Target="../ink/ink137.xml"/><Relationship Id="rId142" Type="http://schemas.openxmlformats.org/officeDocument/2006/relationships/image" Target="../media/image145.png"/><Relationship Id="rId163" Type="http://schemas.openxmlformats.org/officeDocument/2006/relationships/customXml" Target="../ink/ink158.xml"/><Relationship Id="rId184" Type="http://schemas.openxmlformats.org/officeDocument/2006/relationships/image" Target="../media/image166.png"/><Relationship Id="rId189" Type="http://schemas.openxmlformats.org/officeDocument/2006/relationships/customXml" Target="../ink/ink171.xml"/><Relationship Id="rId219" Type="http://schemas.openxmlformats.org/officeDocument/2006/relationships/customXml" Target="../ink/ink186.xml"/><Relationship Id="rId3" Type="http://schemas.openxmlformats.org/officeDocument/2006/relationships/image" Target="../media/image77.png"/><Relationship Id="rId214" Type="http://schemas.openxmlformats.org/officeDocument/2006/relationships/image" Target="../media/image181.png"/><Relationship Id="rId230" Type="http://schemas.openxmlformats.org/officeDocument/2006/relationships/image" Target="../media/image189.png"/><Relationship Id="rId235" Type="http://schemas.openxmlformats.org/officeDocument/2006/relationships/customXml" Target="../ink/ink194.xml"/><Relationship Id="rId251" Type="http://schemas.openxmlformats.org/officeDocument/2006/relationships/customXml" Target="../ink/ink202.xml"/><Relationship Id="rId256" Type="http://schemas.openxmlformats.org/officeDocument/2006/relationships/image" Target="../media/image202.png"/><Relationship Id="rId25" Type="http://schemas.openxmlformats.org/officeDocument/2006/relationships/image" Target="../media/image88.png"/><Relationship Id="rId46" Type="http://schemas.openxmlformats.org/officeDocument/2006/relationships/customXml" Target="../ink/ink99.xml"/><Relationship Id="rId67" Type="http://schemas.openxmlformats.org/officeDocument/2006/relationships/customXml" Target="../ink/ink110.xml"/><Relationship Id="rId116" Type="http://schemas.openxmlformats.org/officeDocument/2006/relationships/image" Target="../media/image132.png"/><Relationship Id="rId137" Type="http://schemas.openxmlformats.org/officeDocument/2006/relationships/customXml" Target="../ink/ink145.xml"/><Relationship Id="rId158" Type="http://schemas.openxmlformats.org/officeDocument/2006/relationships/image" Target="../media/image153.png"/><Relationship Id="rId20" Type="http://schemas.openxmlformats.org/officeDocument/2006/relationships/customXml" Target="../ink/ink86.xml"/><Relationship Id="rId41" Type="http://schemas.openxmlformats.org/officeDocument/2006/relationships/image" Target="../media/image95.png"/><Relationship Id="rId62" Type="http://schemas.openxmlformats.org/officeDocument/2006/relationships/image" Target="../media/image105.png"/><Relationship Id="rId83" Type="http://schemas.openxmlformats.org/officeDocument/2006/relationships/customXml" Target="../ink/ink118.xml"/><Relationship Id="rId88" Type="http://schemas.openxmlformats.org/officeDocument/2006/relationships/image" Target="../media/image118.png"/><Relationship Id="rId111" Type="http://schemas.openxmlformats.org/officeDocument/2006/relationships/customXml" Target="../ink/ink132.xml"/><Relationship Id="rId132" Type="http://schemas.openxmlformats.org/officeDocument/2006/relationships/image" Target="../media/image140.png"/><Relationship Id="rId153" Type="http://schemas.openxmlformats.org/officeDocument/2006/relationships/customXml" Target="../ink/ink153.xml"/><Relationship Id="rId174" Type="http://schemas.openxmlformats.org/officeDocument/2006/relationships/image" Target="../media/image161.png"/><Relationship Id="rId179" Type="http://schemas.openxmlformats.org/officeDocument/2006/relationships/customXml" Target="../ink/ink166.xml"/><Relationship Id="rId195" Type="http://schemas.openxmlformats.org/officeDocument/2006/relationships/customXml" Target="../ink/ink174.xml"/><Relationship Id="rId209" Type="http://schemas.openxmlformats.org/officeDocument/2006/relationships/customXml" Target="../ink/ink181.xml"/><Relationship Id="rId190" Type="http://schemas.openxmlformats.org/officeDocument/2006/relationships/image" Target="../media/image169.png"/><Relationship Id="rId204" Type="http://schemas.openxmlformats.org/officeDocument/2006/relationships/image" Target="../media/image176.png"/><Relationship Id="rId220" Type="http://schemas.openxmlformats.org/officeDocument/2006/relationships/image" Target="../media/image184.png"/><Relationship Id="rId225" Type="http://schemas.openxmlformats.org/officeDocument/2006/relationships/customXml" Target="../ink/ink189.xml"/><Relationship Id="rId241" Type="http://schemas.openxmlformats.org/officeDocument/2006/relationships/customXml" Target="../ink/ink197.xml"/><Relationship Id="rId246" Type="http://schemas.openxmlformats.org/officeDocument/2006/relationships/image" Target="../media/image197.png"/><Relationship Id="rId15" Type="http://schemas.openxmlformats.org/officeDocument/2006/relationships/image" Target="../media/image83.png"/><Relationship Id="rId36" Type="http://schemas.openxmlformats.org/officeDocument/2006/relationships/customXml" Target="../ink/ink94.xml"/><Relationship Id="rId57" Type="http://schemas.openxmlformats.org/officeDocument/2006/relationships/image" Target="../media/image103.png"/><Relationship Id="rId106" Type="http://schemas.openxmlformats.org/officeDocument/2006/relationships/image" Target="../media/image127.png"/><Relationship Id="rId127" Type="http://schemas.openxmlformats.org/officeDocument/2006/relationships/customXml" Target="../ink/ink140.xml"/><Relationship Id="rId10" Type="http://schemas.openxmlformats.org/officeDocument/2006/relationships/customXml" Target="../ink/ink81.xml"/><Relationship Id="rId31" Type="http://schemas.openxmlformats.org/officeDocument/2006/relationships/image" Target="../media/image63.png"/><Relationship Id="rId52" Type="http://schemas.openxmlformats.org/officeDocument/2006/relationships/customXml" Target="../ink/ink102.xml"/><Relationship Id="rId73" Type="http://schemas.openxmlformats.org/officeDocument/2006/relationships/customXml" Target="../ink/ink113.xml"/><Relationship Id="rId78" Type="http://schemas.openxmlformats.org/officeDocument/2006/relationships/image" Target="../media/image113.png"/><Relationship Id="rId94" Type="http://schemas.openxmlformats.org/officeDocument/2006/relationships/image" Target="../media/image121.png"/><Relationship Id="rId99" Type="http://schemas.openxmlformats.org/officeDocument/2006/relationships/customXml" Target="../ink/ink126.xml"/><Relationship Id="rId101" Type="http://schemas.openxmlformats.org/officeDocument/2006/relationships/customXml" Target="../ink/ink127.xml"/><Relationship Id="rId122" Type="http://schemas.openxmlformats.org/officeDocument/2006/relationships/image" Target="../media/image135.png"/><Relationship Id="rId143" Type="http://schemas.openxmlformats.org/officeDocument/2006/relationships/customXml" Target="../ink/ink148.xml"/><Relationship Id="rId148" Type="http://schemas.openxmlformats.org/officeDocument/2006/relationships/image" Target="../media/image148.png"/><Relationship Id="rId164" Type="http://schemas.openxmlformats.org/officeDocument/2006/relationships/image" Target="../media/image156.png"/><Relationship Id="rId169" Type="http://schemas.openxmlformats.org/officeDocument/2006/relationships/customXml" Target="../ink/ink161.xml"/><Relationship Id="rId185" Type="http://schemas.openxmlformats.org/officeDocument/2006/relationships/customXml" Target="../ink/ink169.xml"/><Relationship Id="rId4" Type="http://schemas.openxmlformats.org/officeDocument/2006/relationships/customXml" Target="../ink/ink78.xml"/><Relationship Id="rId9" Type="http://schemas.openxmlformats.org/officeDocument/2006/relationships/image" Target="../media/image80.png"/><Relationship Id="rId180" Type="http://schemas.openxmlformats.org/officeDocument/2006/relationships/image" Target="../media/image164.png"/><Relationship Id="rId210" Type="http://schemas.openxmlformats.org/officeDocument/2006/relationships/image" Target="../media/image179.png"/><Relationship Id="rId215" Type="http://schemas.openxmlformats.org/officeDocument/2006/relationships/customXml" Target="../ink/ink184.xml"/><Relationship Id="rId236" Type="http://schemas.openxmlformats.org/officeDocument/2006/relationships/image" Target="../media/image192.png"/><Relationship Id="rId257" Type="http://schemas.openxmlformats.org/officeDocument/2006/relationships/customXml" Target="../ink/ink205.xml"/><Relationship Id="rId26" Type="http://schemas.openxmlformats.org/officeDocument/2006/relationships/customXml" Target="../ink/ink89.xml"/><Relationship Id="rId231" Type="http://schemas.openxmlformats.org/officeDocument/2006/relationships/customXml" Target="../ink/ink192.xml"/><Relationship Id="rId252" Type="http://schemas.openxmlformats.org/officeDocument/2006/relationships/image" Target="../media/image200.png"/><Relationship Id="rId47" Type="http://schemas.openxmlformats.org/officeDocument/2006/relationships/image" Target="../media/image98.png"/><Relationship Id="rId68" Type="http://schemas.openxmlformats.org/officeDocument/2006/relationships/image" Target="../media/image108.png"/><Relationship Id="rId89" Type="http://schemas.openxmlformats.org/officeDocument/2006/relationships/customXml" Target="../ink/ink121.xml"/><Relationship Id="rId112" Type="http://schemas.openxmlformats.org/officeDocument/2006/relationships/image" Target="../media/image130.png"/><Relationship Id="rId133" Type="http://schemas.openxmlformats.org/officeDocument/2006/relationships/customXml" Target="../ink/ink143.xml"/><Relationship Id="rId154" Type="http://schemas.openxmlformats.org/officeDocument/2006/relationships/image" Target="../media/image151.png"/><Relationship Id="rId175" Type="http://schemas.openxmlformats.org/officeDocument/2006/relationships/customXml" Target="../ink/ink164.xml"/><Relationship Id="rId196" Type="http://schemas.openxmlformats.org/officeDocument/2006/relationships/image" Target="../media/image172.png"/><Relationship Id="rId200" Type="http://schemas.openxmlformats.org/officeDocument/2006/relationships/image" Target="../media/image174.png"/><Relationship Id="rId16" Type="http://schemas.openxmlformats.org/officeDocument/2006/relationships/customXml" Target="../ink/ink84.xml"/><Relationship Id="rId221" Type="http://schemas.openxmlformats.org/officeDocument/2006/relationships/customXml" Target="../ink/ink187.xml"/><Relationship Id="rId242" Type="http://schemas.openxmlformats.org/officeDocument/2006/relationships/image" Target="../media/image195.png"/><Relationship Id="rId37" Type="http://schemas.openxmlformats.org/officeDocument/2006/relationships/image" Target="../media/image93.png"/><Relationship Id="rId58" Type="http://schemas.openxmlformats.org/officeDocument/2006/relationships/customXml" Target="../ink/ink105.xml"/><Relationship Id="rId79" Type="http://schemas.openxmlformats.org/officeDocument/2006/relationships/customXml" Target="../ink/ink116.xml"/><Relationship Id="rId102" Type="http://schemas.openxmlformats.org/officeDocument/2006/relationships/image" Target="../media/image125.png"/><Relationship Id="rId123" Type="http://schemas.openxmlformats.org/officeDocument/2006/relationships/customXml" Target="../ink/ink138.xml"/><Relationship Id="rId144" Type="http://schemas.openxmlformats.org/officeDocument/2006/relationships/image" Target="../media/image146.png"/><Relationship Id="rId90" Type="http://schemas.openxmlformats.org/officeDocument/2006/relationships/image" Target="../media/image119.png"/><Relationship Id="rId165" Type="http://schemas.openxmlformats.org/officeDocument/2006/relationships/customXml" Target="../ink/ink159.xml"/><Relationship Id="rId186" Type="http://schemas.openxmlformats.org/officeDocument/2006/relationships/image" Target="../media/image167.png"/><Relationship Id="rId211" Type="http://schemas.openxmlformats.org/officeDocument/2006/relationships/customXml" Target="../ink/ink182.xml"/><Relationship Id="rId232" Type="http://schemas.openxmlformats.org/officeDocument/2006/relationships/image" Target="../media/image190.png"/><Relationship Id="rId253" Type="http://schemas.openxmlformats.org/officeDocument/2006/relationships/customXml" Target="../ink/ink203.xml"/><Relationship Id="rId27" Type="http://schemas.openxmlformats.org/officeDocument/2006/relationships/image" Target="../media/image89.png"/><Relationship Id="rId48" Type="http://schemas.openxmlformats.org/officeDocument/2006/relationships/customXml" Target="../ink/ink100.xml"/><Relationship Id="rId69" Type="http://schemas.openxmlformats.org/officeDocument/2006/relationships/customXml" Target="../ink/ink111.xml"/><Relationship Id="rId113" Type="http://schemas.openxmlformats.org/officeDocument/2006/relationships/customXml" Target="../ink/ink133.xml"/><Relationship Id="rId134" Type="http://schemas.openxmlformats.org/officeDocument/2006/relationships/image" Target="../media/image141.png"/><Relationship Id="rId80" Type="http://schemas.openxmlformats.org/officeDocument/2006/relationships/image" Target="../media/image114.png"/><Relationship Id="rId155" Type="http://schemas.openxmlformats.org/officeDocument/2006/relationships/customXml" Target="../ink/ink154.xml"/><Relationship Id="rId176" Type="http://schemas.openxmlformats.org/officeDocument/2006/relationships/image" Target="../media/image162.png"/><Relationship Id="rId197" Type="http://schemas.openxmlformats.org/officeDocument/2006/relationships/customXml" Target="../ink/ink175.xml"/><Relationship Id="rId201" Type="http://schemas.openxmlformats.org/officeDocument/2006/relationships/customXml" Target="../ink/ink177.xml"/><Relationship Id="rId222" Type="http://schemas.openxmlformats.org/officeDocument/2006/relationships/image" Target="../media/image185.png"/><Relationship Id="rId243" Type="http://schemas.openxmlformats.org/officeDocument/2006/relationships/customXml" Target="../ink/ink198.xml"/><Relationship Id="rId17" Type="http://schemas.openxmlformats.org/officeDocument/2006/relationships/image" Target="../media/image84.png"/><Relationship Id="rId38" Type="http://schemas.openxmlformats.org/officeDocument/2006/relationships/customXml" Target="../ink/ink95.xml"/><Relationship Id="rId59" Type="http://schemas.openxmlformats.org/officeDocument/2006/relationships/image" Target="../media/image104.png"/><Relationship Id="rId103" Type="http://schemas.openxmlformats.org/officeDocument/2006/relationships/customXml" Target="../ink/ink128.xml"/><Relationship Id="rId124" Type="http://schemas.openxmlformats.org/officeDocument/2006/relationships/image" Target="../media/image136.png"/><Relationship Id="rId70" Type="http://schemas.openxmlformats.org/officeDocument/2006/relationships/image" Target="../media/image109.png"/><Relationship Id="rId91" Type="http://schemas.openxmlformats.org/officeDocument/2006/relationships/customXml" Target="../ink/ink122.xml"/><Relationship Id="rId145" Type="http://schemas.openxmlformats.org/officeDocument/2006/relationships/customXml" Target="../ink/ink149.xml"/><Relationship Id="rId166" Type="http://schemas.openxmlformats.org/officeDocument/2006/relationships/image" Target="../media/image157.png"/><Relationship Id="rId187" Type="http://schemas.openxmlformats.org/officeDocument/2006/relationships/customXml" Target="../ink/ink170.xml"/></Relationships>
</file>

<file path=ppt/slides/_rels/slide3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88.png"/><Relationship Id="rId21" Type="http://schemas.openxmlformats.org/officeDocument/2006/relationships/image" Target="../media/image2241.png"/><Relationship Id="rId42" Type="http://schemas.openxmlformats.org/officeDocument/2006/relationships/customXml" Target="../ink/ink2321.xml"/><Relationship Id="rId63" Type="http://schemas.openxmlformats.org/officeDocument/2006/relationships/image" Target="../media/image2262.png"/><Relationship Id="rId84" Type="http://schemas.openxmlformats.org/officeDocument/2006/relationships/customXml" Target="../ink/ink2342.xml"/><Relationship Id="rId138" Type="http://schemas.openxmlformats.org/officeDocument/2006/relationships/customXml" Target="../ink/ink2370.xml"/><Relationship Id="rId159" Type="http://schemas.openxmlformats.org/officeDocument/2006/relationships/image" Target="../media/image2309.png"/><Relationship Id="rId170" Type="http://schemas.openxmlformats.org/officeDocument/2006/relationships/customXml" Target="../ink/ink2386.xml"/><Relationship Id="rId191" Type="http://schemas.openxmlformats.org/officeDocument/2006/relationships/image" Target="../media/image2325.png"/><Relationship Id="rId205" Type="http://schemas.openxmlformats.org/officeDocument/2006/relationships/image" Target="../media/image2332.png"/><Relationship Id="rId226" Type="http://schemas.openxmlformats.org/officeDocument/2006/relationships/customXml" Target="../ink/ink2414.xml"/><Relationship Id="rId247" Type="http://schemas.openxmlformats.org/officeDocument/2006/relationships/image" Target="../media/image2353.png"/><Relationship Id="rId107" Type="http://schemas.openxmlformats.org/officeDocument/2006/relationships/image" Target="../media/image2283.png"/><Relationship Id="rId268" Type="http://schemas.openxmlformats.org/officeDocument/2006/relationships/customXml" Target="../ink/ink2435.xml"/><Relationship Id="rId11" Type="http://schemas.openxmlformats.org/officeDocument/2006/relationships/image" Target="../media/image2236.png"/><Relationship Id="rId32" Type="http://schemas.openxmlformats.org/officeDocument/2006/relationships/customXml" Target="../ink/ink2316.xml"/><Relationship Id="rId53" Type="http://schemas.openxmlformats.org/officeDocument/2006/relationships/image" Target="../media/image2257.png"/><Relationship Id="rId74" Type="http://schemas.openxmlformats.org/officeDocument/2006/relationships/customXml" Target="../ink/ink2337.xml"/><Relationship Id="rId128" Type="http://schemas.openxmlformats.org/officeDocument/2006/relationships/customXml" Target="../ink/ink2365.xml"/><Relationship Id="rId149" Type="http://schemas.openxmlformats.org/officeDocument/2006/relationships/image" Target="../media/image2304.png"/><Relationship Id="rId5" Type="http://schemas.openxmlformats.org/officeDocument/2006/relationships/image" Target="../media/image2233.png"/><Relationship Id="rId95" Type="http://schemas.openxmlformats.org/officeDocument/2006/relationships/image" Target="../media/image2278.png"/><Relationship Id="rId160" Type="http://schemas.openxmlformats.org/officeDocument/2006/relationships/customXml" Target="../ink/ink2381.xml"/><Relationship Id="rId181" Type="http://schemas.openxmlformats.org/officeDocument/2006/relationships/image" Target="../media/image2320.png"/><Relationship Id="rId216" Type="http://schemas.openxmlformats.org/officeDocument/2006/relationships/customXml" Target="../ink/ink2409.xml"/><Relationship Id="rId237" Type="http://schemas.openxmlformats.org/officeDocument/2006/relationships/image" Target="../media/image2348.png"/><Relationship Id="rId258" Type="http://schemas.openxmlformats.org/officeDocument/2006/relationships/customXml" Target="../ink/ink2430.xml"/><Relationship Id="rId22" Type="http://schemas.openxmlformats.org/officeDocument/2006/relationships/customXml" Target="../ink/ink2311.xml"/><Relationship Id="rId43" Type="http://schemas.openxmlformats.org/officeDocument/2006/relationships/image" Target="../media/image2252.png"/><Relationship Id="rId64" Type="http://schemas.openxmlformats.org/officeDocument/2006/relationships/customXml" Target="../ink/ink2332.xml"/><Relationship Id="rId118" Type="http://schemas.openxmlformats.org/officeDocument/2006/relationships/customXml" Target="../ink/ink2360.xml"/><Relationship Id="rId139" Type="http://schemas.openxmlformats.org/officeDocument/2006/relationships/image" Target="../media/image2299.png"/><Relationship Id="rId85" Type="http://schemas.openxmlformats.org/officeDocument/2006/relationships/image" Target="../media/image2273.png"/><Relationship Id="rId150" Type="http://schemas.openxmlformats.org/officeDocument/2006/relationships/customXml" Target="../ink/ink2376.xml"/><Relationship Id="rId171" Type="http://schemas.openxmlformats.org/officeDocument/2006/relationships/image" Target="../media/image2315.png"/><Relationship Id="rId192" Type="http://schemas.openxmlformats.org/officeDocument/2006/relationships/customXml" Target="../ink/ink2397.xml"/><Relationship Id="rId206" Type="http://schemas.openxmlformats.org/officeDocument/2006/relationships/customXml" Target="../ink/ink2404.xml"/><Relationship Id="rId227" Type="http://schemas.openxmlformats.org/officeDocument/2006/relationships/image" Target="../media/image2343.png"/><Relationship Id="rId248" Type="http://schemas.openxmlformats.org/officeDocument/2006/relationships/customXml" Target="../ink/ink2425.xml"/><Relationship Id="rId269" Type="http://schemas.openxmlformats.org/officeDocument/2006/relationships/image" Target="../media/image2364.png"/><Relationship Id="rId12" Type="http://schemas.openxmlformats.org/officeDocument/2006/relationships/customXml" Target="../ink/ink2306.xml"/><Relationship Id="rId33" Type="http://schemas.openxmlformats.org/officeDocument/2006/relationships/image" Target="../media/image2247.png"/><Relationship Id="rId108" Type="http://schemas.openxmlformats.org/officeDocument/2006/relationships/customXml" Target="../ink/ink2355.xml"/><Relationship Id="rId129" Type="http://schemas.openxmlformats.org/officeDocument/2006/relationships/image" Target="../media/image2294.png"/><Relationship Id="rId54" Type="http://schemas.openxmlformats.org/officeDocument/2006/relationships/customXml" Target="../ink/ink2327.xml"/><Relationship Id="rId75" Type="http://schemas.openxmlformats.org/officeDocument/2006/relationships/image" Target="../media/image2268.png"/><Relationship Id="rId96" Type="http://schemas.openxmlformats.org/officeDocument/2006/relationships/customXml" Target="../ink/ink2348.xml"/><Relationship Id="rId140" Type="http://schemas.openxmlformats.org/officeDocument/2006/relationships/customXml" Target="../ink/ink2371.xml"/><Relationship Id="rId161" Type="http://schemas.openxmlformats.org/officeDocument/2006/relationships/image" Target="../media/image2310.png"/><Relationship Id="rId182" Type="http://schemas.openxmlformats.org/officeDocument/2006/relationships/customXml" Target="../ink/ink2392.xml"/><Relationship Id="rId217" Type="http://schemas.openxmlformats.org/officeDocument/2006/relationships/image" Target="../media/image2338.png"/><Relationship Id="rId6" Type="http://schemas.openxmlformats.org/officeDocument/2006/relationships/customXml" Target="../ink/ink2303.xml"/><Relationship Id="rId238" Type="http://schemas.openxmlformats.org/officeDocument/2006/relationships/customXml" Target="../ink/ink2420.xml"/><Relationship Id="rId259" Type="http://schemas.openxmlformats.org/officeDocument/2006/relationships/image" Target="../media/image2359.png"/><Relationship Id="rId23" Type="http://schemas.openxmlformats.org/officeDocument/2006/relationships/image" Target="../media/image2242.png"/><Relationship Id="rId119" Type="http://schemas.openxmlformats.org/officeDocument/2006/relationships/image" Target="../media/image2289.png"/><Relationship Id="rId270" Type="http://schemas.openxmlformats.org/officeDocument/2006/relationships/customXml" Target="../ink/ink2436.xml"/><Relationship Id="rId44" Type="http://schemas.openxmlformats.org/officeDocument/2006/relationships/customXml" Target="../ink/ink2322.xml"/><Relationship Id="rId60" Type="http://schemas.openxmlformats.org/officeDocument/2006/relationships/customXml" Target="../ink/ink2330.xml"/><Relationship Id="rId65" Type="http://schemas.openxmlformats.org/officeDocument/2006/relationships/image" Target="../media/image2263.png"/><Relationship Id="rId81" Type="http://schemas.openxmlformats.org/officeDocument/2006/relationships/image" Target="../media/image2271.png"/><Relationship Id="rId86" Type="http://schemas.openxmlformats.org/officeDocument/2006/relationships/customXml" Target="../ink/ink2343.xml"/><Relationship Id="rId130" Type="http://schemas.openxmlformats.org/officeDocument/2006/relationships/customXml" Target="../ink/ink2366.xml"/><Relationship Id="rId135" Type="http://schemas.openxmlformats.org/officeDocument/2006/relationships/image" Target="../media/image2297.png"/><Relationship Id="rId151" Type="http://schemas.openxmlformats.org/officeDocument/2006/relationships/image" Target="../media/image2305.png"/><Relationship Id="rId156" Type="http://schemas.openxmlformats.org/officeDocument/2006/relationships/customXml" Target="../ink/ink2379.xml"/><Relationship Id="rId177" Type="http://schemas.openxmlformats.org/officeDocument/2006/relationships/image" Target="../media/image2318.png"/><Relationship Id="rId198" Type="http://schemas.openxmlformats.org/officeDocument/2006/relationships/customXml" Target="../ink/ink2400.xml"/><Relationship Id="rId172" Type="http://schemas.openxmlformats.org/officeDocument/2006/relationships/customXml" Target="../ink/ink2387.xml"/><Relationship Id="rId193" Type="http://schemas.openxmlformats.org/officeDocument/2006/relationships/image" Target="../media/image2326.png"/><Relationship Id="rId202" Type="http://schemas.openxmlformats.org/officeDocument/2006/relationships/customXml" Target="../ink/ink2402.xml"/><Relationship Id="rId207" Type="http://schemas.openxmlformats.org/officeDocument/2006/relationships/image" Target="../media/image2333.png"/><Relationship Id="rId223" Type="http://schemas.openxmlformats.org/officeDocument/2006/relationships/image" Target="../media/image2341.png"/><Relationship Id="rId228" Type="http://schemas.openxmlformats.org/officeDocument/2006/relationships/customXml" Target="../ink/ink2415.xml"/><Relationship Id="rId244" Type="http://schemas.openxmlformats.org/officeDocument/2006/relationships/customXml" Target="../ink/ink2423.xml"/><Relationship Id="rId249" Type="http://schemas.openxmlformats.org/officeDocument/2006/relationships/image" Target="../media/image2354.png"/><Relationship Id="rId13" Type="http://schemas.openxmlformats.org/officeDocument/2006/relationships/image" Target="../media/image2237.png"/><Relationship Id="rId18" Type="http://schemas.openxmlformats.org/officeDocument/2006/relationships/customXml" Target="../ink/ink2309.xml"/><Relationship Id="rId39" Type="http://schemas.openxmlformats.org/officeDocument/2006/relationships/image" Target="../media/image2250.png"/><Relationship Id="rId109" Type="http://schemas.openxmlformats.org/officeDocument/2006/relationships/image" Target="../media/image2284.png"/><Relationship Id="rId260" Type="http://schemas.openxmlformats.org/officeDocument/2006/relationships/customXml" Target="../ink/ink2431.xml"/><Relationship Id="rId265" Type="http://schemas.openxmlformats.org/officeDocument/2006/relationships/image" Target="../media/image2362.png"/><Relationship Id="rId34" Type="http://schemas.openxmlformats.org/officeDocument/2006/relationships/customXml" Target="../ink/ink2317.xml"/><Relationship Id="rId50" Type="http://schemas.openxmlformats.org/officeDocument/2006/relationships/customXml" Target="../ink/ink2325.xml"/><Relationship Id="rId55" Type="http://schemas.openxmlformats.org/officeDocument/2006/relationships/image" Target="../media/image2258.png"/><Relationship Id="rId76" Type="http://schemas.openxmlformats.org/officeDocument/2006/relationships/customXml" Target="../ink/ink2338.xml"/><Relationship Id="rId97" Type="http://schemas.openxmlformats.org/officeDocument/2006/relationships/customXml" Target="../ink/ink2349.xml"/><Relationship Id="rId104" Type="http://schemas.openxmlformats.org/officeDocument/2006/relationships/customXml" Target="../ink/ink2353.xml"/><Relationship Id="rId120" Type="http://schemas.openxmlformats.org/officeDocument/2006/relationships/customXml" Target="../ink/ink2361.xml"/><Relationship Id="rId125" Type="http://schemas.openxmlformats.org/officeDocument/2006/relationships/image" Target="../media/image2292.png"/><Relationship Id="rId141" Type="http://schemas.openxmlformats.org/officeDocument/2006/relationships/image" Target="../media/image2300.png"/><Relationship Id="rId146" Type="http://schemas.openxmlformats.org/officeDocument/2006/relationships/customXml" Target="../ink/ink2374.xml"/><Relationship Id="rId167" Type="http://schemas.openxmlformats.org/officeDocument/2006/relationships/image" Target="../media/image2313.png"/><Relationship Id="rId188" Type="http://schemas.openxmlformats.org/officeDocument/2006/relationships/customXml" Target="../ink/ink2395.xml"/><Relationship Id="rId7" Type="http://schemas.openxmlformats.org/officeDocument/2006/relationships/image" Target="../media/image2234.png"/><Relationship Id="rId71" Type="http://schemas.openxmlformats.org/officeDocument/2006/relationships/image" Target="../media/image2266.png"/><Relationship Id="rId92" Type="http://schemas.openxmlformats.org/officeDocument/2006/relationships/customXml" Target="../ink/ink2346.xml"/><Relationship Id="rId162" Type="http://schemas.openxmlformats.org/officeDocument/2006/relationships/customXml" Target="../ink/ink2382.xml"/><Relationship Id="rId183" Type="http://schemas.openxmlformats.org/officeDocument/2006/relationships/image" Target="../media/image2321.png"/><Relationship Id="rId213" Type="http://schemas.openxmlformats.org/officeDocument/2006/relationships/image" Target="../media/image2336.png"/><Relationship Id="rId218" Type="http://schemas.openxmlformats.org/officeDocument/2006/relationships/customXml" Target="../ink/ink2410.xml"/><Relationship Id="rId234" Type="http://schemas.openxmlformats.org/officeDocument/2006/relationships/customXml" Target="../ink/ink2418.xml"/><Relationship Id="rId239" Type="http://schemas.openxmlformats.org/officeDocument/2006/relationships/image" Target="../media/image2349.png"/><Relationship Id="rId2" Type="http://schemas.openxmlformats.org/officeDocument/2006/relationships/customXml" Target="../ink/ink2301.xml"/><Relationship Id="rId29" Type="http://schemas.openxmlformats.org/officeDocument/2006/relationships/image" Target="../media/image2245.png"/><Relationship Id="rId250" Type="http://schemas.openxmlformats.org/officeDocument/2006/relationships/customXml" Target="../ink/ink2426.xml"/><Relationship Id="rId255" Type="http://schemas.openxmlformats.org/officeDocument/2006/relationships/image" Target="../media/image2357.png"/><Relationship Id="rId271" Type="http://schemas.openxmlformats.org/officeDocument/2006/relationships/image" Target="../media/image2365.png"/><Relationship Id="rId24" Type="http://schemas.openxmlformats.org/officeDocument/2006/relationships/customXml" Target="../ink/ink2312.xml"/><Relationship Id="rId40" Type="http://schemas.openxmlformats.org/officeDocument/2006/relationships/customXml" Target="../ink/ink2320.xml"/><Relationship Id="rId45" Type="http://schemas.openxmlformats.org/officeDocument/2006/relationships/image" Target="../media/image2253.png"/><Relationship Id="rId66" Type="http://schemas.openxmlformats.org/officeDocument/2006/relationships/customXml" Target="../ink/ink2333.xml"/><Relationship Id="rId87" Type="http://schemas.openxmlformats.org/officeDocument/2006/relationships/image" Target="../media/image2274.png"/><Relationship Id="rId110" Type="http://schemas.openxmlformats.org/officeDocument/2006/relationships/customXml" Target="../ink/ink2356.xml"/><Relationship Id="rId115" Type="http://schemas.openxmlformats.org/officeDocument/2006/relationships/image" Target="../media/image2287.png"/><Relationship Id="rId131" Type="http://schemas.openxmlformats.org/officeDocument/2006/relationships/image" Target="../media/image2295.png"/><Relationship Id="rId136" Type="http://schemas.openxmlformats.org/officeDocument/2006/relationships/customXml" Target="../ink/ink2369.xml"/><Relationship Id="rId157" Type="http://schemas.openxmlformats.org/officeDocument/2006/relationships/image" Target="../media/image2308.png"/><Relationship Id="rId178" Type="http://schemas.openxmlformats.org/officeDocument/2006/relationships/customXml" Target="../ink/ink2390.xml"/><Relationship Id="rId61" Type="http://schemas.openxmlformats.org/officeDocument/2006/relationships/image" Target="../media/image2261.png"/><Relationship Id="rId82" Type="http://schemas.openxmlformats.org/officeDocument/2006/relationships/customXml" Target="../ink/ink2341.xml"/><Relationship Id="rId152" Type="http://schemas.openxmlformats.org/officeDocument/2006/relationships/customXml" Target="../ink/ink2377.xml"/><Relationship Id="rId173" Type="http://schemas.openxmlformats.org/officeDocument/2006/relationships/image" Target="../media/image2316.png"/><Relationship Id="rId194" Type="http://schemas.openxmlformats.org/officeDocument/2006/relationships/customXml" Target="../ink/ink2398.xml"/><Relationship Id="rId199" Type="http://schemas.openxmlformats.org/officeDocument/2006/relationships/image" Target="../media/image2329.png"/><Relationship Id="rId203" Type="http://schemas.openxmlformats.org/officeDocument/2006/relationships/image" Target="../media/image2331.png"/><Relationship Id="rId208" Type="http://schemas.openxmlformats.org/officeDocument/2006/relationships/customXml" Target="../ink/ink2405.xml"/><Relationship Id="rId229" Type="http://schemas.openxmlformats.org/officeDocument/2006/relationships/image" Target="../media/image2344.png"/><Relationship Id="rId19" Type="http://schemas.openxmlformats.org/officeDocument/2006/relationships/image" Target="../media/image2240.png"/><Relationship Id="rId224" Type="http://schemas.openxmlformats.org/officeDocument/2006/relationships/customXml" Target="../ink/ink2413.xml"/><Relationship Id="rId240" Type="http://schemas.openxmlformats.org/officeDocument/2006/relationships/customXml" Target="../ink/ink2421.xml"/><Relationship Id="rId245" Type="http://schemas.openxmlformats.org/officeDocument/2006/relationships/image" Target="../media/image2352.png"/><Relationship Id="rId261" Type="http://schemas.openxmlformats.org/officeDocument/2006/relationships/image" Target="../media/image2360.png"/><Relationship Id="rId266" Type="http://schemas.openxmlformats.org/officeDocument/2006/relationships/customXml" Target="../ink/ink2434.xml"/><Relationship Id="rId14" Type="http://schemas.openxmlformats.org/officeDocument/2006/relationships/customXml" Target="../ink/ink2307.xml"/><Relationship Id="rId30" Type="http://schemas.openxmlformats.org/officeDocument/2006/relationships/customXml" Target="../ink/ink2315.xml"/><Relationship Id="rId35" Type="http://schemas.openxmlformats.org/officeDocument/2006/relationships/image" Target="../media/image2248.png"/><Relationship Id="rId56" Type="http://schemas.openxmlformats.org/officeDocument/2006/relationships/customXml" Target="../ink/ink2328.xml"/><Relationship Id="rId77" Type="http://schemas.openxmlformats.org/officeDocument/2006/relationships/image" Target="../media/image2269.png"/><Relationship Id="rId100" Type="http://schemas.openxmlformats.org/officeDocument/2006/relationships/customXml" Target="../ink/ink2351.xml"/><Relationship Id="rId105" Type="http://schemas.openxmlformats.org/officeDocument/2006/relationships/image" Target="../media/image2282.png"/><Relationship Id="rId126" Type="http://schemas.openxmlformats.org/officeDocument/2006/relationships/customXml" Target="../ink/ink2364.xml"/><Relationship Id="rId147" Type="http://schemas.openxmlformats.org/officeDocument/2006/relationships/image" Target="../media/image2303.png"/><Relationship Id="rId168" Type="http://schemas.openxmlformats.org/officeDocument/2006/relationships/customXml" Target="../ink/ink2385.xml"/><Relationship Id="rId8" Type="http://schemas.openxmlformats.org/officeDocument/2006/relationships/customXml" Target="../ink/ink2304.xml"/><Relationship Id="rId51" Type="http://schemas.openxmlformats.org/officeDocument/2006/relationships/image" Target="../media/image2256.png"/><Relationship Id="rId72" Type="http://schemas.openxmlformats.org/officeDocument/2006/relationships/customXml" Target="../ink/ink2336.xml"/><Relationship Id="rId93" Type="http://schemas.openxmlformats.org/officeDocument/2006/relationships/image" Target="../media/image2277.png"/><Relationship Id="rId98" Type="http://schemas.openxmlformats.org/officeDocument/2006/relationships/customXml" Target="../ink/ink2350.xml"/><Relationship Id="rId121" Type="http://schemas.openxmlformats.org/officeDocument/2006/relationships/image" Target="../media/image2290.png"/><Relationship Id="rId142" Type="http://schemas.openxmlformats.org/officeDocument/2006/relationships/customXml" Target="../ink/ink2372.xml"/><Relationship Id="rId163" Type="http://schemas.openxmlformats.org/officeDocument/2006/relationships/image" Target="../media/image2311.png"/><Relationship Id="rId184" Type="http://schemas.openxmlformats.org/officeDocument/2006/relationships/customXml" Target="../ink/ink2393.xml"/><Relationship Id="rId189" Type="http://schemas.openxmlformats.org/officeDocument/2006/relationships/image" Target="../media/image2324.png"/><Relationship Id="rId219" Type="http://schemas.openxmlformats.org/officeDocument/2006/relationships/image" Target="../media/image2339.png"/><Relationship Id="rId3" Type="http://schemas.openxmlformats.org/officeDocument/2006/relationships/image" Target="../media/image2232.png"/><Relationship Id="rId214" Type="http://schemas.openxmlformats.org/officeDocument/2006/relationships/customXml" Target="../ink/ink2408.xml"/><Relationship Id="rId230" Type="http://schemas.openxmlformats.org/officeDocument/2006/relationships/customXml" Target="../ink/ink2416.xml"/><Relationship Id="rId235" Type="http://schemas.openxmlformats.org/officeDocument/2006/relationships/image" Target="../media/image2347.png"/><Relationship Id="rId251" Type="http://schemas.openxmlformats.org/officeDocument/2006/relationships/image" Target="../media/image2355.png"/><Relationship Id="rId256" Type="http://schemas.openxmlformats.org/officeDocument/2006/relationships/customXml" Target="../ink/ink2429.xml"/><Relationship Id="rId25" Type="http://schemas.openxmlformats.org/officeDocument/2006/relationships/image" Target="../media/image2243.png"/><Relationship Id="rId46" Type="http://schemas.openxmlformats.org/officeDocument/2006/relationships/customXml" Target="../ink/ink2323.xml"/><Relationship Id="rId67" Type="http://schemas.openxmlformats.org/officeDocument/2006/relationships/image" Target="../media/image2264.png"/><Relationship Id="rId116" Type="http://schemas.openxmlformats.org/officeDocument/2006/relationships/customXml" Target="../ink/ink2359.xml"/><Relationship Id="rId137" Type="http://schemas.openxmlformats.org/officeDocument/2006/relationships/image" Target="../media/image2298.png"/><Relationship Id="rId158" Type="http://schemas.openxmlformats.org/officeDocument/2006/relationships/customXml" Target="../ink/ink2380.xml"/><Relationship Id="rId20" Type="http://schemas.openxmlformats.org/officeDocument/2006/relationships/customXml" Target="../ink/ink2310.xml"/><Relationship Id="rId41" Type="http://schemas.openxmlformats.org/officeDocument/2006/relationships/image" Target="../media/image2251.png"/><Relationship Id="rId62" Type="http://schemas.openxmlformats.org/officeDocument/2006/relationships/customXml" Target="../ink/ink2331.xml"/><Relationship Id="rId83" Type="http://schemas.openxmlformats.org/officeDocument/2006/relationships/image" Target="../media/image2272.png"/><Relationship Id="rId88" Type="http://schemas.openxmlformats.org/officeDocument/2006/relationships/customXml" Target="../ink/ink2344.xml"/><Relationship Id="rId111" Type="http://schemas.openxmlformats.org/officeDocument/2006/relationships/image" Target="../media/image2285.png"/><Relationship Id="rId132" Type="http://schemas.openxmlformats.org/officeDocument/2006/relationships/customXml" Target="../ink/ink2367.xml"/><Relationship Id="rId153" Type="http://schemas.openxmlformats.org/officeDocument/2006/relationships/image" Target="../media/image2306.png"/><Relationship Id="rId174" Type="http://schemas.openxmlformats.org/officeDocument/2006/relationships/customXml" Target="../ink/ink2388.xml"/><Relationship Id="rId179" Type="http://schemas.openxmlformats.org/officeDocument/2006/relationships/image" Target="../media/image2319.png"/><Relationship Id="rId195" Type="http://schemas.openxmlformats.org/officeDocument/2006/relationships/image" Target="../media/image2327.png"/><Relationship Id="rId209" Type="http://schemas.openxmlformats.org/officeDocument/2006/relationships/image" Target="../media/image2334.png"/><Relationship Id="rId190" Type="http://schemas.openxmlformats.org/officeDocument/2006/relationships/customXml" Target="../ink/ink2396.xml"/><Relationship Id="rId204" Type="http://schemas.openxmlformats.org/officeDocument/2006/relationships/customXml" Target="../ink/ink2403.xml"/><Relationship Id="rId220" Type="http://schemas.openxmlformats.org/officeDocument/2006/relationships/customXml" Target="../ink/ink2411.xml"/><Relationship Id="rId225" Type="http://schemas.openxmlformats.org/officeDocument/2006/relationships/image" Target="../media/image2342.png"/><Relationship Id="rId241" Type="http://schemas.openxmlformats.org/officeDocument/2006/relationships/image" Target="../media/image2350.png"/><Relationship Id="rId246" Type="http://schemas.openxmlformats.org/officeDocument/2006/relationships/customXml" Target="../ink/ink2424.xml"/><Relationship Id="rId267" Type="http://schemas.openxmlformats.org/officeDocument/2006/relationships/image" Target="../media/image2363.png"/><Relationship Id="rId15" Type="http://schemas.openxmlformats.org/officeDocument/2006/relationships/image" Target="../media/image2238.png"/><Relationship Id="rId36" Type="http://schemas.openxmlformats.org/officeDocument/2006/relationships/customXml" Target="../ink/ink2318.xml"/><Relationship Id="rId57" Type="http://schemas.openxmlformats.org/officeDocument/2006/relationships/image" Target="../media/image2259.png"/><Relationship Id="rId106" Type="http://schemas.openxmlformats.org/officeDocument/2006/relationships/customXml" Target="../ink/ink2354.xml"/><Relationship Id="rId127" Type="http://schemas.openxmlformats.org/officeDocument/2006/relationships/image" Target="../media/image2293.png"/><Relationship Id="rId262" Type="http://schemas.openxmlformats.org/officeDocument/2006/relationships/customXml" Target="../ink/ink2432.xml"/><Relationship Id="rId10" Type="http://schemas.openxmlformats.org/officeDocument/2006/relationships/customXml" Target="../ink/ink2305.xml"/><Relationship Id="rId31" Type="http://schemas.openxmlformats.org/officeDocument/2006/relationships/image" Target="../media/image2246.png"/><Relationship Id="rId52" Type="http://schemas.openxmlformats.org/officeDocument/2006/relationships/customXml" Target="../ink/ink2326.xml"/><Relationship Id="rId73" Type="http://schemas.openxmlformats.org/officeDocument/2006/relationships/image" Target="../media/image2267.png"/><Relationship Id="rId78" Type="http://schemas.openxmlformats.org/officeDocument/2006/relationships/customXml" Target="../ink/ink2339.xml"/><Relationship Id="rId94" Type="http://schemas.openxmlformats.org/officeDocument/2006/relationships/customXml" Target="../ink/ink2347.xml"/><Relationship Id="rId99" Type="http://schemas.openxmlformats.org/officeDocument/2006/relationships/image" Target="../media/image2279.png"/><Relationship Id="rId101" Type="http://schemas.openxmlformats.org/officeDocument/2006/relationships/image" Target="../media/image2280.png"/><Relationship Id="rId122" Type="http://schemas.openxmlformats.org/officeDocument/2006/relationships/customXml" Target="../ink/ink2362.xml"/><Relationship Id="rId143" Type="http://schemas.openxmlformats.org/officeDocument/2006/relationships/image" Target="../media/image2301.png"/><Relationship Id="rId148" Type="http://schemas.openxmlformats.org/officeDocument/2006/relationships/customXml" Target="../ink/ink2375.xml"/><Relationship Id="rId164" Type="http://schemas.openxmlformats.org/officeDocument/2006/relationships/customXml" Target="../ink/ink2383.xml"/><Relationship Id="rId169" Type="http://schemas.openxmlformats.org/officeDocument/2006/relationships/image" Target="../media/image2314.png"/><Relationship Id="rId185" Type="http://schemas.openxmlformats.org/officeDocument/2006/relationships/image" Target="../media/image2322.png"/><Relationship Id="rId4" Type="http://schemas.openxmlformats.org/officeDocument/2006/relationships/customXml" Target="../ink/ink2302.xml"/><Relationship Id="rId9" Type="http://schemas.openxmlformats.org/officeDocument/2006/relationships/image" Target="../media/image2235.png"/><Relationship Id="rId180" Type="http://schemas.openxmlformats.org/officeDocument/2006/relationships/customXml" Target="../ink/ink2391.xml"/><Relationship Id="rId210" Type="http://schemas.openxmlformats.org/officeDocument/2006/relationships/customXml" Target="../ink/ink2406.xml"/><Relationship Id="rId215" Type="http://schemas.openxmlformats.org/officeDocument/2006/relationships/image" Target="../media/image2337.png"/><Relationship Id="rId236" Type="http://schemas.openxmlformats.org/officeDocument/2006/relationships/customXml" Target="../ink/ink2419.xml"/><Relationship Id="rId257" Type="http://schemas.openxmlformats.org/officeDocument/2006/relationships/image" Target="../media/image2358.png"/><Relationship Id="rId26" Type="http://schemas.openxmlformats.org/officeDocument/2006/relationships/customXml" Target="../ink/ink2313.xml"/><Relationship Id="rId231" Type="http://schemas.openxmlformats.org/officeDocument/2006/relationships/image" Target="../media/image2345.png"/><Relationship Id="rId252" Type="http://schemas.openxmlformats.org/officeDocument/2006/relationships/customXml" Target="../ink/ink2427.xml"/><Relationship Id="rId47" Type="http://schemas.openxmlformats.org/officeDocument/2006/relationships/image" Target="../media/image2254.png"/><Relationship Id="rId68" Type="http://schemas.openxmlformats.org/officeDocument/2006/relationships/customXml" Target="../ink/ink2334.xml"/><Relationship Id="rId89" Type="http://schemas.openxmlformats.org/officeDocument/2006/relationships/image" Target="../media/image2275.png"/><Relationship Id="rId112" Type="http://schemas.openxmlformats.org/officeDocument/2006/relationships/customXml" Target="../ink/ink2357.xml"/><Relationship Id="rId133" Type="http://schemas.openxmlformats.org/officeDocument/2006/relationships/image" Target="../media/image2296.png"/><Relationship Id="rId154" Type="http://schemas.openxmlformats.org/officeDocument/2006/relationships/customXml" Target="../ink/ink2378.xml"/><Relationship Id="rId175" Type="http://schemas.openxmlformats.org/officeDocument/2006/relationships/image" Target="../media/image2317.png"/><Relationship Id="rId196" Type="http://schemas.openxmlformats.org/officeDocument/2006/relationships/customXml" Target="../ink/ink2399.xml"/><Relationship Id="rId200" Type="http://schemas.openxmlformats.org/officeDocument/2006/relationships/customXml" Target="../ink/ink2401.xml"/><Relationship Id="rId16" Type="http://schemas.openxmlformats.org/officeDocument/2006/relationships/customXml" Target="../ink/ink2308.xml"/><Relationship Id="rId221" Type="http://schemas.openxmlformats.org/officeDocument/2006/relationships/image" Target="../media/image2340.png"/><Relationship Id="rId242" Type="http://schemas.openxmlformats.org/officeDocument/2006/relationships/customXml" Target="../ink/ink2422.xml"/><Relationship Id="rId263" Type="http://schemas.openxmlformats.org/officeDocument/2006/relationships/image" Target="../media/image2361.png"/><Relationship Id="rId37" Type="http://schemas.openxmlformats.org/officeDocument/2006/relationships/image" Target="../media/image2249.png"/><Relationship Id="rId58" Type="http://schemas.openxmlformats.org/officeDocument/2006/relationships/customXml" Target="../ink/ink2329.xml"/><Relationship Id="rId79" Type="http://schemas.openxmlformats.org/officeDocument/2006/relationships/image" Target="../media/image2270.png"/><Relationship Id="rId102" Type="http://schemas.openxmlformats.org/officeDocument/2006/relationships/customXml" Target="../ink/ink2352.xml"/><Relationship Id="rId123" Type="http://schemas.openxmlformats.org/officeDocument/2006/relationships/image" Target="../media/image2291.png"/><Relationship Id="rId144" Type="http://schemas.openxmlformats.org/officeDocument/2006/relationships/customXml" Target="../ink/ink2373.xml"/><Relationship Id="rId90" Type="http://schemas.openxmlformats.org/officeDocument/2006/relationships/customXml" Target="../ink/ink2345.xml"/><Relationship Id="rId165" Type="http://schemas.openxmlformats.org/officeDocument/2006/relationships/image" Target="../media/image2312.png"/><Relationship Id="rId186" Type="http://schemas.openxmlformats.org/officeDocument/2006/relationships/customXml" Target="../ink/ink2394.xml"/><Relationship Id="rId211" Type="http://schemas.openxmlformats.org/officeDocument/2006/relationships/image" Target="../media/image2335.png"/><Relationship Id="rId232" Type="http://schemas.openxmlformats.org/officeDocument/2006/relationships/customXml" Target="../ink/ink2417.xml"/><Relationship Id="rId253" Type="http://schemas.openxmlformats.org/officeDocument/2006/relationships/image" Target="../media/image2356.png"/><Relationship Id="rId27" Type="http://schemas.openxmlformats.org/officeDocument/2006/relationships/image" Target="../media/image2244.png"/><Relationship Id="rId48" Type="http://schemas.openxmlformats.org/officeDocument/2006/relationships/customXml" Target="../ink/ink2324.xml"/><Relationship Id="rId69" Type="http://schemas.openxmlformats.org/officeDocument/2006/relationships/image" Target="../media/image2265.png"/><Relationship Id="rId113" Type="http://schemas.openxmlformats.org/officeDocument/2006/relationships/image" Target="../media/image2286.png"/><Relationship Id="rId134" Type="http://schemas.openxmlformats.org/officeDocument/2006/relationships/customXml" Target="../ink/ink2368.xml"/><Relationship Id="rId80" Type="http://schemas.openxmlformats.org/officeDocument/2006/relationships/customXml" Target="../ink/ink2340.xml"/><Relationship Id="rId155" Type="http://schemas.openxmlformats.org/officeDocument/2006/relationships/image" Target="../media/image2307.png"/><Relationship Id="rId176" Type="http://schemas.openxmlformats.org/officeDocument/2006/relationships/customXml" Target="../ink/ink2389.xml"/><Relationship Id="rId197" Type="http://schemas.openxmlformats.org/officeDocument/2006/relationships/image" Target="../media/image2328.png"/><Relationship Id="rId201" Type="http://schemas.openxmlformats.org/officeDocument/2006/relationships/image" Target="../media/image2330.png"/><Relationship Id="rId222" Type="http://schemas.openxmlformats.org/officeDocument/2006/relationships/customXml" Target="../ink/ink2412.xml"/><Relationship Id="rId243" Type="http://schemas.openxmlformats.org/officeDocument/2006/relationships/image" Target="../media/image2351.png"/><Relationship Id="rId264" Type="http://schemas.openxmlformats.org/officeDocument/2006/relationships/customXml" Target="../ink/ink2433.xml"/><Relationship Id="rId17" Type="http://schemas.openxmlformats.org/officeDocument/2006/relationships/image" Target="../media/image2239.png"/><Relationship Id="rId38" Type="http://schemas.openxmlformats.org/officeDocument/2006/relationships/customXml" Target="../ink/ink2319.xml"/><Relationship Id="rId59" Type="http://schemas.openxmlformats.org/officeDocument/2006/relationships/image" Target="../media/image2260.png"/><Relationship Id="rId103" Type="http://schemas.openxmlformats.org/officeDocument/2006/relationships/image" Target="../media/image2281.png"/><Relationship Id="rId124" Type="http://schemas.openxmlformats.org/officeDocument/2006/relationships/customXml" Target="../ink/ink2363.xml"/><Relationship Id="rId70" Type="http://schemas.openxmlformats.org/officeDocument/2006/relationships/customXml" Target="../ink/ink2335.xml"/><Relationship Id="rId91" Type="http://schemas.openxmlformats.org/officeDocument/2006/relationships/image" Target="../media/image2276.png"/><Relationship Id="rId145" Type="http://schemas.openxmlformats.org/officeDocument/2006/relationships/image" Target="../media/image2302.png"/><Relationship Id="rId166" Type="http://schemas.openxmlformats.org/officeDocument/2006/relationships/customXml" Target="../ink/ink2384.xml"/><Relationship Id="rId187" Type="http://schemas.openxmlformats.org/officeDocument/2006/relationships/image" Target="../media/image232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407.xml"/><Relationship Id="rId233" Type="http://schemas.openxmlformats.org/officeDocument/2006/relationships/image" Target="../media/image2346.png"/><Relationship Id="rId254" Type="http://schemas.openxmlformats.org/officeDocument/2006/relationships/customXml" Target="../ink/ink2428.xml"/><Relationship Id="rId28" Type="http://schemas.openxmlformats.org/officeDocument/2006/relationships/customXml" Target="../ink/ink2314.xml"/><Relationship Id="rId49" Type="http://schemas.openxmlformats.org/officeDocument/2006/relationships/image" Target="../media/image2255.png"/><Relationship Id="rId114" Type="http://schemas.openxmlformats.org/officeDocument/2006/relationships/customXml" Target="../ink/ink2358.xml"/></Relationships>
</file>

<file path=ppt/slides/_rels/slide3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75.png"/><Relationship Id="rId117" Type="http://schemas.openxmlformats.org/officeDocument/2006/relationships/customXml" Target="../ink/ink2495.xml"/><Relationship Id="rId21" Type="http://schemas.openxmlformats.org/officeDocument/2006/relationships/customXml" Target="../ink/ink2447.xml"/><Relationship Id="rId42" Type="http://schemas.openxmlformats.org/officeDocument/2006/relationships/image" Target="../media/image2383.png"/><Relationship Id="rId47" Type="http://schemas.openxmlformats.org/officeDocument/2006/relationships/customXml" Target="../ink/ink2460.xml"/><Relationship Id="rId63" Type="http://schemas.openxmlformats.org/officeDocument/2006/relationships/customXml" Target="../ink/ink2468.xml"/><Relationship Id="rId68" Type="http://schemas.openxmlformats.org/officeDocument/2006/relationships/image" Target="../media/image2396.png"/><Relationship Id="rId84" Type="http://schemas.openxmlformats.org/officeDocument/2006/relationships/image" Target="../media/image2404.png"/><Relationship Id="rId89" Type="http://schemas.openxmlformats.org/officeDocument/2006/relationships/customXml" Target="../ink/ink2481.xml"/><Relationship Id="rId112" Type="http://schemas.openxmlformats.org/officeDocument/2006/relationships/image" Target="../media/image2418.png"/><Relationship Id="rId133" Type="http://schemas.openxmlformats.org/officeDocument/2006/relationships/customXml" Target="../ink/ink2503.xml"/><Relationship Id="rId138" Type="http://schemas.openxmlformats.org/officeDocument/2006/relationships/image" Target="../media/image2431.png"/><Relationship Id="rId154" Type="http://schemas.openxmlformats.org/officeDocument/2006/relationships/image" Target="../media/image2439.png"/><Relationship Id="rId159" Type="http://schemas.openxmlformats.org/officeDocument/2006/relationships/customXml" Target="../ink/ink2516.xml"/><Relationship Id="rId16" Type="http://schemas.openxmlformats.org/officeDocument/2006/relationships/customXml" Target="../ink/ink2444.xml"/><Relationship Id="rId107" Type="http://schemas.openxmlformats.org/officeDocument/2006/relationships/customXml" Target="../ink/ink2490.xml"/><Relationship Id="rId11" Type="http://schemas.openxmlformats.org/officeDocument/2006/relationships/image" Target="../media/image2368.png"/><Relationship Id="rId32" Type="http://schemas.openxmlformats.org/officeDocument/2006/relationships/image" Target="../media/image2378.png"/><Relationship Id="rId37" Type="http://schemas.openxmlformats.org/officeDocument/2006/relationships/customXml" Target="../ink/ink2455.xml"/><Relationship Id="rId53" Type="http://schemas.openxmlformats.org/officeDocument/2006/relationships/customXml" Target="../ink/ink2463.xml"/><Relationship Id="rId58" Type="http://schemas.openxmlformats.org/officeDocument/2006/relationships/image" Target="../media/image2391.png"/><Relationship Id="rId74" Type="http://schemas.openxmlformats.org/officeDocument/2006/relationships/image" Target="../media/image2399.png"/><Relationship Id="rId79" Type="http://schemas.openxmlformats.org/officeDocument/2006/relationships/customXml" Target="../ink/ink2476.xml"/><Relationship Id="rId102" Type="http://schemas.openxmlformats.org/officeDocument/2006/relationships/image" Target="../media/image2413.png"/><Relationship Id="rId123" Type="http://schemas.openxmlformats.org/officeDocument/2006/relationships/customXml" Target="../ink/ink2498.xml"/><Relationship Id="rId128" Type="http://schemas.openxmlformats.org/officeDocument/2006/relationships/image" Target="../media/image2426.png"/><Relationship Id="rId144" Type="http://schemas.openxmlformats.org/officeDocument/2006/relationships/image" Target="../media/image2434.png"/><Relationship Id="rId149" Type="http://schemas.openxmlformats.org/officeDocument/2006/relationships/customXml" Target="../ink/ink2511.xml"/><Relationship Id="rId5" Type="http://schemas.openxmlformats.org/officeDocument/2006/relationships/image" Target="../media/image2367.png"/><Relationship Id="rId90" Type="http://schemas.openxmlformats.org/officeDocument/2006/relationships/image" Target="../media/image2407.png"/><Relationship Id="rId95" Type="http://schemas.openxmlformats.org/officeDocument/2006/relationships/customXml" Target="../ink/ink2484.xml"/><Relationship Id="rId160" Type="http://schemas.openxmlformats.org/officeDocument/2006/relationships/image" Target="../media/image2442.png"/><Relationship Id="rId22" Type="http://schemas.openxmlformats.org/officeDocument/2006/relationships/image" Target="../media/image2373.png"/><Relationship Id="rId27" Type="http://schemas.openxmlformats.org/officeDocument/2006/relationships/customXml" Target="../ink/ink2450.xml"/><Relationship Id="rId43" Type="http://schemas.openxmlformats.org/officeDocument/2006/relationships/customXml" Target="../ink/ink2458.xml"/><Relationship Id="rId48" Type="http://schemas.openxmlformats.org/officeDocument/2006/relationships/image" Target="../media/image2386.png"/><Relationship Id="rId64" Type="http://schemas.openxmlformats.org/officeDocument/2006/relationships/image" Target="../media/image2394.png"/><Relationship Id="rId69" Type="http://schemas.openxmlformats.org/officeDocument/2006/relationships/customXml" Target="../ink/ink2471.xml"/><Relationship Id="rId113" Type="http://schemas.openxmlformats.org/officeDocument/2006/relationships/customXml" Target="../ink/ink2493.xml"/><Relationship Id="rId118" Type="http://schemas.openxmlformats.org/officeDocument/2006/relationships/image" Target="../media/image2421.png"/><Relationship Id="rId134" Type="http://schemas.openxmlformats.org/officeDocument/2006/relationships/image" Target="../media/image2429.png"/><Relationship Id="rId139" Type="http://schemas.openxmlformats.org/officeDocument/2006/relationships/customXml" Target="../ink/ink2506.xml"/><Relationship Id="rId80" Type="http://schemas.openxmlformats.org/officeDocument/2006/relationships/image" Target="../media/image2402.png"/><Relationship Id="rId85" Type="http://schemas.openxmlformats.org/officeDocument/2006/relationships/customXml" Target="../ink/ink2479.xml"/><Relationship Id="rId150" Type="http://schemas.openxmlformats.org/officeDocument/2006/relationships/image" Target="../media/image2437.png"/><Relationship Id="rId155" Type="http://schemas.openxmlformats.org/officeDocument/2006/relationships/customXml" Target="../ink/ink2514.xml"/><Relationship Id="rId12" Type="http://schemas.openxmlformats.org/officeDocument/2006/relationships/customXml" Target="../ink/ink2442.xml"/><Relationship Id="rId17" Type="http://schemas.openxmlformats.org/officeDocument/2006/relationships/image" Target="../media/image2371.png"/><Relationship Id="rId33" Type="http://schemas.openxmlformats.org/officeDocument/2006/relationships/customXml" Target="../ink/ink2453.xml"/><Relationship Id="rId38" Type="http://schemas.openxmlformats.org/officeDocument/2006/relationships/image" Target="../media/image2381.png"/><Relationship Id="rId59" Type="http://schemas.openxmlformats.org/officeDocument/2006/relationships/customXml" Target="../ink/ink2466.xml"/><Relationship Id="rId103" Type="http://schemas.openxmlformats.org/officeDocument/2006/relationships/customXml" Target="../ink/ink2488.xml"/><Relationship Id="rId108" Type="http://schemas.openxmlformats.org/officeDocument/2006/relationships/image" Target="../media/image2416.png"/><Relationship Id="rId124" Type="http://schemas.openxmlformats.org/officeDocument/2006/relationships/image" Target="../media/image2424.png"/><Relationship Id="rId129" Type="http://schemas.openxmlformats.org/officeDocument/2006/relationships/customXml" Target="../ink/ink2501.xml"/><Relationship Id="rId20" Type="http://schemas.openxmlformats.org/officeDocument/2006/relationships/image" Target="../media/image2372.png"/><Relationship Id="rId41" Type="http://schemas.openxmlformats.org/officeDocument/2006/relationships/customXml" Target="../ink/ink2457.xml"/><Relationship Id="rId54" Type="http://schemas.openxmlformats.org/officeDocument/2006/relationships/image" Target="../media/image2389.png"/><Relationship Id="rId62" Type="http://schemas.openxmlformats.org/officeDocument/2006/relationships/image" Target="../media/image2393.png"/><Relationship Id="rId70" Type="http://schemas.openxmlformats.org/officeDocument/2006/relationships/image" Target="../media/image2397.png"/><Relationship Id="rId75" Type="http://schemas.openxmlformats.org/officeDocument/2006/relationships/customXml" Target="../ink/ink2474.xml"/><Relationship Id="rId83" Type="http://schemas.openxmlformats.org/officeDocument/2006/relationships/customXml" Target="../ink/ink2478.xml"/><Relationship Id="rId88" Type="http://schemas.openxmlformats.org/officeDocument/2006/relationships/image" Target="../media/image2406.png"/><Relationship Id="rId91" Type="http://schemas.openxmlformats.org/officeDocument/2006/relationships/customXml" Target="../ink/ink2482.xml"/><Relationship Id="rId96" Type="http://schemas.openxmlformats.org/officeDocument/2006/relationships/image" Target="../media/image2410.png"/><Relationship Id="rId111" Type="http://schemas.openxmlformats.org/officeDocument/2006/relationships/customXml" Target="../ink/ink2492.xml"/><Relationship Id="rId132" Type="http://schemas.openxmlformats.org/officeDocument/2006/relationships/image" Target="../media/image2428.png"/><Relationship Id="rId140" Type="http://schemas.openxmlformats.org/officeDocument/2006/relationships/image" Target="../media/image2432.png"/><Relationship Id="rId145" Type="http://schemas.openxmlformats.org/officeDocument/2006/relationships/customXml" Target="../ink/ink2509.xml"/><Relationship Id="rId153" Type="http://schemas.openxmlformats.org/officeDocument/2006/relationships/customXml" Target="../ink/ink2513.xml"/><Relationship Id="rId161" Type="http://schemas.openxmlformats.org/officeDocument/2006/relationships/customXml" Target="../ink/ink25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39.xml"/><Relationship Id="rId15" Type="http://schemas.openxmlformats.org/officeDocument/2006/relationships/image" Target="../media/image2370.png"/><Relationship Id="rId23" Type="http://schemas.openxmlformats.org/officeDocument/2006/relationships/customXml" Target="../ink/ink2448.xml"/><Relationship Id="rId28" Type="http://schemas.openxmlformats.org/officeDocument/2006/relationships/image" Target="../media/image2376.png"/><Relationship Id="rId36" Type="http://schemas.openxmlformats.org/officeDocument/2006/relationships/image" Target="../media/image2380.png"/><Relationship Id="rId49" Type="http://schemas.openxmlformats.org/officeDocument/2006/relationships/customXml" Target="../ink/ink2461.xml"/><Relationship Id="rId57" Type="http://schemas.openxmlformats.org/officeDocument/2006/relationships/customXml" Target="../ink/ink2465.xml"/><Relationship Id="rId106" Type="http://schemas.openxmlformats.org/officeDocument/2006/relationships/image" Target="../media/image2415.png"/><Relationship Id="rId114" Type="http://schemas.openxmlformats.org/officeDocument/2006/relationships/image" Target="../media/image2419.png"/><Relationship Id="rId119" Type="http://schemas.openxmlformats.org/officeDocument/2006/relationships/customXml" Target="../ink/ink2496.xml"/><Relationship Id="rId127" Type="http://schemas.openxmlformats.org/officeDocument/2006/relationships/customXml" Target="../ink/ink2500.xml"/><Relationship Id="rId10" Type="http://schemas.openxmlformats.org/officeDocument/2006/relationships/customXml" Target="../ink/ink2441.xml"/><Relationship Id="rId31" Type="http://schemas.openxmlformats.org/officeDocument/2006/relationships/customXml" Target="../ink/ink2452.xml"/><Relationship Id="rId44" Type="http://schemas.openxmlformats.org/officeDocument/2006/relationships/image" Target="../media/image2384.png"/><Relationship Id="rId52" Type="http://schemas.openxmlformats.org/officeDocument/2006/relationships/image" Target="../media/image2388.png"/><Relationship Id="rId60" Type="http://schemas.openxmlformats.org/officeDocument/2006/relationships/image" Target="../media/image2392.png"/><Relationship Id="rId65" Type="http://schemas.openxmlformats.org/officeDocument/2006/relationships/customXml" Target="../ink/ink2469.xml"/><Relationship Id="rId73" Type="http://schemas.openxmlformats.org/officeDocument/2006/relationships/customXml" Target="../ink/ink2473.xml"/><Relationship Id="rId78" Type="http://schemas.openxmlformats.org/officeDocument/2006/relationships/image" Target="../media/image2401.png"/><Relationship Id="rId81" Type="http://schemas.openxmlformats.org/officeDocument/2006/relationships/customXml" Target="../ink/ink2477.xml"/><Relationship Id="rId86" Type="http://schemas.openxmlformats.org/officeDocument/2006/relationships/image" Target="../media/image2405.png"/><Relationship Id="rId94" Type="http://schemas.openxmlformats.org/officeDocument/2006/relationships/image" Target="../media/image2409.png"/><Relationship Id="rId99" Type="http://schemas.openxmlformats.org/officeDocument/2006/relationships/customXml" Target="../ink/ink2486.xml"/><Relationship Id="rId101" Type="http://schemas.openxmlformats.org/officeDocument/2006/relationships/customXml" Target="../ink/ink2487.xml"/><Relationship Id="rId122" Type="http://schemas.openxmlformats.org/officeDocument/2006/relationships/image" Target="../media/image2423.png"/><Relationship Id="rId130" Type="http://schemas.openxmlformats.org/officeDocument/2006/relationships/image" Target="../media/image2427.png"/><Relationship Id="rId135" Type="http://schemas.openxmlformats.org/officeDocument/2006/relationships/customXml" Target="../ink/ink2504.xml"/><Relationship Id="rId143" Type="http://schemas.openxmlformats.org/officeDocument/2006/relationships/customXml" Target="../ink/ink2508.xml"/><Relationship Id="rId148" Type="http://schemas.openxmlformats.org/officeDocument/2006/relationships/image" Target="../media/image2436.png"/><Relationship Id="rId151" Type="http://schemas.openxmlformats.org/officeDocument/2006/relationships/customXml" Target="../ink/ink2512.xml"/><Relationship Id="rId156" Type="http://schemas.openxmlformats.org/officeDocument/2006/relationships/image" Target="../media/image2440.png"/><Relationship Id="rId4" Type="http://schemas.openxmlformats.org/officeDocument/2006/relationships/customXml" Target="../ink/ink2438.xml"/><Relationship Id="rId9" Type="http://schemas.openxmlformats.org/officeDocument/2006/relationships/image" Target="../media/image1082.png"/><Relationship Id="rId13" Type="http://schemas.openxmlformats.org/officeDocument/2006/relationships/image" Target="../media/image2369.png"/><Relationship Id="rId18" Type="http://schemas.openxmlformats.org/officeDocument/2006/relationships/customXml" Target="../ink/ink2445.xml"/><Relationship Id="rId39" Type="http://schemas.openxmlformats.org/officeDocument/2006/relationships/customXml" Target="../ink/ink2456.xml"/><Relationship Id="rId109" Type="http://schemas.openxmlformats.org/officeDocument/2006/relationships/customXml" Target="../ink/ink2491.xml"/><Relationship Id="rId34" Type="http://schemas.openxmlformats.org/officeDocument/2006/relationships/image" Target="../media/image2379.png"/><Relationship Id="rId50" Type="http://schemas.openxmlformats.org/officeDocument/2006/relationships/image" Target="../media/image2387.png"/><Relationship Id="rId55" Type="http://schemas.openxmlformats.org/officeDocument/2006/relationships/customXml" Target="../ink/ink2464.xml"/><Relationship Id="rId76" Type="http://schemas.openxmlformats.org/officeDocument/2006/relationships/image" Target="../media/image2400.png"/><Relationship Id="rId97" Type="http://schemas.openxmlformats.org/officeDocument/2006/relationships/customXml" Target="../ink/ink2485.xml"/><Relationship Id="rId104" Type="http://schemas.openxmlformats.org/officeDocument/2006/relationships/image" Target="../media/image2414.png"/><Relationship Id="rId120" Type="http://schemas.openxmlformats.org/officeDocument/2006/relationships/image" Target="../media/image2422.png"/><Relationship Id="rId125" Type="http://schemas.openxmlformats.org/officeDocument/2006/relationships/customXml" Target="../ink/ink2499.xml"/><Relationship Id="rId141" Type="http://schemas.openxmlformats.org/officeDocument/2006/relationships/customXml" Target="../ink/ink2507.xml"/><Relationship Id="rId146" Type="http://schemas.openxmlformats.org/officeDocument/2006/relationships/image" Target="../media/image2435.png"/><Relationship Id="rId7" Type="http://schemas.openxmlformats.org/officeDocument/2006/relationships/image" Target="../media/image1129.png"/><Relationship Id="rId71" Type="http://schemas.openxmlformats.org/officeDocument/2006/relationships/customXml" Target="../ink/ink2472.xml"/><Relationship Id="rId92" Type="http://schemas.openxmlformats.org/officeDocument/2006/relationships/image" Target="../media/image2408.png"/><Relationship Id="rId162" Type="http://schemas.openxmlformats.org/officeDocument/2006/relationships/image" Target="../media/image2443.png"/><Relationship Id="rId2" Type="http://schemas.openxmlformats.org/officeDocument/2006/relationships/customXml" Target="../ink/ink2437.xml"/><Relationship Id="rId29" Type="http://schemas.openxmlformats.org/officeDocument/2006/relationships/customXml" Target="../ink/ink2451.xml"/><Relationship Id="rId24" Type="http://schemas.openxmlformats.org/officeDocument/2006/relationships/image" Target="../media/image2374.png"/><Relationship Id="rId40" Type="http://schemas.openxmlformats.org/officeDocument/2006/relationships/image" Target="../media/image2382.png"/><Relationship Id="rId45" Type="http://schemas.openxmlformats.org/officeDocument/2006/relationships/customXml" Target="../ink/ink2459.xml"/><Relationship Id="rId66" Type="http://schemas.openxmlformats.org/officeDocument/2006/relationships/image" Target="../media/image2395.png"/><Relationship Id="rId87" Type="http://schemas.openxmlformats.org/officeDocument/2006/relationships/customXml" Target="../ink/ink2480.xml"/><Relationship Id="rId110" Type="http://schemas.openxmlformats.org/officeDocument/2006/relationships/image" Target="../media/image2417.png"/><Relationship Id="rId115" Type="http://schemas.openxmlformats.org/officeDocument/2006/relationships/customXml" Target="../ink/ink2494.xml"/><Relationship Id="rId131" Type="http://schemas.openxmlformats.org/officeDocument/2006/relationships/customXml" Target="../ink/ink2502.xml"/><Relationship Id="rId136" Type="http://schemas.openxmlformats.org/officeDocument/2006/relationships/image" Target="../media/image2430.png"/><Relationship Id="rId157" Type="http://schemas.openxmlformats.org/officeDocument/2006/relationships/customXml" Target="../ink/ink2515.xml"/><Relationship Id="rId61" Type="http://schemas.openxmlformats.org/officeDocument/2006/relationships/customXml" Target="../ink/ink2467.xml"/><Relationship Id="rId82" Type="http://schemas.openxmlformats.org/officeDocument/2006/relationships/image" Target="../media/image2403.png"/><Relationship Id="rId152" Type="http://schemas.openxmlformats.org/officeDocument/2006/relationships/image" Target="../media/image2438.png"/><Relationship Id="rId19" Type="http://schemas.openxmlformats.org/officeDocument/2006/relationships/customXml" Target="../ink/ink2446.xml"/><Relationship Id="rId14" Type="http://schemas.openxmlformats.org/officeDocument/2006/relationships/customXml" Target="../ink/ink2443.xml"/><Relationship Id="rId30" Type="http://schemas.openxmlformats.org/officeDocument/2006/relationships/image" Target="../media/image2377.png"/><Relationship Id="rId35" Type="http://schemas.openxmlformats.org/officeDocument/2006/relationships/customXml" Target="../ink/ink2454.xml"/><Relationship Id="rId56" Type="http://schemas.openxmlformats.org/officeDocument/2006/relationships/image" Target="../media/image2390.png"/><Relationship Id="rId77" Type="http://schemas.openxmlformats.org/officeDocument/2006/relationships/customXml" Target="../ink/ink2475.xml"/><Relationship Id="rId100" Type="http://schemas.openxmlformats.org/officeDocument/2006/relationships/image" Target="../media/image2412.png"/><Relationship Id="rId105" Type="http://schemas.openxmlformats.org/officeDocument/2006/relationships/customXml" Target="../ink/ink2489.xml"/><Relationship Id="rId126" Type="http://schemas.openxmlformats.org/officeDocument/2006/relationships/image" Target="../media/image2425.png"/><Relationship Id="rId147" Type="http://schemas.openxmlformats.org/officeDocument/2006/relationships/customXml" Target="../ink/ink2510.xml"/><Relationship Id="rId8" Type="http://schemas.openxmlformats.org/officeDocument/2006/relationships/customXml" Target="../ink/ink2440.xml"/><Relationship Id="rId51" Type="http://schemas.openxmlformats.org/officeDocument/2006/relationships/customXml" Target="../ink/ink2462.xml"/><Relationship Id="rId72" Type="http://schemas.openxmlformats.org/officeDocument/2006/relationships/image" Target="../media/image2398.png"/><Relationship Id="rId93" Type="http://schemas.openxmlformats.org/officeDocument/2006/relationships/customXml" Target="../ink/ink2483.xml"/><Relationship Id="rId98" Type="http://schemas.openxmlformats.org/officeDocument/2006/relationships/image" Target="../media/image2411.png"/><Relationship Id="rId121" Type="http://schemas.openxmlformats.org/officeDocument/2006/relationships/customXml" Target="../ink/ink2497.xml"/><Relationship Id="rId142" Type="http://schemas.openxmlformats.org/officeDocument/2006/relationships/image" Target="../media/image2433.png"/><Relationship Id="rId3" Type="http://schemas.openxmlformats.org/officeDocument/2006/relationships/image" Target="../media/image2366.png"/><Relationship Id="rId25" Type="http://schemas.openxmlformats.org/officeDocument/2006/relationships/customXml" Target="../ink/ink2449.xml"/><Relationship Id="rId46" Type="http://schemas.openxmlformats.org/officeDocument/2006/relationships/image" Target="../media/image2385.png"/><Relationship Id="rId67" Type="http://schemas.openxmlformats.org/officeDocument/2006/relationships/customXml" Target="../ink/ink2470.xml"/><Relationship Id="rId116" Type="http://schemas.openxmlformats.org/officeDocument/2006/relationships/image" Target="../media/image2420.png"/><Relationship Id="rId137" Type="http://schemas.openxmlformats.org/officeDocument/2006/relationships/customXml" Target="../ink/ink2505.xml"/><Relationship Id="rId158" Type="http://schemas.openxmlformats.org/officeDocument/2006/relationships/image" Target="../media/image2441.png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30.xml"/><Relationship Id="rId117" Type="http://schemas.openxmlformats.org/officeDocument/2006/relationships/image" Target="../media/image2501.png"/><Relationship Id="rId21" Type="http://schemas.openxmlformats.org/officeDocument/2006/relationships/image" Target="../media/image2453.png"/><Relationship Id="rId42" Type="http://schemas.openxmlformats.org/officeDocument/2006/relationships/customXml" Target="../ink/ink2538.xml"/><Relationship Id="rId47" Type="http://schemas.openxmlformats.org/officeDocument/2006/relationships/image" Target="../media/image2466.png"/><Relationship Id="rId63" Type="http://schemas.openxmlformats.org/officeDocument/2006/relationships/image" Target="../media/image2474.png"/><Relationship Id="rId68" Type="http://schemas.openxmlformats.org/officeDocument/2006/relationships/customXml" Target="../ink/ink2551.xml"/><Relationship Id="rId84" Type="http://schemas.openxmlformats.org/officeDocument/2006/relationships/customXml" Target="../ink/ink2559.xml"/><Relationship Id="rId89" Type="http://schemas.openxmlformats.org/officeDocument/2006/relationships/image" Target="../media/image2487.png"/><Relationship Id="rId112" Type="http://schemas.openxmlformats.org/officeDocument/2006/relationships/customXml" Target="../ink/ink2573.xml"/><Relationship Id="rId133" Type="http://schemas.openxmlformats.org/officeDocument/2006/relationships/image" Target="../media/image2509.png"/><Relationship Id="rId138" Type="http://schemas.openxmlformats.org/officeDocument/2006/relationships/customXml" Target="../ink/ink2586.xml"/><Relationship Id="rId154" Type="http://schemas.openxmlformats.org/officeDocument/2006/relationships/image" Target="../media/image2518.png"/><Relationship Id="rId159" Type="http://schemas.openxmlformats.org/officeDocument/2006/relationships/customXml" Target="../ink/ink2597.xml"/><Relationship Id="rId170" Type="http://schemas.openxmlformats.org/officeDocument/2006/relationships/image" Target="../media/image2526.png"/><Relationship Id="rId16" Type="http://schemas.openxmlformats.org/officeDocument/2006/relationships/customXml" Target="../ink/ink2525.xml"/><Relationship Id="rId107" Type="http://schemas.openxmlformats.org/officeDocument/2006/relationships/image" Target="../media/image2496.png"/><Relationship Id="rId11" Type="http://schemas.openxmlformats.org/officeDocument/2006/relationships/image" Target="../media/image2448.png"/><Relationship Id="rId32" Type="http://schemas.openxmlformats.org/officeDocument/2006/relationships/customXml" Target="../ink/ink2533.xml"/><Relationship Id="rId37" Type="http://schemas.openxmlformats.org/officeDocument/2006/relationships/image" Target="../media/image2461.png"/><Relationship Id="rId53" Type="http://schemas.openxmlformats.org/officeDocument/2006/relationships/image" Target="../media/image2469.png"/><Relationship Id="rId58" Type="http://schemas.openxmlformats.org/officeDocument/2006/relationships/customXml" Target="../ink/ink2546.xml"/><Relationship Id="rId74" Type="http://schemas.openxmlformats.org/officeDocument/2006/relationships/customXml" Target="../ink/ink2554.xml"/><Relationship Id="rId79" Type="http://schemas.openxmlformats.org/officeDocument/2006/relationships/image" Target="../media/image2482.png"/><Relationship Id="rId102" Type="http://schemas.openxmlformats.org/officeDocument/2006/relationships/customXml" Target="../ink/ink2568.xml"/><Relationship Id="rId123" Type="http://schemas.openxmlformats.org/officeDocument/2006/relationships/image" Target="../media/image2504.png"/><Relationship Id="rId128" Type="http://schemas.openxmlformats.org/officeDocument/2006/relationships/customXml" Target="../ink/ink2581.xml"/><Relationship Id="rId144" Type="http://schemas.openxmlformats.org/officeDocument/2006/relationships/customXml" Target="../ink/ink2589.xml"/><Relationship Id="rId149" Type="http://schemas.openxmlformats.org/officeDocument/2006/relationships/customXml" Target="../ink/ink2592.xml"/><Relationship Id="rId5" Type="http://schemas.openxmlformats.org/officeDocument/2006/relationships/image" Target="../media/image2445.png"/><Relationship Id="rId90" Type="http://schemas.openxmlformats.org/officeDocument/2006/relationships/customXml" Target="../ink/ink2562.xml"/><Relationship Id="rId95" Type="http://schemas.openxmlformats.org/officeDocument/2006/relationships/image" Target="../media/image2490.png"/><Relationship Id="rId160" Type="http://schemas.openxmlformats.org/officeDocument/2006/relationships/image" Target="../media/image2521.png"/><Relationship Id="rId165" Type="http://schemas.openxmlformats.org/officeDocument/2006/relationships/customXml" Target="../ink/ink2600.xml"/><Relationship Id="rId22" Type="http://schemas.openxmlformats.org/officeDocument/2006/relationships/customXml" Target="../ink/ink2528.xml"/><Relationship Id="rId27" Type="http://schemas.openxmlformats.org/officeDocument/2006/relationships/image" Target="../media/image2456.png"/><Relationship Id="rId43" Type="http://schemas.openxmlformats.org/officeDocument/2006/relationships/image" Target="../media/image2464.png"/><Relationship Id="rId48" Type="http://schemas.openxmlformats.org/officeDocument/2006/relationships/customXml" Target="../ink/ink2541.xml"/><Relationship Id="rId64" Type="http://schemas.openxmlformats.org/officeDocument/2006/relationships/customXml" Target="../ink/ink2549.xml"/><Relationship Id="rId69" Type="http://schemas.openxmlformats.org/officeDocument/2006/relationships/image" Target="../media/image2477.png"/><Relationship Id="rId113" Type="http://schemas.openxmlformats.org/officeDocument/2006/relationships/image" Target="../media/image2499.png"/><Relationship Id="rId118" Type="http://schemas.openxmlformats.org/officeDocument/2006/relationships/customXml" Target="../ink/ink2576.xml"/><Relationship Id="rId134" Type="http://schemas.openxmlformats.org/officeDocument/2006/relationships/customXml" Target="../ink/ink2584.xml"/><Relationship Id="rId139" Type="http://schemas.openxmlformats.org/officeDocument/2006/relationships/image" Target="../media/image2512.png"/><Relationship Id="rId80" Type="http://schemas.openxmlformats.org/officeDocument/2006/relationships/customXml" Target="../ink/ink2557.xml"/><Relationship Id="rId85" Type="http://schemas.openxmlformats.org/officeDocument/2006/relationships/image" Target="../media/image2485.png"/><Relationship Id="rId150" Type="http://schemas.openxmlformats.org/officeDocument/2006/relationships/image" Target="../media/image2516.png"/><Relationship Id="rId155" Type="http://schemas.openxmlformats.org/officeDocument/2006/relationships/customXml" Target="../ink/ink2595.xml"/><Relationship Id="rId171" Type="http://schemas.openxmlformats.org/officeDocument/2006/relationships/customXml" Target="../ink/ink2603.xml"/><Relationship Id="rId12" Type="http://schemas.openxmlformats.org/officeDocument/2006/relationships/customXml" Target="../ink/ink2523.xml"/><Relationship Id="rId17" Type="http://schemas.openxmlformats.org/officeDocument/2006/relationships/image" Target="../media/image2451.png"/><Relationship Id="rId33" Type="http://schemas.openxmlformats.org/officeDocument/2006/relationships/image" Target="../media/image2459.png"/><Relationship Id="rId38" Type="http://schemas.openxmlformats.org/officeDocument/2006/relationships/customXml" Target="../ink/ink2536.xml"/><Relationship Id="rId59" Type="http://schemas.openxmlformats.org/officeDocument/2006/relationships/image" Target="../media/image2472.png"/><Relationship Id="rId103" Type="http://schemas.openxmlformats.org/officeDocument/2006/relationships/image" Target="../media/image2494.png"/><Relationship Id="rId108" Type="http://schemas.openxmlformats.org/officeDocument/2006/relationships/customXml" Target="../ink/ink2571.xml"/><Relationship Id="rId124" Type="http://schemas.openxmlformats.org/officeDocument/2006/relationships/customXml" Target="../ink/ink2579.xml"/><Relationship Id="rId129" Type="http://schemas.openxmlformats.org/officeDocument/2006/relationships/image" Target="../media/image2507.png"/><Relationship Id="rId54" Type="http://schemas.openxmlformats.org/officeDocument/2006/relationships/customXml" Target="../ink/ink2544.xml"/><Relationship Id="rId70" Type="http://schemas.openxmlformats.org/officeDocument/2006/relationships/customXml" Target="../ink/ink2552.xml"/><Relationship Id="rId75" Type="http://schemas.openxmlformats.org/officeDocument/2006/relationships/image" Target="../media/image2480.png"/><Relationship Id="rId91" Type="http://schemas.openxmlformats.org/officeDocument/2006/relationships/image" Target="../media/image2488.png"/><Relationship Id="rId96" Type="http://schemas.openxmlformats.org/officeDocument/2006/relationships/customXml" Target="../ink/ink2565.xml"/><Relationship Id="rId140" Type="http://schemas.openxmlformats.org/officeDocument/2006/relationships/customXml" Target="../ink/ink2587.xml"/><Relationship Id="rId145" Type="http://schemas.openxmlformats.org/officeDocument/2006/relationships/customXml" Target="../ink/ink2590.xml"/><Relationship Id="rId161" Type="http://schemas.openxmlformats.org/officeDocument/2006/relationships/customXml" Target="../ink/ink2598.xml"/><Relationship Id="rId166" Type="http://schemas.openxmlformats.org/officeDocument/2006/relationships/image" Target="../media/image25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20.xml"/><Relationship Id="rId15" Type="http://schemas.openxmlformats.org/officeDocument/2006/relationships/image" Target="../media/image2450.png"/><Relationship Id="rId23" Type="http://schemas.openxmlformats.org/officeDocument/2006/relationships/image" Target="../media/image2454.png"/><Relationship Id="rId28" Type="http://schemas.openxmlformats.org/officeDocument/2006/relationships/customXml" Target="../ink/ink2531.xml"/><Relationship Id="rId36" Type="http://schemas.openxmlformats.org/officeDocument/2006/relationships/customXml" Target="../ink/ink2535.xml"/><Relationship Id="rId49" Type="http://schemas.openxmlformats.org/officeDocument/2006/relationships/image" Target="../media/image2467.png"/><Relationship Id="rId57" Type="http://schemas.openxmlformats.org/officeDocument/2006/relationships/image" Target="../media/image2471.png"/><Relationship Id="rId106" Type="http://schemas.openxmlformats.org/officeDocument/2006/relationships/customXml" Target="../ink/ink2570.xml"/><Relationship Id="rId114" Type="http://schemas.openxmlformats.org/officeDocument/2006/relationships/customXml" Target="../ink/ink2574.xml"/><Relationship Id="rId119" Type="http://schemas.openxmlformats.org/officeDocument/2006/relationships/image" Target="../media/image2502.png"/><Relationship Id="rId127" Type="http://schemas.openxmlformats.org/officeDocument/2006/relationships/image" Target="../media/image2506.png"/><Relationship Id="rId10" Type="http://schemas.openxmlformats.org/officeDocument/2006/relationships/customXml" Target="../ink/ink2522.xml"/><Relationship Id="rId31" Type="http://schemas.openxmlformats.org/officeDocument/2006/relationships/image" Target="../media/image2458.png"/><Relationship Id="rId44" Type="http://schemas.openxmlformats.org/officeDocument/2006/relationships/customXml" Target="../ink/ink2539.xml"/><Relationship Id="rId52" Type="http://schemas.openxmlformats.org/officeDocument/2006/relationships/customXml" Target="../ink/ink2543.xml"/><Relationship Id="rId60" Type="http://schemas.openxmlformats.org/officeDocument/2006/relationships/customXml" Target="../ink/ink2547.xml"/><Relationship Id="rId65" Type="http://schemas.openxmlformats.org/officeDocument/2006/relationships/image" Target="../media/image2475.png"/><Relationship Id="rId73" Type="http://schemas.openxmlformats.org/officeDocument/2006/relationships/image" Target="../media/image2479.png"/><Relationship Id="rId78" Type="http://schemas.openxmlformats.org/officeDocument/2006/relationships/customXml" Target="../ink/ink2556.xml"/><Relationship Id="rId81" Type="http://schemas.openxmlformats.org/officeDocument/2006/relationships/image" Target="../media/image2483.png"/><Relationship Id="rId86" Type="http://schemas.openxmlformats.org/officeDocument/2006/relationships/customXml" Target="../ink/ink2560.xml"/><Relationship Id="rId94" Type="http://schemas.openxmlformats.org/officeDocument/2006/relationships/customXml" Target="../ink/ink2564.xml"/><Relationship Id="rId99" Type="http://schemas.openxmlformats.org/officeDocument/2006/relationships/image" Target="../media/image2492.png"/><Relationship Id="rId101" Type="http://schemas.openxmlformats.org/officeDocument/2006/relationships/image" Target="../media/image2493.png"/><Relationship Id="rId122" Type="http://schemas.openxmlformats.org/officeDocument/2006/relationships/customXml" Target="../ink/ink2578.xml"/><Relationship Id="rId130" Type="http://schemas.openxmlformats.org/officeDocument/2006/relationships/customXml" Target="../ink/ink2582.xml"/><Relationship Id="rId135" Type="http://schemas.openxmlformats.org/officeDocument/2006/relationships/image" Target="../media/image2510.png"/><Relationship Id="rId143" Type="http://schemas.openxmlformats.org/officeDocument/2006/relationships/image" Target="../media/image287.png"/><Relationship Id="rId148" Type="http://schemas.openxmlformats.org/officeDocument/2006/relationships/image" Target="../media/image2515.png"/><Relationship Id="rId151" Type="http://schemas.openxmlformats.org/officeDocument/2006/relationships/customXml" Target="../ink/ink2593.xml"/><Relationship Id="rId156" Type="http://schemas.openxmlformats.org/officeDocument/2006/relationships/image" Target="../media/image2519.png"/><Relationship Id="rId164" Type="http://schemas.openxmlformats.org/officeDocument/2006/relationships/image" Target="../media/image2523.png"/><Relationship Id="rId169" Type="http://schemas.openxmlformats.org/officeDocument/2006/relationships/customXml" Target="../ink/ink2602.xml"/><Relationship Id="rId4" Type="http://schemas.openxmlformats.org/officeDocument/2006/relationships/customXml" Target="../ink/ink2519.xml"/><Relationship Id="rId9" Type="http://schemas.openxmlformats.org/officeDocument/2006/relationships/image" Target="../media/image2447.png"/><Relationship Id="rId172" Type="http://schemas.openxmlformats.org/officeDocument/2006/relationships/image" Target="../media/image2527.png"/><Relationship Id="rId13" Type="http://schemas.openxmlformats.org/officeDocument/2006/relationships/image" Target="../media/image2449.png"/><Relationship Id="rId18" Type="http://schemas.openxmlformats.org/officeDocument/2006/relationships/customXml" Target="../ink/ink2526.xml"/><Relationship Id="rId39" Type="http://schemas.openxmlformats.org/officeDocument/2006/relationships/image" Target="../media/image2462.png"/><Relationship Id="rId109" Type="http://schemas.openxmlformats.org/officeDocument/2006/relationships/image" Target="../media/image2497.png"/><Relationship Id="rId34" Type="http://schemas.openxmlformats.org/officeDocument/2006/relationships/customXml" Target="../ink/ink2534.xml"/><Relationship Id="rId50" Type="http://schemas.openxmlformats.org/officeDocument/2006/relationships/customXml" Target="../ink/ink2542.xml"/><Relationship Id="rId55" Type="http://schemas.openxmlformats.org/officeDocument/2006/relationships/image" Target="../media/image2470.png"/><Relationship Id="rId76" Type="http://schemas.openxmlformats.org/officeDocument/2006/relationships/customXml" Target="../ink/ink2555.xml"/><Relationship Id="rId97" Type="http://schemas.openxmlformats.org/officeDocument/2006/relationships/image" Target="../media/image2491.png"/><Relationship Id="rId104" Type="http://schemas.openxmlformats.org/officeDocument/2006/relationships/customXml" Target="../ink/ink2569.xml"/><Relationship Id="rId120" Type="http://schemas.openxmlformats.org/officeDocument/2006/relationships/customXml" Target="../ink/ink2577.xml"/><Relationship Id="rId125" Type="http://schemas.openxmlformats.org/officeDocument/2006/relationships/image" Target="../media/image2505.png"/><Relationship Id="rId141" Type="http://schemas.openxmlformats.org/officeDocument/2006/relationships/image" Target="../media/image2513.png"/><Relationship Id="rId146" Type="http://schemas.openxmlformats.org/officeDocument/2006/relationships/image" Target="../media/image2514.png"/><Relationship Id="rId167" Type="http://schemas.openxmlformats.org/officeDocument/2006/relationships/customXml" Target="../ink/ink2601.xml"/><Relationship Id="rId7" Type="http://schemas.openxmlformats.org/officeDocument/2006/relationships/image" Target="../media/image2446.png"/><Relationship Id="rId71" Type="http://schemas.openxmlformats.org/officeDocument/2006/relationships/image" Target="../media/image2478.png"/><Relationship Id="rId92" Type="http://schemas.openxmlformats.org/officeDocument/2006/relationships/customXml" Target="../ink/ink2563.xml"/><Relationship Id="rId162" Type="http://schemas.openxmlformats.org/officeDocument/2006/relationships/image" Target="../media/image2522.png"/><Relationship Id="rId2" Type="http://schemas.openxmlformats.org/officeDocument/2006/relationships/customXml" Target="../ink/ink2518.xml"/><Relationship Id="rId29" Type="http://schemas.openxmlformats.org/officeDocument/2006/relationships/image" Target="../media/image2457.png"/><Relationship Id="rId24" Type="http://schemas.openxmlformats.org/officeDocument/2006/relationships/customXml" Target="../ink/ink2529.xml"/><Relationship Id="rId40" Type="http://schemas.openxmlformats.org/officeDocument/2006/relationships/customXml" Target="../ink/ink2537.xml"/><Relationship Id="rId45" Type="http://schemas.openxmlformats.org/officeDocument/2006/relationships/image" Target="../media/image2465.png"/><Relationship Id="rId66" Type="http://schemas.openxmlformats.org/officeDocument/2006/relationships/customXml" Target="../ink/ink2550.xml"/><Relationship Id="rId87" Type="http://schemas.openxmlformats.org/officeDocument/2006/relationships/image" Target="../media/image2486.png"/><Relationship Id="rId110" Type="http://schemas.openxmlformats.org/officeDocument/2006/relationships/customXml" Target="../ink/ink2572.xml"/><Relationship Id="rId115" Type="http://schemas.openxmlformats.org/officeDocument/2006/relationships/image" Target="../media/image2500.png"/><Relationship Id="rId131" Type="http://schemas.openxmlformats.org/officeDocument/2006/relationships/image" Target="../media/image2508.png"/><Relationship Id="rId136" Type="http://schemas.openxmlformats.org/officeDocument/2006/relationships/customXml" Target="../ink/ink2585.xml"/><Relationship Id="rId157" Type="http://schemas.openxmlformats.org/officeDocument/2006/relationships/customXml" Target="../ink/ink2596.xml"/><Relationship Id="rId61" Type="http://schemas.openxmlformats.org/officeDocument/2006/relationships/image" Target="../media/image2473.png"/><Relationship Id="rId82" Type="http://schemas.openxmlformats.org/officeDocument/2006/relationships/customXml" Target="../ink/ink2558.xml"/><Relationship Id="rId152" Type="http://schemas.openxmlformats.org/officeDocument/2006/relationships/image" Target="../media/image2517.png"/><Relationship Id="rId173" Type="http://schemas.openxmlformats.org/officeDocument/2006/relationships/customXml" Target="../ink/ink2604.xml"/><Relationship Id="rId19" Type="http://schemas.openxmlformats.org/officeDocument/2006/relationships/image" Target="../media/image2452.png"/><Relationship Id="rId14" Type="http://schemas.openxmlformats.org/officeDocument/2006/relationships/customXml" Target="../ink/ink2524.xml"/><Relationship Id="rId30" Type="http://schemas.openxmlformats.org/officeDocument/2006/relationships/customXml" Target="../ink/ink2532.xml"/><Relationship Id="rId35" Type="http://schemas.openxmlformats.org/officeDocument/2006/relationships/image" Target="../media/image2460.png"/><Relationship Id="rId56" Type="http://schemas.openxmlformats.org/officeDocument/2006/relationships/customXml" Target="../ink/ink2545.xml"/><Relationship Id="rId77" Type="http://schemas.openxmlformats.org/officeDocument/2006/relationships/image" Target="../media/image2481.png"/><Relationship Id="rId100" Type="http://schemas.openxmlformats.org/officeDocument/2006/relationships/customXml" Target="../ink/ink2567.xml"/><Relationship Id="rId105" Type="http://schemas.openxmlformats.org/officeDocument/2006/relationships/image" Target="../media/image2495.png"/><Relationship Id="rId126" Type="http://schemas.openxmlformats.org/officeDocument/2006/relationships/customXml" Target="../ink/ink2580.xml"/><Relationship Id="rId147" Type="http://schemas.openxmlformats.org/officeDocument/2006/relationships/customXml" Target="../ink/ink2591.xml"/><Relationship Id="rId168" Type="http://schemas.openxmlformats.org/officeDocument/2006/relationships/image" Target="../media/image2525.png"/><Relationship Id="rId8" Type="http://schemas.openxmlformats.org/officeDocument/2006/relationships/customXml" Target="../ink/ink2521.xml"/><Relationship Id="rId51" Type="http://schemas.openxmlformats.org/officeDocument/2006/relationships/image" Target="../media/image2468.png"/><Relationship Id="rId72" Type="http://schemas.openxmlformats.org/officeDocument/2006/relationships/customXml" Target="../ink/ink2553.xml"/><Relationship Id="rId93" Type="http://schemas.openxmlformats.org/officeDocument/2006/relationships/image" Target="../media/image2489.png"/><Relationship Id="rId98" Type="http://schemas.openxmlformats.org/officeDocument/2006/relationships/customXml" Target="../ink/ink2566.xml"/><Relationship Id="rId121" Type="http://schemas.openxmlformats.org/officeDocument/2006/relationships/image" Target="../media/image2503.png"/><Relationship Id="rId142" Type="http://schemas.openxmlformats.org/officeDocument/2006/relationships/customXml" Target="../ink/ink2588.xml"/><Relationship Id="rId163" Type="http://schemas.openxmlformats.org/officeDocument/2006/relationships/customXml" Target="../ink/ink2599.xml"/><Relationship Id="rId3" Type="http://schemas.openxmlformats.org/officeDocument/2006/relationships/image" Target="../media/image2444.png"/><Relationship Id="rId25" Type="http://schemas.openxmlformats.org/officeDocument/2006/relationships/image" Target="../media/image2455.png"/><Relationship Id="rId46" Type="http://schemas.openxmlformats.org/officeDocument/2006/relationships/customXml" Target="../ink/ink2540.xml"/><Relationship Id="rId67" Type="http://schemas.openxmlformats.org/officeDocument/2006/relationships/image" Target="../media/image2476.png"/><Relationship Id="rId116" Type="http://schemas.openxmlformats.org/officeDocument/2006/relationships/customXml" Target="../ink/ink2575.xml"/><Relationship Id="rId137" Type="http://schemas.openxmlformats.org/officeDocument/2006/relationships/image" Target="../media/image2511.png"/><Relationship Id="rId158" Type="http://schemas.openxmlformats.org/officeDocument/2006/relationships/image" Target="../media/image2520.png"/><Relationship Id="rId20" Type="http://schemas.openxmlformats.org/officeDocument/2006/relationships/customXml" Target="../ink/ink2527.xml"/><Relationship Id="rId41" Type="http://schemas.openxmlformats.org/officeDocument/2006/relationships/image" Target="../media/image2463.png"/><Relationship Id="rId62" Type="http://schemas.openxmlformats.org/officeDocument/2006/relationships/customXml" Target="../ink/ink2548.xml"/><Relationship Id="rId83" Type="http://schemas.openxmlformats.org/officeDocument/2006/relationships/image" Target="../media/image2484.png"/><Relationship Id="rId88" Type="http://schemas.openxmlformats.org/officeDocument/2006/relationships/customXml" Target="../ink/ink2561.xml"/><Relationship Id="rId111" Type="http://schemas.openxmlformats.org/officeDocument/2006/relationships/image" Target="../media/image2498.png"/><Relationship Id="rId132" Type="http://schemas.openxmlformats.org/officeDocument/2006/relationships/customXml" Target="../ink/ink2583.xml"/><Relationship Id="rId153" Type="http://schemas.openxmlformats.org/officeDocument/2006/relationships/customXml" Target="../ink/ink259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65.xml"/><Relationship Id="rId21" Type="http://schemas.openxmlformats.org/officeDocument/2006/relationships/customXml" Target="../ink/ink217.xml"/><Relationship Id="rId42" Type="http://schemas.openxmlformats.org/officeDocument/2006/relationships/image" Target="../media/image224.png"/><Relationship Id="rId63" Type="http://schemas.openxmlformats.org/officeDocument/2006/relationships/customXml" Target="../ink/ink238.xml"/><Relationship Id="rId84" Type="http://schemas.openxmlformats.org/officeDocument/2006/relationships/image" Target="../media/image245.png"/><Relationship Id="rId138" Type="http://schemas.openxmlformats.org/officeDocument/2006/relationships/image" Target="../media/image272.png"/><Relationship Id="rId159" Type="http://schemas.openxmlformats.org/officeDocument/2006/relationships/customXml" Target="../ink/ink286.xml"/><Relationship Id="rId170" Type="http://schemas.openxmlformats.org/officeDocument/2006/relationships/customXml" Target="../ink/ink292.xml"/><Relationship Id="rId191" Type="http://schemas.openxmlformats.org/officeDocument/2006/relationships/image" Target="../media/image298.png"/><Relationship Id="rId205" Type="http://schemas.openxmlformats.org/officeDocument/2006/relationships/image" Target="../media/image305.png"/><Relationship Id="rId226" Type="http://schemas.openxmlformats.org/officeDocument/2006/relationships/customXml" Target="../ink/ink320.xml"/><Relationship Id="rId247" Type="http://schemas.openxmlformats.org/officeDocument/2006/relationships/image" Target="../media/image326.png"/><Relationship Id="rId107" Type="http://schemas.openxmlformats.org/officeDocument/2006/relationships/customXml" Target="../ink/ink260.xml"/><Relationship Id="rId268" Type="http://schemas.openxmlformats.org/officeDocument/2006/relationships/image" Target="../media/image336.png"/><Relationship Id="rId11" Type="http://schemas.openxmlformats.org/officeDocument/2006/relationships/customXml" Target="../ink/ink212.xml"/><Relationship Id="rId32" Type="http://schemas.openxmlformats.org/officeDocument/2006/relationships/image" Target="../media/image219.png"/><Relationship Id="rId53" Type="http://schemas.openxmlformats.org/officeDocument/2006/relationships/customXml" Target="../ink/ink233.xml"/><Relationship Id="rId74" Type="http://schemas.openxmlformats.org/officeDocument/2006/relationships/image" Target="../media/image240.png"/><Relationship Id="rId128" Type="http://schemas.openxmlformats.org/officeDocument/2006/relationships/image" Target="../media/image267.png"/><Relationship Id="rId149" Type="http://schemas.openxmlformats.org/officeDocument/2006/relationships/customXml" Target="../ink/ink281.xml"/><Relationship Id="rId5" Type="http://schemas.openxmlformats.org/officeDocument/2006/relationships/image" Target="../media/image206.png"/><Relationship Id="rId95" Type="http://schemas.openxmlformats.org/officeDocument/2006/relationships/customXml" Target="../ink/ink254.xml"/><Relationship Id="rId160" Type="http://schemas.openxmlformats.org/officeDocument/2006/relationships/image" Target="../media/image283.png"/><Relationship Id="rId181" Type="http://schemas.openxmlformats.org/officeDocument/2006/relationships/image" Target="../media/image293.png"/><Relationship Id="rId216" Type="http://schemas.openxmlformats.org/officeDocument/2006/relationships/customXml" Target="../ink/ink315.xml"/><Relationship Id="rId237" Type="http://schemas.openxmlformats.org/officeDocument/2006/relationships/image" Target="../media/image321.png"/><Relationship Id="rId258" Type="http://schemas.openxmlformats.org/officeDocument/2006/relationships/image" Target="../media/image331.png"/><Relationship Id="rId22" Type="http://schemas.openxmlformats.org/officeDocument/2006/relationships/image" Target="../media/image214.png"/><Relationship Id="rId43" Type="http://schemas.openxmlformats.org/officeDocument/2006/relationships/customXml" Target="../ink/ink228.xml"/><Relationship Id="rId64" Type="http://schemas.openxmlformats.org/officeDocument/2006/relationships/image" Target="../media/image235.png"/><Relationship Id="rId118" Type="http://schemas.openxmlformats.org/officeDocument/2006/relationships/image" Target="../media/image262.png"/><Relationship Id="rId139" Type="http://schemas.openxmlformats.org/officeDocument/2006/relationships/customXml" Target="../ink/ink276.xml"/><Relationship Id="rId85" Type="http://schemas.openxmlformats.org/officeDocument/2006/relationships/customXml" Target="../ink/ink249.xml"/><Relationship Id="rId150" Type="http://schemas.openxmlformats.org/officeDocument/2006/relationships/image" Target="../media/image278.png"/><Relationship Id="rId171" Type="http://schemas.openxmlformats.org/officeDocument/2006/relationships/image" Target="../media/image288.png"/><Relationship Id="rId192" Type="http://schemas.openxmlformats.org/officeDocument/2006/relationships/customXml" Target="../ink/ink303.xml"/><Relationship Id="rId206" Type="http://schemas.openxmlformats.org/officeDocument/2006/relationships/customXml" Target="../ink/ink310.xml"/><Relationship Id="rId227" Type="http://schemas.openxmlformats.org/officeDocument/2006/relationships/image" Target="../media/image316.png"/><Relationship Id="rId248" Type="http://schemas.openxmlformats.org/officeDocument/2006/relationships/customXml" Target="../ink/ink331.xml"/><Relationship Id="rId269" Type="http://schemas.openxmlformats.org/officeDocument/2006/relationships/customXml" Target="../ink/ink342.xml"/><Relationship Id="rId12" Type="http://schemas.openxmlformats.org/officeDocument/2006/relationships/image" Target="../media/image209.png"/><Relationship Id="rId33" Type="http://schemas.openxmlformats.org/officeDocument/2006/relationships/customXml" Target="../ink/ink223.xml"/><Relationship Id="rId108" Type="http://schemas.openxmlformats.org/officeDocument/2006/relationships/image" Target="../media/image257.png"/><Relationship Id="rId129" Type="http://schemas.openxmlformats.org/officeDocument/2006/relationships/customXml" Target="../ink/ink271.xml"/><Relationship Id="rId54" Type="http://schemas.openxmlformats.org/officeDocument/2006/relationships/image" Target="../media/image230.png"/><Relationship Id="rId75" Type="http://schemas.openxmlformats.org/officeDocument/2006/relationships/customXml" Target="../ink/ink244.xml"/><Relationship Id="rId96" Type="http://schemas.openxmlformats.org/officeDocument/2006/relationships/image" Target="../media/image251.png"/><Relationship Id="rId140" Type="http://schemas.openxmlformats.org/officeDocument/2006/relationships/image" Target="../media/image273.png"/><Relationship Id="rId161" Type="http://schemas.openxmlformats.org/officeDocument/2006/relationships/customXml" Target="../ink/ink287.xml"/><Relationship Id="rId182" Type="http://schemas.openxmlformats.org/officeDocument/2006/relationships/customXml" Target="../ink/ink298.xml"/><Relationship Id="rId217" Type="http://schemas.openxmlformats.org/officeDocument/2006/relationships/image" Target="../media/image311.png"/><Relationship Id="rId6" Type="http://schemas.openxmlformats.org/officeDocument/2006/relationships/customXml" Target="../ink/ink209.xml"/><Relationship Id="rId238" Type="http://schemas.openxmlformats.org/officeDocument/2006/relationships/customXml" Target="../ink/ink326.xml"/><Relationship Id="rId259" Type="http://schemas.openxmlformats.org/officeDocument/2006/relationships/customXml" Target="../ink/ink337.xml"/><Relationship Id="rId23" Type="http://schemas.openxmlformats.org/officeDocument/2006/relationships/customXml" Target="../ink/ink218.xml"/><Relationship Id="rId119" Type="http://schemas.openxmlformats.org/officeDocument/2006/relationships/customXml" Target="../ink/ink266.xml"/><Relationship Id="rId270" Type="http://schemas.openxmlformats.org/officeDocument/2006/relationships/image" Target="../media/image337.png"/><Relationship Id="rId44" Type="http://schemas.openxmlformats.org/officeDocument/2006/relationships/image" Target="../media/image225.png"/><Relationship Id="rId60" Type="http://schemas.openxmlformats.org/officeDocument/2006/relationships/image" Target="../media/image233.png"/><Relationship Id="rId65" Type="http://schemas.openxmlformats.org/officeDocument/2006/relationships/customXml" Target="../ink/ink239.xml"/><Relationship Id="rId81" Type="http://schemas.openxmlformats.org/officeDocument/2006/relationships/customXml" Target="../ink/ink247.xml"/><Relationship Id="rId86" Type="http://schemas.openxmlformats.org/officeDocument/2006/relationships/image" Target="../media/image246.png"/><Relationship Id="rId130" Type="http://schemas.openxmlformats.org/officeDocument/2006/relationships/image" Target="../media/image268.png"/><Relationship Id="rId135" Type="http://schemas.openxmlformats.org/officeDocument/2006/relationships/customXml" Target="../ink/ink274.xml"/><Relationship Id="rId151" Type="http://schemas.openxmlformats.org/officeDocument/2006/relationships/customXml" Target="../ink/ink282.xml"/><Relationship Id="rId156" Type="http://schemas.openxmlformats.org/officeDocument/2006/relationships/image" Target="../media/image281.png"/><Relationship Id="rId177" Type="http://schemas.openxmlformats.org/officeDocument/2006/relationships/image" Target="../media/image291.png"/><Relationship Id="rId198" Type="http://schemas.openxmlformats.org/officeDocument/2006/relationships/customXml" Target="../ink/ink306.xml"/><Relationship Id="rId172" Type="http://schemas.openxmlformats.org/officeDocument/2006/relationships/customXml" Target="../ink/ink293.xml"/><Relationship Id="rId193" Type="http://schemas.openxmlformats.org/officeDocument/2006/relationships/image" Target="../media/image299.png"/><Relationship Id="rId202" Type="http://schemas.openxmlformats.org/officeDocument/2006/relationships/customXml" Target="../ink/ink308.xml"/><Relationship Id="rId207" Type="http://schemas.openxmlformats.org/officeDocument/2006/relationships/image" Target="../media/image306.png"/><Relationship Id="rId223" Type="http://schemas.openxmlformats.org/officeDocument/2006/relationships/image" Target="../media/image314.png"/><Relationship Id="rId228" Type="http://schemas.openxmlformats.org/officeDocument/2006/relationships/customXml" Target="../ink/ink321.xml"/><Relationship Id="rId244" Type="http://schemas.openxmlformats.org/officeDocument/2006/relationships/customXml" Target="../ink/ink329.xml"/><Relationship Id="rId249" Type="http://schemas.openxmlformats.org/officeDocument/2006/relationships/image" Target="../media/image327.png"/><Relationship Id="rId13" Type="http://schemas.openxmlformats.org/officeDocument/2006/relationships/customXml" Target="../ink/ink213.xml"/><Relationship Id="rId18" Type="http://schemas.openxmlformats.org/officeDocument/2006/relationships/image" Target="../media/image212.png"/><Relationship Id="rId39" Type="http://schemas.openxmlformats.org/officeDocument/2006/relationships/customXml" Target="../ink/ink226.xml"/><Relationship Id="rId109" Type="http://schemas.openxmlformats.org/officeDocument/2006/relationships/customXml" Target="../ink/ink261.xml"/><Relationship Id="rId260" Type="http://schemas.openxmlformats.org/officeDocument/2006/relationships/image" Target="../media/image332.png"/><Relationship Id="rId265" Type="http://schemas.openxmlformats.org/officeDocument/2006/relationships/customXml" Target="../ink/ink340.xml"/><Relationship Id="rId34" Type="http://schemas.openxmlformats.org/officeDocument/2006/relationships/image" Target="../media/image220.png"/><Relationship Id="rId50" Type="http://schemas.openxmlformats.org/officeDocument/2006/relationships/image" Target="../media/image228.png"/><Relationship Id="rId55" Type="http://schemas.openxmlformats.org/officeDocument/2006/relationships/customXml" Target="../ink/ink234.xml"/><Relationship Id="rId76" Type="http://schemas.openxmlformats.org/officeDocument/2006/relationships/image" Target="../media/image241.png"/><Relationship Id="rId97" Type="http://schemas.openxmlformats.org/officeDocument/2006/relationships/customXml" Target="../ink/ink255.xml"/><Relationship Id="rId104" Type="http://schemas.openxmlformats.org/officeDocument/2006/relationships/image" Target="../media/image255.png"/><Relationship Id="rId120" Type="http://schemas.openxmlformats.org/officeDocument/2006/relationships/image" Target="../media/image263.png"/><Relationship Id="rId125" Type="http://schemas.openxmlformats.org/officeDocument/2006/relationships/customXml" Target="../ink/ink269.xml"/><Relationship Id="rId141" Type="http://schemas.openxmlformats.org/officeDocument/2006/relationships/customXml" Target="../ink/ink277.xml"/><Relationship Id="rId146" Type="http://schemas.openxmlformats.org/officeDocument/2006/relationships/image" Target="../media/image276.png"/><Relationship Id="rId167" Type="http://schemas.openxmlformats.org/officeDocument/2006/relationships/customXml" Target="../ink/ink290.xml"/><Relationship Id="rId188" Type="http://schemas.openxmlformats.org/officeDocument/2006/relationships/customXml" Target="../ink/ink301.xml"/><Relationship Id="rId7" Type="http://schemas.openxmlformats.org/officeDocument/2006/relationships/image" Target="../media/image207.png"/><Relationship Id="rId71" Type="http://schemas.openxmlformats.org/officeDocument/2006/relationships/customXml" Target="../ink/ink242.xml"/><Relationship Id="rId92" Type="http://schemas.openxmlformats.org/officeDocument/2006/relationships/image" Target="../media/image249.png"/><Relationship Id="rId162" Type="http://schemas.openxmlformats.org/officeDocument/2006/relationships/image" Target="../media/image284.png"/><Relationship Id="rId183" Type="http://schemas.openxmlformats.org/officeDocument/2006/relationships/image" Target="../media/image294.png"/><Relationship Id="rId213" Type="http://schemas.openxmlformats.org/officeDocument/2006/relationships/image" Target="../media/image309.png"/><Relationship Id="rId218" Type="http://schemas.openxmlformats.org/officeDocument/2006/relationships/customXml" Target="../ink/ink316.xml"/><Relationship Id="rId234" Type="http://schemas.openxmlformats.org/officeDocument/2006/relationships/customXml" Target="../ink/ink324.xml"/><Relationship Id="rId239" Type="http://schemas.openxmlformats.org/officeDocument/2006/relationships/image" Target="../media/image322.png"/><Relationship Id="rId2" Type="http://schemas.openxmlformats.org/officeDocument/2006/relationships/customXml" Target="../ink/ink207.xml"/><Relationship Id="rId29" Type="http://schemas.openxmlformats.org/officeDocument/2006/relationships/customXml" Target="../ink/ink221.xml"/><Relationship Id="rId250" Type="http://schemas.openxmlformats.org/officeDocument/2006/relationships/customXml" Target="../ink/ink332.xml"/><Relationship Id="rId255" Type="http://schemas.openxmlformats.org/officeDocument/2006/relationships/customXml" Target="../ink/ink335.xml"/><Relationship Id="rId271" Type="http://schemas.openxmlformats.org/officeDocument/2006/relationships/customXml" Target="../ink/ink343.xml"/><Relationship Id="rId24" Type="http://schemas.openxmlformats.org/officeDocument/2006/relationships/image" Target="../media/image215.png"/><Relationship Id="rId40" Type="http://schemas.openxmlformats.org/officeDocument/2006/relationships/image" Target="../media/image223.png"/><Relationship Id="rId45" Type="http://schemas.openxmlformats.org/officeDocument/2006/relationships/customXml" Target="../ink/ink229.xml"/><Relationship Id="rId66" Type="http://schemas.openxmlformats.org/officeDocument/2006/relationships/image" Target="../media/image236.png"/><Relationship Id="rId87" Type="http://schemas.openxmlformats.org/officeDocument/2006/relationships/customXml" Target="../ink/ink250.xml"/><Relationship Id="rId110" Type="http://schemas.openxmlformats.org/officeDocument/2006/relationships/image" Target="../media/image258.png"/><Relationship Id="rId115" Type="http://schemas.openxmlformats.org/officeDocument/2006/relationships/customXml" Target="../ink/ink264.xml"/><Relationship Id="rId131" Type="http://schemas.openxmlformats.org/officeDocument/2006/relationships/customXml" Target="../ink/ink272.xml"/><Relationship Id="rId136" Type="http://schemas.openxmlformats.org/officeDocument/2006/relationships/image" Target="../media/image271.png"/><Relationship Id="rId157" Type="http://schemas.openxmlformats.org/officeDocument/2006/relationships/customXml" Target="../ink/ink285.xml"/><Relationship Id="rId178" Type="http://schemas.openxmlformats.org/officeDocument/2006/relationships/customXml" Target="../ink/ink296.xml"/><Relationship Id="rId61" Type="http://schemas.openxmlformats.org/officeDocument/2006/relationships/customXml" Target="../ink/ink237.xml"/><Relationship Id="rId82" Type="http://schemas.openxmlformats.org/officeDocument/2006/relationships/image" Target="../media/image244.png"/><Relationship Id="rId152" Type="http://schemas.openxmlformats.org/officeDocument/2006/relationships/image" Target="../media/image279.png"/><Relationship Id="rId173" Type="http://schemas.openxmlformats.org/officeDocument/2006/relationships/image" Target="../media/image289.png"/><Relationship Id="rId194" Type="http://schemas.openxmlformats.org/officeDocument/2006/relationships/customXml" Target="../ink/ink304.xml"/><Relationship Id="rId199" Type="http://schemas.openxmlformats.org/officeDocument/2006/relationships/image" Target="../media/image302.png"/><Relationship Id="rId203" Type="http://schemas.openxmlformats.org/officeDocument/2006/relationships/image" Target="../media/image304.png"/><Relationship Id="rId208" Type="http://schemas.openxmlformats.org/officeDocument/2006/relationships/customXml" Target="../ink/ink311.xml"/><Relationship Id="rId229" Type="http://schemas.openxmlformats.org/officeDocument/2006/relationships/image" Target="../media/image317.png"/><Relationship Id="rId19" Type="http://schemas.openxmlformats.org/officeDocument/2006/relationships/customXml" Target="../ink/ink216.xml"/><Relationship Id="rId224" Type="http://schemas.openxmlformats.org/officeDocument/2006/relationships/customXml" Target="../ink/ink319.xml"/><Relationship Id="rId240" Type="http://schemas.openxmlformats.org/officeDocument/2006/relationships/customXml" Target="../ink/ink327.xml"/><Relationship Id="rId245" Type="http://schemas.openxmlformats.org/officeDocument/2006/relationships/image" Target="../media/image325.png"/><Relationship Id="rId261" Type="http://schemas.openxmlformats.org/officeDocument/2006/relationships/customXml" Target="../ink/ink338.xml"/><Relationship Id="rId266" Type="http://schemas.openxmlformats.org/officeDocument/2006/relationships/image" Target="../media/image335.png"/><Relationship Id="rId14" Type="http://schemas.openxmlformats.org/officeDocument/2006/relationships/image" Target="../media/image210.png"/><Relationship Id="rId30" Type="http://schemas.openxmlformats.org/officeDocument/2006/relationships/image" Target="../media/image218.png"/><Relationship Id="rId35" Type="http://schemas.openxmlformats.org/officeDocument/2006/relationships/customXml" Target="../ink/ink224.xml"/><Relationship Id="rId56" Type="http://schemas.openxmlformats.org/officeDocument/2006/relationships/image" Target="../media/image231.png"/><Relationship Id="rId77" Type="http://schemas.openxmlformats.org/officeDocument/2006/relationships/customXml" Target="../ink/ink245.xml"/><Relationship Id="rId100" Type="http://schemas.openxmlformats.org/officeDocument/2006/relationships/image" Target="../media/image253.png"/><Relationship Id="rId105" Type="http://schemas.openxmlformats.org/officeDocument/2006/relationships/customXml" Target="../ink/ink259.xml"/><Relationship Id="rId126" Type="http://schemas.openxmlformats.org/officeDocument/2006/relationships/image" Target="../media/image266.png"/><Relationship Id="rId147" Type="http://schemas.openxmlformats.org/officeDocument/2006/relationships/customXml" Target="../ink/ink280.xml"/><Relationship Id="rId168" Type="http://schemas.openxmlformats.org/officeDocument/2006/relationships/image" Target="../media/image287.png"/><Relationship Id="rId8" Type="http://schemas.openxmlformats.org/officeDocument/2006/relationships/customXml" Target="../ink/ink210.xml"/><Relationship Id="rId51" Type="http://schemas.openxmlformats.org/officeDocument/2006/relationships/customXml" Target="../ink/ink232.xml"/><Relationship Id="rId72" Type="http://schemas.openxmlformats.org/officeDocument/2006/relationships/image" Target="../media/image239.png"/><Relationship Id="rId93" Type="http://schemas.openxmlformats.org/officeDocument/2006/relationships/customXml" Target="../ink/ink253.xml"/><Relationship Id="rId98" Type="http://schemas.openxmlformats.org/officeDocument/2006/relationships/image" Target="../media/image252.png"/><Relationship Id="rId121" Type="http://schemas.openxmlformats.org/officeDocument/2006/relationships/customXml" Target="../ink/ink267.xml"/><Relationship Id="rId142" Type="http://schemas.openxmlformats.org/officeDocument/2006/relationships/image" Target="../media/image274.png"/><Relationship Id="rId163" Type="http://schemas.openxmlformats.org/officeDocument/2006/relationships/customXml" Target="../ink/ink288.xml"/><Relationship Id="rId184" Type="http://schemas.openxmlformats.org/officeDocument/2006/relationships/customXml" Target="../ink/ink299.xml"/><Relationship Id="rId189" Type="http://schemas.openxmlformats.org/officeDocument/2006/relationships/image" Target="../media/image297.png"/><Relationship Id="rId219" Type="http://schemas.openxmlformats.org/officeDocument/2006/relationships/image" Target="../media/image312.png"/><Relationship Id="rId3" Type="http://schemas.openxmlformats.org/officeDocument/2006/relationships/image" Target="../media/image205.png"/><Relationship Id="rId214" Type="http://schemas.openxmlformats.org/officeDocument/2006/relationships/customXml" Target="../ink/ink314.xml"/><Relationship Id="rId230" Type="http://schemas.openxmlformats.org/officeDocument/2006/relationships/customXml" Target="../ink/ink322.xml"/><Relationship Id="rId235" Type="http://schemas.openxmlformats.org/officeDocument/2006/relationships/image" Target="../media/image320.png"/><Relationship Id="rId251" Type="http://schemas.openxmlformats.org/officeDocument/2006/relationships/image" Target="../media/image328.png"/><Relationship Id="rId256" Type="http://schemas.openxmlformats.org/officeDocument/2006/relationships/image" Target="../media/image330.png"/><Relationship Id="rId25" Type="http://schemas.openxmlformats.org/officeDocument/2006/relationships/customXml" Target="../ink/ink219.xml"/><Relationship Id="rId46" Type="http://schemas.openxmlformats.org/officeDocument/2006/relationships/image" Target="../media/image226.png"/><Relationship Id="rId67" Type="http://schemas.openxmlformats.org/officeDocument/2006/relationships/customXml" Target="../ink/ink240.xml"/><Relationship Id="rId116" Type="http://schemas.openxmlformats.org/officeDocument/2006/relationships/image" Target="../media/image261.png"/><Relationship Id="rId137" Type="http://schemas.openxmlformats.org/officeDocument/2006/relationships/customXml" Target="../ink/ink275.xml"/><Relationship Id="rId158" Type="http://schemas.openxmlformats.org/officeDocument/2006/relationships/image" Target="../media/image282.png"/><Relationship Id="rId272" Type="http://schemas.openxmlformats.org/officeDocument/2006/relationships/image" Target="../media/image338.png"/><Relationship Id="rId20" Type="http://schemas.openxmlformats.org/officeDocument/2006/relationships/image" Target="../media/image213.png"/><Relationship Id="rId41" Type="http://schemas.openxmlformats.org/officeDocument/2006/relationships/customXml" Target="../ink/ink227.xml"/><Relationship Id="rId62" Type="http://schemas.openxmlformats.org/officeDocument/2006/relationships/image" Target="../media/image234.png"/><Relationship Id="rId83" Type="http://schemas.openxmlformats.org/officeDocument/2006/relationships/customXml" Target="../ink/ink248.xml"/><Relationship Id="rId88" Type="http://schemas.openxmlformats.org/officeDocument/2006/relationships/image" Target="../media/image247.png"/><Relationship Id="rId111" Type="http://schemas.openxmlformats.org/officeDocument/2006/relationships/customXml" Target="../ink/ink262.xml"/><Relationship Id="rId132" Type="http://schemas.openxmlformats.org/officeDocument/2006/relationships/image" Target="../media/image269.png"/><Relationship Id="rId153" Type="http://schemas.openxmlformats.org/officeDocument/2006/relationships/customXml" Target="../ink/ink283.xml"/><Relationship Id="rId174" Type="http://schemas.openxmlformats.org/officeDocument/2006/relationships/customXml" Target="../ink/ink294.xml"/><Relationship Id="rId179" Type="http://schemas.openxmlformats.org/officeDocument/2006/relationships/image" Target="../media/image292.png"/><Relationship Id="rId195" Type="http://schemas.openxmlformats.org/officeDocument/2006/relationships/image" Target="../media/image300.png"/><Relationship Id="rId209" Type="http://schemas.openxmlformats.org/officeDocument/2006/relationships/image" Target="../media/image307.png"/><Relationship Id="rId190" Type="http://schemas.openxmlformats.org/officeDocument/2006/relationships/customXml" Target="../ink/ink302.xml"/><Relationship Id="rId204" Type="http://schemas.openxmlformats.org/officeDocument/2006/relationships/customXml" Target="../ink/ink309.xml"/><Relationship Id="rId220" Type="http://schemas.openxmlformats.org/officeDocument/2006/relationships/customXml" Target="../ink/ink317.xml"/><Relationship Id="rId225" Type="http://schemas.openxmlformats.org/officeDocument/2006/relationships/image" Target="../media/image315.png"/><Relationship Id="rId241" Type="http://schemas.openxmlformats.org/officeDocument/2006/relationships/image" Target="../media/image323.png"/><Relationship Id="rId246" Type="http://schemas.openxmlformats.org/officeDocument/2006/relationships/customXml" Target="../ink/ink330.xml"/><Relationship Id="rId267" Type="http://schemas.openxmlformats.org/officeDocument/2006/relationships/customXml" Target="../ink/ink341.xml"/><Relationship Id="rId15" Type="http://schemas.openxmlformats.org/officeDocument/2006/relationships/customXml" Target="../ink/ink214.xml"/><Relationship Id="rId36" Type="http://schemas.openxmlformats.org/officeDocument/2006/relationships/image" Target="../media/image221.png"/><Relationship Id="rId57" Type="http://schemas.openxmlformats.org/officeDocument/2006/relationships/customXml" Target="../ink/ink235.xml"/><Relationship Id="rId106" Type="http://schemas.openxmlformats.org/officeDocument/2006/relationships/image" Target="../media/image256.png"/><Relationship Id="rId127" Type="http://schemas.openxmlformats.org/officeDocument/2006/relationships/customXml" Target="../ink/ink270.xml"/><Relationship Id="rId262" Type="http://schemas.openxmlformats.org/officeDocument/2006/relationships/image" Target="../media/image333.png"/><Relationship Id="rId10" Type="http://schemas.openxmlformats.org/officeDocument/2006/relationships/image" Target="../media/image208.png"/><Relationship Id="rId31" Type="http://schemas.openxmlformats.org/officeDocument/2006/relationships/customXml" Target="../ink/ink222.xml"/><Relationship Id="rId52" Type="http://schemas.openxmlformats.org/officeDocument/2006/relationships/image" Target="../media/image229.png"/><Relationship Id="rId73" Type="http://schemas.openxmlformats.org/officeDocument/2006/relationships/customXml" Target="../ink/ink243.xml"/><Relationship Id="rId78" Type="http://schemas.openxmlformats.org/officeDocument/2006/relationships/image" Target="../media/image242.png"/><Relationship Id="rId94" Type="http://schemas.openxmlformats.org/officeDocument/2006/relationships/image" Target="../media/image250.png"/><Relationship Id="rId99" Type="http://schemas.openxmlformats.org/officeDocument/2006/relationships/customXml" Target="../ink/ink256.xml"/><Relationship Id="rId101" Type="http://schemas.openxmlformats.org/officeDocument/2006/relationships/customXml" Target="../ink/ink257.xml"/><Relationship Id="rId122" Type="http://schemas.openxmlformats.org/officeDocument/2006/relationships/image" Target="../media/image264.png"/><Relationship Id="rId143" Type="http://schemas.openxmlformats.org/officeDocument/2006/relationships/customXml" Target="../ink/ink278.xml"/><Relationship Id="rId148" Type="http://schemas.openxmlformats.org/officeDocument/2006/relationships/image" Target="../media/image277.png"/><Relationship Id="rId164" Type="http://schemas.openxmlformats.org/officeDocument/2006/relationships/image" Target="../media/image285.png"/><Relationship Id="rId169" Type="http://schemas.openxmlformats.org/officeDocument/2006/relationships/customXml" Target="../ink/ink291.xml"/><Relationship Id="rId185" Type="http://schemas.openxmlformats.org/officeDocument/2006/relationships/image" Target="../media/image295.png"/><Relationship Id="rId4" Type="http://schemas.openxmlformats.org/officeDocument/2006/relationships/customXml" Target="../ink/ink208.xml"/><Relationship Id="rId9" Type="http://schemas.openxmlformats.org/officeDocument/2006/relationships/customXml" Target="../ink/ink211.xml"/><Relationship Id="rId180" Type="http://schemas.openxmlformats.org/officeDocument/2006/relationships/customXml" Target="../ink/ink297.xml"/><Relationship Id="rId210" Type="http://schemas.openxmlformats.org/officeDocument/2006/relationships/customXml" Target="../ink/ink312.xml"/><Relationship Id="rId215" Type="http://schemas.openxmlformats.org/officeDocument/2006/relationships/image" Target="../media/image310.png"/><Relationship Id="rId236" Type="http://schemas.openxmlformats.org/officeDocument/2006/relationships/customXml" Target="../ink/ink325.xml"/><Relationship Id="rId257" Type="http://schemas.openxmlformats.org/officeDocument/2006/relationships/customXml" Target="../ink/ink336.xml"/><Relationship Id="rId26" Type="http://schemas.openxmlformats.org/officeDocument/2006/relationships/image" Target="../media/image216.png"/><Relationship Id="rId231" Type="http://schemas.openxmlformats.org/officeDocument/2006/relationships/image" Target="../media/image318.png"/><Relationship Id="rId252" Type="http://schemas.openxmlformats.org/officeDocument/2006/relationships/customXml" Target="../ink/ink333.xml"/><Relationship Id="rId273" Type="http://schemas.openxmlformats.org/officeDocument/2006/relationships/customXml" Target="../ink/ink344.xml"/><Relationship Id="rId47" Type="http://schemas.openxmlformats.org/officeDocument/2006/relationships/customXml" Target="../ink/ink230.xml"/><Relationship Id="rId68" Type="http://schemas.openxmlformats.org/officeDocument/2006/relationships/image" Target="../media/image237.png"/><Relationship Id="rId89" Type="http://schemas.openxmlformats.org/officeDocument/2006/relationships/customXml" Target="../ink/ink251.xml"/><Relationship Id="rId112" Type="http://schemas.openxmlformats.org/officeDocument/2006/relationships/image" Target="../media/image259.png"/><Relationship Id="rId133" Type="http://schemas.openxmlformats.org/officeDocument/2006/relationships/customXml" Target="../ink/ink273.xml"/><Relationship Id="rId154" Type="http://schemas.openxmlformats.org/officeDocument/2006/relationships/image" Target="../media/image280.png"/><Relationship Id="rId175" Type="http://schemas.openxmlformats.org/officeDocument/2006/relationships/image" Target="../media/image290.png"/><Relationship Id="rId196" Type="http://schemas.openxmlformats.org/officeDocument/2006/relationships/customXml" Target="../ink/ink305.xml"/><Relationship Id="rId200" Type="http://schemas.openxmlformats.org/officeDocument/2006/relationships/customXml" Target="../ink/ink307.xml"/><Relationship Id="rId16" Type="http://schemas.openxmlformats.org/officeDocument/2006/relationships/image" Target="../media/image211.png"/><Relationship Id="rId221" Type="http://schemas.openxmlformats.org/officeDocument/2006/relationships/image" Target="../media/image313.png"/><Relationship Id="rId242" Type="http://schemas.openxmlformats.org/officeDocument/2006/relationships/customXml" Target="../ink/ink328.xml"/><Relationship Id="rId263" Type="http://schemas.openxmlformats.org/officeDocument/2006/relationships/customXml" Target="../ink/ink339.xml"/><Relationship Id="rId37" Type="http://schemas.openxmlformats.org/officeDocument/2006/relationships/customXml" Target="../ink/ink225.xml"/><Relationship Id="rId58" Type="http://schemas.openxmlformats.org/officeDocument/2006/relationships/image" Target="../media/image232.png"/><Relationship Id="rId79" Type="http://schemas.openxmlformats.org/officeDocument/2006/relationships/customXml" Target="../ink/ink246.xml"/><Relationship Id="rId102" Type="http://schemas.openxmlformats.org/officeDocument/2006/relationships/image" Target="../media/image254.png"/><Relationship Id="rId123" Type="http://schemas.openxmlformats.org/officeDocument/2006/relationships/customXml" Target="../ink/ink268.xml"/><Relationship Id="rId144" Type="http://schemas.openxmlformats.org/officeDocument/2006/relationships/image" Target="../media/image275.png"/><Relationship Id="rId90" Type="http://schemas.openxmlformats.org/officeDocument/2006/relationships/image" Target="../media/image248.png"/><Relationship Id="rId165" Type="http://schemas.openxmlformats.org/officeDocument/2006/relationships/customXml" Target="../ink/ink289.xml"/><Relationship Id="rId186" Type="http://schemas.openxmlformats.org/officeDocument/2006/relationships/customXml" Target="../ink/ink300.xml"/><Relationship Id="rId211" Type="http://schemas.openxmlformats.org/officeDocument/2006/relationships/image" Target="../media/image308.png"/><Relationship Id="rId232" Type="http://schemas.openxmlformats.org/officeDocument/2006/relationships/customXml" Target="../ink/ink323.xml"/><Relationship Id="rId253" Type="http://schemas.openxmlformats.org/officeDocument/2006/relationships/image" Target="../media/image329.png"/><Relationship Id="rId274" Type="http://schemas.openxmlformats.org/officeDocument/2006/relationships/image" Target="../media/image339.png"/><Relationship Id="rId27" Type="http://schemas.openxmlformats.org/officeDocument/2006/relationships/customXml" Target="../ink/ink220.xml"/><Relationship Id="rId48" Type="http://schemas.openxmlformats.org/officeDocument/2006/relationships/image" Target="../media/image227.png"/><Relationship Id="rId69" Type="http://schemas.openxmlformats.org/officeDocument/2006/relationships/customXml" Target="../ink/ink241.xml"/><Relationship Id="rId113" Type="http://schemas.openxmlformats.org/officeDocument/2006/relationships/customXml" Target="../ink/ink263.xml"/><Relationship Id="rId134" Type="http://schemas.openxmlformats.org/officeDocument/2006/relationships/image" Target="../media/image270.png"/><Relationship Id="rId80" Type="http://schemas.openxmlformats.org/officeDocument/2006/relationships/image" Target="../media/image243.png"/><Relationship Id="rId155" Type="http://schemas.openxmlformats.org/officeDocument/2006/relationships/customXml" Target="../ink/ink284.xml"/><Relationship Id="rId176" Type="http://schemas.openxmlformats.org/officeDocument/2006/relationships/customXml" Target="../ink/ink295.xml"/><Relationship Id="rId197" Type="http://schemas.openxmlformats.org/officeDocument/2006/relationships/image" Target="../media/image301.png"/><Relationship Id="rId201" Type="http://schemas.openxmlformats.org/officeDocument/2006/relationships/image" Target="../media/image303.png"/><Relationship Id="rId222" Type="http://schemas.openxmlformats.org/officeDocument/2006/relationships/customXml" Target="../ink/ink318.xml"/><Relationship Id="rId243" Type="http://schemas.openxmlformats.org/officeDocument/2006/relationships/image" Target="../media/image324.png"/><Relationship Id="rId264" Type="http://schemas.openxmlformats.org/officeDocument/2006/relationships/image" Target="../media/image334.png"/><Relationship Id="rId17" Type="http://schemas.openxmlformats.org/officeDocument/2006/relationships/customXml" Target="../ink/ink215.xml"/><Relationship Id="rId38" Type="http://schemas.openxmlformats.org/officeDocument/2006/relationships/image" Target="../media/image222.png"/><Relationship Id="rId59" Type="http://schemas.openxmlformats.org/officeDocument/2006/relationships/customXml" Target="../ink/ink236.xml"/><Relationship Id="rId103" Type="http://schemas.openxmlformats.org/officeDocument/2006/relationships/customXml" Target="../ink/ink258.xml"/><Relationship Id="rId124" Type="http://schemas.openxmlformats.org/officeDocument/2006/relationships/image" Target="../media/image265.png"/><Relationship Id="rId70" Type="http://schemas.openxmlformats.org/officeDocument/2006/relationships/image" Target="../media/image238.png"/><Relationship Id="rId91" Type="http://schemas.openxmlformats.org/officeDocument/2006/relationships/customXml" Target="../ink/ink252.xml"/><Relationship Id="rId145" Type="http://schemas.openxmlformats.org/officeDocument/2006/relationships/customXml" Target="../ink/ink279.xml"/><Relationship Id="rId166" Type="http://schemas.openxmlformats.org/officeDocument/2006/relationships/image" Target="../media/image286.png"/><Relationship Id="rId187" Type="http://schemas.openxmlformats.org/officeDocument/2006/relationships/image" Target="../media/image29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13.xml"/><Relationship Id="rId233" Type="http://schemas.openxmlformats.org/officeDocument/2006/relationships/image" Target="../media/image319.png"/><Relationship Id="rId254" Type="http://schemas.openxmlformats.org/officeDocument/2006/relationships/customXml" Target="../ink/ink334.xml"/><Relationship Id="rId28" Type="http://schemas.openxmlformats.org/officeDocument/2006/relationships/image" Target="../media/image217.png"/><Relationship Id="rId49" Type="http://schemas.openxmlformats.org/officeDocument/2006/relationships/customXml" Target="../ink/ink231.xml"/><Relationship Id="rId114" Type="http://schemas.openxmlformats.org/officeDocument/2006/relationships/image" Target="../media/image260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57.xml"/><Relationship Id="rId117" Type="http://schemas.openxmlformats.org/officeDocument/2006/relationships/image" Target="../media/image397.png"/><Relationship Id="rId21" Type="http://schemas.openxmlformats.org/officeDocument/2006/relationships/image" Target="../media/image349.png"/><Relationship Id="rId42" Type="http://schemas.openxmlformats.org/officeDocument/2006/relationships/customXml" Target="../ink/ink365.xml"/><Relationship Id="rId47" Type="http://schemas.openxmlformats.org/officeDocument/2006/relationships/image" Target="../media/image362.png"/><Relationship Id="rId63" Type="http://schemas.openxmlformats.org/officeDocument/2006/relationships/image" Target="../media/image370.png"/><Relationship Id="rId68" Type="http://schemas.openxmlformats.org/officeDocument/2006/relationships/customXml" Target="../ink/ink378.xml"/><Relationship Id="rId84" Type="http://schemas.openxmlformats.org/officeDocument/2006/relationships/customXml" Target="../ink/ink386.xml"/><Relationship Id="rId89" Type="http://schemas.openxmlformats.org/officeDocument/2006/relationships/image" Target="../media/image383.png"/><Relationship Id="rId112" Type="http://schemas.openxmlformats.org/officeDocument/2006/relationships/customXml" Target="../ink/ink400.xml"/><Relationship Id="rId16" Type="http://schemas.openxmlformats.org/officeDocument/2006/relationships/customXml" Target="../ink/ink352.xml"/><Relationship Id="rId107" Type="http://schemas.openxmlformats.org/officeDocument/2006/relationships/image" Target="../media/image392.png"/><Relationship Id="rId11" Type="http://schemas.openxmlformats.org/officeDocument/2006/relationships/image" Target="../media/image344.png"/><Relationship Id="rId24" Type="http://schemas.openxmlformats.org/officeDocument/2006/relationships/customXml" Target="../ink/ink356.xml"/><Relationship Id="rId32" Type="http://schemas.openxmlformats.org/officeDocument/2006/relationships/customXml" Target="../ink/ink360.xml"/><Relationship Id="rId37" Type="http://schemas.openxmlformats.org/officeDocument/2006/relationships/image" Target="../media/image357.png"/><Relationship Id="rId40" Type="http://schemas.openxmlformats.org/officeDocument/2006/relationships/customXml" Target="../ink/ink364.xml"/><Relationship Id="rId45" Type="http://schemas.openxmlformats.org/officeDocument/2006/relationships/image" Target="../media/image361.png"/><Relationship Id="rId53" Type="http://schemas.openxmlformats.org/officeDocument/2006/relationships/image" Target="../media/image365.png"/><Relationship Id="rId58" Type="http://schemas.openxmlformats.org/officeDocument/2006/relationships/customXml" Target="../ink/ink373.xml"/><Relationship Id="rId66" Type="http://schemas.openxmlformats.org/officeDocument/2006/relationships/customXml" Target="../ink/ink377.xml"/><Relationship Id="rId74" Type="http://schemas.openxmlformats.org/officeDocument/2006/relationships/customXml" Target="../ink/ink381.xml"/><Relationship Id="rId79" Type="http://schemas.openxmlformats.org/officeDocument/2006/relationships/image" Target="../media/image378.png"/><Relationship Id="rId87" Type="http://schemas.openxmlformats.org/officeDocument/2006/relationships/image" Target="../media/image382.png"/><Relationship Id="rId102" Type="http://schemas.openxmlformats.org/officeDocument/2006/relationships/customXml" Target="../ink/ink395.xml"/><Relationship Id="rId110" Type="http://schemas.openxmlformats.org/officeDocument/2006/relationships/customXml" Target="../ink/ink399.xml"/><Relationship Id="rId115" Type="http://schemas.openxmlformats.org/officeDocument/2006/relationships/image" Target="../media/image396.png"/><Relationship Id="rId5" Type="http://schemas.openxmlformats.org/officeDocument/2006/relationships/image" Target="../media/image341.png"/><Relationship Id="rId61" Type="http://schemas.openxmlformats.org/officeDocument/2006/relationships/image" Target="../media/image369.png"/><Relationship Id="rId82" Type="http://schemas.openxmlformats.org/officeDocument/2006/relationships/customXml" Target="../ink/ink385.xml"/><Relationship Id="rId90" Type="http://schemas.openxmlformats.org/officeDocument/2006/relationships/customXml" Target="../ink/ink389.xml"/><Relationship Id="rId95" Type="http://schemas.openxmlformats.org/officeDocument/2006/relationships/image" Target="../media/image386.png"/><Relationship Id="rId19" Type="http://schemas.openxmlformats.org/officeDocument/2006/relationships/image" Target="../media/image348.png"/><Relationship Id="rId14" Type="http://schemas.openxmlformats.org/officeDocument/2006/relationships/customXml" Target="../ink/ink351.xml"/><Relationship Id="rId22" Type="http://schemas.openxmlformats.org/officeDocument/2006/relationships/customXml" Target="../ink/ink355.xml"/><Relationship Id="rId27" Type="http://schemas.openxmlformats.org/officeDocument/2006/relationships/image" Target="../media/image352.png"/><Relationship Id="rId30" Type="http://schemas.openxmlformats.org/officeDocument/2006/relationships/customXml" Target="../ink/ink359.xml"/><Relationship Id="rId35" Type="http://schemas.openxmlformats.org/officeDocument/2006/relationships/image" Target="../media/image356.png"/><Relationship Id="rId43" Type="http://schemas.openxmlformats.org/officeDocument/2006/relationships/image" Target="../media/image360.png"/><Relationship Id="rId48" Type="http://schemas.openxmlformats.org/officeDocument/2006/relationships/customXml" Target="../ink/ink368.xml"/><Relationship Id="rId56" Type="http://schemas.openxmlformats.org/officeDocument/2006/relationships/customXml" Target="../ink/ink372.xml"/><Relationship Id="rId64" Type="http://schemas.openxmlformats.org/officeDocument/2006/relationships/customXml" Target="../ink/ink376.xml"/><Relationship Id="rId69" Type="http://schemas.openxmlformats.org/officeDocument/2006/relationships/image" Target="../media/image373.png"/><Relationship Id="rId77" Type="http://schemas.openxmlformats.org/officeDocument/2006/relationships/image" Target="../media/image377.png"/><Relationship Id="rId100" Type="http://schemas.openxmlformats.org/officeDocument/2006/relationships/customXml" Target="../ink/ink394.xml"/><Relationship Id="rId105" Type="http://schemas.openxmlformats.org/officeDocument/2006/relationships/image" Target="../media/image391.png"/><Relationship Id="rId113" Type="http://schemas.openxmlformats.org/officeDocument/2006/relationships/image" Target="../media/image395.png"/><Relationship Id="rId118" Type="http://schemas.openxmlformats.org/officeDocument/2006/relationships/customXml" Target="../ink/ink403.xml"/><Relationship Id="rId8" Type="http://schemas.openxmlformats.org/officeDocument/2006/relationships/customXml" Target="../ink/ink348.xml"/><Relationship Id="rId51" Type="http://schemas.openxmlformats.org/officeDocument/2006/relationships/image" Target="../media/image364.png"/><Relationship Id="rId72" Type="http://schemas.openxmlformats.org/officeDocument/2006/relationships/customXml" Target="../ink/ink380.xml"/><Relationship Id="rId80" Type="http://schemas.openxmlformats.org/officeDocument/2006/relationships/customXml" Target="../ink/ink384.xml"/><Relationship Id="rId85" Type="http://schemas.openxmlformats.org/officeDocument/2006/relationships/image" Target="../media/image381.png"/><Relationship Id="rId93" Type="http://schemas.openxmlformats.org/officeDocument/2006/relationships/image" Target="../media/image385.png"/><Relationship Id="rId98" Type="http://schemas.openxmlformats.org/officeDocument/2006/relationships/customXml" Target="../ink/ink393.xml"/><Relationship Id="rId3" Type="http://schemas.openxmlformats.org/officeDocument/2006/relationships/image" Target="../media/image340.png"/><Relationship Id="rId12" Type="http://schemas.openxmlformats.org/officeDocument/2006/relationships/customXml" Target="../ink/ink350.xml"/><Relationship Id="rId17" Type="http://schemas.openxmlformats.org/officeDocument/2006/relationships/image" Target="../media/image347.png"/><Relationship Id="rId25" Type="http://schemas.openxmlformats.org/officeDocument/2006/relationships/image" Target="../media/image351.png"/><Relationship Id="rId33" Type="http://schemas.openxmlformats.org/officeDocument/2006/relationships/image" Target="../media/image355.png"/><Relationship Id="rId38" Type="http://schemas.openxmlformats.org/officeDocument/2006/relationships/customXml" Target="../ink/ink363.xml"/><Relationship Id="rId46" Type="http://schemas.openxmlformats.org/officeDocument/2006/relationships/customXml" Target="../ink/ink367.xml"/><Relationship Id="rId59" Type="http://schemas.openxmlformats.org/officeDocument/2006/relationships/image" Target="../media/image368.png"/><Relationship Id="rId67" Type="http://schemas.openxmlformats.org/officeDocument/2006/relationships/image" Target="../media/image372.png"/><Relationship Id="rId103" Type="http://schemas.openxmlformats.org/officeDocument/2006/relationships/image" Target="../media/image390.png"/><Relationship Id="rId108" Type="http://schemas.openxmlformats.org/officeDocument/2006/relationships/customXml" Target="../ink/ink398.xml"/><Relationship Id="rId116" Type="http://schemas.openxmlformats.org/officeDocument/2006/relationships/customXml" Target="../ink/ink402.xml"/><Relationship Id="rId20" Type="http://schemas.openxmlformats.org/officeDocument/2006/relationships/customXml" Target="../ink/ink354.xml"/><Relationship Id="rId41" Type="http://schemas.openxmlformats.org/officeDocument/2006/relationships/image" Target="../media/image359.png"/><Relationship Id="rId54" Type="http://schemas.openxmlformats.org/officeDocument/2006/relationships/customXml" Target="../ink/ink371.xml"/><Relationship Id="rId62" Type="http://schemas.openxmlformats.org/officeDocument/2006/relationships/customXml" Target="../ink/ink375.xml"/><Relationship Id="rId70" Type="http://schemas.openxmlformats.org/officeDocument/2006/relationships/customXml" Target="../ink/ink379.xml"/><Relationship Id="rId75" Type="http://schemas.openxmlformats.org/officeDocument/2006/relationships/image" Target="../media/image376.png"/><Relationship Id="rId83" Type="http://schemas.openxmlformats.org/officeDocument/2006/relationships/image" Target="../media/image380.png"/><Relationship Id="rId88" Type="http://schemas.openxmlformats.org/officeDocument/2006/relationships/customXml" Target="../ink/ink388.xml"/><Relationship Id="rId91" Type="http://schemas.openxmlformats.org/officeDocument/2006/relationships/image" Target="../media/image384.png"/><Relationship Id="rId96" Type="http://schemas.openxmlformats.org/officeDocument/2006/relationships/customXml" Target="../ink/ink392.xml"/><Relationship Id="rId111" Type="http://schemas.openxmlformats.org/officeDocument/2006/relationships/image" Target="../media/image39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7.xml"/><Relationship Id="rId15" Type="http://schemas.openxmlformats.org/officeDocument/2006/relationships/image" Target="../media/image346.png"/><Relationship Id="rId23" Type="http://schemas.openxmlformats.org/officeDocument/2006/relationships/image" Target="../media/image350.png"/><Relationship Id="rId28" Type="http://schemas.openxmlformats.org/officeDocument/2006/relationships/customXml" Target="../ink/ink358.xml"/><Relationship Id="rId36" Type="http://schemas.openxmlformats.org/officeDocument/2006/relationships/customXml" Target="../ink/ink362.xml"/><Relationship Id="rId49" Type="http://schemas.openxmlformats.org/officeDocument/2006/relationships/image" Target="../media/image363.png"/><Relationship Id="rId57" Type="http://schemas.openxmlformats.org/officeDocument/2006/relationships/image" Target="../media/image367.png"/><Relationship Id="rId106" Type="http://schemas.openxmlformats.org/officeDocument/2006/relationships/customXml" Target="../ink/ink397.xml"/><Relationship Id="rId114" Type="http://schemas.openxmlformats.org/officeDocument/2006/relationships/customXml" Target="../ink/ink401.xml"/><Relationship Id="rId119" Type="http://schemas.openxmlformats.org/officeDocument/2006/relationships/image" Target="../media/image398.png"/><Relationship Id="rId10" Type="http://schemas.openxmlformats.org/officeDocument/2006/relationships/customXml" Target="../ink/ink349.xml"/><Relationship Id="rId31" Type="http://schemas.openxmlformats.org/officeDocument/2006/relationships/image" Target="../media/image354.png"/><Relationship Id="rId44" Type="http://schemas.openxmlformats.org/officeDocument/2006/relationships/customXml" Target="../ink/ink366.xml"/><Relationship Id="rId52" Type="http://schemas.openxmlformats.org/officeDocument/2006/relationships/customXml" Target="../ink/ink370.xml"/><Relationship Id="rId60" Type="http://schemas.openxmlformats.org/officeDocument/2006/relationships/customXml" Target="../ink/ink374.xml"/><Relationship Id="rId65" Type="http://schemas.openxmlformats.org/officeDocument/2006/relationships/image" Target="../media/image371.png"/><Relationship Id="rId73" Type="http://schemas.openxmlformats.org/officeDocument/2006/relationships/image" Target="../media/image375.png"/><Relationship Id="rId78" Type="http://schemas.openxmlformats.org/officeDocument/2006/relationships/customXml" Target="../ink/ink383.xml"/><Relationship Id="rId81" Type="http://schemas.openxmlformats.org/officeDocument/2006/relationships/image" Target="../media/image379.png"/><Relationship Id="rId86" Type="http://schemas.openxmlformats.org/officeDocument/2006/relationships/customXml" Target="../ink/ink387.xml"/><Relationship Id="rId94" Type="http://schemas.openxmlformats.org/officeDocument/2006/relationships/customXml" Target="../ink/ink391.xml"/><Relationship Id="rId99" Type="http://schemas.openxmlformats.org/officeDocument/2006/relationships/image" Target="../media/image388.png"/><Relationship Id="rId101" Type="http://schemas.openxmlformats.org/officeDocument/2006/relationships/image" Target="../media/image389.png"/><Relationship Id="rId4" Type="http://schemas.openxmlformats.org/officeDocument/2006/relationships/customXml" Target="../ink/ink346.xml"/><Relationship Id="rId9" Type="http://schemas.openxmlformats.org/officeDocument/2006/relationships/image" Target="../media/image343.png"/><Relationship Id="rId13" Type="http://schemas.openxmlformats.org/officeDocument/2006/relationships/image" Target="../media/image345.png"/><Relationship Id="rId18" Type="http://schemas.openxmlformats.org/officeDocument/2006/relationships/customXml" Target="../ink/ink353.xml"/><Relationship Id="rId39" Type="http://schemas.openxmlformats.org/officeDocument/2006/relationships/image" Target="../media/image358.png"/><Relationship Id="rId109" Type="http://schemas.openxmlformats.org/officeDocument/2006/relationships/image" Target="../media/image393.png"/><Relationship Id="rId34" Type="http://schemas.openxmlformats.org/officeDocument/2006/relationships/customXml" Target="../ink/ink361.xml"/><Relationship Id="rId50" Type="http://schemas.openxmlformats.org/officeDocument/2006/relationships/customXml" Target="../ink/ink369.xml"/><Relationship Id="rId55" Type="http://schemas.openxmlformats.org/officeDocument/2006/relationships/image" Target="../media/image366.png"/><Relationship Id="rId76" Type="http://schemas.openxmlformats.org/officeDocument/2006/relationships/customXml" Target="../ink/ink382.xml"/><Relationship Id="rId97" Type="http://schemas.openxmlformats.org/officeDocument/2006/relationships/image" Target="../media/image387.png"/><Relationship Id="rId104" Type="http://schemas.openxmlformats.org/officeDocument/2006/relationships/customXml" Target="../ink/ink396.xml"/><Relationship Id="rId7" Type="http://schemas.openxmlformats.org/officeDocument/2006/relationships/image" Target="../media/image342.png"/><Relationship Id="rId71" Type="http://schemas.openxmlformats.org/officeDocument/2006/relationships/image" Target="../media/image374.png"/><Relationship Id="rId92" Type="http://schemas.openxmlformats.org/officeDocument/2006/relationships/customXml" Target="../ink/ink390.xml"/><Relationship Id="rId2" Type="http://schemas.openxmlformats.org/officeDocument/2006/relationships/customXml" Target="../ink/ink345.xml"/><Relationship Id="rId29" Type="http://schemas.openxmlformats.org/officeDocument/2006/relationships/image" Target="../media/image353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16.xml"/><Relationship Id="rId21" Type="http://schemas.openxmlformats.org/officeDocument/2006/relationships/image" Target="../media/image408.png"/><Relationship Id="rId42" Type="http://schemas.openxmlformats.org/officeDocument/2006/relationships/customXml" Target="../ink/ink424.xml"/><Relationship Id="rId47" Type="http://schemas.openxmlformats.org/officeDocument/2006/relationships/image" Target="../media/image421.png"/><Relationship Id="rId63" Type="http://schemas.openxmlformats.org/officeDocument/2006/relationships/image" Target="../media/image429.png"/><Relationship Id="rId68" Type="http://schemas.openxmlformats.org/officeDocument/2006/relationships/customXml" Target="../ink/ink437.xml"/><Relationship Id="rId84" Type="http://schemas.openxmlformats.org/officeDocument/2006/relationships/customXml" Target="../ink/ink445.xml"/><Relationship Id="rId89" Type="http://schemas.openxmlformats.org/officeDocument/2006/relationships/image" Target="../media/image442.png"/><Relationship Id="rId7" Type="http://schemas.openxmlformats.org/officeDocument/2006/relationships/image" Target="../media/image401.png"/><Relationship Id="rId71" Type="http://schemas.openxmlformats.org/officeDocument/2006/relationships/image" Target="../media/image433.png"/><Relationship Id="rId92" Type="http://schemas.openxmlformats.org/officeDocument/2006/relationships/customXml" Target="../ink/ink449.xml"/><Relationship Id="rId2" Type="http://schemas.openxmlformats.org/officeDocument/2006/relationships/customXml" Target="../ink/ink404.xml"/><Relationship Id="rId16" Type="http://schemas.openxmlformats.org/officeDocument/2006/relationships/customXml" Target="../ink/ink411.xml"/><Relationship Id="rId29" Type="http://schemas.openxmlformats.org/officeDocument/2006/relationships/image" Target="../media/image412.png"/><Relationship Id="rId11" Type="http://schemas.openxmlformats.org/officeDocument/2006/relationships/image" Target="../media/image403.png"/><Relationship Id="rId24" Type="http://schemas.openxmlformats.org/officeDocument/2006/relationships/customXml" Target="../ink/ink415.xml"/><Relationship Id="rId32" Type="http://schemas.openxmlformats.org/officeDocument/2006/relationships/customXml" Target="../ink/ink419.xml"/><Relationship Id="rId37" Type="http://schemas.openxmlformats.org/officeDocument/2006/relationships/image" Target="../media/image416.png"/><Relationship Id="rId40" Type="http://schemas.openxmlformats.org/officeDocument/2006/relationships/customXml" Target="../ink/ink423.xml"/><Relationship Id="rId45" Type="http://schemas.openxmlformats.org/officeDocument/2006/relationships/image" Target="../media/image420.png"/><Relationship Id="rId53" Type="http://schemas.openxmlformats.org/officeDocument/2006/relationships/image" Target="../media/image424.png"/><Relationship Id="rId58" Type="http://schemas.openxmlformats.org/officeDocument/2006/relationships/customXml" Target="../ink/ink432.xml"/><Relationship Id="rId66" Type="http://schemas.openxmlformats.org/officeDocument/2006/relationships/customXml" Target="../ink/ink436.xml"/><Relationship Id="rId74" Type="http://schemas.openxmlformats.org/officeDocument/2006/relationships/customXml" Target="../ink/ink440.xml"/><Relationship Id="rId79" Type="http://schemas.openxmlformats.org/officeDocument/2006/relationships/image" Target="../media/image437.png"/><Relationship Id="rId87" Type="http://schemas.openxmlformats.org/officeDocument/2006/relationships/image" Target="../media/image441.png"/><Relationship Id="rId102" Type="http://schemas.openxmlformats.org/officeDocument/2006/relationships/customXml" Target="../ink/ink454.xml"/><Relationship Id="rId5" Type="http://schemas.openxmlformats.org/officeDocument/2006/relationships/image" Target="../media/image400.png"/><Relationship Id="rId61" Type="http://schemas.openxmlformats.org/officeDocument/2006/relationships/image" Target="../media/image428.png"/><Relationship Id="rId82" Type="http://schemas.openxmlformats.org/officeDocument/2006/relationships/customXml" Target="../ink/ink444.xml"/><Relationship Id="rId90" Type="http://schemas.openxmlformats.org/officeDocument/2006/relationships/customXml" Target="../ink/ink448.xml"/><Relationship Id="rId95" Type="http://schemas.openxmlformats.org/officeDocument/2006/relationships/image" Target="../media/image445.png"/><Relationship Id="rId19" Type="http://schemas.openxmlformats.org/officeDocument/2006/relationships/image" Target="../media/image407.png"/><Relationship Id="rId14" Type="http://schemas.openxmlformats.org/officeDocument/2006/relationships/customXml" Target="../ink/ink410.xml"/><Relationship Id="rId22" Type="http://schemas.openxmlformats.org/officeDocument/2006/relationships/customXml" Target="../ink/ink414.xml"/><Relationship Id="rId27" Type="http://schemas.openxmlformats.org/officeDocument/2006/relationships/image" Target="../media/image411.png"/><Relationship Id="rId30" Type="http://schemas.openxmlformats.org/officeDocument/2006/relationships/customXml" Target="../ink/ink418.xml"/><Relationship Id="rId35" Type="http://schemas.openxmlformats.org/officeDocument/2006/relationships/image" Target="../media/image415.png"/><Relationship Id="rId43" Type="http://schemas.openxmlformats.org/officeDocument/2006/relationships/image" Target="../media/image419.png"/><Relationship Id="rId48" Type="http://schemas.openxmlformats.org/officeDocument/2006/relationships/customXml" Target="../ink/ink427.xml"/><Relationship Id="rId56" Type="http://schemas.openxmlformats.org/officeDocument/2006/relationships/customXml" Target="../ink/ink431.xml"/><Relationship Id="rId64" Type="http://schemas.openxmlformats.org/officeDocument/2006/relationships/customXml" Target="../ink/ink435.xml"/><Relationship Id="rId69" Type="http://schemas.openxmlformats.org/officeDocument/2006/relationships/image" Target="../media/image432.png"/><Relationship Id="rId77" Type="http://schemas.openxmlformats.org/officeDocument/2006/relationships/image" Target="../media/image436.png"/><Relationship Id="rId100" Type="http://schemas.openxmlformats.org/officeDocument/2006/relationships/customXml" Target="../ink/ink453.xml"/><Relationship Id="rId105" Type="http://schemas.openxmlformats.org/officeDocument/2006/relationships/image" Target="../media/image450.png"/><Relationship Id="rId8" Type="http://schemas.openxmlformats.org/officeDocument/2006/relationships/customXml" Target="../ink/ink407.xml"/><Relationship Id="rId51" Type="http://schemas.openxmlformats.org/officeDocument/2006/relationships/image" Target="../media/image423.png"/><Relationship Id="rId72" Type="http://schemas.openxmlformats.org/officeDocument/2006/relationships/customXml" Target="../ink/ink439.xml"/><Relationship Id="rId80" Type="http://schemas.openxmlformats.org/officeDocument/2006/relationships/customXml" Target="../ink/ink443.xml"/><Relationship Id="rId85" Type="http://schemas.openxmlformats.org/officeDocument/2006/relationships/image" Target="../media/image440.png"/><Relationship Id="rId93" Type="http://schemas.openxmlformats.org/officeDocument/2006/relationships/image" Target="../media/image444.png"/><Relationship Id="rId98" Type="http://schemas.openxmlformats.org/officeDocument/2006/relationships/customXml" Target="../ink/ink452.xml"/><Relationship Id="rId3" Type="http://schemas.openxmlformats.org/officeDocument/2006/relationships/image" Target="../media/image399.png"/><Relationship Id="rId12" Type="http://schemas.openxmlformats.org/officeDocument/2006/relationships/customXml" Target="../ink/ink409.xml"/><Relationship Id="rId17" Type="http://schemas.openxmlformats.org/officeDocument/2006/relationships/image" Target="../media/image406.png"/><Relationship Id="rId25" Type="http://schemas.openxmlformats.org/officeDocument/2006/relationships/image" Target="../media/image410.png"/><Relationship Id="rId33" Type="http://schemas.openxmlformats.org/officeDocument/2006/relationships/image" Target="../media/image414.png"/><Relationship Id="rId38" Type="http://schemas.openxmlformats.org/officeDocument/2006/relationships/customXml" Target="../ink/ink422.xml"/><Relationship Id="rId46" Type="http://schemas.openxmlformats.org/officeDocument/2006/relationships/customXml" Target="../ink/ink426.xml"/><Relationship Id="rId59" Type="http://schemas.openxmlformats.org/officeDocument/2006/relationships/image" Target="../media/image427.png"/><Relationship Id="rId67" Type="http://schemas.openxmlformats.org/officeDocument/2006/relationships/image" Target="../media/image431.png"/><Relationship Id="rId103" Type="http://schemas.openxmlformats.org/officeDocument/2006/relationships/image" Target="../media/image449.png"/><Relationship Id="rId20" Type="http://schemas.openxmlformats.org/officeDocument/2006/relationships/customXml" Target="../ink/ink413.xml"/><Relationship Id="rId41" Type="http://schemas.openxmlformats.org/officeDocument/2006/relationships/image" Target="../media/image418.png"/><Relationship Id="rId54" Type="http://schemas.openxmlformats.org/officeDocument/2006/relationships/customXml" Target="../ink/ink430.xml"/><Relationship Id="rId62" Type="http://schemas.openxmlformats.org/officeDocument/2006/relationships/customXml" Target="../ink/ink434.xml"/><Relationship Id="rId70" Type="http://schemas.openxmlformats.org/officeDocument/2006/relationships/customXml" Target="../ink/ink438.xml"/><Relationship Id="rId75" Type="http://schemas.openxmlformats.org/officeDocument/2006/relationships/image" Target="../media/image435.png"/><Relationship Id="rId83" Type="http://schemas.openxmlformats.org/officeDocument/2006/relationships/image" Target="../media/image439.png"/><Relationship Id="rId88" Type="http://schemas.openxmlformats.org/officeDocument/2006/relationships/customXml" Target="../ink/ink447.xml"/><Relationship Id="rId91" Type="http://schemas.openxmlformats.org/officeDocument/2006/relationships/image" Target="../media/image443.png"/><Relationship Id="rId96" Type="http://schemas.openxmlformats.org/officeDocument/2006/relationships/customXml" Target="../ink/ink45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6.xml"/><Relationship Id="rId15" Type="http://schemas.openxmlformats.org/officeDocument/2006/relationships/image" Target="../media/image405.png"/><Relationship Id="rId23" Type="http://schemas.openxmlformats.org/officeDocument/2006/relationships/image" Target="../media/image409.png"/><Relationship Id="rId28" Type="http://schemas.openxmlformats.org/officeDocument/2006/relationships/customXml" Target="../ink/ink417.xml"/><Relationship Id="rId36" Type="http://schemas.openxmlformats.org/officeDocument/2006/relationships/customXml" Target="../ink/ink421.xml"/><Relationship Id="rId49" Type="http://schemas.openxmlformats.org/officeDocument/2006/relationships/image" Target="../media/image422.png"/><Relationship Id="rId57" Type="http://schemas.openxmlformats.org/officeDocument/2006/relationships/image" Target="../media/image426.png"/><Relationship Id="rId10" Type="http://schemas.openxmlformats.org/officeDocument/2006/relationships/customXml" Target="../ink/ink408.xml"/><Relationship Id="rId31" Type="http://schemas.openxmlformats.org/officeDocument/2006/relationships/image" Target="../media/image413.png"/><Relationship Id="rId44" Type="http://schemas.openxmlformats.org/officeDocument/2006/relationships/customXml" Target="../ink/ink425.xml"/><Relationship Id="rId52" Type="http://schemas.openxmlformats.org/officeDocument/2006/relationships/customXml" Target="../ink/ink429.xml"/><Relationship Id="rId60" Type="http://schemas.openxmlformats.org/officeDocument/2006/relationships/customXml" Target="../ink/ink433.xml"/><Relationship Id="rId65" Type="http://schemas.openxmlformats.org/officeDocument/2006/relationships/image" Target="../media/image430.png"/><Relationship Id="rId73" Type="http://schemas.openxmlformats.org/officeDocument/2006/relationships/image" Target="../media/image434.png"/><Relationship Id="rId78" Type="http://schemas.openxmlformats.org/officeDocument/2006/relationships/customXml" Target="../ink/ink442.xml"/><Relationship Id="rId81" Type="http://schemas.openxmlformats.org/officeDocument/2006/relationships/image" Target="../media/image438.png"/><Relationship Id="rId86" Type="http://schemas.openxmlformats.org/officeDocument/2006/relationships/customXml" Target="../ink/ink446.xml"/><Relationship Id="rId94" Type="http://schemas.openxmlformats.org/officeDocument/2006/relationships/customXml" Target="../ink/ink450.xml"/><Relationship Id="rId99" Type="http://schemas.openxmlformats.org/officeDocument/2006/relationships/image" Target="../media/image447.png"/><Relationship Id="rId101" Type="http://schemas.openxmlformats.org/officeDocument/2006/relationships/image" Target="../media/image448.png"/><Relationship Id="rId4" Type="http://schemas.openxmlformats.org/officeDocument/2006/relationships/customXml" Target="../ink/ink405.xml"/><Relationship Id="rId9" Type="http://schemas.openxmlformats.org/officeDocument/2006/relationships/image" Target="../media/image402.png"/><Relationship Id="rId13" Type="http://schemas.openxmlformats.org/officeDocument/2006/relationships/image" Target="../media/image404.png"/><Relationship Id="rId18" Type="http://schemas.openxmlformats.org/officeDocument/2006/relationships/customXml" Target="../ink/ink412.xml"/><Relationship Id="rId39" Type="http://schemas.openxmlformats.org/officeDocument/2006/relationships/image" Target="../media/image417.png"/><Relationship Id="rId34" Type="http://schemas.openxmlformats.org/officeDocument/2006/relationships/customXml" Target="../ink/ink420.xml"/><Relationship Id="rId50" Type="http://schemas.openxmlformats.org/officeDocument/2006/relationships/customXml" Target="../ink/ink428.xml"/><Relationship Id="rId55" Type="http://schemas.openxmlformats.org/officeDocument/2006/relationships/image" Target="../media/image425.png"/><Relationship Id="rId76" Type="http://schemas.openxmlformats.org/officeDocument/2006/relationships/customXml" Target="../ink/ink441.xml"/><Relationship Id="rId97" Type="http://schemas.openxmlformats.org/officeDocument/2006/relationships/image" Target="../media/image446.png"/><Relationship Id="rId104" Type="http://schemas.openxmlformats.org/officeDocument/2006/relationships/customXml" Target="../ink/ink455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14.xml"/><Relationship Id="rId21" Type="http://schemas.openxmlformats.org/officeDocument/2006/relationships/customXml" Target="../ink/ink466.xml"/><Relationship Id="rId42" Type="http://schemas.openxmlformats.org/officeDocument/2006/relationships/image" Target="../media/image468.png"/><Relationship Id="rId63" Type="http://schemas.openxmlformats.org/officeDocument/2006/relationships/customXml" Target="../ink/ink487.xml"/><Relationship Id="rId84" Type="http://schemas.openxmlformats.org/officeDocument/2006/relationships/image" Target="../media/image489.png"/><Relationship Id="rId138" Type="http://schemas.openxmlformats.org/officeDocument/2006/relationships/customXml" Target="../ink/ink525.xml"/><Relationship Id="rId159" Type="http://schemas.openxmlformats.org/officeDocument/2006/relationships/image" Target="../media/image526.png"/><Relationship Id="rId170" Type="http://schemas.openxmlformats.org/officeDocument/2006/relationships/customXml" Target="../ink/ink541.xml"/><Relationship Id="rId191" Type="http://schemas.openxmlformats.org/officeDocument/2006/relationships/image" Target="../media/image542.png"/><Relationship Id="rId205" Type="http://schemas.openxmlformats.org/officeDocument/2006/relationships/customXml" Target="../ink/ink559.xml"/><Relationship Id="rId226" Type="http://schemas.openxmlformats.org/officeDocument/2006/relationships/image" Target="../media/image558.png"/><Relationship Id="rId107" Type="http://schemas.openxmlformats.org/officeDocument/2006/relationships/customXml" Target="../ink/ink509.xml"/><Relationship Id="rId11" Type="http://schemas.openxmlformats.org/officeDocument/2006/relationships/image" Target="../media/image453.png"/><Relationship Id="rId32" Type="http://schemas.openxmlformats.org/officeDocument/2006/relationships/image" Target="../media/image463.png"/><Relationship Id="rId53" Type="http://schemas.openxmlformats.org/officeDocument/2006/relationships/customXml" Target="../ink/ink482.xml"/><Relationship Id="rId74" Type="http://schemas.openxmlformats.org/officeDocument/2006/relationships/image" Target="../media/image484.png"/><Relationship Id="rId128" Type="http://schemas.openxmlformats.org/officeDocument/2006/relationships/customXml" Target="../ink/ink520.xml"/><Relationship Id="rId149" Type="http://schemas.openxmlformats.org/officeDocument/2006/relationships/image" Target="../media/image521.png"/><Relationship Id="rId5" Type="http://schemas.openxmlformats.org/officeDocument/2006/relationships/image" Target="../media/image452.png"/><Relationship Id="rId95" Type="http://schemas.openxmlformats.org/officeDocument/2006/relationships/customXml" Target="../ink/ink503.xml"/><Relationship Id="rId160" Type="http://schemas.openxmlformats.org/officeDocument/2006/relationships/customXml" Target="../ink/ink536.xml"/><Relationship Id="rId181" Type="http://schemas.openxmlformats.org/officeDocument/2006/relationships/image" Target="../media/image537.png"/><Relationship Id="rId216" Type="http://schemas.openxmlformats.org/officeDocument/2006/relationships/image" Target="../media/image553.png"/><Relationship Id="rId22" Type="http://schemas.openxmlformats.org/officeDocument/2006/relationships/image" Target="../media/image458.png"/><Relationship Id="rId27" Type="http://schemas.openxmlformats.org/officeDocument/2006/relationships/customXml" Target="../ink/ink469.xml"/><Relationship Id="rId43" Type="http://schemas.openxmlformats.org/officeDocument/2006/relationships/customXml" Target="../ink/ink477.xml"/><Relationship Id="rId48" Type="http://schemas.openxmlformats.org/officeDocument/2006/relationships/image" Target="../media/image471.png"/><Relationship Id="rId64" Type="http://schemas.openxmlformats.org/officeDocument/2006/relationships/image" Target="../media/image479.png"/><Relationship Id="rId69" Type="http://schemas.openxmlformats.org/officeDocument/2006/relationships/customXml" Target="../ink/ink490.xml"/><Relationship Id="rId113" Type="http://schemas.openxmlformats.org/officeDocument/2006/relationships/customXml" Target="../ink/ink512.xml"/><Relationship Id="rId118" Type="http://schemas.openxmlformats.org/officeDocument/2006/relationships/customXml" Target="../ink/ink515.xml"/><Relationship Id="rId134" Type="http://schemas.openxmlformats.org/officeDocument/2006/relationships/customXml" Target="../ink/ink523.xml"/><Relationship Id="rId139" Type="http://schemas.openxmlformats.org/officeDocument/2006/relationships/image" Target="../media/image516.png"/><Relationship Id="rId80" Type="http://schemas.openxmlformats.org/officeDocument/2006/relationships/image" Target="../media/image487.png"/><Relationship Id="rId85" Type="http://schemas.openxmlformats.org/officeDocument/2006/relationships/customXml" Target="../ink/ink498.xml"/><Relationship Id="rId150" Type="http://schemas.openxmlformats.org/officeDocument/2006/relationships/customXml" Target="../ink/ink531.xml"/><Relationship Id="rId155" Type="http://schemas.openxmlformats.org/officeDocument/2006/relationships/image" Target="../media/image524.png"/><Relationship Id="rId171" Type="http://schemas.openxmlformats.org/officeDocument/2006/relationships/image" Target="../media/image532.png"/><Relationship Id="rId176" Type="http://schemas.openxmlformats.org/officeDocument/2006/relationships/customXml" Target="../ink/ink544.xml"/><Relationship Id="rId192" Type="http://schemas.openxmlformats.org/officeDocument/2006/relationships/customXml" Target="../ink/ink552.xml"/><Relationship Id="rId197" Type="http://schemas.openxmlformats.org/officeDocument/2006/relationships/customXml" Target="../ink/ink555.xml"/><Relationship Id="rId206" Type="http://schemas.openxmlformats.org/officeDocument/2006/relationships/image" Target="../media/image548.png"/><Relationship Id="rId227" Type="http://schemas.openxmlformats.org/officeDocument/2006/relationships/customXml" Target="../ink/ink570.xml"/><Relationship Id="rId201" Type="http://schemas.openxmlformats.org/officeDocument/2006/relationships/customXml" Target="../ink/ink557.xml"/><Relationship Id="rId222" Type="http://schemas.openxmlformats.org/officeDocument/2006/relationships/image" Target="../media/image556.png"/><Relationship Id="rId12" Type="http://schemas.openxmlformats.org/officeDocument/2006/relationships/customXml" Target="../ink/ink461.xml"/><Relationship Id="rId17" Type="http://schemas.openxmlformats.org/officeDocument/2006/relationships/customXml" Target="../ink/ink464.xml"/><Relationship Id="rId33" Type="http://schemas.openxmlformats.org/officeDocument/2006/relationships/customXml" Target="../ink/ink472.xml"/><Relationship Id="rId38" Type="http://schemas.openxmlformats.org/officeDocument/2006/relationships/image" Target="../media/image466.png"/><Relationship Id="rId59" Type="http://schemas.openxmlformats.org/officeDocument/2006/relationships/customXml" Target="../ink/ink485.xml"/><Relationship Id="rId103" Type="http://schemas.openxmlformats.org/officeDocument/2006/relationships/customXml" Target="../ink/ink507.xml"/><Relationship Id="rId108" Type="http://schemas.openxmlformats.org/officeDocument/2006/relationships/image" Target="../media/image501.png"/><Relationship Id="rId124" Type="http://schemas.openxmlformats.org/officeDocument/2006/relationships/customXml" Target="../ink/ink518.xml"/><Relationship Id="rId129" Type="http://schemas.openxmlformats.org/officeDocument/2006/relationships/image" Target="../media/image511.png"/><Relationship Id="rId54" Type="http://schemas.openxmlformats.org/officeDocument/2006/relationships/image" Target="../media/image474.png"/><Relationship Id="rId70" Type="http://schemas.openxmlformats.org/officeDocument/2006/relationships/image" Target="../media/image482.png"/><Relationship Id="rId75" Type="http://schemas.openxmlformats.org/officeDocument/2006/relationships/customXml" Target="../ink/ink493.xml"/><Relationship Id="rId91" Type="http://schemas.openxmlformats.org/officeDocument/2006/relationships/customXml" Target="../ink/ink501.xml"/><Relationship Id="rId96" Type="http://schemas.openxmlformats.org/officeDocument/2006/relationships/image" Target="../media/image495.png"/><Relationship Id="rId140" Type="http://schemas.openxmlformats.org/officeDocument/2006/relationships/customXml" Target="../ink/ink526.xml"/><Relationship Id="rId145" Type="http://schemas.openxmlformats.org/officeDocument/2006/relationships/image" Target="../media/image519.png"/><Relationship Id="rId161" Type="http://schemas.openxmlformats.org/officeDocument/2006/relationships/image" Target="../media/image527.png"/><Relationship Id="rId166" Type="http://schemas.openxmlformats.org/officeDocument/2006/relationships/customXml" Target="../ink/ink539.xml"/><Relationship Id="rId182" Type="http://schemas.openxmlformats.org/officeDocument/2006/relationships/customXml" Target="../ink/ink547.xml"/><Relationship Id="rId187" Type="http://schemas.openxmlformats.org/officeDocument/2006/relationships/image" Target="../media/image540.png"/><Relationship Id="rId217" Type="http://schemas.openxmlformats.org/officeDocument/2006/relationships/customXml" Target="../ink/ink56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8.xml"/><Relationship Id="rId212" Type="http://schemas.openxmlformats.org/officeDocument/2006/relationships/image" Target="../media/image551.png"/><Relationship Id="rId23" Type="http://schemas.openxmlformats.org/officeDocument/2006/relationships/customXml" Target="../ink/ink467.xml"/><Relationship Id="rId28" Type="http://schemas.openxmlformats.org/officeDocument/2006/relationships/image" Target="../media/image461.png"/><Relationship Id="rId49" Type="http://schemas.openxmlformats.org/officeDocument/2006/relationships/customXml" Target="../ink/ink480.xml"/><Relationship Id="rId114" Type="http://schemas.openxmlformats.org/officeDocument/2006/relationships/image" Target="../media/image504.png"/><Relationship Id="rId119" Type="http://schemas.openxmlformats.org/officeDocument/2006/relationships/image" Target="../media/image506.png"/><Relationship Id="rId44" Type="http://schemas.openxmlformats.org/officeDocument/2006/relationships/image" Target="../media/image469.png"/><Relationship Id="rId60" Type="http://schemas.openxmlformats.org/officeDocument/2006/relationships/image" Target="../media/image477.png"/><Relationship Id="rId65" Type="http://schemas.openxmlformats.org/officeDocument/2006/relationships/customXml" Target="../ink/ink488.xml"/><Relationship Id="rId81" Type="http://schemas.openxmlformats.org/officeDocument/2006/relationships/customXml" Target="../ink/ink496.xml"/><Relationship Id="rId86" Type="http://schemas.openxmlformats.org/officeDocument/2006/relationships/image" Target="../media/image490.png"/><Relationship Id="rId130" Type="http://schemas.openxmlformats.org/officeDocument/2006/relationships/customXml" Target="../ink/ink521.xml"/><Relationship Id="rId135" Type="http://schemas.openxmlformats.org/officeDocument/2006/relationships/image" Target="../media/image514.png"/><Relationship Id="rId151" Type="http://schemas.openxmlformats.org/officeDocument/2006/relationships/image" Target="../media/image522.png"/><Relationship Id="rId156" Type="http://schemas.openxmlformats.org/officeDocument/2006/relationships/customXml" Target="../ink/ink534.xml"/><Relationship Id="rId177" Type="http://schemas.openxmlformats.org/officeDocument/2006/relationships/image" Target="../media/image535.png"/><Relationship Id="rId198" Type="http://schemas.openxmlformats.org/officeDocument/2006/relationships/image" Target="../media/image544.png"/><Relationship Id="rId172" Type="http://schemas.openxmlformats.org/officeDocument/2006/relationships/customXml" Target="../ink/ink542.xml"/><Relationship Id="rId193" Type="http://schemas.openxmlformats.org/officeDocument/2006/relationships/image" Target="../media/image63.png"/><Relationship Id="rId202" Type="http://schemas.openxmlformats.org/officeDocument/2006/relationships/image" Target="../media/image546.png"/><Relationship Id="rId207" Type="http://schemas.openxmlformats.org/officeDocument/2006/relationships/customXml" Target="../ink/ink560.xml"/><Relationship Id="rId223" Type="http://schemas.openxmlformats.org/officeDocument/2006/relationships/customXml" Target="../ink/ink568.xml"/><Relationship Id="rId228" Type="http://schemas.openxmlformats.org/officeDocument/2006/relationships/image" Target="../media/image559.png"/><Relationship Id="rId13" Type="http://schemas.openxmlformats.org/officeDocument/2006/relationships/image" Target="../media/image454.png"/><Relationship Id="rId18" Type="http://schemas.openxmlformats.org/officeDocument/2006/relationships/image" Target="../media/image456.png"/><Relationship Id="rId39" Type="http://schemas.openxmlformats.org/officeDocument/2006/relationships/customXml" Target="../ink/ink475.xml"/><Relationship Id="rId109" Type="http://schemas.openxmlformats.org/officeDocument/2006/relationships/customXml" Target="../ink/ink510.xml"/><Relationship Id="rId34" Type="http://schemas.openxmlformats.org/officeDocument/2006/relationships/image" Target="../media/image464.png"/><Relationship Id="rId50" Type="http://schemas.openxmlformats.org/officeDocument/2006/relationships/image" Target="../media/image472.png"/><Relationship Id="rId55" Type="http://schemas.openxmlformats.org/officeDocument/2006/relationships/customXml" Target="../ink/ink483.xml"/><Relationship Id="rId76" Type="http://schemas.openxmlformats.org/officeDocument/2006/relationships/image" Target="../media/image485.png"/><Relationship Id="rId97" Type="http://schemas.openxmlformats.org/officeDocument/2006/relationships/customXml" Target="../ink/ink504.xml"/><Relationship Id="rId104" Type="http://schemas.openxmlformats.org/officeDocument/2006/relationships/image" Target="../media/image499.png"/><Relationship Id="rId120" Type="http://schemas.openxmlformats.org/officeDocument/2006/relationships/customXml" Target="../ink/ink516.xml"/><Relationship Id="rId125" Type="http://schemas.openxmlformats.org/officeDocument/2006/relationships/image" Target="../media/image509.png"/><Relationship Id="rId141" Type="http://schemas.openxmlformats.org/officeDocument/2006/relationships/image" Target="../media/image517.png"/><Relationship Id="rId146" Type="http://schemas.openxmlformats.org/officeDocument/2006/relationships/customXml" Target="../ink/ink529.xml"/><Relationship Id="rId167" Type="http://schemas.openxmlformats.org/officeDocument/2006/relationships/image" Target="../media/image530.png"/><Relationship Id="rId188" Type="http://schemas.openxmlformats.org/officeDocument/2006/relationships/customXml" Target="../ink/ink550.xml"/><Relationship Id="rId7" Type="http://schemas.openxmlformats.org/officeDocument/2006/relationships/image" Target="../media/image449.png"/><Relationship Id="rId71" Type="http://schemas.openxmlformats.org/officeDocument/2006/relationships/customXml" Target="../ink/ink491.xml"/><Relationship Id="rId92" Type="http://schemas.openxmlformats.org/officeDocument/2006/relationships/image" Target="../media/image493.png"/><Relationship Id="rId162" Type="http://schemas.openxmlformats.org/officeDocument/2006/relationships/customXml" Target="../ink/ink537.xml"/><Relationship Id="rId183" Type="http://schemas.openxmlformats.org/officeDocument/2006/relationships/image" Target="../media/image538.png"/><Relationship Id="rId213" Type="http://schemas.openxmlformats.org/officeDocument/2006/relationships/customXml" Target="../ink/ink563.xml"/><Relationship Id="rId218" Type="http://schemas.openxmlformats.org/officeDocument/2006/relationships/image" Target="../media/image554.png"/><Relationship Id="rId2" Type="http://schemas.openxmlformats.org/officeDocument/2006/relationships/customXml" Target="../ink/ink456.xml"/><Relationship Id="rId29" Type="http://schemas.openxmlformats.org/officeDocument/2006/relationships/customXml" Target="../ink/ink470.xml"/><Relationship Id="rId24" Type="http://schemas.openxmlformats.org/officeDocument/2006/relationships/image" Target="../media/image459.png"/><Relationship Id="rId40" Type="http://schemas.openxmlformats.org/officeDocument/2006/relationships/image" Target="../media/image467.png"/><Relationship Id="rId45" Type="http://schemas.openxmlformats.org/officeDocument/2006/relationships/customXml" Target="../ink/ink478.xml"/><Relationship Id="rId66" Type="http://schemas.openxmlformats.org/officeDocument/2006/relationships/image" Target="../media/image480.png"/><Relationship Id="rId87" Type="http://schemas.openxmlformats.org/officeDocument/2006/relationships/customXml" Target="../ink/ink499.xml"/><Relationship Id="rId110" Type="http://schemas.openxmlformats.org/officeDocument/2006/relationships/image" Target="../media/image502.png"/><Relationship Id="rId115" Type="http://schemas.openxmlformats.org/officeDocument/2006/relationships/customXml" Target="../ink/ink513.xml"/><Relationship Id="rId131" Type="http://schemas.openxmlformats.org/officeDocument/2006/relationships/image" Target="../media/image512.png"/><Relationship Id="rId136" Type="http://schemas.openxmlformats.org/officeDocument/2006/relationships/customXml" Target="../ink/ink524.xml"/><Relationship Id="rId157" Type="http://schemas.openxmlformats.org/officeDocument/2006/relationships/image" Target="../media/image525.png"/><Relationship Id="rId178" Type="http://schemas.openxmlformats.org/officeDocument/2006/relationships/customXml" Target="../ink/ink545.xml"/><Relationship Id="rId61" Type="http://schemas.openxmlformats.org/officeDocument/2006/relationships/customXml" Target="../ink/ink486.xml"/><Relationship Id="rId82" Type="http://schemas.openxmlformats.org/officeDocument/2006/relationships/image" Target="../media/image488.png"/><Relationship Id="rId152" Type="http://schemas.openxmlformats.org/officeDocument/2006/relationships/customXml" Target="../ink/ink532.xml"/><Relationship Id="rId173" Type="http://schemas.openxmlformats.org/officeDocument/2006/relationships/image" Target="../media/image533.png"/><Relationship Id="rId194" Type="http://schemas.openxmlformats.org/officeDocument/2006/relationships/customXml" Target="../ink/ink553.xml"/><Relationship Id="rId199" Type="http://schemas.openxmlformats.org/officeDocument/2006/relationships/customXml" Target="../ink/ink556.xml"/><Relationship Id="rId203" Type="http://schemas.openxmlformats.org/officeDocument/2006/relationships/customXml" Target="../ink/ink558.xml"/><Relationship Id="rId208" Type="http://schemas.openxmlformats.org/officeDocument/2006/relationships/image" Target="../media/image549.png"/><Relationship Id="rId229" Type="http://schemas.openxmlformats.org/officeDocument/2006/relationships/customXml" Target="../ink/ink571.xml"/><Relationship Id="rId19" Type="http://schemas.openxmlformats.org/officeDocument/2006/relationships/customXml" Target="../ink/ink465.xml"/><Relationship Id="rId224" Type="http://schemas.openxmlformats.org/officeDocument/2006/relationships/image" Target="../media/image557.png"/><Relationship Id="rId14" Type="http://schemas.openxmlformats.org/officeDocument/2006/relationships/customXml" Target="../ink/ink462.xml"/><Relationship Id="rId30" Type="http://schemas.openxmlformats.org/officeDocument/2006/relationships/image" Target="../media/image462.png"/><Relationship Id="rId35" Type="http://schemas.openxmlformats.org/officeDocument/2006/relationships/customXml" Target="../ink/ink473.xml"/><Relationship Id="rId56" Type="http://schemas.openxmlformats.org/officeDocument/2006/relationships/image" Target="../media/image475.png"/><Relationship Id="rId77" Type="http://schemas.openxmlformats.org/officeDocument/2006/relationships/customXml" Target="../ink/ink494.xml"/><Relationship Id="rId100" Type="http://schemas.openxmlformats.org/officeDocument/2006/relationships/image" Target="../media/image497.png"/><Relationship Id="rId105" Type="http://schemas.openxmlformats.org/officeDocument/2006/relationships/customXml" Target="../ink/ink508.xml"/><Relationship Id="rId126" Type="http://schemas.openxmlformats.org/officeDocument/2006/relationships/customXml" Target="../ink/ink519.xml"/><Relationship Id="rId147" Type="http://schemas.openxmlformats.org/officeDocument/2006/relationships/image" Target="../media/image520.png"/><Relationship Id="rId168" Type="http://schemas.openxmlformats.org/officeDocument/2006/relationships/customXml" Target="../ink/ink540.xml"/><Relationship Id="rId8" Type="http://schemas.openxmlformats.org/officeDocument/2006/relationships/customXml" Target="../ink/ink459.xml"/><Relationship Id="rId51" Type="http://schemas.openxmlformats.org/officeDocument/2006/relationships/customXml" Target="../ink/ink481.xml"/><Relationship Id="rId72" Type="http://schemas.openxmlformats.org/officeDocument/2006/relationships/image" Target="../media/image483.png"/><Relationship Id="rId93" Type="http://schemas.openxmlformats.org/officeDocument/2006/relationships/customXml" Target="../ink/ink502.xml"/><Relationship Id="rId98" Type="http://schemas.openxmlformats.org/officeDocument/2006/relationships/image" Target="../media/image496.png"/><Relationship Id="rId121" Type="http://schemas.openxmlformats.org/officeDocument/2006/relationships/image" Target="../media/image507.png"/><Relationship Id="rId142" Type="http://schemas.openxmlformats.org/officeDocument/2006/relationships/customXml" Target="../ink/ink527.xml"/><Relationship Id="rId163" Type="http://schemas.openxmlformats.org/officeDocument/2006/relationships/image" Target="../media/image528.png"/><Relationship Id="rId184" Type="http://schemas.openxmlformats.org/officeDocument/2006/relationships/customXml" Target="../ink/ink548.xml"/><Relationship Id="rId189" Type="http://schemas.openxmlformats.org/officeDocument/2006/relationships/image" Target="../media/image541.png"/><Relationship Id="rId219" Type="http://schemas.openxmlformats.org/officeDocument/2006/relationships/customXml" Target="../ink/ink566.xml"/><Relationship Id="rId3" Type="http://schemas.openxmlformats.org/officeDocument/2006/relationships/image" Target="../media/image451.png"/><Relationship Id="rId214" Type="http://schemas.openxmlformats.org/officeDocument/2006/relationships/image" Target="../media/image552.png"/><Relationship Id="rId230" Type="http://schemas.openxmlformats.org/officeDocument/2006/relationships/image" Target="../media/image560.png"/><Relationship Id="rId25" Type="http://schemas.openxmlformats.org/officeDocument/2006/relationships/customXml" Target="../ink/ink468.xml"/><Relationship Id="rId46" Type="http://schemas.openxmlformats.org/officeDocument/2006/relationships/image" Target="../media/image470.png"/><Relationship Id="rId67" Type="http://schemas.openxmlformats.org/officeDocument/2006/relationships/customXml" Target="../ink/ink489.xml"/><Relationship Id="rId116" Type="http://schemas.openxmlformats.org/officeDocument/2006/relationships/image" Target="../media/image505.png"/><Relationship Id="rId137" Type="http://schemas.openxmlformats.org/officeDocument/2006/relationships/image" Target="../media/image515.png"/><Relationship Id="rId158" Type="http://schemas.openxmlformats.org/officeDocument/2006/relationships/customXml" Target="../ink/ink535.xml"/><Relationship Id="rId20" Type="http://schemas.openxmlformats.org/officeDocument/2006/relationships/image" Target="../media/image457.png"/><Relationship Id="rId41" Type="http://schemas.openxmlformats.org/officeDocument/2006/relationships/customXml" Target="../ink/ink476.xml"/><Relationship Id="rId62" Type="http://schemas.openxmlformats.org/officeDocument/2006/relationships/image" Target="../media/image478.png"/><Relationship Id="rId83" Type="http://schemas.openxmlformats.org/officeDocument/2006/relationships/customXml" Target="../ink/ink497.xml"/><Relationship Id="rId88" Type="http://schemas.openxmlformats.org/officeDocument/2006/relationships/image" Target="../media/image491.png"/><Relationship Id="rId111" Type="http://schemas.openxmlformats.org/officeDocument/2006/relationships/customXml" Target="../ink/ink511.xml"/><Relationship Id="rId132" Type="http://schemas.openxmlformats.org/officeDocument/2006/relationships/customXml" Target="../ink/ink522.xml"/><Relationship Id="rId153" Type="http://schemas.openxmlformats.org/officeDocument/2006/relationships/image" Target="../media/image523.png"/><Relationship Id="rId174" Type="http://schemas.openxmlformats.org/officeDocument/2006/relationships/customXml" Target="../ink/ink543.xml"/><Relationship Id="rId179" Type="http://schemas.openxmlformats.org/officeDocument/2006/relationships/image" Target="../media/image536.png"/><Relationship Id="rId195" Type="http://schemas.openxmlformats.org/officeDocument/2006/relationships/customXml" Target="../ink/ink554.xml"/><Relationship Id="rId209" Type="http://schemas.openxmlformats.org/officeDocument/2006/relationships/customXml" Target="../ink/ink561.xml"/><Relationship Id="rId190" Type="http://schemas.openxmlformats.org/officeDocument/2006/relationships/customXml" Target="../ink/ink551.xml"/><Relationship Id="rId204" Type="http://schemas.openxmlformats.org/officeDocument/2006/relationships/image" Target="../media/image547.png"/><Relationship Id="rId220" Type="http://schemas.openxmlformats.org/officeDocument/2006/relationships/image" Target="../media/image555.png"/><Relationship Id="rId225" Type="http://schemas.openxmlformats.org/officeDocument/2006/relationships/customXml" Target="../ink/ink569.xml"/><Relationship Id="rId15" Type="http://schemas.openxmlformats.org/officeDocument/2006/relationships/image" Target="../media/image455.png"/><Relationship Id="rId36" Type="http://schemas.openxmlformats.org/officeDocument/2006/relationships/image" Target="../media/image465.png"/><Relationship Id="rId57" Type="http://schemas.openxmlformats.org/officeDocument/2006/relationships/customXml" Target="../ink/ink484.xml"/><Relationship Id="rId106" Type="http://schemas.openxmlformats.org/officeDocument/2006/relationships/image" Target="../media/image500.png"/><Relationship Id="rId127" Type="http://schemas.openxmlformats.org/officeDocument/2006/relationships/image" Target="../media/image510.png"/><Relationship Id="rId10" Type="http://schemas.openxmlformats.org/officeDocument/2006/relationships/customXml" Target="../ink/ink460.xml"/><Relationship Id="rId31" Type="http://schemas.openxmlformats.org/officeDocument/2006/relationships/customXml" Target="../ink/ink471.xml"/><Relationship Id="rId52" Type="http://schemas.openxmlformats.org/officeDocument/2006/relationships/image" Target="../media/image473.png"/><Relationship Id="rId73" Type="http://schemas.openxmlformats.org/officeDocument/2006/relationships/customXml" Target="../ink/ink492.xml"/><Relationship Id="rId78" Type="http://schemas.openxmlformats.org/officeDocument/2006/relationships/image" Target="../media/image486.png"/><Relationship Id="rId94" Type="http://schemas.openxmlformats.org/officeDocument/2006/relationships/image" Target="../media/image494.png"/><Relationship Id="rId99" Type="http://schemas.openxmlformats.org/officeDocument/2006/relationships/customXml" Target="../ink/ink505.xml"/><Relationship Id="rId101" Type="http://schemas.openxmlformats.org/officeDocument/2006/relationships/customXml" Target="../ink/ink506.xml"/><Relationship Id="rId122" Type="http://schemas.openxmlformats.org/officeDocument/2006/relationships/customXml" Target="../ink/ink517.xml"/><Relationship Id="rId143" Type="http://schemas.openxmlformats.org/officeDocument/2006/relationships/image" Target="../media/image518.png"/><Relationship Id="rId148" Type="http://schemas.openxmlformats.org/officeDocument/2006/relationships/customXml" Target="../ink/ink530.xml"/><Relationship Id="rId164" Type="http://schemas.openxmlformats.org/officeDocument/2006/relationships/customXml" Target="../ink/ink538.xml"/><Relationship Id="rId169" Type="http://schemas.openxmlformats.org/officeDocument/2006/relationships/image" Target="../media/image531.png"/><Relationship Id="rId185" Type="http://schemas.openxmlformats.org/officeDocument/2006/relationships/image" Target="../media/image539.png"/><Relationship Id="rId4" Type="http://schemas.openxmlformats.org/officeDocument/2006/relationships/customXml" Target="../ink/ink457.xml"/><Relationship Id="rId9" Type="http://schemas.openxmlformats.org/officeDocument/2006/relationships/image" Target="../media/image211.png"/><Relationship Id="rId180" Type="http://schemas.openxmlformats.org/officeDocument/2006/relationships/customXml" Target="../ink/ink546.xml"/><Relationship Id="rId210" Type="http://schemas.openxmlformats.org/officeDocument/2006/relationships/image" Target="../media/image550.png"/><Relationship Id="rId215" Type="http://schemas.openxmlformats.org/officeDocument/2006/relationships/customXml" Target="../ink/ink564.xml"/><Relationship Id="rId26" Type="http://schemas.openxmlformats.org/officeDocument/2006/relationships/image" Target="../media/image460.png"/><Relationship Id="rId47" Type="http://schemas.openxmlformats.org/officeDocument/2006/relationships/customXml" Target="../ink/ink479.xml"/><Relationship Id="rId68" Type="http://schemas.openxmlformats.org/officeDocument/2006/relationships/image" Target="../media/image481.png"/><Relationship Id="rId89" Type="http://schemas.openxmlformats.org/officeDocument/2006/relationships/customXml" Target="../ink/ink500.xml"/><Relationship Id="rId112" Type="http://schemas.openxmlformats.org/officeDocument/2006/relationships/image" Target="../media/image503.png"/><Relationship Id="rId133" Type="http://schemas.openxmlformats.org/officeDocument/2006/relationships/image" Target="../media/image513.png"/><Relationship Id="rId154" Type="http://schemas.openxmlformats.org/officeDocument/2006/relationships/customXml" Target="../ink/ink533.xml"/><Relationship Id="rId175" Type="http://schemas.openxmlformats.org/officeDocument/2006/relationships/image" Target="../media/image534.png"/><Relationship Id="rId196" Type="http://schemas.openxmlformats.org/officeDocument/2006/relationships/image" Target="../media/image543.png"/><Relationship Id="rId200" Type="http://schemas.openxmlformats.org/officeDocument/2006/relationships/image" Target="../media/image545.png"/><Relationship Id="rId16" Type="http://schemas.openxmlformats.org/officeDocument/2006/relationships/customXml" Target="../ink/ink463.xml"/><Relationship Id="rId221" Type="http://schemas.openxmlformats.org/officeDocument/2006/relationships/customXml" Target="../ink/ink567.xml"/><Relationship Id="rId37" Type="http://schemas.openxmlformats.org/officeDocument/2006/relationships/customXml" Target="../ink/ink474.xml"/><Relationship Id="rId58" Type="http://schemas.openxmlformats.org/officeDocument/2006/relationships/image" Target="../media/image476.png"/><Relationship Id="rId79" Type="http://schemas.openxmlformats.org/officeDocument/2006/relationships/customXml" Target="../ink/ink495.xml"/><Relationship Id="rId102" Type="http://schemas.openxmlformats.org/officeDocument/2006/relationships/image" Target="../media/image498.png"/><Relationship Id="rId123" Type="http://schemas.openxmlformats.org/officeDocument/2006/relationships/image" Target="../media/image508.png"/><Relationship Id="rId144" Type="http://schemas.openxmlformats.org/officeDocument/2006/relationships/customXml" Target="../ink/ink528.xml"/><Relationship Id="rId90" Type="http://schemas.openxmlformats.org/officeDocument/2006/relationships/image" Target="../media/image492.png"/><Relationship Id="rId165" Type="http://schemas.openxmlformats.org/officeDocument/2006/relationships/image" Target="../media/image529.png"/><Relationship Id="rId186" Type="http://schemas.openxmlformats.org/officeDocument/2006/relationships/customXml" Target="../ink/ink549.xml"/><Relationship Id="rId211" Type="http://schemas.openxmlformats.org/officeDocument/2006/relationships/customXml" Target="../ink/ink562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84.xml"/><Relationship Id="rId21" Type="http://schemas.openxmlformats.org/officeDocument/2006/relationships/image" Target="../media/image570.png"/><Relationship Id="rId42" Type="http://schemas.openxmlformats.org/officeDocument/2006/relationships/customXml" Target="../ink/ink592.xml"/><Relationship Id="rId47" Type="http://schemas.openxmlformats.org/officeDocument/2006/relationships/image" Target="../media/image583.png"/><Relationship Id="rId63" Type="http://schemas.openxmlformats.org/officeDocument/2006/relationships/image" Target="../media/image591.png"/><Relationship Id="rId68" Type="http://schemas.openxmlformats.org/officeDocument/2006/relationships/customXml" Target="../ink/ink605.xml"/><Relationship Id="rId84" Type="http://schemas.openxmlformats.org/officeDocument/2006/relationships/customXml" Target="../ink/ink613.xml"/><Relationship Id="rId89" Type="http://schemas.openxmlformats.org/officeDocument/2006/relationships/image" Target="../media/image604.png"/><Relationship Id="rId112" Type="http://schemas.openxmlformats.org/officeDocument/2006/relationships/customXml" Target="../ink/ink627.xml"/><Relationship Id="rId16" Type="http://schemas.openxmlformats.org/officeDocument/2006/relationships/customXml" Target="../ink/ink579.xml"/><Relationship Id="rId107" Type="http://schemas.openxmlformats.org/officeDocument/2006/relationships/image" Target="../media/image613.png"/><Relationship Id="rId11" Type="http://schemas.openxmlformats.org/officeDocument/2006/relationships/image" Target="../media/image565.png"/><Relationship Id="rId24" Type="http://schemas.openxmlformats.org/officeDocument/2006/relationships/customXml" Target="../ink/ink583.xml"/><Relationship Id="rId32" Type="http://schemas.openxmlformats.org/officeDocument/2006/relationships/customXml" Target="../ink/ink587.xml"/><Relationship Id="rId37" Type="http://schemas.openxmlformats.org/officeDocument/2006/relationships/image" Target="../media/image578.png"/><Relationship Id="rId40" Type="http://schemas.openxmlformats.org/officeDocument/2006/relationships/customXml" Target="../ink/ink591.xml"/><Relationship Id="rId45" Type="http://schemas.openxmlformats.org/officeDocument/2006/relationships/image" Target="../media/image582.png"/><Relationship Id="rId53" Type="http://schemas.openxmlformats.org/officeDocument/2006/relationships/image" Target="../media/image586.png"/><Relationship Id="rId58" Type="http://schemas.openxmlformats.org/officeDocument/2006/relationships/customXml" Target="../ink/ink600.xml"/><Relationship Id="rId66" Type="http://schemas.openxmlformats.org/officeDocument/2006/relationships/customXml" Target="../ink/ink604.xml"/><Relationship Id="rId74" Type="http://schemas.openxmlformats.org/officeDocument/2006/relationships/customXml" Target="../ink/ink608.xml"/><Relationship Id="rId79" Type="http://schemas.openxmlformats.org/officeDocument/2006/relationships/image" Target="../media/image599.png"/><Relationship Id="rId87" Type="http://schemas.openxmlformats.org/officeDocument/2006/relationships/image" Target="../media/image603.png"/><Relationship Id="rId102" Type="http://schemas.openxmlformats.org/officeDocument/2006/relationships/customXml" Target="../ink/ink622.xml"/><Relationship Id="rId110" Type="http://schemas.openxmlformats.org/officeDocument/2006/relationships/customXml" Target="../ink/ink626.xml"/><Relationship Id="rId115" Type="http://schemas.openxmlformats.org/officeDocument/2006/relationships/image" Target="../media/image617.png"/><Relationship Id="rId5" Type="http://schemas.openxmlformats.org/officeDocument/2006/relationships/image" Target="../media/image562.png"/><Relationship Id="rId61" Type="http://schemas.openxmlformats.org/officeDocument/2006/relationships/image" Target="../media/image590.png"/><Relationship Id="rId82" Type="http://schemas.openxmlformats.org/officeDocument/2006/relationships/customXml" Target="../ink/ink612.xml"/><Relationship Id="rId90" Type="http://schemas.openxmlformats.org/officeDocument/2006/relationships/customXml" Target="../ink/ink616.xml"/><Relationship Id="rId95" Type="http://schemas.openxmlformats.org/officeDocument/2006/relationships/image" Target="../media/image607.png"/><Relationship Id="rId19" Type="http://schemas.openxmlformats.org/officeDocument/2006/relationships/image" Target="../media/image569.png"/><Relationship Id="rId14" Type="http://schemas.openxmlformats.org/officeDocument/2006/relationships/customXml" Target="../ink/ink578.xml"/><Relationship Id="rId22" Type="http://schemas.openxmlformats.org/officeDocument/2006/relationships/customXml" Target="../ink/ink582.xml"/><Relationship Id="rId27" Type="http://schemas.openxmlformats.org/officeDocument/2006/relationships/image" Target="../media/image573.png"/><Relationship Id="rId30" Type="http://schemas.openxmlformats.org/officeDocument/2006/relationships/customXml" Target="../ink/ink586.xml"/><Relationship Id="rId35" Type="http://schemas.openxmlformats.org/officeDocument/2006/relationships/image" Target="../media/image577.png"/><Relationship Id="rId43" Type="http://schemas.openxmlformats.org/officeDocument/2006/relationships/image" Target="../media/image581.png"/><Relationship Id="rId48" Type="http://schemas.openxmlformats.org/officeDocument/2006/relationships/customXml" Target="../ink/ink595.xml"/><Relationship Id="rId56" Type="http://schemas.openxmlformats.org/officeDocument/2006/relationships/customXml" Target="../ink/ink599.xml"/><Relationship Id="rId64" Type="http://schemas.openxmlformats.org/officeDocument/2006/relationships/customXml" Target="../ink/ink603.xml"/><Relationship Id="rId69" Type="http://schemas.openxmlformats.org/officeDocument/2006/relationships/image" Target="../media/image594.png"/><Relationship Id="rId77" Type="http://schemas.openxmlformats.org/officeDocument/2006/relationships/image" Target="../media/image598.png"/><Relationship Id="rId100" Type="http://schemas.openxmlformats.org/officeDocument/2006/relationships/customXml" Target="../ink/ink621.xml"/><Relationship Id="rId105" Type="http://schemas.openxmlformats.org/officeDocument/2006/relationships/image" Target="../media/image612.png"/><Relationship Id="rId113" Type="http://schemas.openxmlformats.org/officeDocument/2006/relationships/image" Target="../media/image616.png"/><Relationship Id="rId8" Type="http://schemas.openxmlformats.org/officeDocument/2006/relationships/customXml" Target="../ink/ink575.xml"/><Relationship Id="rId51" Type="http://schemas.openxmlformats.org/officeDocument/2006/relationships/image" Target="../media/image585.png"/><Relationship Id="rId72" Type="http://schemas.openxmlformats.org/officeDocument/2006/relationships/customXml" Target="../ink/ink607.xml"/><Relationship Id="rId80" Type="http://schemas.openxmlformats.org/officeDocument/2006/relationships/customXml" Target="../ink/ink611.xml"/><Relationship Id="rId85" Type="http://schemas.openxmlformats.org/officeDocument/2006/relationships/image" Target="../media/image602.png"/><Relationship Id="rId93" Type="http://schemas.openxmlformats.org/officeDocument/2006/relationships/image" Target="../media/image606.png"/><Relationship Id="rId98" Type="http://schemas.openxmlformats.org/officeDocument/2006/relationships/customXml" Target="../ink/ink620.xml"/><Relationship Id="rId3" Type="http://schemas.openxmlformats.org/officeDocument/2006/relationships/image" Target="../media/image561.png"/><Relationship Id="rId12" Type="http://schemas.openxmlformats.org/officeDocument/2006/relationships/customXml" Target="../ink/ink577.xml"/><Relationship Id="rId17" Type="http://schemas.openxmlformats.org/officeDocument/2006/relationships/image" Target="../media/image568.png"/><Relationship Id="rId25" Type="http://schemas.openxmlformats.org/officeDocument/2006/relationships/image" Target="../media/image572.png"/><Relationship Id="rId33" Type="http://schemas.openxmlformats.org/officeDocument/2006/relationships/image" Target="../media/image576.png"/><Relationship Id="rId38" Type="http://schemas.openxmlformats.org/officeDocument/2006/relationships/customXml" Target="../ink/ink590.xml"/><Relationship Id="rId46" Type="http://schemas.openxmlformats.org/officeDocument/2006/relationships/customXml" Target="../ink/ink594.xml"/><Relationship Id="rId59" Type="http://schemas.openxmlformats.org/officeDocument/2006/relationships/image" Target="../media/image589.png"/><Relationship Id="rId67" Type="http://schemas.openxmlformats.org/officeDocument/2006/relationships/image" Target="../media/image593.png"/><Relationship Id="rId103" Type="http://schemas.openxmlformats.org/officeDocument/2006/relationships/image" Target="../media/image611.png"/><Relationship Id="rId108" Type="http://schemas.openxmlformats.org/officeDocument/2006/relationships/customXml" Target="../ink/ink625.xml"/><Relationship Id="rId20" Type="http://schemas.openxmlformats.org/officeDocument/2006/relationships/customXml" Target="../ink/ink581.xml"/><Relationship Id="rId41" Type="http://schemas.openxmlformats.org/officeDocument/2006/relationships/image" Target="../media/image580.png"/><Relationship Id="rId54" Type="http://schemas.openxmlformats.org/officeDocument/2006/relationships/customXml" Target="../ink/ink598.xml"/><Relationship Id="rId62" Type="http://schemas.openxmlformats.org/officeDocument/2006/relationships/customXml" Target="../ink/ink602.xml"/><Relationship Id="rId70" Type="http://schemas.openxmlformats.org/officeDocument/2006/relationships/customXml" Target="../ink/ink606.xml"/><Relationship Id="rId75" Type="http://schemas.openxmlformats.org/officeDocument/2006/relationships/image" Target="../media/image597.png"/><Relationship Id="rId83" Type="http://schemas.openxmlformats.org/officeDocument/2006/relationships/image" Target="../media/image601.png"/><Relationship Id="rId88" Type="http://schemas.openxmlformats.org/officeDocument/2006/relationships/customXml" Target="../ink/ink615.xml"/><Relationship Id="rId91" Type="http://schemas.openxmlformats.org/officeDocument/2006/relationships/image" Target="../media/image605.png"/><Relationship Id="rId96" Type="http://schemas.openxmlformats.org/officeDocument/2006/relationships/customXml" Target="../ink/ink619.xml"/><Relationship Id="rId111" Type="http://schemas.openxmlformats.org/officeDocument/2006/relationships/image" Target="../media/image6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4.xml"/><Relationship Id="rId15" Type="http://schemas.openxmlformats.org/officeDocument/2006/relationships/image" Target="../media/image567.png"/><Relationship Id="rId23" Type="http://schemas.openxmlformats.org/officeDocument/2006/relationships/image" Target="../media/image571.png"/><Relationship Id="rId28" Type="http://schemas.openxmlformats.org/officeDocument/2006/relationships/customXml" Target="../ink/ink585.xml"/><Relationship Id="rId36" Type="http://schemas.openxmlformats.org/officeDocument/2006/relationships/customXml" Target="../ink/ink589.xml"/><Relationship Id="rId49" Type="http://schemas.openxmlformats.org/officeDocument/2006/relationships/image" Target="../media/image584.png"/><Relationship Id="rId57" Type="http://schemas.openxmlformats.org/officeDocument/2006/relationships/image" Target="../media/image588.png"/><Relationship Id="rId106" Type="http://schemas.openxmlformats.org/officeDocument/2006/relationships/customXml" Target="../ink/ink624.xml"/><Relationship Id="rId114" Type="http://schemas.openxmlformats.org/officeDocument/2006/relationships/customXml" Target="../ink/ink628.xml"/><Relationship Id="rId10" Type="http://schemas.openxmlformats.org/officeDocument/2006/relationships/customXml" Target="../ink/ink576.xml"/><Relationship Id="rId31" Type="http://schemas.openxmlformats.org/officeDocument/2006/relationships/image" Target="../media/image575.png"/><Relationship Id="rId44" Type="http://schemas.openxmlformats.org/officeDocument/2006/relationships/customXml" Target="../ink/ink593.xml"/><Relationship Id="rId52" Type="http://schemas.openxmlformats.org/officeDocument/2006/relationships/customXml" Target="../ink/ink597.xml"/><Relationship Id="rId60" Type="http://schemas.openxmlformats.org/officeDocument/2006/relationships/customXml" Target="../ink/ink601.xml"/><Relationship Id="rId65" Type="http://schemas.openxmlformats.org/officeDocument/2006/relationships/image" Target="../media/image592.png"/><Relationship Id="rId73" Type="http://schemas.openxmlformats.org/officeDocument/2006/relationships/image" Target="../media/image596.png"/><Relationship Id="rId78" Type="http://schemas.openxmlformats.org/officeDocument/2006/relationships/customXml" Target="../ink/ink610.xml"/><Relationship Id="rId81" Type="http://schemas.openxmlformats.org/officeDocument/2006/relationships/image" Target="../media/image600.png"/><Relationship Id="rId86" Type="http://schemas.openxmlformats.org/officeDocument/2006/relationships/customXml" Target="../ink/ink614.xml"/><Relationship Id="rId94" Type="http://schemas.openxmlformats.org/officeDocument/2006/relationships/customXml" Target="../ink/ink618.xml"/><Relationship Id="rId99" Type="http://schemas.openxmlformats.org/officeDocument/2006/relationships/image" Target="../media/image609.png"/><Relationship Id="rId101" Type="http://schemas.openxmlformats.org/officeDocument/2006/relationships/image" Target="../media/image610.png"/><Relationship Id="rId4" Type="http://schemas.openxmlformats.org/officeDocument/2006/relationships/customXml" Target="../ink/ink573.xml"/><Relationship Id="rId9" Type="http://schemas.openxmlformats.org/officeDocument/2006/relationships/image" Target="../media/image564.png"/><Relationship Id="rId13" Type="http://schemas.openxmlformats.org/officeDocument/2006/relationships/image" Target="../media/image566.png"/><Relationship Id="rId18" Type="http://schemas.openxmlformats.org/officeDocument/2006/relationships/customXml" Target="../ink/ink580.xml"/><Relationship Id="rId39" Type="http://schemas.openxmlformats.org/officeDocument/2006/relationships/image" Target="../media/image579.png"/><Relationship Id="rId109" Type="http://schemas.openxmlformats.org/officeDocument/2006/relationships/image" Target="../media/image614.png"/><Relationship Id="rId34" Type="http://schemas.openxmlformats.org/officeDocument/2006/relationships/customXml" Target="../ink/ink588.xml"/><Relationship Id="rId50" Type="http://schemas.openxmlformats.org/officeDocument/2006/relationships/customXml" Target="../ink/ink596.xml"/><Relationship Id="rId55" Type="http://schemas.openxmlformats.org/officeDocument/2006/relationships/image" Target="../media/image587.png"/><Relationship Id="rId76" Type="http://schemas.openxmlformats.org/officeDocument/2006/relationships/customXml" Target="../ink/ink609.xml"/><Relationship Id="rId97" Type="http://schemas.openxmlformats.org/officeDocument/2006/relationships/image" Target="../media/image608.png"/><Relationship Id="rId104" Type="http://schemas.openxmlformats.org/officeDocument/2006/relationships/customXml" Target="../ink/ink623.xml"/><Relationship Id="rId7" Type="http://schemas.openxmlformats.org/officeDocument/2006/relationships/image" Target="../media/image563.png"/><Relationship Id="rId71" Type="http://schemas.openxmlformats.org/officeDocument/2006/relationships/image" Target="../media/image595.png"/><Relationship Id="rId92" Type="http://schemas.openxmlformats.org/officeDocument/2006/relationships/customXml" Target="../ink/ink617.xml"/><Relationship Id="rId2" Type="http://schemas.openxmlformats.org/officeDocument/2006/relationships/customXml" Target="../ink/ink572.xml"/><Relationship Id="rId29" Type="http://schemas.openxmlformats.org/officeDocument/2006/relationships/image" Target="../media/image574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28.png"/><Relationship Id="rId117" Type="http://schemas.openxmlformats.org/officeDocument/2006/relationships/image" Target="../media/image672.png"/><Relationship Id="rId21" Type="http://schemas.openxmlformats.org/officeDocument/2006/relationships/customXml" Target="../ink/ink639.xml"/><Relationship Id="rId42" Type="http://schemas.openxmlformats.org/officeDocument/2006/relationships/image" Target="../media/image636.png"/><Relationship Id="rId47" Type="http://schemas.openxmlformats.org/officeDocument/2006/relationships/customXml" Target="../ink/ink652.xml"/><Relationship Id="rId63" Type="http://schemas.openxmlformats.org/officeDocument/2006/relationships/customXml" Target="../ink/ink660.xml"/><Relationship Id="rId68" Type="http://schemas.openxmlformats.org/officeDocument/2006/relationships/image" Target="../media/image649.png"/><Relationship Id="rId84" Type="http://schemas.openxmlformats.org/officeDocument/2006/relationships/image" Target="../media/image657.png"/><Relationship Id="rId89" Type="http://schemas.openxmlformats.org/officeDocument/2006/relationships/customXml" Target="../ink/ink673.xml"/><Relationship Id="rId112" Type="http://schemas.openxmlformats.org/officeDocument/2006/relationships/customXml" Target="../ink/ink685.xml"/><Relationship Id="rId133" Type="http://schemas.openxmlformats.org/officeDocument/2006/relationships/image" Target="../media/image680.png"/><Relationship Id="rId138" Type="http://schemas.openxmlformats.org/officeDocument/2006/relationships/customXml" Target="../ink/ink698.xml"/><Relationship Id="rId154" Type="http://schemas.openxmlformats.org/officeDocument/2006/relationships/customXml" Target="../ink/ink706.xml"/><Relationship Id="rId159" Type="http://schemas.openxmlformats.org/officeDocument/2006/relationships/image" Target="../media/image693.png"/><Relationship Id="rId170" Type="http://schemas.openxmlformats.org/officeDocument/2006/relationships/customXml" Target="../ink/ink714.xml"/><Relationship Id="rId16" Type="http://schemas.openxmlformats.org/officeDocument/2006/relationships/image" Target="../media/image623.png"/><Relationship Id="rId107" Type="http://schemas.openxmlformats.org/officeDocument/2006/relationships/image" Target="../media/image667.png"/><Relationship Id="rId11" Type="http://schemas.openxmlformats.org/officeDocument/2006/relationships/customXml" Target="../ink/ink634.xml"/><Relationship Id="rId32" Type="http://schemas.openxmlformats.org/officeDocument/2006/relationships/image" Target="../media/image631.png"/><Relationship Id="rId37" Type="http://schemas.openxmlformats.org/officeDocument/2006/relationships/customXml" Target="../ink/ink647.xml"/><Relationship Id="rId53" Type="http://schemas.openxmlformats.org/officeDocument/2006/relationships/customXml" Target="../ink/ink655.xml"/><Relationship Id="rId58" Type="http://schemas.openxmlformats.org/officeDocument/2006/relationships/image" Target="../media/image644.png"/><Relationship Id="rId74" Type="http://schemas.openxmlformats.org/officeDocument/2006/relationships/image" Target="../media/image652.png"/><Relationship Id="rId79" Type="http://schemas.openxmlformats.org/officeDocument/2006/relationships/customXml" Target="../ink/ink668.xml"/><Relationship Id="rId102" Type="http://schemas.openxmlformats.org/officeDocument/2006/relationships/customXml" Target="../ink/ink680.xml"/><Relationship Id="rId123" Type="http://schemas.openxmlformats.org/officeDocument/2006/relationships/image" Target="../media/image675.png"/><Relationship Id="rId128" Type="http://schemas.openxmlformats.org/officeDocument/2006/relationships/customXml" Target="../ink/ink693.xml"/><Relationship Id="rId144" Type="http://schemas.openxmlformats.org/officeDocument/2006/relationships/customXml" Target="../ink/ink701.xml"/><Relationship Id="rId149" Type="http://schemas.openxmlformats.org/officeDocument/2006/relationships/image" Target="../media/image688.png"/><Relationship Id="rId5" Type="http://schemas.openxmlformats.org/officeDocument/2006/relationships/image" Target="../media/image619.png"/><Relationship Id="rId90" Type="http://schemas.openxmlformats.org/officeDocument/2006/relationships/image" Target="../media/image660.png"/><Relationship Id="rId95" Type="http://schemas.openxmlformats.org/officeDocument/2006/relationships/customXml" Target="../ink/ink676.xml"/><Relationship Id="rId160" Type="http://schemas.openxmlformats.org/officeDocument/2006/relationships/customXml" Target="../ink/ink709.xml"/><Relationship Id="rId165" Type="http://schemas.openxmlformats.org/officeDocument/2006/relationships/image" Target="../media/image696.png"/><Relationship Id="rId22" Type="http://schemas.openxmlformats.org/officeDocument/2006/relationships/image" Target="../media/image626.png"/><Relationship Id="rId27" Type="http://schemas.openxmlformats.org/officeDocument/2006/relationships/customXml" Target="../ink/ink642.xml"/><Relationship Id="rId43" Type="http://schemas.openxmlformats.org/officeDocument/2006/relationships/customXml" Target="../ink/ink650.xml"/><Relationship Id="rId48" Type="http://schemas.openxmlformats.org/officeDocument/2006/relationships/image" Target="../media/image639.png"/><Relationship Id="rId64" Type="http://schemas.openxmlformats.org/officeDocument/2006/relationships/image" Target="../media/image647.png"/><Relationship Id="rId69" Type="http://schemas.openxmlformats.org/officeDocument/2006/relationships/customXml" Target="../ink/ink663.xml"/><Relationship Id="rId113" Type="http://schemas.openxmlformats.org/officeDocument/2006/relationships/image" Target="../media/image670.png"/><Relationship Id="rId118" Type="http://schemas.openxmlformats.org/officeDocument/2006/relationships/customXml" Target="../ink/ink688.xml"/><Relationship Id="rId134" Type="http://schemas.openxmlformats.org/officeDocument/2006/relationships/customXml" Target="../ink/ink696.xml"/><Relationship Id="rId139" Type="http://schemas.openxmlformats.org/officeDocument/2006/relationships/image" Target="../media/image683.png"/><Relationship Id="rId80" Type="http://schemas.openxmlformats.org/officeDocument/2006/relationships/image" Target="../media/image655.png"/><Relationship Id="rId85" Type="http://schemas.openxmlformats.org/officeDocument/2006/relationships/customXml" Target="../ink/ink671.xml"/><Relationship Id="rId150" Type="http://schemas.openxmlformats.org/officeDocument/2006/relationships/customXml" Target="../ink/ink704.xml"/><Relationship Id="rId155" Type="http://schemas.openxmlformats.org/officeDocument/2006/relationships/image" Target="../media/image691.png"/><Relationship Id="rId171" Type="http://schemas.openxmlformats.org/officeDocument/2006/relationships/image" Target="../media/image699.png"/><Relationship Id="rId12" Type="http://schemas.openxmlformats.org/officeDocument/2006/relationships/image" Target="../media/image621.png"/><Relationship Id="rId17" Type="http://schemas.openxmlformats.org/officeDocument/2006/relationships/customXml" Target="../ink/ink637.xml"/><Relationship Id="rId33" Type="http://schemas.openxmlformats.org/officeDocument/2006/relationships/customXml" Target="../ink/ink645.xml"/><Relationship Id="rId38" Type="http://schemas.openxmlformats.org/officeDocument/2006/relationships/image" Target="../media/image634.png"/><Relationship Id="rId59" Type="http://schemas.openxmlformats.org/officeDocument/2006/relationships/customXml" Target="../ink/ink658.xml"/><Relationship Id="rId103" Type="http://schemas.openxmlformats.org/officeDocument/2006/relationships/image" Target="../media/image665.png"/><Relationship Id="rId108" Type="http://schemas.openxmlformats.org/officeDocument/2006/relationships/customXml" Target="../ink/ink683.xml"/><Relationship Id="rId124" Type="http://schemas.openxmlformats.org/officeDocument/2006/relationships/customXml" Target="../ink/ink691.xml"/><Relationship Id="rId129" Type="http://schemas.openxmlformats.org/officeDocument/2006/relationships/image" Target="../media/image678.png"/><Relationship Id="rId54" Type="http://schemas.openxmlformats.org/officeDocument/2006/relationships/image" Target="../media/image642.png"/><Relationship Id="rId70" Type="http://schemas.openxmlformats.org/officeDocument/2006/relationships/image" Target="../media/image650.png"/><Relationship Id="rId75" Type="http://schemas.openxmlformats.org/officeDocument/2006/relationships/customXml" Target="../ink/ink666.xml"/><Relationship Id="rId91" Type="http://schemas.openxmlformats.org/officeDocument/2006/relationships/customXml" Target="../ink/ink674.xml"/><Relationship Id="rId96" Type="http://schemas.openxmlformats.org/officeDocument/2006/relationships/image" Target="../media/image663.png"/><Relationship Id="rId140" Type="http://schemas.openxmlformats.org/officeDocument/2006/relationships/customXml" Target="../ink/ink699.xml"/><Relationship Id="rId145" Type="http://schemas.openxmlformats.org/officeDocument/2006/relationships/image" Target="../media/image686.png"/><Relationship Id="rId161" Type="http://schemas.openxmlformats.org/officeDocument/2006/relationships/image" Target="../media/image694.png"/><Relationship Id="rId166" Type="http://schemas.openxmlformats.org/officeDocument/2006/relationships/customXml" Target="../ink/ink7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31.xml"/><Relationship Id="rId15" Type="http://schemas.openxmlformats.org/officeDocument/2006/relationships/customXml" Target="../ink/ink636.xml"/><Relationship Id="rId23" Type="http://schemas.openxmlformats.org/officeDocument/2006/relationships/customXml" Target="../ink/ink640.xml"/><Relationship Id="rId28" Type="http://schemas.openxmlformats.org/officeDocument/2006/relationships/image" Target="../media/image629.png"/><Relationship Id="rId36" Type="http://schemas.openxmlformats.org/officeDocument/2006/relationships/image" Target="../media/image633.png"/><Relationship Id="rId49" Type="http://schemas.openxmlformats.org/officeDocument/2006/relationships/customXml" Target="../ink/ink653.xml"/><Relationship Id="rId57" Type="http://schemas.openxmlformats.org/officeDocument/2006/relationships/customXml" Target="../ink/ink657.xml"/><Relationship Id="rId106" Type="http://schemas.openxmlformats.org/officeDocument/2006/relationships/customXml" Target="../ink/ink682.xml"/><Relationship Id="rId114" Type="http://schemas.openxmlformats.org/officeDocument/2006/relationships/customXml" Target="../ink/ink686.xml"/><Relationship Id="rId119" Type="http://schemas.openxmlformats.org/officeDocument/2006/relationships/image" Target="../media/image673.png"/><Relationship Id="rId127" Type="http://schemas.openxmlformats.org/officeDocument/2006/relationships/image" Target="../media/image677.png"/><Relationship Id="rId10" Type="http://schemas.openxmlformats.org/officeDocument/2006/relationships/image" Target="../media/image620.png"/><Relationship Id="rId31" Type="http://schemas.openxmlformats.org/officeDocument/2006/relationships/customXml" Target="../ink/ink644.xml"/><Relationship Id="rId44" Type="http://schemas.openxmlformats.org/officeDocument/2006/relationships/image" Target="../media/image637.png"/><Relationship Id="rId52" Type="http://schemas.openxmlformats.org/officeDocument/2006/relationships/image" Target="../media/image641.png"/><Relationship Id="rId60" Type="http://schemas.openxmlformats.org/officeDocument/2006/relationships/image" Target="../media/image645.png"/><Relationship Id="rId65" Type="http://schemas.openxmlformats.org/officeDocument/2006/relationships/customXml" Target="../ink/ink661.xml"/><Relationship Id="rId73" Type="http://schemas.openxmlformats.org/officeDocument/2006/relationships/customXml" Target="../ink/ink665.xml"/><Relationship Id="rId78" Type="http://schemas.openxmlformats.org/officeDocument/2006/relationships/image" Target="../media/image654.png"/><Relationship Id="rId81" Type="http://schemas.openxmlformats.org/officeDocument/2006/relationships/customXml" Target="../ink/ink669.xml"/><Relationship Id="rId86" Type="http://schemas.openxmlformats.org/officeDocument/2006/relationships/image" Target="../media/image658.png"/><Relationship Id="rId94" Type="http://schemas.openxmlformats.org/officeDocument/2006/relationships/image" Target="../media/image662.png"/><Relationship Id="rId99" Type="http://schemas.openxmlformats.org/officeDocument/2006/relationships/customXml" Target="../ink/ink678.xml"/><Relationship Id="rId101" Type="http://schemas.openxmlformats.org/officeDocument/2006/relationships/image" Target="../media/image664.png"/><Relationship Id="rId122" Type="http://schemas.openxmlformats.org/officeDocument/2006/relationships/customXml" Target="../ink/ink690.xml"/><Relationship Id="rId130" Type="http://schemas.openxmlformats.org/officeDocument/2006/relationships/customXml" Target="../ink/ink694.xml"/><Relationship Id="rId135" Type="http://schemas.openxmlformats.org/officeDocument/2006/relationships/image" Target="../media/image681.png"/><Relationship Id="rId143" Type="http://schemas.openxmlformats.org/officeDocument/2006/relationships/image" Target="../media/image685.png"/><Relationship Id="rId148" Type="http://schemas.openxmlformats.org/officeDocument/2006/relationships/customXml" Target="../ink/ink703.xml"/><Relationship Id="rId151" Type="http://schemas.openxmlformats.org/officeDocument/2006/relationships/image" Target="../media/image689.png"/><Relationship Id="rId156" Type="http://schemas.openxmlformats.org/officeDocument/2006/relationships/customXml" Target="../ink/ink707.xml"/><Relationship Id="rId164" Type="http://schemas.openxmlformats.org/officeDocument/2006/relationships/customXml" Target="../ink/ink711.xml"/><Relationship Id="rId169" Type="http://schemas.openxmlformats.org/officeDocument/2006/relationships/image" Target="../media/image698.png"/><Relationship Id="rId4" Type="http://schemas.openxmlformats.org/officeDocument/2006/relationships/customXml" Target="../ink/ink630.xml"/><Relationship Id="rId9" Type="http://schemas.openxmlformats.org/officeDocument/2006/relationships/customXml" Target="../ink/ink633.xml"/><Relationship Id="rId172" Type="http://schemas.openxmlformats.org/officeDocument/2006/relationships/customXml" Target="../ink/ink715.xml"/><Relationship Id="rId13" Type="http://schemas.openxmlformats.org/officeDocument/2006/relationships/customXml" Target="../ink/ink635.xml"/><Relationship Id="rId18" Type="http://schemas.openxmlformats.org/officeDocument/2006/relationships/image" Target="../media/image624.png"/><Relationship Id="rId39" Type="http://schemas.openxmlformats.org/officeDocument/2006/relationships/customXml" Target="../ink/ink648.xml"/><Relationship Id="rId109" Type="http://schemas.openxmlformats.org/officeDocument/2006/relationships/image" Target="../media/image668.png"/><Relationship Id="rId34" Type="http://schemas.openxmlformats.org/officeDocument/2006/relationships/image" Target="../media/image632.png"/><Relationship Id="rId50" Type="http://schemas.openxmlformats.org/officeDocument/2006/relationships/image" Target="../media/image640.png"/><Relationship Id="rId55" Type="http://schemas.openxmlformats.org/officeDocument/2006/relationships/customXml" Target="../ink/ink656.xml"/><Relationship Id="rId76" Type="http://schemas.openxmlformats.org/officeDocument/2006/relationships/image" Target="../media/image653.png"/><Relationship Id="rId97" Type="http://schemas.openxmlformats.org/officeDocument/2006/relationships/customXml" Target="../ink/ink677.xml"/><Relationship Id="rId104" Type="http://schemas.openxmlformats.org/officeDocument/2006/relationships/customXml" Target="../ink/ink681.xml"/><Relationship Id="rId120" Type="http://schemas.openxmlformats.org/officeDocument/2006/relationships/customXml" Target="../ink/ink689.xml"/><Relationship Id="rId125" Type="http://schemas.openxmlformats.org/officeDocument/2006/relationships/image" Target="../media/image676.png"/><Relationship Id="rId141" Type="http://schemas.openxmlformats.org/officeDocument/2006/relationships/image" Target="../media/image684.png"/><Relationship Id="rId146" Type="http://schemas.openxmlformats.org/officeDocument/2006/relationships/customXml" Target="../ink/ink702.xml"/><Relationship Id="rId167" Type="http://schemas.openxmlformats.org/officeDocument/2006/relationships/image" Target="../media/image697.png"/><Relationship Id="rId7" Type="http://schemas.openxmlformats.org/officeDocument/2006/relationships/image" Target="../media/image207.png"/><Relationship Id="rId71" Type="http://schemas.openxmlformats.org/officeDocument/2006/relationships/customXml" Target="../ink/ink664.xml"/><Relationship Id="rId92" Type="http://schemas.openxmlformats.org/officeDocument/2006/relationships/image" Target="../media/image661.png"/><Relationship Id="rId162" Type="http://schemas.openxmlformats.org/officeDocument/2006/relationships/customXml" Target="../ink/ink710.xml"/><Relationship Id="rId2" Type="http://schemas.openxmlformats.org/officeDocument/2006/relationships/customXml" Target="../ink/ink629.xml"/><Relationship Id="rId29" Type="http://schemas.openxmlformats.org/officeDocument/2006/relationships/customXml" Target="../ink/ink643.xml"/><Relationship Id="rId24" Type="http://schemas.openxmlformats.org/officeDocument/2006/relationships/image" Target="../media/image627.png"/><Relationship Id="rId40" Type="http://schemas.openxmlformats.org/officeDocument/2006/relationships/image" Target="../media/image635.png"/><Relationship Id="rId45" Type="http://schemas.openxmlformats.org/officeDocument/2006/relationships/customXml" Target="../ink/ink651.xml"/><Relationship Id="rId66" Type="http://schemas.openxmlformats.org/officeDocument/2006/relationships/image" Target="../media/image648.png"/><Relationship Id="rId87" Type="http://schemas.openxmlformats.org/officeDocument/2006/relationships/customXml" Target="../ink/ink672.xml"/><Relationship Id="rId110" Type="http://schemas.openxmlformats.org/officeDocument/2006/relationships/customXml" Target="../ink/ink684.xml"/><Relationship Id="rId115" Type="http://schemas.openxmlformats.org/officeDocument/2006/relationships/image" Target="../media/image671.png"/><Relationship Id="rId131" Type="http://schemas.openxmlformats.org/officeDocument/2006/relationships/image" Target="../media/image679.png"/><Relationship Id="rId136" Type="http://schemas.openxmlformats.org/officeDocument/2006/relationships/customXml" Target="../ink/ink697.xml"/><Relationship Id="rId157" Type="http://schemas.openxmlformats.org/officeDocument/2006/relationships/image" Target="../media/image692.png"/><Relationship Id="rId61" Type="http://schemas.openxmlformats.org/officeDocument/2006/relationships/customXml" Target="../ink/ink659.xml"/><Relationship Id="rId82" Type="http://schemas.openxmlformats.org/officeDocument/2006/relationships/image" Target="../media/image656.png"/><Relationship Id="rId152" Type="http://schemas.openxmlformats.org/officeDocument/2006/relationships/customXml" Target="../ink/ink705.xml"/><Relationship Id="rId173" Type="http://schemas.openxmlformats.org/officeDocument/2006/relationships/image" Target="../media/image700.png"/><Relationship Id="rId19" Type="http://schemas.openxmlformats.org/officeDocument/2006/relationships/customXml" Target="../ink/ink638.xml"/><Relationship Id="rId14" Type="http://schemas.openxmlformats.org/officeDocument/2006/relationships/image" Target="../media/image622.png"/><Relationship Id="rId30" Type="http://schemas.openxmlformats.org/officeDocument/2006/relationships/image" Target="../media/image630.png"/><Relationship Id="rId35" Type="http://schemas.openxmlformats.org/officeDocument/2006/relationships/customXml" Target="../ink/ink646.xml"/><Relationship Id="rId56" Type="http://schemas.openxmlformats.org/officeDocument/2006/relationships/image" Target="../media/image643.png"/><Relationship Id="rId77" Type="http://schemas.openxmlformats.org/officeDocument/2006/relationships/customXml" Target="../ink/ink667.xml"/><Relationship Id="rId100" Type="http://schemas.openxmlformats.org/officeDocument/2006/relationships/customXml" Target="../ink/ink679.xml"/><Relationship Id="rId105" Type="http://schemas.openxmlformats.org/officeDocument/2006/relationships/image" Target="../media/image666.png"/><Relationship Id="rId126" Type="http://schemas.openxmlformats.org/officeDocument/2006/relationships/customXml" Target="../ink/ink692.xml"/><Relationship Id="rId147" Type="http://schemas.openxmlformats.org/officeDocument/2006/relationships/image" Target="../media/image687.png"/><Relationship Id="rId168" Type="http://schemas.openxmlformats.org/officeDocument/2006/relationships/customXml" Target="../ink/ink713.xml"/><Relationship Id="rId8" Type="http://schemas.openxmlformats.org/officeDocument/2006/relationships/customXml" Target="../ink/ink632.xml"/><Relationship Id="rId51" Type="http://schemas.openxmlformats.org/officeDocument/2006/relationships/customXml" Target="../ink/ink654.xml"/><Relationship Id="rId72" Type="http://schemas.openxmlformats.org/officeDocument/2006/relationships/image" Target="../media/image651.png"/><Relationship Id="rId93" Type="http://schemas.openxmlformats.org/officeDocument/2006/relationships/customXml" Target="../ink/ink675.xml"/><Relationship Id="rId98" Type="http://schemas.openxmlformats.org/officeDocument/2006/relationships/image" Target="../media/image287.png"/><Relationship Id="rId121" Type="http://schemas.openxmlformats.org/officeDocument/2006/relationships/image" Target="../media/image674.png"/><Relationship Id="rId142" Type="http://schemas.openxmlformats.org/officeDocument/2006/relationships/customXml" Target="../ink/ink700.xml"/><Relationship Id="rId163" Type="http://schemas.openxmlformats.org/officeDocument/2006/relationships/image" Target="../media/image695.png"/><Relationship Id="rId3" Type="http://schemas.openxmlformats.org/officeDocument/2006/relationships/image" Target="../media/image618.png"/><Relationship Id="rId25" Type="http://schemas.openxmlformats.org/officeDocument/2006/relationships/customXml" Target="../ink/ink641.xml"/><Relationship Id="rId46" Type="http://schemas.openxmlformats.org/officeDocument/2006/relationships/image" Target="../media/image638.png"/><Relationship Id="rId67" Type="http://schemas.openxmlformats.org/officeDocument/2006/relationships/customXml" Target="../ink/ink662.xml"/><Relationship Id="rId116" Type="http://schemas.openxmlformats.org/officeDocument/2006/relationships/customXml" Target="../ink/ink687.xml"/><Relationship Id="rId137" Type="http://schemas.openxmlformats.org/officeDocument/2006/relationships/image" Target="../media/image682.png"/><Relationship Id="rId158" Type="http://schemas.openxmlformats.org/officeDocument/2006/relationships/customXml" Target="../ink/ink708.xml"/><Relationship Id="rId20" Type="http://schemas.openxmlformats.org/officeDocument/2006/relationships/image" Target="../media/image625.png"/><Relationship Id="rId41" Type="http://schemas.openxmlformats.org/officeDocument/2006/relationships/customXml" Target="../ink/ink649.xml"/><Relationship Id="rId62" Type="http://schemas.openxmlformats.org/officeDocument/2006/relationships/image" Target="../media/image646.png"/><Relationship Id="rId83" Type="http://schemas.openxmlformats.org/officeDocument/2006/relationships/customXml" Target="../ink/ink670.xml"/><Relationship Id="rId88" Type="http://schemas.openxmlformats.org/officeDocument/2006/relationships/image" Target="../media/image659.png"/><Relationship Id="rId111" Type="http://schemas.openxmlformats.org/officeDocument/2006/relationships/image" Target="../media/image669.png"/><Relationship Id="rId132" Type="http://schemas.openxmlformats.org/officeDocument/2006/relationships/customXml" Target="../ink/ink695.xml"/><Relationship Id="rId153" Type="http://schemas.openxmlformats.org/officeDocument/2006/relationships/image" Target="../media/image6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F1948C-5EB2-4B48-995A-F6679789457D}"/>
                  </a:ext>
                </a:extLst>
              </p14:cNvPr>
              <p14:cNvContentPartPr/>
              <p14:nvPr/>
            </p14:nvContentPartPr>
            <p14:xfrm>
              <a:off x="2856051" y="1041705"/>
              <a:ext cx="605160" cy="87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F1948C-5EB2-4B48-995A-F667978945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8411" y="1006065"/>
                <a:ext cx="640800" cy="9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C3AF10C-8339-47C2-A7E3-4C458071E02D}"/>
                  </a:ext>
                </a:extLst>
              </p14:cNvPr>
              <p14:cNvContentPartPr/>
              <p14:nvPr/>
            </p14:nvContentPartPr>
            <p14:xfrm>
              <a:off x="3652371" y="1309905"/>
              <a:ext cx="360000" cy="251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C3AF10C-8339-47C2-A7E3-4C458071E0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4371" y="1274265"/>
                <a:ext cx="39564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31B951B-99E1-487C-BCA8-A66B2B70EF69}"/>
                  </a:ext>
                </a:extLst>
              </p14:cNvPr>
              <p14:cNvContentPartPr/>
              <p14:nvPr/>
            </p14:nvContentPartPr>
            <p14:xfrm>
              <a:off x="3937851" y="981225"/>
              <a:ext cx="491400" cy="393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31B951B-99E1-487C-BCA8-A66B2B70EF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20211" y="945585"/>
                <a:ext cx="52704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F3B16E-2537-4663-9501-8FF72C931DCA}"/>
                  </a:ext>
                </a:extLst>
              </p14:cNvPr>
              <p14:cNvContentPartPr/>
              <p14:nvPr/>
            </p14:nvContentPartPr>
            <p14:xfrm>
              <a:off x="4477851" y="539865"/>
              <a:ext cx="1005840" cy="750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F3B16E-2537-4663-9501-8FF72C931D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59851" y="503865"/>
                <a:ext cx="1041480" cy="82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6066C27-13B7-483D-A11D-A04125C0FC7D}"/>
                  </a:ext>
                </a:extLst>
              </p14:cNvPr>
              <p14:cNvContentPartPr/>
              <p14:nvPr/>
            </p14:nvContentPartPr>
            <p14:xfrm>
              <a:off x="4643811" y="1490625"/>
              <a:ext cx="782280" cy="698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6066C27-13B7-483D-A11D-A04125C0FC7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25811" y="1454985"/>
                <a:ext cx="817920" cy="77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6D08B78-CE7D-4B81-AB1E-65187A907EFA}"/>
                  </a:ext>
                </a:extLst>
              </p14:cNvPr>
              <p14:cNvContentPartPr/>
              <p14:nvPr/>
            </p14:nvContentPartPr>
            <p14:xfrm>
              <a:off x="4825251" y="1748745"/>
              <a:ext cx="307800" cy="224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6D08B78-CE7D-4B81-AB1E-65187A907EF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07611" y="1713105"/>
                <a:ext cx="34344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89A6633-6690-4499-820C-3F1BBE605358}"/>
                  </a:ext>
                </a:extLst>
              </p14:cNvPr>
              <p14:cNvContentPartPr/>
              <p14:nvPr/>
            </p14:nvContentPartPr>
            <p14:xfrm>
              <a:off x="5323131" y="1469385"/>
              <a:ext cx="363960" cy="314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89A6633-6690-4499-820C-3F1BBE60535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05491" y="1433385"/>
                <a:ext cx="39960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B04C8E4-1A9A-4333-BE82-AFCC4D687800}"/>
                  </a:ext>
                </a:extLst>
              </p14:cNvPr>
              <p14:cNvContentPartPr/>
              <p14:nvPr/>
            </p14:nvContentPartPr>
            <p14:xfrm>
              <a:off x="5917491" y="885105"/>
              <a:ext cx="492840" cy="683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B04C8E4-1A9A-4333-BE82-AFCC4D68780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99491" y="849465"/>
                <a:ext cx="528480" cy="75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E47BB52-D2C3-4C8D-B366-2E8E06DBE9EE}"/>
                  </a:ext>
                </a:extLst>
              </p14:cNvPr>
              <p14:cNvContentPartPr/>
              <p14:nvPr/>
            </p14:nvContentPartPr>
            <p14:xfrm>
              <a:off x="3838491" y="2523105"/>
              <a:ext cx="1333800" cy="1148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E47BB52-D2C3-4C8D-B366-2E8E06DBE9E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20491" y="2487465"/>
                <a:ext cx="1369440" cy="12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7C7E046-1D97-470D-ABD3-B9BF4583813E}"/>
                  </a:ext>
                </a:extLst>
              </p14:cNvPr>
              <p14:cNvContentPartPr/>
              <p14:nvPr/>
            </p14:nvContentPartPr>
            <p14:xfrm>
              <a:off x="5305131" y="2341305"/>
              <a:ext cx="716040" cy="842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7C7E046-1D97-470D-ABD3-B9BF4583813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87131" y="2305665"/>
                <a:ext cx="751680" cy="9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4FF1AEC-3E70-4A62-A222-762125AA6A90}"/>
                  </a:ext>
                </a:extLst>
              </p14:cNvPr>
              <p14:cNvContentPartPr/>
              <p14:nvPr/>
            </p14:nvContentPartPr>
            <p14:xfrm>
              <a:off x="6255531" y="2149425"/>
              <a:ext cx="328680" cy="523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4FF1AEC-3E70-4A62-A222-762125AA6A9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37891" y="2113425"/>
                <a:ext cx="364320" cy="5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73ADD86-F0CB-448E-B189-FA61F652E47B}"/>
                  </a:ext>
                </a:extLst>
              </p14:cNvPr>
              <p14:cNvContentPartPr/>
              <p14:nvPr/>
            </p14:nvContentPartPr>
            <p14:xfrm>
              <a:off x="6850971" y="1774305"/>
              <a:ext cx="703440" cy="912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73ADD86-F0CB-448E-B189-FA61F652E47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832971" y="1738305"/>
                <a:ext cx="739080" cy="9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9B5A626-BA94-4C05-9211-904430CE8F9F}"/>
                  </a:ext>
                </a:extLst>
              </p14:cNvPr>
              <p14:cNvContentPartPr/>
              <p14:nvPr/>
            </p14:nvContentPartPr>
            <p14:xfrm>
              <a:off x="4318371" y="2045025"/>
              <a:ext cx="4302720" cy="2536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9B5A626-BA94-4C05-9211-904430CE8F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300371" y="2009025"/>
                <a:ext cx="4338360" cy="260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AFEE13F-CD3B-46C5-B99E-67F63D506F0E}"/>
                  </a:ext>
                </a:extLst>
              </p14:cNvPr>
              <p14:cNvContentPartPr/>
              <p14:nvPr/>
            </p14:nvContentPartPr>
            <p14:xfrm>
              <a:off x="4779891" y="2442825"/>
              <a:ext cx="4362840" cy="2608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AFEE13F-CD3B-46C5-B99E-67F63D506F0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61891" y="2407185"/>
                <a:ext cx="4398480" cy="268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E777173-EB2C-4FCB-A340-B689EBB7CC7D}"/>
                  </a:ext>
                </a:extLst>
              </p14:cNvPr>
              <p14:cNvContentPartPr/>
              <p14:nvPr/>
            </p14:nvContentPartPr>
            <p14:xfrm>
              <a:off x="316251" y="3147345"/>
              <a:ext cx="774720" cy="1026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E777173-EB2C-4FCB-A340-B689EBB7CC7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8611" y="3111705"/>
                <a:ext cx="810360" cy="10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E13EC07-BD6F-4358-9597-9C0917BB984A}"/>
                  </a:ext>
                </a:extLst>
              </p14:cNvPr>
              <p14:cNvContentPartPr/>
              <p14:nvPr/>
            </p14:nvContentPartPr>
            <p14:xfrm>
              <a:off x="1154331" y="3078945"/>
              <a:ext cx="111240" cy="254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E13EC07-BD6F-4358-9597-9C0917BB984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36691" y="3043305"/>
                <a:ext cx="14688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C5D117C-332E-4B14-A0D9-CE5A1422BB47}"/>
                  </a:ext>
                </a:extLst>
              </p14:cNvPr>
              <p14:cNvContentPartPr/>
              <p14:nvPr/>
            </p14:nvContentPartPr>
            <p14:xfrm>
              <a:off x="1040931" y="2344545"/>
              <a:ext cx="780480" cy="7272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C5D117C-332E-4B14-A0D9-CE5A1422BB4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22931" y="2308905"/>
                <a:ext cx="816120" cy="79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7AF4A1A-7DA8-44EE-9A0A-7B0B465F0B0E}"/>
                  </a:ext>
                </a:extLst>
              </p14:cNvPr>
              <p14:cNvContentPartPr/>
              <p14:nvPr/>
            </p14:nvContentPartPr>
            <p14:xfrm>
              <a:off x="1272051" y="2561985"/>
              <a:ext cx="221760" cy="244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7AF4A1A-7DA8-44EE-9A0A-7B0B465F0B0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54051" y="2525985"/>
                <a:ext cx="25740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7D823CB-84C9-40FC-A90F-B26207E64EC6}"/>
                  </a:ext>
                </a:extLst>
              </p14:cNvPr>
              <p14:cNvContentPartPr/>
              <p14:nvPr/>
            </p14:nvContentPartPr>
            <p14:xfrm>
              <a:off x="1547811" y="2306025"/>
              <a:ext cx="444600" cy="5119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7D823CB-84C9-40FC-A90F-B26207E64EC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530171" y="2270025"/>
                <a:ext cx="480240" cy="5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C2316B4-A6B5-4C3B-9240-0A0D160770AF}"/>
                  </a:ext>
                </a:extLst>
              </p14:cNvPr>
              <p14:cNvContentPartPr/>
              <p14:nvPr/>
            </p14:nvContentPartPr>
            <p14:xfrm>
              <a:off x="1981971" y="2208825"/>
              <a:ext cx="400680" cy="3373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C2316B4-A6B5-4C3B-9240-0A0D160770A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64331" y="2172825"/>
                <a:ext cx="43632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EF1B8AC-1EE5-4D7B-B603-2B03C8BDDE1F}"/>
                  </a:ext>
                </a:extLst>
              </p14:cNvPr>
              <p14:cNvContentPartPr/>
              <p14:nvPr/>
            </p14:nvContentPartPr>
            <p14:xfrm>
              <a:off x="2064051" y="2021265"/>
              <a:ext cx="490320" cy="3636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EF1B8AC-1EE5-4D7B-B603-2B03C8BDDE1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46051" y="1985265"/>
                <a:ext cx="52596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447628F-A46D-4883-97B8-82E9679361CF}"/>
                  </a:ext>
                </a:extLst>
              </p14:cNvPr>
              <p14:cNvContentPartPr/>
              <p14:nvPr/>
            </p14:nvContentPartPr>
            <p14:xfrm>
              <a:off x="2452851" y="1945665"/>
              <a:ext cx="105480" cy="1004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447628F-A46D-4883-97B8-82E9679361C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435211" y="1910025"/>
                <a:ext cx="1411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D3C8118-9DD3-4E75-B1CF-3EDA22B9E3E5}"/>
                  </a:ext>
                </a:extLst>
              </p14:cNvPr>
              <p14:cNvContentPartPr/>
              <p14:nvPr/>
            </p14:nvContentPartPr>
            <p14:xfrm>
              <a:off x="920331" y="4052745"/>
              <a:ext cx="404280" cy="8229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D3C8118-9DD3-4E75-B1CF-3EDA22B9E3E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2331" y="4016745"/>
                <a:ext cx="439920" cy="89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DE6DCE3-CB0C-430E-A8E5-29E758638A3F}"/>
                  </a:ext>
                </a:extLst>
              </p14:cNvPr>
              <p14:cNvContentPartPr/>
              <p14:nvPr/>
            </p14:nvContentPartPr>
            <p14:xfrm>
              <a:off x="1464651" y="3646305"/>
              <a:ext cx="426960" cy="10836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DE6DCE3-CB0C-430E-A8E5-29E758638A3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447011" y="3610665"/>
                <a:ext cx="462600" cy="11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C1C869-30C3-4D4E-8E4B-7A5306B6ADEC}"/>
                  </a:ext>
                </a:extLst>
              </p14:cNvPr>
              <p14:cNvContentPartPr/>
              <p14:nvPr/>
            </p14:nvContentPartPr>
            <p14:xfrm>
              <a:off x="1574811" y="4248585"/>
              <a:ext cx="82440" cy="1695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C1C869-30C3-4D4E-8E4B-7A5306B6ADE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557171" y="4212585"/>
                <a:ext cx="1180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A503E8B-057B-40F8-BC01-2BE037BBE609}"/>
                  </a:ext>
                </a:extLst>
              </p14:cNvPr>
              <p14:cNvContentPartPr/>
              <p14:nvPr/>
            </p14:nvContentPartPr>
            <p14:xfrm>
              <a:off x="1755171" y="3452625"/>
              <a:ext cx="623520" cy="7941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A503E8B-057B-40F8-BC01-2BE037BBE60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737531" y="3416985"/>
                <a:ext cx="659160" cy="86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3BC9DBA-9AC3-466B-B05B-703C99E089B0}"/>
                  </a:ext>
                </a:extLst>
              </p14:cNvPr>
              <p14:cNvContentPartPr/>
              <p14:nvPr/>
            </p14:nvContentPartPr>
            <p14:xfrm>
              <a:off x="2507211" y="3154905"/>
              <a:ext cx="343440" cy="4622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3BC9DBA-9AC3-466B-B05B-703C99E089B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489571" y="3118905"/>
                <a:ext cx="379080" cy="53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679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50B7569-1A74-45DC-A8AD-AA03242CCE18}"/>
                  </a:ext>
                </a:extLst>
              </p14:cNvPr>
              <p14:cNvContentPartPr/>
              <p14:nvPr/>
            </p14:nvContentPartPr>
            <p14:xfrm>
              <a:off x="446211" y="198225"/>
              <a:ext cx="960840" cy="755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50B7569-1A74-45DC-A8AD-AA03242CCE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71" y="162585"/>
                <a:ext cx="996480" cy="82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EAA67C-8879-4AC0-B3EC-3FD4A325B92C}"/>
                  </a:ext>
                </a:extLst>
              </p14:cNvPr>
              <p14:cNvContentPartPr/>
              <p14:nvPr/>
            </p14:nvContentPartPr>
            <p14:xfrm>
              <a:off x="950211" y="723105"/>
              <a:ext cx="385560" cy="373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EAA67C-8879-4AC0-B3EC-3FD4A325B9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2211" y="687465"/>
                <a:ext cx="42120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8593DBA-11B2-408E-B2AC-A2CADD3EEB9A}"/>
                  </a:ext>
                </a:extLst>
              </p14:cNvPr>
              <p14:cNvContentPartPr/>
              <p14:nvPr/>
            </p14:nvContentPartPr>
            <p14:xfrm>
              <a:off x="1804851" y="189225"/>
              <a:ext cx="929160" cy="1172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8593DBA-11B2-408E-B2AC-A2CADD3EEB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86851" y="153225"/>
                <a:ext cx="964800" cy="12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64CD95E-5777-4E06-8E1A-728688AC01DC}"/>
                  </a:ext>
                </a:extLst>
              </p14:cNvPr>
              <p14:cNvContentPartPr/>
              <p14:nvPr/>
            </p14:nvContentPartPr>
            <p14:xfrm>
              <a:off x="2969811" y="425385"/>
              <a:ext cx="259560" cy="725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64CD95E-5777-4E06-8E1A-728688AC01D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51811" y="389385"/>
                <a:ext cx="295200" cy="79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5F8B8B5-BBFD-429D-A7F8-E17AF6660C22}"/>
                  </a:ext>
                </a:extLst>
              </p14:cNvPr>
              <p14:cNvContentPartPr/>
              <p14:nvPr/>
            </p14:nvContentPartPr>
            <p14:xfrm>
              <a:off x="3261051" y="587745"/>
              <a:ext cx="300960" cy="531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5F8B8B5-BBFD-429D-A7F8-E17AF6660C2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43051" y="552105"/>
                <a:ext cx="336600" cy="6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09AD90B-56D7-49AB-A109-03C152F177A0}"/>
                  </a:ext>
                </a:extLst>
              </p14:cNvPr>
              <p14:cNvContentPartPr/>
              <p14:nvPr/>
            </p14:nvContentPartPr>
            <p14:xfrm>
              <a:off x="3485331" y="551745"/>
              <a:ext cx="293040" cy="439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09AD90B-56D7-49AB-A109-03C152F177A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67691" y="516105"/>
                <a:ext cx="32868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DC5D916-E84D-4DFF-9EC2-8C6586CAE926}"/>
                  </a:ext>
                </a:extLst>
              </p14:cNvPr>
              <p14:cNvContentPartPr/>
              <p14:nvPr/>
            </p14:nvContentPartPr>
            <p14:xfrm>
              <a:off x="4273011" y="658305"/>
              <a:ext cx="835560" cy="120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DC5D916-E84D-4DFF-9EC2-8C6586CAE9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55371" y="622665"/>
                <a:ext cx="87120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FAB4E27-1040-44CD-B595-7E4F9217E369}"/>
                  </a:ext>
                </a:extLst>
              </p14:cNvPr>
              <p14:cNvContentPartPr/>
              <p14:nvPr/>
            </p14:nvContentPartPr>
            <p14:xfrm>
              <a:off x="4571811" y="961785"/>
              <a:ext cx="631800" cy="106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FAB4E27-1040-44CD-B595-7E4F9217E36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53811" y="925785"/>
                <a:ext cx="6674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2F2D514-7B50-4B45-A8A4-6161D4C51D08}"/>
                  </a:ext>
                </a:extLst>
              </p14:cNvPr>
              <p14:cNvContentPartPr/>
              <p14:nvPr/>
            </p14:nvContentPartPr>
            <p14:xfrm>
              <a:off x="6554331" y="287145"/>
              <a:ext cx="792720" cy="439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2F2D514-7B50-4B45-A8A4-6161D4C51D0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36331" y="251505"/>
                <a:ext cx="82836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C6BEAAA-DD67-464B-9EBB-DD162B0D4623}"/>
                  </a:ext>
                </a:extLst>
              </p14:cNvPr>
              <p14:cNvContentPartPr/>
              <p14:nvPr/>
            </p14:nvContentPartPr>
            <p14:xfrm>
              <a:off x="5956731" y="733905"/>
              <a:ext cx="2997360" cy="2347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C6BEAAA-DD67-464B-9EBB-DD162B0D462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39091" y="698265"/>
                <a:ext cx="303300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345D423-D9DE-494E-A93A-784FD9333DF5}"/>
                  </a:ext>
                </a:extLst>
              </p14:cNvPr>
              <p14:cNvContentPartPr/>
              <p14:nvPr/>
            </p14:nvContentPartPr>
            <p14:xfrm>
              <a:off x="6208371" y="1291905"/>
              <a:ext cx="282960" cy="429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345D423-D9DE-494E-A93A-784FD9333DF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90371" y="1256265"/>
                <a:ext cx="31860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EC2641A-40D6-4B4E-9521-CA9554189A08}"/>
                  </a:ext>
                </a:extLst>
              </p14:cNvPr>
              <p14:cNvContentPartPr/>
              <p14:nvPr/>
            </p14:nvContentPartPr>
            <p14:xfrm>
              <a:off x="6436611" y="1031265"/>
              <a:ext cx="429120" cy="204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EC2641A-40D6-4B4E-9521-CA9554189A0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18971" y="995265"/>
                <a:ext cx="46476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1C0C8B3-9620-4964-B54A-530BA40C3DCF}"/>
                  </a:ext>
                </a:extLst>
              </p14:cNvPr>
              <p14:cNvContentPartPr/>
              <p14:nvPr/>
            </p14:nvContentPartPr>
            <p14:xfrm>
              <a:off x="6925491" y="1386585"/>
              <a:ext cx="453960" cy="125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1C0C8B3-9620-4964-B54A-530BA40C3DC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07851" y="1350945"/>
                <a:ext cx="48960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7EE7FFA-741B-4D24-A85D-A464CAF19B98}"/>
                  </a:ext>
                </a:extLst>
              </p14:cNvPr>
              <p14:cNvContentPartPr/>
              <p14:nvPr/>
            </p14:nvContentPartPr>
            <p14:xfrm>
              <a:off x="7106571" y="1303425"/>
              <a:ext cx="225000" cy="379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7EE7FFA-741B-4D24-A85D-A464CAF19B9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88931" y="1267425"/>
                <a:ext cx="26064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76A9497-E2D1-4C3B-BDF9-5B172A6E12ED}"/>
                  </a:ext>
                </a:extLst>
              </p14:cNvPr>
              <p14:cNvContentPartPr/>
              <p14:nvPr/>
            </p14:nvContentPartPr>
            <p14:xfrm>
              <a:off x="7582131" y="1151865"/>
              <a:ext cx="712440" cy="6109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76A9497-E2D1-4C3B-BDF9-5B172A6E12E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564491" y="1116225"/>
                <a:ext cx="748080" cy="68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1FBEE59-1CBC-48BF-8A6A-D938B2506AC5}"/>
                  </a:ext>
                </a:extLst>
              </p14:cNvPr>
              <p14:cNvContentPartPr/>
              <p14:nvPr/>
            </p14:nvContentPartPr>
            <p14:xfrm>
              <a:off x="8453331" y="966825"/>
              <a:ext cx="411840" cy="533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1FBEE59-1CBC-48BF-8A6A-D938B2506AC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435691" y="931185"/>
                <a:ext cx="447480" cy="6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A57884C-F9B7-4BFE-B254-473F036C3B0E}"/>
                  </a:ext>
                </a:extLst>
              </p14:cNvPr>
              <p14:cNvContentPartPr/>
              <p14:nvPr/>
            </p14:nvContentPartPr>
            <p14:xfrm>
              <a:off x="651411" y="2019825"/>
              <a:ext cx="543960" cy="6148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A57884C-F9B7-4BFE-B254-473F036C3B0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3771" y="1983825"/>
                <a:ext cx="579600" cy="68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320B3AA-E320-4590-960C-A7949CE6E576}"/>
                  </a:ext>
                </a:extLst>
              </p14:cNvPr>
              <p14:cNvContentPartPr/>
              <p14:nvPr/>
            </p14:nvContentPartPr>
            <p14:xfrm>
              <a:off x="1297611" y="1456425"/>
              <a:ext cx="496440" cy="742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320B3AA-E320-4590-960C-A7949CE6E57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79611" y="1420785"/>
                <a:ext cx="532080" cy="81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3525363-9123-48E1-8231-1A030E65916B}"/>
                  </a:ext>
                </a:extLst>
              </p14:cNvPr>
              <p14:cNvContentPartPr/>
              <p14:nvPr/>
            </p14:nvContentPartPr>
            <p14:xfrm>
              <a:off x="1149291" y="2113785"/>
              <a:ext cx="794880" cy="5659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3525363-9123-48E1-8231-1A030E65916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31291" y="2078145"/>
                <a:ext cx="830520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DBFBFCE-44F1-437D-B364-1C3BE69D5980}"/>
                  </a:ext>
                </a:extLst>
              </p14:cNvPr>
              <p14:cNvContentPartPr/>
              <p14:nvPr/>
            </p14:nvContentPartPr>
            <p14:xfrm>
              <a:off x="1131651" y="2390625"/>
              <a:ext cx="706320" cy="4521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DBFBFCE-44F1-437D-B364-1C3BE69D598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13651" y="2354985"/>
                <a:ext cx="74196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35B81F2-C8FC-44BF-BF95-88E1A64DD9D0}"/>
                  </a:ext>
                </a:extLst>
              </p14:cNvPr>
              <p14:cNvContentPartPr/>
              <p14:nvPr/>
            </p14:nvContentPartPr>
            <p14:xfrm>
              <a:off x="742131" y="3408345"/>
              <a:ext cx="734760" cy="8467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35B81F2-C8FC-44BF-BF95-88E1A64DD9D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24131" y="3372345"/>
                <a:ext cx="770400" cy="9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1391C6E-8B00-4D85-8B21-ECF1FD96CC66}"/>
                  </a:ext>
                </a:extLst>
              </p14:cNvPr>
              <p14:cNvContentPartPr/>
              <p14:nvPr/>
            </p14:nvContentPartPr>
            <p14:xfrm>
              <a:off x="1837251" y="3203505"/>
              <a:ext cx="821520" cy="5810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1391C6E-8B00-4D85-8B21-ECF1FD96CC6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819611" y="3167865"/>
                <a:ext cx="85716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16716E0-1382-4F13-B172-F302ACE0230D}"/>
                  </a:ext>
                </a:extLst>
              </p14:cNvPr>
              <p14:cNvContentPartPr/>
              <p14:nvPr/>
            </p14:nvContentPartPr>
            <p14:xfrm>
              <a:off x="2652291" y="2237265"/>
              <a:ext cx="1136880" cy="9853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16716E0-1382-4F13-B172-F302ACE0230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634651" y="2201265"/>
                <a:ext cx="1172520" cy="10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750BE3F-43D5-4193-9CB0-D813F0F95C04}"/>
                  </a:ext>
                </a:extLst>
              </p14:cNvPr>
              <p14:cNvContentPartPr/>
              <p14:nvPr/>
            </p14:nvContentPartPr>
            <p14:xfrm>
              <a:off x="3771531" y="2563425"/>
              <a:ext cx="339840" cy="4003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750BE3F-43D5-4193-9CB0-D813F0F95C0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753531" y="2527425"/>
                <a:ext cx="37548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D0439CC-B74F-48D5-8408-1F6141BF9B65}"/>
                  </a:ext>
                </a:extLst>
              </p14:cNvPr>
              <p14:cNvContentPartPr/>
              <p14:nvPr/>
            </p14:nvContentPartPr>
            <p14:xfrm>
              <a:off x="4100931" y="2579985"/>
              <a:ext cx="123120" cy="1105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D0439CC-B74F-48D5-8408-1F6141BF9B6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082931" y="2544345"/>
                <a:ext cx="15876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FDB5E56-BEFD-4361-9CE3-BDAF760EA763}"/>
                  </a:ext>
                </a:extLst>
              </p14:cNvPr>
              <p14:cNvContentPartPr/>
              <p14:nvPr/>
            </p14:nvContentPartPr>
            <p14:xfrm>
              <a:off x="3856491" y="2291985"/>
              <a:ext cx="360" cy="165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FDB5E56-BEFD-4361-9CE3-BDAF760EA76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838851" y="2256345"/>
                <a:ext cx="360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8645FE4-1BEF-4FA3-AA7F-280C25B6E29F}"/>
                  </a:ext>
                </a:extLst>
              </p14:cNvPr>
              <p14:cNvContentPartPr/>
              <p14:nvPr/>
            </p14:nvContentPartPr>
            <p14:xfrm>
              <a:off x="4173291" y="2299185"/>
              <a:ext cx="506160" cy="2617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8645FE4-1BEF-4FA3-AA7F-280C25B6E29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155651" y="2263545"/>
                <a:ext cx="54180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6320E41-B680-4E1A-BE53-0045B122EF4E}"/>
                  </a:ext>
                </a:extLst>
              </p14:cNvPr>
              <p14:cNvContentPartPr/>
              <p14:nvPr/>
            </p14:nvContentPartPr>
            <p14:xfrm>
              <a:off x="1092051" y="4459905"/>
              <a:ext cx="613080" cy="8834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6320E41-B680-4E1A-BE53-0045B122EF4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74051" y="4424265"/>
                <a:ext cx="648720" cy="9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520C48D-9620-4B83-AEE0-7A4F4BC3607B}"/>
                  </a:ext>
                </a:extLst>
              </p14:cNvPr>
              <p14:cNvContentPartPr/>
              <p14:nvPr/>
            </p14:nvContentPartPr>
            <p14:xfrm>
              <a:off x="1793691" y="4580505"/>
              <a:ext cx="441360" cy="3250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520C48D-9620-4B83-AEE0-7A4F4BC3607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776051" y="4544865"/>
                <a:ext cx="47700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D83857C-DD6D-4917-87BD-54F1E780F1CA}"/>
                  </a:ext>
                </a:extLst>
              </p14:cNvPr>
              <p14:cNvContentPartPr/>
              <p14:nvPr/>
            </p14:nvContentPartPr>
            <p14:xfrm>
              <a:off x="2127051" y="4345425"/>
              <a:ext cx="363240" cy="2016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D83857C-DD6D-4917-87BD-54F1E780F1C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109411" y="4309425"/>
                <a:ext cx="39888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026B067-15D2-4C2D-9323-2B58367F4481}"/>
                  </a:ext>
                </a:extLst>
              </p14:cNvPr>
              <p14:cNvContentPartPr/>
              <p14:nvPr/>
            </p14:nvContentPartPr>
            <p14:xfrm>
              <a:off x="2597931" y="3788145"/>
              <a:ext cx="798120" cy="6199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026B067-15D2-4C2D-9323-2B58367F448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580291" y="3752145"/>
                <a:ext cx="833760" cy="69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B8D6429-BA62-4DAF-9549-A0F6A771C35E}"/>
                  </a:ext>
                </a:extLst>
              </p14:cNvPr>
              <p14:cNvContentPartPr/>
              <p14:nvPr/>
            </p14:nvContentPartPr>
            <p14:xfrm>
              <a:off x="3548691" y="3756825"/>
              <a:ext cx="36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B8D6429-BA62-4DAF-9549-A0F6A771C35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530691" y="37208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140AD56-AD1D-4219-9538-48BFAADC2970}"/>
                  </a:ext>
                </a:extLst>
              </p14:cNvPr>
              <p14:cNvContentPartPr/>
              <p14:nvPr/>
            </p14:nvContentPartPr>
            <p14:xfrm>
              <a:off x="3575691" y="3892545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140AD56-AD1D-4219-9538-48BFAADC297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557691" y="38569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F37AABD-012A-456C-9362-729987DEFE71}"/>
                  </a:ext>
                </a:extLst>
              </p14:cNvPr>
              <p14:cNvContentPartPr/>
              <p14:nvPr/>
            </p14:nvContentPartPr>
            <p14:xfrm>
              <a:off x="2009691" y="4668705"/>
              <a:ext cx="1378080" cy="8812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F37AABD-012A-456C-9362-729987DEFE7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991691" y="4632705"/>
                <a:ext cx="1413720" cy="9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11AC075-D4D5-40F1-864F-30FA163984B9}"/>
                  </a:ext>
                </a:extLst>
              </p14:cNvPr>
              <p14:cNvContentPartPr/>
              <p14:nvPr/>
            </p14:nvContentPartPr>
            <p14:xfrm>
              <a:off x="1900971" y="4899465"/>
              <a:ext cx="1225080" cy="6865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11AC075-D4D5-40F1-864F-30FA163984B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883331" y="4863825"/>
                <a:ext cx="1260720" cy="75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487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3B36319-060F-4A0D-B034-0412ED7CC753}"/>
                  </a:ext>
                </a:extLst>
              </p14:cNvPr>
              <p14:cNvContentPartPr/>
              <p14:nvPr/>
            </p14:nvContentPartPr>
            <p14:xfrm>
              <a:off x="561051" y="443385"/>
              <a:ext cx="76680" cy="713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3B36319-060F-4A0D-B034-0412ED7CC7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411" y="407745"/>
                <a:ext cx="112320" cy="78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EBD9C80-3017-4DED-A927-A6774737F2E3}"/>
                  </a:ext>
                </a:extLst>
              </p14:cNvPr>
              <p14:cNvContentPartPr/>
              <p14:nvPr/>
            </p14:nvContentPartPr>
            <p14:xfrm>
              <a:off x="805491" y="479385"/>
              <a:ext cx="127440" cy="551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EBD9C80-3017-4DED-A927-A6774737F2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7491" y="443385"/>
                <a:ext cx="16308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B86DB8A-AF94-44C0-BE86-DC296D3959BB}"/>
                  </a:ext>
                </a:extLst>
              </p14:cNvPr>
              <p14:cNvContentPartPr/>
              <p14:nvPr/>
            </p14:nvContentPartPr>
            <p14:xfrm>
              <a:off x="561051" y="723825"/>
              <a:ext cx="253440" cy="54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B86DB8A-AF94-44C0-BE86-DC296D3959B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3411" y="688185"/>
                <a:ext cx="28908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AC3066-FF67-4C8F-8655-DE5C5E31D98F}"/>
                  </a:ext>
                </a:extLst>
              </p14:cNvPr>
              <p14:cNvContentPartPr/>
              <p14:nvPr/>
            </p14:nvContentPartPr>
            <p14:xfrm>
              <a:off x="1212291" y="306225"/>
              <a:ext cx="81000" cy="584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AC3066-FF67-4C8F-8655-DE5C5E31D9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94651" y="270585"/>
                <a:ext cx="116640" cy="65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6C12716-13F8-44B2-88AF-A14C9AE680C6}"/>
                  </a:ext>
                </a:extLst>
              </p14:cNvPr>
              <p14:cNvContentPartPr/>
              <p14:nvPr/>
            </p14:nvContentPartPr>
            <p14:xfrm>
              <a:off x="1494891" y="425385"/>
              <a:ext cx="182160" cy="289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6C12716-13F8-44B2-88AF-A14C9AE680C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77251" y="389385"/>
                <a:ext cx="21780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F88EC8C-C0DC-47BE-B041-B9BCA3DE5D62}"/>
                  </a:ext>
                </a:extLst>
              </p14:cNvPr>
              <p14:cNvContentPartPr/>
              <p14:nvPr/>
            </p14:nvContentPartPr>
            <p14:xfrm>
              <a:off x="1476891" y="425385"/>
              <a:ext cx="202680" cy="416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F88EC8C-C0DC-47BE-B041-B9BCA3DE5D6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58891" y="389385"/>
                <a:ext cx="23832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E0EC27F-0532-4030-807E-731A2F5DDD76}"/>
                  </a:ext>
                </a:extLst>
              </p14:cNvPr>
              <p14:cNvContentPartPr/>
              <p14:nvPr/>
            </p14:nvContentPartPr>
            <p14:xfrm>
              <a:off x="1620171" y="307305"/>
              <a:ext cx="437760" cy="590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E0EC27F-0532-4030-807E-731A2F5DDD7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02171" y="271665"/>
                <a:ext cx="473400" cy="6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C72E674-E973-44AD-9C1D-7717B6360781}"/>
                  </a:ext>
                </a:extLst>
              </p14:cNvPr>
              <p14:cNvContentPartPr/>
              <p14:nvPr/>
            </p14:nvContentPartPr>
            <p14:xfrm>
              <a:off x="2389851" y="598185"/>
              <a:ext cx="536400" cy="446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C72E674-E973-44AD-9C1D-7717B636078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71851" y="562545"/>
                <a:ext cx="57204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D91D163-A217-456E-B12A-65659D2762CF}"/>
                  </a:ext>
                </a:extLst>
              </p14:cNvPr>
              <p14:cNvContentPartPr/>
              <p14:nvPr/>
            </p14:nvContentPartPr>
            <p14:xfrm>
              <a:off x="2389851" y="837945"/>
              <a:ext cx="477720" cy="40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D91D163-A217-456E-B12A-65659D2762C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71851" y="802305"/>
                <a:ext cx="5133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EEE4456-D26F-4601-8F7F-C80088249819}"/>
                  </a:ext>
                </a:extLst>
              </p14:cNvPr>
              <p14:cNvContentPartPr/>
              <p14:nvPr/>
            </p14:nvContentPartPr>
            <p14:xfrm>
              <a:off x="3186531" y="737865"/>
              <a:ext cx="3843720" cy="137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EEE4456-D26F-4601-8F7F-C8008824981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68891" y="702225"/>
                <a:ext cx="387936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72716B4-07E9-4766-B409-4AD5B021DE6A}"/>
                  </a:ext>
                </a:extLst>
              </p14:cNvPr>
              <p14:cNvContentPartPr/>
              <p14:nvPr/>
            </p14:nvContentPartPr>
            <p14:xfrm>
              <a:off x="3961251" y="144225"/>
              <a:ext cx="250560" cy="497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72716B4-07E9-4766-B409-4AD5B021DE6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43251" y="108585"/>
                <a:ext cx="286200" cy="5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76FF068-AE37-44C0-BB64-987384C8AAEB}"/>
                  </a:ext>
                </a:extLst>
              </p14:cNvPr>
              <p14:cNvContentPartPr/>
              <p14:nvPr/>
            </p14:nvContentPartPr>
            <p14:xfrm>
              <a:off x="4544811" y="225225"/>
              <a:ext cx="143640" cy="372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76FF068-AE37-44C0-BB64-987384C8AAE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26811" y="189225"/>
                <a:ext cx="17928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756BD12-4848-43AB-8335-39F54C0F0BC0}"/>
                  </a:ext>
                </a:extLst>
              </p14:cNvPr>
              <p14:cNvContentPartPr/>
              <p14:nvPr/>
            </p14:nvContentPartPr>
            <p14:xfrm>
              <a:off x="4725891" y="116145"/>
              <a:ext cx="210960" cy="2160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756BD12-4848-43AB-8335-39F54C0F0BC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07891" y="80145"/>
                <a:ext cx="24660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C1E192C-303A-4EEB-B1A9-ECF27CD272D1}"/>
                  </a:ext>
                </a:extLst>
              </p14:cNvPr>
              <p14:cNvContentPartPr/>
              <p14:nvPr/>
            </p14:nvContentPartPr>
            <p14:xfrm>
              <a:off x="5069691" y="597105"/>
              <a:ext cx="381600" cy="9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C1E192C-303A-4EEB-B1A9-ECF27CD272D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51691" y="561105"/>
                <a:ext cx="4172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DD81514-9868-4D8E-8CD7-BA38194EB898}"/>
                  </a:ext>
                </a:extLst>
              </p14:cNvPr>
              <p14:cNvContentPartPr/>
              <p14:nvPr/>
            </p14:nvContentPartPr>
            <p14:xfrm>
              <a:off x="5187411" y="389025"/>
              <a:ext cx="207000" cy="4161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DD81514-9868-4D8E-8CD7-BA38194EB89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69411" y="353385"/>
                <a:ext cx="24264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47362B1-0444-4780-8F98-2578F3AF0EFB}"/>
                  </a:ext>
                </a:extLst>
              </p14:cNvPr>
              <p14:cNvContentPartPr/>
              <p14:nvPr/>
            </p14:nvContentPartPr>
            <p14:xfrm>
              <a:off x="5703291" y="407025"/>
              <a:ext cx="73440" cy="3016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47362B1-0444-4780-8F98-2578F3AF0EF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85651" y="371385"/>
                <a:ext cx="10908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B76AAC3-D2C0-4B55-BA2B-FDB5A3124A64}"/>
                  </a:ext>
                </a:extLst>
              </p14:cNvPr>
              <p14:cNvContentPartPr/>
              <p14:nvPr/>
            </p14:nvContentPartPr>
            <p14:xfrm>
              <a:off x="5995251" y="224505"/>
              <a:ext cx="315360" cy="4608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B76AAC3-D2C0-4B55-BA2B-FDB5A3124A6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77251" y="188505"/>
                <a:ext cx="351000" cy="53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615FCF9-940B-4507-91BB-736FA72F8C39}"/>
                  </a:ext>
                </a:extLst>
              </p14:cNvPr>
              <p14:cNvContentPartPr/>
              <p14:nvPr/>
            </p14:nvContentPartPr>
            <p14:xfrm>
              <a:off x="6500691" y="153585"/>
              <a:ext cx="298440" cy="507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615FCF9-940B-4507-91BB-736FA72F8C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82691" y="117945"/>
                <a:ext cx="33408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254A2E8-EC7F-4317-A30A-F47AD2EA0EED}"/>
                  </a:ext>
                </a:extLst>
              </p14:cNvPr>
              <p14:cNvContentPartPr/>
              <p14:nvPr/>
            </p14:nvContentPartPr>
            <p14:xfrm>
              <a:off x="7151931" y="387945"/>
              <a:ext cx="432360" cy="558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254A2E8-EC7F-4317-A30A-F47AD2EA0EE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33931" y="352305"/>
                <a:ext cx="4680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A30F847-D05D-476E-92AE-55B697E01F43}"/>
                  </a:ext>
                </a:extLst>
              </p14:cNvPr>
              <p14:cNvContentPartPr/>
              <p14:nvPr/>
            </p14:nvContentPartPr>
            <p14:xfrm>
              <a:off x="7324011" y="234945"/>
              <a:ext cx="106920" cy="2584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A30F847-D05D-476E-92AE-55B697E01F4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306011" y="199305"/>
                <a:ext cx="14256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7C471A8-1338-4567-A3E0-674D4F3C1929}"/>
                  </a:ext>
                </a:extLst>
              </p14:cNvPr>
              <p14:cNvContentPartPr/>
              <p14:nvPr/>
            </p14:nvContentPartPr>
            <p14:xfrm>
              <a:off x="7613811" y="113625"/>
              <a:ext cx="758520" cy="3477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7C471A8-1338-4567-A3E0-674D4F3C192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595811" y="77625"/>
                <a:ext cx="79416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1D3D11D-2E29-4203-8D52-90343BE6C38B}"/>
                  </a:ext>
                </a:extLst>
              </p14:cNvPr>
              <p14:cNvContentPartPr/>
              <p14:nvPr/>
            </p14:nvContentPartPr>
            <p14:xfrm>
              <a:off x="6844131" y="723825"/>
              <a:ext cx="1584360" cy="597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1D3D11D-2E29-4203-8D52-90343BE6C38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826491" y="687825"/>
                <a:ext cx="16200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BA40E86-71F0-48F6-B4D3-9CC2B8A0CC1D}"/>
                  </a:ext>
                </a:extLst>
              </p14:cNvPr>
              <p14:cNvContentPartPr/>
              <p14:nvPr/>
            </p14:nvContentPartPr>
            <p14:xfrm>
              <a:off x="3457971" y="1186785"/>
              <a:ext cx="395280" cy="4449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BA40E86-71F0-48F6-B4D3-9CC2B8A0CC1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439971" y="1151145"/>
                <a:ext cx="43092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BCC8ABB-F696-4A3C-AEBA-2132DC7FA4D9}"/>
                  </a:ext>
                </a:extLst>
              </p14:cNvPr>
              <p14:cNvContentPartPr/>
              <p14:nvPr/>
            </p14:nvContentPartPr>
            <p14:xfrm>
              <a:off x="4296051" y="1222065"/>
              <a:ext cx="241200" cy="4093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BCC8ABB-F696-4A3C-AEBA-2132DC7FA4D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278051" y="1186065"/>
                <a:ext cx="27684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7C3C328-8AB4-4596-A7E9-829E380FEC10}"/>
                  </a:ext>
                </a:extLst>
              </p14:cNvPr>
              <p14:cNvContentPartPr/>
              <p14:nvPr/>
            </p14:nvContentPartPr>
            <p14:xfrm>
              <a:off x="4100931" y="880785"/>
              <a:ext cx="301680" cy="3232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7C3C328-8AB4-4596-A7E9-829E380FEC1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082931" y="845145"/>
                <a:ext cx="33732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52CD74D-FEEB-4A2D-8259-49EBD7B96BC8}"/>
                  </a:ext>
                </a:extLst>
              </p14:cNvPr>
              <p14:cNvContentPartPr/>
              <p14:nvPr/>
            </p14:nvContentPartPr>
            <p14:xfrm>
              <a:off x="4852251" y="1375785"/>
              <a:ext cx="383400" cy="446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52CD74D-FEEB-4A2D-8259-49EBD7B96BC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834611" y="1340145"/>
                <a:ext cx="41904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EE2E7DC-42F7-4345-ADED-00C531FD21D2}"/>
                  </a:ext>
                </a:extLst>
              </p14:cNvPr>
              <p14:cNvContentPartPr/>
              <p14:nvPr/>
            </p14:nvContentPartPr>
            <p14:xfrm>
              <a:off x="5024331" y="1294425"/>
              <a:ext cx="95040" cy="2610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EE2E7DC-42F7-4345-ADED-00C531FD21D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006691" y="1258785"/>
                <a:ext cx="13068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618869D-29ED-436A-86FC-A7D27E29D1EA}"/>
                  </a:ext>
                </a:extLst>
              </p14:cNvPr>
              <p14:cNvContentPartPr/>
              <p14:nvPr/>
            </p14:nvContentPartPr>
            <p14:xfrm>
              <a:off x="5431491" y="1185705"/>
              <a:ext cx="63000" cy="3402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618869D-29ED-436A-86FC-A7D27E29D1E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413851" y="1149705"/>
                <a:ext cx="9864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E646B84-7AD8-4DE3-AF56-0D58622347E8}"/>
                  </a:ext>
                </a:extLst>
              </p14:cNvPr>
              <p14:cNvContentPartPr/>
              <p14:nvPr/>
            </p14:nvContentPartPr>
            <p14:xfrm>
              <a:off x="5639211" y="1321425"/>
              <a:ext cx="140400" cy="1638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E646B84-7AD8-4DE3-AF56-0D58622347E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621211" y="1285785"/>
                <a:ext cx="1760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47D01FB-27C6-4A1F-8E9E-63D9A898580A}"/>
                  </a:ext>
                </a:extLst>
              </p14:cNvPr>
              <p14:cNvContentPartPr/>
              <p14:nvPr/>
            </p14:nvContentPartPr>
            <p14:xfrm>
              <a:off x="5914971" y="1246905"/>
              <a:ext cx="286560" cy="4197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47D01FB-27C6-4A1F-8E9E-63D9A898580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896971" y="1210905"/>
                <a:ext cx="32220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2608569-275B-4DAF-B5B2-C4A3AD76AECC}"/>
                  </a:ext>
                </a:extLst>
              </p14:cNvPr>
              <p14:cNvContentPartPr/>
              <p14:nvPr/>
            </p14:nvContentPartPr>
            <p14:xfrm>
              <a:off x="5920731" y="966105"/>
              <a:ext cx="379440" cy="1846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2608569-275B-4DAF-B5B2-C4A3AD76AEC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902731" y="930465"/>
                <a:ext cx="41508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7C3B592-54AB-4E06-AAE0-DF2A9EEB8D1D}"/>
                  </a:ext>
                </a:extLst>
              </p14:cNvPr>
              <p14:cNvContentPartPr/>
              <p14:nvPr/>
            </p14:nvContentPartPr>
            <p14:xfrm>
              <a:off x="6478371" y="1493505"/>
              <a:ext cx="311040" cy="367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7C3B592-54AB-4E06-AAE0-DF2A9EEB8D1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460371" y="1457505"/>
                <a:ext cx="3466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705C1BE-9BF6-4086-B6A7-DCB56B8CF2DE}"/>
                  </a:ext>
                </a:extLst>
              </p14:cNvPr>
              <p14:cNvContentPartPr/>
              <p14:nvPr/>
            </p14:nvContentPartPr>
            <p14:xfrm>
              <a:off x="6663051" y="1384785"/>
              <a:ext cx="64440" cy="2098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705C1BE-9BF6-4086-B6A7-DCB56B8CF2D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645411" y="1348785"/>
                <a:ext cx="1000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005E1B5-D68D-410C-A4F4-D7ABEA27B081}"/>
                  </a:ext>
                </a:extLst>
              </p14:cNvPr>
              <p14:cNvContentPartPr/>
              <p14:nvPr/>
            </p14:nvContentPartPr>
            <p14:xfrm>
              <a:off x="6898491" y="1149345"/>
              <a:ext cx="91080" cy="3459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005E1B5-D68D-410C-A4F4-D7ABEA27B08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880851" y="1113705"/>
                <a:ext cx="12672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37408CB-FEC7-4A05-8E6A-C9AFE8BE0CF8}"/>
                  </a:ext>
                </a:extLst>
              </p14:cNvPr>
              <p14:cNvContentPartPr/>
              <p14:nvPr/>
            </p14:nvContentPartPr>
            <p14:xfrm>
              <a:off x="7025931" y="968265"/>
              <a:ext cx="272880" cy="4395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37408CB-FEC7-4A05-8E6A-C9AFE8BE0CF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008291" y="932625"/>
                <a:ext cx="308520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5303A3D-0763-4077-893E-981E49F036E1}"/>
                  </a:ext>
                </a:extLst>
              </p14:cNvPr>
              <p14:cNvContentPartPr/>
              <p14:nvPr/>
            </p14:nvContentPartPr>
            <p14:xfrm>
              <a:off x="7434891" y="1057185"/>
              <a:ext cx="206280" cy="414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5303A3D-0763-4077-893E-981E49F036E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416891" y="1021545"/>
                <a:ext cx="24192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1285182-151B-44B0-B0B0-2B9AFE8ACC07}"/>
                  </a:ext>
                </a:extLst>
              </p14:cNvPr>
              <p14:cNvContentPartPr/>
              <p14:nvPr/>
            </p14:nvContentPartPr>
            <p14:xfrm>
              <a:off x="7884891" y="1338705"/>
              <a:ext cx="586440" cy="914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1285182-151B-44B0-B0B0-2B9AFE8ACC0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867251" y="1303065"/>
                <a:ext cx="6220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9DAA52F-A562-44AC-8AD0-A600EF0AB6E0}"/>
                  </a:ext>
                </a:extLst>
              </p14:cNvPr>
              <p14:cNvContentPartPr/>
              <p14:nvPr/>
            </p14:nvContentPartPr>
            <p14:xfrm>
              <a:off x="8184051" y="1230705"/>
              <a:ext cx="142200" cy="3567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9DAA52F-A562-44AC-8AD0-A600EF0AB6E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166411" y="1195065"/>
                <a:ext cx="17784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80B6684-4AB7-4A82-A4B5-889A76A0CF50}"/>
                  </a:ext>
                </a:extLst>
              </p14:cNvPr>
              <p14:cNvContentPartPr/>
              <p14:nvPr/>
            </p14:nvContentPartPr>
            <p14:xfrm>
              <a:off x="8564211" y="1040985"/>
              <a:ext cx="132120" cy="3189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80B6684-4AB7-4A82-A4B5-889A76A0CF5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546571" y="1004985"/>
                <a:ext cx="16776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8E41E54-A500-45D1-98E6-D76009E13D52}"/>
                  </a:ext>
                </a:extLst>
              </p14:cNvPr>
              <p14:cNvContentPartPr/>
              <p14:nvPr/>
            </p14:nvContentPartPr>
            <p14:xfrm>
              <a:off x="8681931" y="932625"/>
              <a:ext cx="552600" cy="3466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8E41E54-A500-45D1-98E6-D76009E13D5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664291" y="896985"/>
                <a:ext cx="58824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44B57B3-19CD-4C10-83E4-86CCFD7B02D0}"/>
                  </a:ext>
                </a:extLst>
              </p14:cNvPr>
              <p14:cNvContentPartPr/>
              <p14:nvPr/>
            </p14:nvContentPartPr>
            <p14:xfrm>
              <a:off x="497331" y="2479545"/>
              <a:ext cx="420480" cy="6170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44B57B3-19CD-4C10-83E4-86CCFD7B02D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79691" y="2443545"/>
                <a:ext cx="456120" cy="68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FB159A0-9119-454F-95C3-7390C2A2B039}"/>
                  </a:ext>
                </a:extLst>
              </p14:cNvPr>
              <p14:cNvContentPartPr/>
              <p14:nvPr/>
            </p14:nvContentPartPr>
            <p14:xfrm>
              <a:off x="1158291" y="1917585"/>
              <a:ext cx="617760" cy="8089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FB159A0-9119-454F-95C3-7390C2A2B03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40291" y="1881585"/>
                <a:ext cx="653400" cy="88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BCD9B86-8535-44C4-B49C-FD52D73752B0}"/>
                  </a:ext>
                </a:extLst>
              </p14:cNvPr>
              <p14:cNvContentPartPr/>
              <p14:nvPr/>
            </p14:nvContentPartPr>
            <p14:xfrm>
              <a:off x="1004571" y="2844585"/>
              <a:ext cx="704520" cy="3060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BCD9B86-8535-44C4-B49C-FD52D73752B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86571" y="2808945"/>
                <a:ext cx="74016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572FE60-BA69-4B67-B5E5-A8A1E1E0499A}"/>
                  </a:ext>
                </a:extLst>
              </p14:cNvPr>
              <p14:cNvContentPartPr/>
              <p14:nvPr/>
            </p14:nvContentPartPr>
            <p14:xfrm>
              <a:off x="1285011" y="2854305"/>
              <a:ext cx="760680" cy="3416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572FE60-BA69-4B67-B5E5-A8A1E1E0499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267371" y="2818665"/>
                <a:ext cx="79632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D5A815C-5EB4-4113-BB42-47AA0DAFC4F3}"/>
                  </a:ext>
                </a:extLst>
              </p14:cNvPr>
              <p14:cNvContentPartPr/>
              <p14:nvPr/>
            </p14:nvContentPartPr>
            <p14:xfrm>
              <a:off x="2878731" y="3132585"/>
              <a:ext cx="514440" cy="1357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D5A815C-5EB4-4113-BB42-47AA0DAFC4F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860731" y="3096945"/>
                <a:ext cx="55008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B7AA6DB-AE1D-4C5A-AB78-260257A4317A}"/>
                  </a:ext>
                </a:extLst>
              </p14:cNvPr>
              <p14:cNvContentPartPr/>
              <p14:nvPr/>
            </p14:nvContentPartPr>
            <p14:xfrm>
              <a:off x="2915091" y="3336345"/>
              <a:ext cx="636840" cy="1314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B7AA6DB-AE1D-4C5A-AB78-260257A4317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897091" y="3300345"/>
                <a:ext cx="67248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DDAF926-5FAB-4ED8-A9C4-741A7CB41684}"/>
                  </a:ext>
                </a:extLst>
              </p14:cNvPr>
              <p14:cNvContentPartPr/>
              <p14:nvPr/>
            </p14:nvContentPartPr>
            <p14:xfrm>
              <a:off x="4145931" y="2920185"/>
              <a:ext cx="4712400" cy="3301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DDAF926-5FAB-4ED8-A9C4-741A7CB4168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128291" y="2884545"/>
                <a:ext cx="474804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04CC73C-3F62-43AE-9CE8-33D4FD0BF36C}"/>
                  </a:ext>
                </a:extLst>
              </p14:cNvPr>
              <p14:cNvContentPartPr/>
              <p14:nvPr/>
            </p14:nvContentPartPr>
            <p14:xfrm>
              <a:off x="4523211" y="2483505"/>
              <a:ext cx="394200" cy="5644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04CC73C-3F62-43AE-9CE8-33D4FD0BF36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505211" y="2447505"/>
                <a:ext cx="429840" cy="6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12FE217-873C-4F5C-A352-37D487DB0121}"/>
                  </a:ext>
                </a:extLst>
              </p14:cNvPr>
              <p14:cNvContentPartPr/>
              <p14:nvPr/>
            </p14:nvContentPartPr>
            <p14:xfrm>
              <a:off x="5205411" y="2640465"/>
              <a:ext cx="457560" cy="1026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12FE217-873C-4F5C-A352-37D487DB012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187771" y="2604825"/>
                <a:ext cx="49320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57ECC7C-0E16-465A-867C-8C7B6212CDBF}"/>
                  </a:ext>
                </a:extLst>
              </p14:cNvPr>
              <p14:cNvContentPartPr/>
              <p14:nvPr/>
            </p14:nvContentPartPr>
            <p14:xfrm>
              <a:off x="5422851" y="2498625"/>
              <a:ext cx="186480" cy="3528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57ECC7C-0E16-465A-867C-8C7B6212CDB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404851" y="2462625"/>
                <a:ext cx="22212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6A61EA4-2EFB-4855-BEF7-F6309FB28A98}"/>
                  </a:ext>
                </a:extLst>
              </p14:cNvPr>
              <p14:cNvContentPartPr/>
              <p14:nvPr/>
            </p14:nvContentPartPr>
            <p14:xfrm>
              <a:off x="5730291" y="2425905"/>
              <a:ext cx="162720" cy="2160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6A61EA4-2EFB-4855-BEF7-F6309FB28A9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712651" y="2390265"/>
                <a:ext cx="19836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B8AC17C-4758-4B22-A17D-858D2B6C4C6C}"/>
                  </a:ext>
                </a:extLst>
              </p14:cNvPr>
              <p14:cNvContentPartPr/>
              <p14:nvPr/>
            </p14:nvContentPartPr>
            <p14:xfrm>
              <a:off x="5739651" y="2081745"/>
              <a:ext cx="435240" cy="6249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B8AC17C-4758-4B22-A17D-858D2B6C4C6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721651" y="2046105"/>
                <a:ext cx="470880" cy="6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A1A0F83-C6EC-442F-9F29-7A017FD14510}"/>
                  </a:ext>
                </a:extLst>
              </p14:cNvPr>
              <p14:cNvContentPartPr/>
              <p14:nvPr/>
            </p14:nvContentPartPr>
            <p14:xfrm>
              <a:off x="4209291" y="2344545"/>
              <a:ext cx="137880" cy="6598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A1A0F83-C6EC-442F-9F29-7A017FD1451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191651" y="2308905"/>
                <a:ext cx="173520" cy="73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70BAC25-8D77-4D27-A6C2-E36692D3C291}"/>
                  </a:ext>
                </a:extLst>
              </p14:cNvPr>
              <p14:cNvContentPartPr/>
              <p14:nvPr/>
            </p14:nvContentPartPr>
            <p14:xfrm>
              <a:off x="6373251" y="1937025"/>
              <a:ext cx="442440" cy="8532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70BAC25-8D77-4D27-A6C2-E36692D3C29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355611" y="1901385"/>
                <a:ext cx="478080" cy="9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1391FE9-3B1D-415D-9266-3415E3D35907}"/>
                  </a:ext>
                </a:extLst>
              </p14:cNvPr>
              <p14:cNvContentPartPr/>
              <p14:nvPr/>
            </p14:nvContentPartPr>
            <p14:xfrm>
              <a:off x="6805971" y="2127465"/>
              <a:ext cx="312480" cy="5356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1391FE9-3B1D-415D-9266-3415E3D3590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787971" y="2091465"/>
                <a:ext cx="348120" cy="6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87BF016-1387-4F46-9380-4535DBD1E0B6}"/>
                  </a:ext>
                </a:extLst>
              </p14:cNvPr>
              <p14:cNvContentPartPr/>
              <p14:nvPr/>
            </p14:nvContentPartPr>
            <p14:xfrm>
              <a:off x="7305651" y="2389185"/>
              <a:ext cx="233280" cy="190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87BF016-1387-4F46-9380-4535DBD1E0B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288011" y="2353185"/>
                <a:ext cx="26892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1E567E4-22F4-4BEF-A660-93EEABD72465}"/>
                  </a:ext>
                </a:extLst>
              </p14:cNvPr>
              <p14:cNvContentPartPr/>
              <p14:nvPr/>
            </p14:nvContentPartPr>
            <p14:xfrm>
              <a:off x="7423371" y="2235825"/>
              <a:ext cx="82080" cy="2984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1E567E4-22F4-4BEF-A660-93EEABD7246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405731" y="2199825"/>
                <a:ext cx="11772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4BCA2B7-D2DF-41C4-9390-659BFC8C50F0}"/>
                  </a:ext>
                </a:extLst>
              </p14:cNvPr>
              <p14:cNvContentPartPr/>
              <p14:nvPr/>
            </p14:nvContentPartPr>
            <p14:xfrm>
              <a:off x="7685811" y="2136825"/>
              <a:ext cx="280800" cy="4622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4BCA2B7-D2DF-41C4-9390-659BFC8C50F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668171" y="2100825"/>
                <a:ext cx="31644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3D66185-F4F0-4B63-97AB-C7F9F5871A9F}"/>
                  </a:ext>
                </a:extLst>
              </p14:cNvPr>
              <p14:cNvContentPartPr/>
              <p14:nvPr/>
            </p14:nvContentPartPr>
            <p14:xfrm>
              <a:off x="7975611" y="1837305"/>
              <a:ext cx="345240" cy="6526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3D66185-F4F0-4B63-97AB-C7F9F5871A9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957971" y="1801665"/>
                <a:ext cx="380880" cy="72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CBBB645-B0EE-40AC-B10F-C6DF8A185695}"/>
                  </a:ext>
                </a:extLst>
              </p14:cNvPr>
              <p14:cNvContentPartPr/>
              <p14:nvPr/>
            </p14:nvContentPartPr>
            <p14:xfrm>
              <a:off x="3735171" y="2549745"/>
              <a:ext cx="276480" cy="5299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CBBB645-B0EE-40AC-B10F-C6DF8A18569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717531" y="2513745"/>
                <a:ext cx="312120" cy="6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2CC1B0F-5013-43FC-A115-9AFFFD4BC725}"/>
                  </a:ext>
                </a:extLst>
              </p14:cNvPr>
              <p14:cNvContentPartPr/>
              <p14:nvPr/>
            </p14:nvContentPartPr>
            <p14:xfrm>
              <a:off x="3820491" y="3285945"/>
              <a:ext cx="374400" cy="367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2CC1B0F-5013-43FC-A115-9AFFFD4BC72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802491" y="3250305"/>
                <a:ext cx="41004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BB30653-F024-4011-9136-B73E251330DB}"/>
                  </a:ext>
                </a:extLst>
              </p14:cNvPr>
              <p14:cNvContentPartPr/>
              <p14:nvPr/>
            </p14:nvContentPartPr>
            <p14:xfrm>
              <a:off x="3892491" y="3549465"/>
              <a:ext cx="410760" cy="4248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BB30653-F024-4011-9136-B73E251330D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874851" y="3513465"/>
                <a:ext cx="44640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114F5A3-E867-4973-9EA7-8A4F63CE7CDC}"/>
                  </a:ext>
                </a:extLst>
              </p14:cNvPr>
              <p14:cNvContentPartPr/>
              <p14:nvPr/>
            </p14:nvContentPartPr>
            <p14:xfrm>
              <a:off x="4477851" y="3313305"/>
              <a:ext cx="477360" cy="10540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114F5A3-E867-4973-9EA7-8A4F63CE7CD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460211" y="3277305"/>
                <a:ext cx="513000" cy="11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9F91F1A-7703-47FB-9111-CCDA21A32395}"/>
                  </a:ext>
                </a:extLst>
              </p14:cNvPr>
              <p14:cNvContentPartPr/>
              <p14:nvPr/>
            </p14:nvContentPartPr>
            <p14:xfrm>
              <a:off x="4760811" y="3487545"/>
              <a:ext cx="281160" cy="4611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9F91F1A-7703-47FB-9111-CCDA21A3239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743171" y="3451545"/>
                <a:ext cx="31680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5900732-6B82-4D23-A574-8C8D60CA3238}"/>
                  </a:ext>
                </a:extLst>
              </p14:cNvPr>
              <p14:cNvContentPartPr/>
              <p14:nvPr/>
            </p14:nvContentPartPr>
            <p14:xfrm>
              <a:off x="5033331" y="3368385"/>
              <a:ext cx="281520" cy="2574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5900732-6B82-4D23-A574-8C8D60CA323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015691" y="3332385"/>
                <a:ext cx="31716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E68478E-958A-42ED-9FBA-27E77E92AB94}"/>
                  </a:ext>
                </a:extLst>
              </p14:cNvPr>
              <p14:cNvContentPartPr/>
              <p14:nvPr/>
            </p14:nvContentPartPr>
            <p14:xfrm>
              <a:off x="5413491" y="3846825"/>
              <a:ext cx="446400" cy="734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E68478E-958A-42ED-9FBA-27E77E92AB9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395851" y="3810825"/>
                <a:ext cx="4820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7F37A92F-2831-4A17-B054-2C27D855A7A3}"/>
                  </a:ext>
                </a:extLst>
              </p14:cNvPr>
              <p14:cNvContentPartPr/>
              <p14:nvPr/>
            </p14:nvContentPartPr>
            <p14:xfrm>
              <a:off x="5666931" y="3675465"/>
              <a:ext cx="98280" cy="3009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F37A92F-2831-4A17-B054-2C27D855A7A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649291" y="3639465"/>
                <a:ext cx="13392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42024F3-23AF-415E-9DDE-D9FCAB9273D4}"/>
                  </a:ext>
                </a:extLst>
              </p14:cNvPr>
              <p14:cNvContentPartPr/>
              <p14:nvPr/>
            </p14:nvContentPartPr>
            <p14:xfrm>
              <a:off x="6005691" y="3585105"/>
              <a:ext cx="396720" cy="3902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42024F3-23AF-415E-9DDE-D9FCAB9273D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987691" y="3549105"/>
                <a:ext cx="43236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0BE948C-505C-43F9-BBD2-85D450012DEF}"/>
                  </a:ext>
                </a:extLst>
              </p14:cNvPr>
              <p14:cNvContentPartPr/>
              <p14:nvPr/>
            </p14:nvContentPartPr>
            <p14:xfrm>
              <a:off x="6649011" y="3376665"/>
              <a:ext cx="194040" cy="3812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0BE948C-505C-43F9-BBD2-85D450012DE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631371" y="3340665"/>
                <a:ext cx="22968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26FFC27-FE7B-4F32-9AC1-0EC81A1A2F64}"/>
                  </a:ext>
                </a:extLst>
              </p14:cNvPr>
              <p14:cNvContentPartPr/>
              <p14:nvPr/>
            </p14:nvContentPartPr>
            <p14:xfrm>
              <a:off x="6862131" y="3231585"/>
              <a:ext cx="360000" cy="1735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26FFC27-FE7B-4F32-9AC1-0EC81A1A2F64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844491" y="3195945"/>
                <a:ext cx="3956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B11C58B-CF45-492F-82BD-F124ECC6EBFF}"/>
                  </a:ext>
                </a:extLst>
              </p14:cNvPr>
              <p14:cNvContentPartPr/>
              <p14:nvPr/>
            </p14:nvContentPartPr>
            <p14:xfrm>
              <a:off x="7151931" y="3730185"/>
              <a:ext cx="354960" cy="270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B11C58B-CF45-492F-82BD-F124ECC6EBF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133931" y="3694185"/>
                <a:ext cx="39060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D6C573D5-9CC8-4E55-8435-8281D5EA96CD}"/>
                  </a:ext>
                </a:extLst>
              </p14:cNvPr>
              <p14:cNvContentPartPr/>
              <p14:nvPr/>
            </p14:nvContentPartPr>
            <p14:xfrm>
              <a:off x="7315011" y="3566745"/>
              <a:ext cx="68040" cy="2962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6C573D5-9CC8-4E55-8435-8281D5EA96C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297011" y="3531105"/>
                <a:ext cx="10368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F67E0C7-1DFD-4A9A-9831-9999DF31C850}"/>
                  </a:ext>
                </a:extLst>
              </p14:cNvPr>
              <p14:cNvContentPartPr/>
              <p14:nvPr/>
            </p14:nvContentPartPr>
            <p14:xfrm>
              <a:off x="7677171" y="3521385"/>
              <a:ext cx="64800" cy="3106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F67E0C7-1DFD-4A9A-9831-9999DF31C85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659171" y="3485385"/>
                <a:ext cx="10044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FE02834-DD9A-4F78-89F5-E1B9FF34FEE1}"/>
                  </a:ext>
                </a:extLst>
              </p14:cNvPr>
              <p14:cNvContentPartPr/>
              <p14:nvPr/>
            </p14:nvContentPartPr>
            <p14:xfrm>
              <a:off x="7737651" y="3299985"/>
              <a:ext cx="319680" cy="4341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FE02834-DD9A-4F78-89F5-E1B9FF34FEE1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719651" y="3263985"/>
                <a:ext cx="35532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1CEDEB2-A595-427D-A915-D60F10BE9019}"/>
                  </a:ext>
                </a:extLst>
              </p14:cNvPr>
              <p14:cNvContentPartPr/>
              <p14:nvPr/>
            </p14:nvContentPartPr>
            <p14:xfrm>
              <a:off x="8219331" y="3331305"/>
              <a:ext cx="379080" cy="4874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1CEDEB2-A595-427D-A915-D60F10BE901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201331" y="3295305"/>
                <a:ext cx="41472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3252963-6F87-4388-A702-5D3138F07949}"/>
                  </a:ext>
                </a:extLst>
              </p14:cNvPr>
              <p14:cNvContentPartPr/>
              <p14:nvPr/>
            </p14:nvContentPartPr>
            <p14:xfrm>
              <a:off x="8708931" y="3548385"/>
              <a:ext cx="264240" cy="97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3252963-6F87-4388-A702-5D3138F0794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691291" y="3512385"/>
                <a:ext cx="29988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A5F6EBED-BB3F-40C0-90CB-2E8D1F618BA1}"/>
                  </a:ext>
                </a:extLst>
              </p14:cNvPr>
              <p14:cNvContentPartPr/>
              <p14:nvPr/>
            </p14:nvContentPartPr>
            <p14:xfrm>
              <a:off x="8763291" y="3394665"/>
              <a:ext cx="117000" cy="2617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5F6EBED-BB3F-40C0-90CB-2E8D1F618BA1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45651" y="3359025"/>
                <a:ext cx="15264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BE3C3E9F-924A-4E97-B24D-0D69DF09E675}"/>
                  </a:ext>
                </a:extLst>
              </p14:cNvPr>
              <p14:cNvContentPartPr/>
              <p14:nvPr/>
            </p14:nvContentPartPr>
            <p14:xfrm>
              <a:off x="9196371" y="3217545"/>
              <a:ext cx="220680" cy="5040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BE3C3E9F-924A-4E97-B24D-0D69DF09E675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178371" y="3181545"/>
                <a:ext cx="25632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7104CFA-0BEC-4E64-877D-7BC8B84EBFEB}"/>
                  </a:ext>
                </a:extLst>
              </p14:cNvPr>
              <p14:cNvContentPartPr/>
              <p14:nvPr/>
            </p14:nvContentPartPr>
            <p14:xfrm>
              <a:off x="9360891" y="2991825"/>
              <a:ext cx="450360" cy="9640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7104CFA-0BEC-4E64-877D-7BC8B84EBFEB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342891" y="2956185"/>
                <a:ext cx="486000" cy="10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E267BC4-E144-46A5-A172-0F5B0F8DCEF3}"/>
                  </a:ext>
                </a:extLst>
              </p14:cNvPr>
              <p14:cNvContentPartPr/>
              <p14:nvPr/>
            </p14:nvContentPartPr>
            <p14:xfrm>
              <a:off x="8781651" y="2778345"/>
              <a:ext cx="850320" cy="1368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E267BC4-E144-46A5-A172-0F5B0F8DCEF3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763651" y="2742705"/>
                <a:ext cx="8859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488BCD5-968F-4297-BA84-F6D07ADC88DB}"/>
                  </a:ext>
                </a:extLst>
              </p14:cNvPr>
              <p14:cNvContentPartPr/>
              <p14:nvPr/>
            </p14:nvContentPartPr>
            <p14:xfrm>
              <a:off x="3559491" y="3523905"/>
              <a:ext cx="731880" cy="3373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488BCD5-968F-4297-BA84-F6D07ADC88DB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541491" y="3505905"/>
                <a:ext cx="76752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BCD278E-541F-45FF-AE0E-87C9EB0CAD38}"/>
                  </a:ext>
                </a:extLst>
              </p14:cNvPr>
              <p14:cNvContentPartPr/>
              <p14:nvPr/>
            </p14:nvContentPartPr>
            <p14:xfrm>
              <a:off x="3586131" y="2425905"/>
              <a:ext cx="524160" cy="7239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BCD278E-541F-45FF-AE0E-87C9EB0CAD38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568131" y="2408265"/>
                <a:ext cx="559800" cy="75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D16BB24-4A8C-45EF-AB57-ED641A5F7884}"/>
                  </a:ext>
                </a:extLst>
              </p14:cNvPr>
              <p14:cNvContentPartPr/>
              <p14:nvPr/>
            </p14:nvContentPartPr>
            <p14:xfrm>
              <a:off x="2534931" y="5598945"/>
              <a:ext cx="438120" cy="234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D16BB24-4A8C-45EF-AB57-ED641A5F788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516931" y="5563305"/>
                <a:ext cx="4737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C327BBF-8215-427D-98F6-F70219D345D1}"/>
                  </a:ext>
                </a:extLst>
              </p14:cNvPr>
              <p14:cNvContentPartPr/>
              <p14:nvPr/>
            </p14:nvContentPartPr>
            <p14:xfrm>
              <a:off x="2679651" y="5864265"/>
              <a:ext cx="444960" cy="568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C327BBF-8215-427D-98F6-F70219D345D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661651" y="5828265"/>
                <a:ext cx="4806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D1ED2F54-1A16-4DA5-B214-B053AACADA0B}"/>
                  </a:ext>
                </a:extLst>
              </p14:cNvPr>
              <p14:cNvContentPartPr/>
              <p14:nvPr/>
            </p14:nvContentPartPr>
            <p14:xfrm>
              <a:off x="4291011" y="5157945"/>
              <a:ext cx="455040" cy="5346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D1ED2F54-1A16-4DA5-B214-B053AACADA0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273371" y="5122305"/>
                <a:ext cx="49068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F321BFAB-F2A1-4D35-8CB7-A36BDAF521CD}"/>
                  </a:ext>
                </a:extLst>
              </p14:cNvPr>
              <p14:cNvContentPartPr/>
              <p14:nvPr/>
            </p14:nvContentPartPr>
            <p14:xfrm>
              <a:off x="5366691" y="4952025"/>
              <a:ext cx="275040" cy="5958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F321BFAB-F2A1-4D35-8CB7-A36BDAF521C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348691" y="4916025"/>
                <a:ext cx="310680" cy="66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40B214A-BA81-4261-BB5E-E1B347C85DA1}"/>
                  </a:ext>
                </a:extLst>
              </p14:cNvPr>
              <p14:cNvContentPartPr/>
              <p14:nvPr/>
            </p14:nvContentPartPr>
            <p14:xfrm>
              <a:off x="5758731" y="4861305"/>
              <a:ext cx="297360" cy="5004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40B214A-BA81-4261-BB5E-E1B347C85DA1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740731" y="4825305"/>
                <a:ext cx="33300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FE280B0-2604-4657-B448-DB0B98683DF2}"/>
                  </a:ext>
                </a:extLst>
              </p14:cNvPr>
              <p14:cNvContentPartPr/>
              <p14:nvPr/>
            </p14:nvContentPartPr>
            <p14:xfrm>
              <a:off x="6273891" y="5065065"/>
              <a:ext cx="532080" cy="871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FE280B0-2604-4657-B448-DB0B98683DF2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255891" y="5029425"/>
                <a:ext cx="5677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F23360D-CFDB-4E12-AD31-3CC6BA63657C}"/>
                  </a:ext>
                </a:extLst>
              </p14:cNvPr>
              <p14:cNvContentPartPr/>
              <p14:nvPr/>
            </p14:nvContentPartPr>
            <p14:xfrm>
              <a:off x="6509331" y="4879305"/>
              <a:ext cx="180360" cy="4777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F23360D-CFDB-4E12-AD31-3CC6BA63657C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491331" y="4843665"/>
                <a:ext cx="21600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AAC41821-64B4-4FA6-968C-643FB508D071}"/>
                  </a:ext>
                </a:extLst>
              </p14:cNvPr>
              <p14:cNvContentPartPr/>
              <p14:nvPr/>
            </p14:nvContentPartPr>
            <p14:xfrm>
              <a:off x="6925491" y="4797945"/>
              <a:ext cx="140400" cy="3391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AAC41821-64B4-4FA6-968C-643FB508D071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907851" y="4762305"/>
                <a:ext cx="17604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F81F1B45-E9E0-48A8-BF82-05191F96A8F7}"/>
                  </a:ext>
                </a:extLst>
              </p14:cNvPr>
              <p14:cNvContentPartPr/>
              <p14:nvPr/>
            </p14:nvContentPartPr>
            <p14:xfrm>
              <a:off x="7006851" y="4653225"/>
              <a:ext cx="335880" cy="5302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F81F1B45-E9E0-48A8-BF82-05191F96A8F7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989211" y="4617585"/>
                <a:ext cx="371520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AE2CFED2-568A-4801-9171-8B836CBB61E6}"/>
                  </a:ext>
                </a:extLst>
              </p14:cNvPr>
              <p14:cNvContentPartPr/>
              <p14:nvPr/>
            </p14:nvContentPartPr>
            <p14:xfrm>
              <a:off x="7477731" y="4571865"/>
              <a:ext cx="162720" cy="3772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AE2CFED2-568A-4801-9171-8B836CBB61E6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460091" y="4535865"/>
                <a:ext cx="19836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CF426B2-D521-430C-99EB-D82AA5C97F30}"/>
                  </a:ext>
                </a:extLst>
              </p14:cNvPr>
              <p14:cNvContentPartPr/>
              <p14:nvPr/>
            </p14:nvContentPartPr>
            <p14:xfrm>
              <a:off x="7822611" y="4336425"/>
              <a:ext cx="263160" cy="5324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CF426B2-D521-430C-99EB-D82AA5C97F30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804971" y="4300425"/>
                <a:ext cx="29880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0F71A79A-3E66-41B5-876E-539B2144AC6F}"/>
                  </a:ext>
                </a:extLst>
              </p14:cNvPr>
              <p14:cNvContentPartPr/>
              <p14:nvPr/>
            </p14:nvContentPartPr>
            <p14:xfrm>
              <a:off x="8256411" y="4660425"/>
              <a:ext cx="640440" cy="1198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0F71A79A-3E66-41B5-876E-539B2144AC6F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238411" y="4624785"/>
                <a:ext cx="67608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8F61A3C-F6F8-41FF-8C9E-801025573C11}"/>
                  </a:ext>
                </a:extLst>
              </p14:cNvPr>
              <p14:cNvContentPartPr/>
              <p14:nvPr/>
            </p14:nvContentPartPr>
            <p14:xfrm>
              <a:off x="8591211" y="4562505"/>
              <a:ext cx="123120" cy="4514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8F61A3C-F6F8-41FF-8C9E-801025573C11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573571" y="4526865"/>
                <a:ext cx="15876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F8E4F1CE-0B44-4E29-8B3F-F6D7FD17EA95}"/>
                  </a:ext>
                </a:extLst>
              </p14:cNvPr>
              <p14:cNvContentPartPr/>
              <p14:nvPr/>
            </p14:nvContentPartPr>
            <p14:xfrm>
              <a:off x="8935371" y="4443345"/>
              <a:ext cx="580320" cy="4687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F8E4F1CE-0B44-4E29-8B3F-F6D7FD17EA95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917731" y="4407345"/>
                <a:ext cx="615960" cy="5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00BF8E5A-ADAE-4A49-B01E-BBFB564F236A}"/>
                  </a:ext>
                </a:extLst>
              </p14:cNvPr>
              <p14:cNvContentPartPr/>
              <p14:nvPr/>
            </p14:nvContentPartPr>
            <p14:xfrm>
              <a:off x="9469611" y="4055625"/>
              <a:ext cx="346680" cy="8254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00BF8E5A-ADAE-4A49-B01E-BBFB564F236A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9451971" y="4019625"/>
                <a:ext cx="382320" cy="89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F2C12792-126C-4C2F-BEE2-96509D5545BF}"/>
                  </a:ext>
                </a:extLst>
              </p14:cNvPr>
              <p14:cNvContentPartPr/>
              <p14:nvPr/>
            </p14:nvContentPartPr>
            <p14:xfrm>
              <a:off x="4115331" y="5141745"/>
              <a:ext cx="5906880" cy="7974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F2C12792-126C-4C2F-BEE2-96509D5545BF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097691" y="5106105"/>
                <a:ext cx="5942520" cy="86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F5909893-CDAA-477B-A241-CE65BB2112CA}"/>
                  </a:ext>
                </a:extLst>
              </p14:cNvPr>
              <p14:cNvContentPartPr/>
              <p14:nvPr/>
            </p14:nvContentPartPr>
            <p14:xfrm>
              <a:off x="5243571" y="6065865"/>
              <a:ext cx="288000" cy="4438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5909893-CDAA-477B-A241-CE65BB2112CA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5225931" y="6030225"/>
                <a:ext cx="32364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C2D7D65F-3529-464D-9079-7FDA783AA616}"/>
                  </a:ext>
                </a:extLst>
              </p14:cNvPr>
              <p14:cNvContentPartPr/>
              <p14:nvPr/>
            </p14:nvContentPartPr>
            <p14:xfrm>
              <a:off x="5522211" y="5922225"/>
              <a:ext cx="348480" cy="2286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C2D7D65F-3529-464D-9079-7FDA783AA616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504571" y="5886225"/>
                <a:ext cx="38412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C7E6D51-C2EF-41ED-9D75-19FDB2528FC6}"/>
                  </a:ext>
                </a:extLst>
              </p14:cNvPr>
              <p14:cNvContentPartPr/>
              <p14:nvPr/>
            </p14:nvContentPartPr>
            <p14:xfrm>
              <a:off x="6092811" y="6330465"/>
              <a:ext cx="535320" cy="1065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C7E6D51-C2EF-41ED-9D75-19FDB2528FC6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6074811" y="6294465"/>
                <a:ext cx="5709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833D7631-C843-4955-9C8D-427E892A570D}"/>
                  </a:ext>
                </a:extLst>
              </p14:cNvPr>
              <p14:cNvContentPartPr/>
              <p14:nvPr/>
            </p14:nvContentPartPr>
            <p14:xfrm>
              <a:off x="6364251" y="6164865"/>
              <a:ext cx="159480" cy="4111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833D7631-C843-4955-9C8D-427E892A570D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346251" y="6129225"/>
                <a:ext cx="19512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8B03A0D6-6F0E-43FF-A394-2F07F9CC238C}"/>
                  </a:ext>
                </a:extLst>
              </p14:cNvPr>
              <p14:cNvContentPartPr/>
              <p14:nvPr/>
            </p14:nvContentPartPr>
            <p14:xfrm>
              <a:off x="6867531" y="5984145"/>
              <a:ext cx="402480" cy="4140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8B03A0D6-6F0E-43FF-A394-2F07F9CC238C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849531" y="5948145"/>
                <a:ext cx="43812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38BDF36E-BE25-4B63-AFEF-CBB94C3B7025}"/>
                  </a:ext>
                </a:extLst>
              </p14:cNvPr>
              <p14:cNvContentPartPr/>
              <p14:nvPr/>
            </p14:nvContentPartPr>
            <p14:xfrm>
              <a:off x="7412571" y="6026625"/>
              <a:ext cx="282240" cy="3564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8BDF36E-BE25-4B63-AFEF-CBB94C3B7025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7394571" y="5990985"/>
                <a:ext cx="31788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537D9F75-9023-45D9-BF37-8727EB71452D}"/>
                  </a:ext>
                </a:extLst>
              </p14:cNvPr>
              <p14:cNvContentPartPr/>
              <p14:nvPr/>
            </p14:nvContentPartPr>
            <p14:xfrm>
              <a:off x="7568091" y="5757345"/>
              <a:ext cx="344520" cy="1195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537D9F75-9023-45D9-BF37-8727EB71452D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550451" y="5721705"/>
                <a:ext cx="38016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C4ED176-4C37-45C6-8422-3F5AE2CEF77D}"/>
                  </a:ext>
                </a:extLst>
              </p14:cNvPr>
              <p14:cNvContentPartPr/>
              <p14:nvPr/>
            </p14:nvContentPartPr>
            <p14:xfrm>
              <a:off x="7984971" y="6191865"/>
              <a:ext cx="375840" cy="824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C4ED176-4C37-45C6-8422-3F5AE2CEF77D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7967331" y="6155865"/>
                <a:ext cx="4114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8892C93E-4A53-4B6E-9F58-387F192084D7}"/>
                  </a:ext>
                </a:extLst>
              </p14:cNvPr>
              <p14:cNvContentPartPr/>
              <p14:nvPr/>
            </p14:nvContentPartPr>
            <p14:xfrm>
              <a:off x="8084691" y="5938785"/>
              <a:ext cx="121320" cy="4104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8892C93E-4A53-4B6E-9F58-387F192084D7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8066691" y="5903145"/>
                <a:ext cx="15696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8A9428C5-A6FA-4143-935A-806B60E18B1F}"/>
                  </a:ext>
                </a:extLst>
              </p14:cNvPr>
              <p14:cNvContentPartPr/>
              <p14:nvPr/>
            </p14:nvContentPartPr>
            <p14:xfrm>
              <a:off x="8401491" y="6011145"/>
              <a:ext cx="126360" cy="2552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8A9428C5-A6FA-4143-935A-806B60E18B1F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383491" y="5975145"/>
                <a:ext cx="16200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60B49807-8FE7-4CCE-B8BD-F59CFDB83737}"/>
                  </a:ext>
                </a:extLst>
              </p14:cNvPr>
              <p14:cNvContentPartPr/>
              <p14:nvPr/>
            </p14:nvContentPartPr>
            <p14:xfrm>
              <a:off x="8489331" y="5908185"/>
              <a:ext cx="459000" cy="4816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60B49807-8FE7-4CCE-B8BD-F59CFDB83737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471691" y="5872545"/>
                <a:ext cx="49464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898084A9-B125-4326-8CBB-B61A115F64FD}"/>
                  </a:ext>
                </a:extLst>
              </p14:cNvPr>
              <p14:cNvContentPartPr/>
              <p14:nvPr/>
            </p14:nvContentPartPr>
            <p14:xfrm>
              <a:off x="8952291" y="5911065"/>
              <a:ext cx="299160" cy="4640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898084A9-B125-4326-8CBB-B61A115F64FD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8934291" y="5875065"/>
                <a:ext cx="33480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094095A9-681F-4D74-B4D9-89E460F9D413}"/>
                  </a:ext>
                </a:extLst>
              </p14:cNvPr>
              <p14:cNvContentPartPr/>
              <p14:nvPr/>
            </p14:nvContentPartPr>
            <p14:xfrm>
              <a:off x="9451611" y="6027345"/>
              <a:ext cx="401400" cy="1015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094095A9-681F-4D74-B4D9-89E460F9D413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9433611" y="5991705"/>
                <a:ext cx="4370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F08DEE70-B865-446B-B57F-493EC7480FAD}"/>
                  </a:ext>
                </a:extLst>
              </p14:cNvPr>
              <p14:cNvContentPartPr/>
              <p14:nvPr/>
            </p14:nvContentPartPr>
            <p14:xfrm>
              <a:off x="9632691" y="5929425"/>
              <a:ext cx="104400" cy="2602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F08DEE70-B865-446B-B57F-493EC7480FAD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9614691" y="5893785"/>
                <a:ext cx="14004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892A7CBE-7C17-4DB4-8E3A-47D595D2C014}"/>
                  </a:ext>
                </a:extLst>
              </p14:cNvPr>
              <p14:cNvContentPartPr/>
              <p14:nvPr/>
            </p14:nvContentPartPr>
            <p14:xfrm>
              <a:off x="10056771" y="5603985"/>
              <a:ext cx="291240" cy="3992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892A7CBE-7C17-4DB4-8E3A-47D595D2C014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0039131" y="5567985"/>
                <a:ext cx="326880" cy="47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6201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485A069-68AB-41E2-9E45-65324D00167E}"/>
                  </a:ext>
                </a:extLst>
              </p14:cNvPr>
              <p14:cNvContentPartPr/>
              <p14:nvPr/>
            </p14:nvContentPartPr>
            <p14:xfrm>
              <a:off x="651411" y="1069785"/>
              <a:ext cx="483840" cy="52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485A069-68AB-41E2-9E45-65324D0016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3771" y="1033785"/>
                <a:ext cx="51948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935567F-045D-428E-B2E6-C40D2963BBCF}"/>
                  </a:ext>
                </a:extLst>
              </p14:cNvPr>
              <p14:cNvContentPartPr/>
              <p14:nvPr/>
            </p14:nvContentPartPr>
            <p14:xfrm>
              <a:off x="751491" y="1483425"/>
              <a:ext cx="387000" cy="64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935567F-045D-428E-B2E6-C40D2963BB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3491" y="1447425"/>
                <a:ext cx="4226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1C0BB75-3290-4BB8-BE3B-BA70AEA894D2}"/>
                  </a:ext>
                </a:extLst>
              </p14:cNvPr>
              <p14:cNvContentPartPr/>
              <p14:nvPr/>
            </p14:nvContentPartPr>
            <p14:xfrm>
              <a:off x="1710891" y="1344465"/>
              <a:ext cx="4791600" cy="190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1C0BB75-3290-4BB8-BE3B-BA70AEA894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92891" y="1308465"/>
                <a:ext cx="482724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B9E45C6-D4AF-47AC-B1A6-F4AA0981D46E}"/>
                  </a:ext>
                </a:extLst>
              </p14:cNvPr>
              <p14:cNvContentPartPr/>
              <p14:nvPr/>
            </p14:nvContentPartPr>
            <p14:xfrm>
              <a:off x="2281131" y="733545"/>
              <a:ext cx="481320" cy="533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B9E45C6-D4AF-47AC-B1A6-F4AA0981D46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63491" y="697905"/>
                <a:ext cx="516960" cy="6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0AD0847-D915-4BB4-B262-4C15B86C88E1}"/>
                  </a:ext>
                </a:extLst>
              </p14:cNvPr>
              <p14:cNvContentPartPr/>
              <p14:nvPr/>
            </p14:nvContentPartPr>
            <p14:xfrm>
              <a:off x="2905011" y="570105"/>
              <a:ext cx="253800" cy="568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0AD0847-D915-4BB4-B262-4C15B86C88E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87371" y="534105"/>
                <a:ext cx="289440" cy="63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48EB76C-68F5-44DC-9F5E-48ACFC1535C7}"/>
                  </a:ext>
                </a:extLst>
              </p14:cNvPr>
              <p14:cNvContentPartPr/>
              <p14:nvPr/>
            </p14:nvContentPartPr>
            <p14:xfrm>
              <a:off x="3244131" y="543105"/>
              <a:ext cx="189360" cy="412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48EB76C-68F5-44DC-9F5E-48ACFC1535C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26131" y="507105"/>
                <a:ext cx="22500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D1F99B1-FB0A-4DC1-9AC2-7C5706D3D927}"/>
                  </a:ext>
                </a:extLst>
              </p14:cNvPr>
              <p14:cNvContentPartPr/>
              <p14:nvPr/>
            </p14:nvContentPartPr>
            <p14:xfrm>
              <a:off x="3693411" y="741465"/>
              <a:ext cx="284040" cy="19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D1F99B1-FB0A-4DC1-9AC2-7C5706D3D92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75411" y="705825"/>
                <a:ext cx="31968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A17C21C-423C-42EE-B293-64C24A857993}"/>
                  </a:ext>
                </a:extLst>
              </p14:cNvPr>
              <p14:cNvContentPartPr/>
              <p14:nvPr/>
            </p14:nvContentPartPr>
            <p14:xfrm>
              <a:off x="3793131" y="651465"/>
              <a:ext cx="100800" cy="162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A17C21C-423C-42EE-B293-64C24A85799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75131" y="615825"/>
                <a:ext cx="13644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49C8E81-C709-4B8E-A45D-1501054D2CAC}"/>
                  </a:ext>
                </a:extLst>
              </p14:cNvPr>
              <p14:cNvContentPartPr/>
              <p14:nvPr/>
            </p14:nvContentPartPr>
            <p14:xfrm>
              <a:off x="3992211" y="588105"/>
              <a:ext cx="138240" cy="236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49C8E81-C709-4B8E-A45D-1501054D2CA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74211" y="552465"/>
                <a:ext cx="17388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B72CF2F-4238-4455-87A0-4090E245EDCC}"/>
                  </a:ext>
                </a:extLst>
              </p14:cNvPr>
              <p14:cNvContentPartPr/>
              <p14:nvPr/>
            </p14:nvContentPartPr>
            <p14:xfrm>
              <a:off x="4001211" y="243945"/>
              <a:ext cx="472680" cy="6710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B72CF2F-4238-4455-87A0-4090E245EDC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83571" y="208305"/>
                <a:ext cx="508320" cy="74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B235CFB-4145-4E39-B5C1-B41D9A9BACE5}"/>
                  </a:ext>
                </a:extLst>
              </p14:cNvPr>
              <p14:cNvContentPartPr/>
              <p14:nvPr/>
            </p14:nvContentPartPr>
            <p14:xfrm>
              <a:off x="4608171" y="253305"/>
              <a:ext cx="245160" cy="6552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B235CFB-4145-4E39-B5C1-B41D9A9BACE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90171" y="217305"/>
                <a:ext cx="280800" cy="72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16677FB-8ACF-4897-A6FE-6602DE736A65}"/>
                  </a:ext>
                </a:extLst>
              </p14:cNvPr>
              <p14:cNvContentPartPr/>
              <p14:nvPr/>
            </p14:nvContentPartPr>
            <p14:xfrm>
              <a:off x="5152851" y="461025"/>
              <a:ext cx="199800" cy="461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16677FB-8ACF-4897-A6FE-6602DE736A6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35211" y="425385"/>
                <a:ext cx="23544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5159579-B005-422A-B358-8727DED51F78}"/>
                  </a:ext>
                </a:extLst>
              </p14:cNvPr>
              <p14:cNvContentPartPr/>
              <p14:nvPr/>
            </p14:nvContentPartPr>
            <p14:xfrm>
              <a:off x="5477211" y="638505"/>
              <a:ext cx="558360" cy="44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5159579-B005-422A-B358-8727DED51F7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59211" y="602865"/>
                <a:ext cx="5940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0619CB2-CA66-4823-81F8-C15212ABDBC3}"/>
                  </a:ext>
                </a:extLst>
              </p14:cNvPr>
              <p14:cNvContentPartPr/>
              <p14:nvPr/>
            </p14:nvContentPartPr>
            <p14:xfrm>
              <a:off x="5739651" y="560745"/>
              <a:ext cx="110880" cy="370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0619CB2-CA66-4823-81F8-C15212ABDBC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21651" y="525105"/>
                <a:ext cx="14652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0E67BFF-F220-4D37-8E3D-F6657C68BD86}"/>
                  </a:ext>
                </a:extLst>
              </p14:cNvPr>
              <p14:cNvContentPartPr/>
              <p14:nvPr/>
            </p14:nvContentPartPr>
            <p14:xfrm>
              <a:off x="5993091" y="462825"/>
              <a:ext cx="343800" cy="2754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0E67BFF-F220-4D37-8E3D-F6657C68BD8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75451" y="426825"/>
                <a:ext cx="37944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258905B-E5DD-42B0-A4C2-2BE7968B333D}"/>
                  </a:ext>
                </a:extLst>
              </p14:cNvPr>
              <p14:cNvContentPartPr/>
              <p14:nvPr/>
            </p14:nvContentPartPr>
            <p14:xfrm>
              <a:off x="6237531" y="207945"/>
              <a:ext cx="435960" cy="591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258905B-E5DD-42B0-A4C2-2BE7968B333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19531" y="172305"/>
                <a:ext cx="471600" cy="66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88C8774-F361-417A-96B6-61ADE083ABF6}"/>
                  </a:ext>
                </a:extLst>
              </p14:cNvPr>
              <p14:cNvContentPartPr/>
              <p14:nvPr/>
            </p14:nvContentPartPr>
            <p14:xfrm>
              <a:off x="2450331" y="1719945"/>
              <a:ext cx="339480" cy="657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88C8774-F361-417A-96B6-61ADE083ABF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32331" y="1683945"/>
                <a:ext cx="375120" cy="72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37BC49D-C0D8-46DB-94A5-8B35EDC6BE0B}"/>
                  </a:ext>
                </a:extLst>
              </p14:cNvPr>
              <p14:cNvContentPartPr/>
              <p14:nvPr/>
            </p14:nvContentPartPr>
            <p14:xfrm>
              <a:off x="2896731" y="2071305"/>
              <a:ext cx="372600" cy="1015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37BC49D-C0D8-46DB-94A5-8B35EDC6BE0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79091" y="2035665"/>
                <a:ext cx="4082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347C770-2379-44AB-90EB-F850587AA7AC}"/>
                  </a:ext>
                </a:extLst>
              </p14:cNvPr>
              <p14:cNvContentPartPr/>
              <p14:nvPr/>
            </p14:nvContentPartPr>
            <p14:xfrm>
              <a:off x="3005091" y="1955025"/>
              <a:ext cx="178560" cy="2880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347C770-2379-44AB-90EB-F850587AA7A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87451" y="1919385"/>
                <a:ext cx="21420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D2BC8B6-9883-4201-A79E-EDE486ECA8CD}"/>
                  </a:ext>
                </a:extLst>
              </p14:cNvPr>
              <p14:cNvContentPartPr/>
              <p14:nvPr/>
            </p14:nvContentPartPr>
            <p14:xfrm>
              <a:off x="3331251" y="1973385"/>
              <a:ext cx="118800" cy="153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D2BC8B6-9883-4201-A79E-EDE486ECA8C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13611" y="1937385"/>
                <a:ext cx="1544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80C8224-C39E-486A-8A0E-281E9F3BDB71}"/>
                  </a:ext>
                </a:extLst>
              </p14:cNvPr>
              <p14:cNvContentPartPr/>
              <p14:nvPr/>
            </p14:nvContentPartPr>
            <p14:xfrm>
              <a:off x="3621051" y="1963665"/>
              <a:ext cx="273600" cy="280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80C8224-C39E-486A-8A0E-281E9F3BDB7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03411" y="1927665"/>
                <a:ext cx="30924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9AC023D-2F8C-44F0-BA16-FCD82D2B0913}"/>
                  </a:ext>
                </a:extLst>
              </p14:cNvPr>
              <p14:cNvContentPartPr/>
              <p14:nvPr/>
            </p14:nvContentPartPr>
            <p14:xfrm>
              <a:off x="3956211" y="1760625"/>
              <a:ext cx="327960" cy="5324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9AC023D-2F8C-44F0-BA16-FCD82D2B091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938211" y="1724625"/>
                <a:ext cx="36360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88B2A47-76A6-41DE-B407-E819B56F31F0}"/>
                  </a:ext>
                </a:extLst>
              </p14:cNvPr>
              <p14:cNvContentPartPr/>
              <p14:nvPr/>
            </p14:nvContentPartPr>
            <p14:xfrm>
              <a:off x="3765771" y="1688985"/>
              <a:ext cx="360" cy="39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88B2A47-76A6-41DE-B407-E819B56F31F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48131" y="165334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325B750-A9C4-4DA8-8D18-8106F2DA1F9D}"/>
                  </a:ext>
                </a:extLst>
              </p14:cNvPr>
              <p14:cNvContentPartPr/>
              <p14:nvPr/>
            </p14:nvContentPartPr>
            <p14:xfrm>
              <a:off x="4109931" y="1638225"/>
              <a:ext cx="572400" cy="755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325B750-A9C4-4DA8-8D18-8106F2DA1F9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091931" y="1602585"/>
                <a:ext cx="608040" cy="82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0639987-4BAB-4BC1-9CE2-0EBE30C39A24}"/>
                  </a:ext>
                </a:extLst>
              </p14:cNvPr>
              <p14:cNvContentPartPr/>
              <p14:nvPr/>
            </p14:nvContentPartPr>
            <p14:xfrm>
              <a:off x="2035971" y="1782945"/>
              <a:ext cx="119160" cy="9133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0639987-4BAB-4BC1-9CE2-0EBE30C39A2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018331" y="1747305"/>
                <a:ext cx="154800" cy="9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1106305-1792-4AB9-936D-35364B4D98DC}"/>
                  </a:ext>
                </a:extLst>
              </p14:cNvPr>
              <p14:cNvContentPartPr/>
              <p14:nvPr/>
            </p14:nvContentPartPr>
            <p14:xfrm>
              <a:off x="4752891" y="1620225"/>
              <a:ext cx="350640" cy="7761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1106305-1792-4AB9-936D-35364B4D98D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34891" y="1584225"/>
                <a:ext cx="386280" cy="84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39BE67A-7DB1-400B-BA3E-E7F6D6B3F3AA}"/>
                  </a:ext>
                </a:extLst>
              </p14:cNvPr>
              <p14:cNvContentPartPr/>
              <p14:nvPr/>
            </p14:nvContentPartPr>
            <p14:xfrm>
              <a:off x="5048091" y="1739025"/>
              <a:ext cx="241920" cy="4878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39BE67A-7DB1-400B-BA3E-E7F6D6B3F3A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030091" y="1703025"/>
                <a:ext cx="27756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2F6CE9F-3155-4508-9BFA-525B940591B6}"/>
                  </a:ext>
                </a:extLst>
              </p14:cNvPr>
              <p14:cNvContentPartPr/>
              <p14:nvPr/>
            </p14:nvContentPartPr>
            <p14:xfrm>
              <a:off x="5368491" y="1952145"/>
              <a:ext cx="317520" cy="1209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2F6CE9F-3155-4508-9BFA-525B940591B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350491" y="1916505"/>
                <a:ext cx="3531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8E3C247-96D5-4C65-85B1-8F595A99776A}"/>
                  </a:ext>
                </a:extLst>
              </p14:cNvPr>
              <p14:cNvContentPartPr/>
              <p14:nvPr/>
            </p14:nvContentPartPr>
            <p14:xfrm>
              <a:off x="5486211" y="1846665"/>
              <a:ext cx="145800" cy="216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8E3C247-96D5-4C65-85B1-8F595A99776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468211" y="1811025"/>
                <a:ext cx="1814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889A064-07DA-4331-B260-59950B01FEC2}"/>
                  </a:ext>
                </a:extLst>
              </p14:cNvPr>
              <p14:cNvContentPartPr/>
              <p14:nvPr/>
            </p14:nvContentPartPr>
            <p14:xfrm>
              <a:off x="5676291" y="1764945"/>
              <a:ext cx="134280" cy="1674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889A064-07DA-4331-B260-59950B01FEC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658651" y="1728945"/>
                <a:ext cx="1699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AFCC063-65E6-4D4D-8DBC-715CF18EEAEF}"/>
                  </a:ext>
                </a:extLst>
              </p14:cNvPr>
              <p14:cNvContentPartPr/>
              <p14:nvPr/>
            </p14:nvContentPartPr>
            <p14:xfrm>
              <a:off x="5884371" y="1854945"/>
              <a:ext cx="437040" cy="554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AFCC063-65E6-4D4D-8DBC-715CF18EEAE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866371" y="1819305"/>
                <a:ext cx="472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C9F5FFE-A874-4E11-866B-0B019F2D570E}"/>
                  </a:ext>
                </a:extLst>
              </p14:cNvPr>
              <p14:cNvContentPartPr/>
              <p14:nvPr/>
            </p14:nvContentPartPr>
            <p14:xfrm>
              <a:off x="6065451" y="1764945"/>
              <a:ext cx="205560" cy="2271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C9F5FFE-A874-4E11-866B-0B019F2D570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047451" y="1728945"/>
                <a:ext cx="2412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6BDC8DD-9438-4688-BEEB-2CD4B799F388}"/>
                  </a:ext>
                </a:extLst>
              </p14:cNvPr>
              <p14:cNvContentPartPr/>
              <p14:nvPr/>
            </p14:nvContentPartPr>
            <p14:xfrm>
              <a:off x="6364251" y="1710945"/>
              <a:ext cx="314640" cy="3898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6BDC8DD-9438-4688-BEEB-2CD4B799F38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346251" y="1674945"/>
                <a:ext cx="35028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B09DEFB-D962-40A7-8D30-13909609FB62}"/>
                  </a:ext>
                </a:extLst>
              </p14:cNvPr>
              <p14:cNvContentPartPr/>
              <p14:nvPr/>
            </p14:nvContentPartPr>
            <p14:xfrm>
              <a:off x="6201171" y="1641105"/>
              <a:ext cx="360" cy="338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B09DEFB-D962-40A7-8D30-13909609FB6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183531" y="1605465"/>
                <a:ext cx="360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2560B19-93C4-46E4-B584-80D63D752EC8}"/>
                  </a:ext>
                </a:extLst>
              </p14:cNvPr>
              <p14:cNvContentPartPr/>
              <p14:nvPr/>
            </p14:nvContentPartPr>
            <p14:xfrm>
              <a:off x="6635691" y="1611225"/>
              <a:ext cx="421560" cy="4719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2560B19-93C4-46E4-B584-80D63D752EC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618051" y="1575585"/>
                <a:ext cx="45720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E38428B-6DBA-44D1-B5C8-795B6F34B86E}"/>
                  </a:ext>
                </a:extLst>
              </p14:cNvPr>
              <p14:cNvContentPartPr/>
              <p14:nvPr/>
            </p14:nvContentPartPr>
            <p14:xfrm>
              <a:off x="6998211" y="1466145"/>
              <a:ext cx="311760" cy="5817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E38428B-6DBA-44D1-B5C8-795B6F34B86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980211" y="1430505"/>
                <a:ext cx="347400" cy="6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E2CF016-871F-468E-A899-AD1F8E7B387A}"/>
                  </a:ext>
                </a:extLst>
              </p14:cNvPr>
              <p14:cNvContentPartPr/>
              <p14:nvPr/>
            </p14:nvContentPartPr>
            <p14:xfrm>
              <a:off x="7413291" y="1575585"/>
              <a:ext cx="105840" cy="2451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E2CF016-871F-468E-A899-AD1F8E7B387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395651" y="1539585"/>
                <a:ext cx="14148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07FC69A-D4B8-44F5-B4A2-B70578C08FF8}"/>
                  </a:ext>
                </a:extLst>
              </p14:cNvPr>
              <p14:cNvContentPartPr/>
              <p14:nvPr/>
            </p14:nvContentPartPr>
            <p14:xfrm>
              <a:off x="7677171" y="1705185"/>
              <a:ext cx="227160" cy="514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07FC69A-D4B8-44F5-B4A2-B70578C08FF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659171" y="1669185"/>
                <a:ext cx="26280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EEA8BB0-56B7-4CBC-9CE6-BF9218FD97E7}"/>
                  </a:ext>
                </a:extLst>
              </p14:cNvPr>
              <p14:cNvContentPartPr/>
              <p14:nvPr/>
            </p14:nvContentPartPr>
            <p14:xfrm>
              <a:off x="7677171" y="1629585"/>
              <a:ext cx="117720" cy="1278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EEA8BB0-56B7-4CBC-9CE6-BF9218FD97E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659171" y="1593585"/>
                <a:ext cx="15336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C018ACF-4E08-4357-853F-94E762E53DD7}"/>
                  </a:ext>
                </a:extLst>
              </p14:cNvPr>
              <p14:cNvContentPartPr/>
              <p14:nvPr/>
            </p14:nvContentPartPr>
            <p14:xfrm>
              <a:off x="7740171" y="1683585"/>
              <a:ext cx="109080" cy="1360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C018ACF-4E08-4357-853F-94E762E53DD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722531" y="1647585"/>
                <a:ext cx="14472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5AEB089-6D00-4A75-98FF-5D3A64BCBBD7}"/>
                  </a:ext>
                </a:extLst>
              </p14:cNvPr>
              <p14:cNvContentPartPr/>
              <p14:nvPr/>
            </p14:nvContentPartPr>
            <p14:xfrm>
              <a:off x="7912611" y="1392705"/>
              <a:ext cx="526680" cy="4820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5AEB089-6D00-4A75-98FF-5D3A64BCBBD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894611" y="1356705"/>
                <a:ext cx="56232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D58F539-4A02-4C9D-81D8-C83E3F7EEB15}"/>
                  </a:ext>
                </a:extLst>
              </p14:cNvPr>
              <p14:cNvContentPartPr/>
              <p14:nvPr/>
            </p14:nvContentPartPr>
            <p14:xfrm>
              <a:off x="8365131" y="1448145"/>
              <a:ext cx="366120" cy="4345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D58F539-4A02-4C9D-81D8-C83E3F7EEB1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347491" y="1412145"/>
                <a:ext cx="40176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AA8F403-8458-4A4A-99C0-14752DF2745C}"/>
                  </a:ext>
                </a:extLst>
              </p14:cNvPr>
              <p14:cNvContentPartPr/>
              <p14:nvPr/>
            </p14:nvContentPartPr>
            <p14:xfrm>
              <a:off x="6464691" y="1076985"/>
              <a:ext cx="2271960" cy="2368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AA8F403-8458-4A4A-99C0-14752DF2745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447051" y="1041345"/>
                <a:ext cx="23076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BC6BED4-CD42-40CF-82F2-C6B5F08CBEA7}"/>
                  </a:ext>
                </a:extLst>
              </p14:cNvPr>
              <p14:cNvContentPartPr/>
              <p14:nvPr/>
            </p14:nvContentPartPr>
            <p14:xfrm>
              <a:off x="1067931" y="4209345"/>
              <a:ext cx="783360" cy="2358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BC6BED4-CD42-40CF-82F2-C6B5F08CBEA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49931" y="4173705"/>
                <a:ext cx="81900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49F1F22-B84D-4F91-AECC-E826DB092346}"/>
                  </a:ext>
                </a:extLst>
              </p14:cNvPr>
              <p14:cNvContentPartPr/>
              <p14:nvPr/>
            </p14:nvContentPartPr>
            <p14:xfrm>
              <a:off x="1076931" y="4633785"/>
              <a:ext cx="740880" cy="1915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49F1F22-B84D-4F91-AECC-E826DB09234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59291" y="4598145"/>
                <a:ext cx="77652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6C62C94-27AB-4B08-A56F-C945D7B9C0AB}"/>
                  </a:ext>
                </a:extLst>
              </p14:cNvPr>
              <p14:cNvContentPartPr/>
              <p14:nvPr/>
            </p14:nvContentPartPr>
            <p14:xfrm>
              <a:off x="2525571" y="3859785"/>
              <a:ext cx="483120" cy="8002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6C62C94-27AB-4B08-A56F-C945D7B9C0A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507571" y="3824145"/>
                <a:ext cx="518760" cy="87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9176C4C-D9D4-4566-93D4-12D89A2BA88B}"/>
                  </a:ext>
                </a:extLst>
              </p14:cNvPr>
              <p14:cNvContentPartPr/>
              <p14:nvPr/>
            </p14:nvContentPartPr>
            <p14:xfrm>
              <a:off x="3177531" y="3622545"/>
              <a:ext cx="5225760" cy="6469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9176C4C-D9D4-4566-93D4-12D89A2BA88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159531" y="3586545"/>
                <a:ext cx="5261400" cy="71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F4FB45F-3776-495C-846E-8979D3CB12EA}"/>
                  </a:ext>
                </a:extLst>
              </p14:cNvPr>
              <p14:cNvContentPartPr/>
              <p14:nvPr/>
            </p14:nvContentPartPr>
            <p14:xfrm>
              <a:off x="3923811" y="3285945"/>
              <a:ext cx="340560" cy="5958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F4FB45F-3776-495C-846E-8979D3CB12E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905811" y="3249945"/>
                <a:ext cx="376200" cy="66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E59B9AB-4D23-422F-8755-F6CF0A7D78A8}"/>
                  </a:ext>
                </a:extLst>
              </p14:cNvPr>
              <p14:cNvContentPartPr/>
              <p14:nvPr/>
            </p14:nvContentPartPr>
            <p14:xfrm>
              <a:off x="4580811" y="3574665"/>
              <a:ext cx="349200" cy="464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E59B9AB-4D23-422F-8755-F6CF0A7D78A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562811" y="3539025"/>
                <a:ext cx="38484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C7408AF-0437-4441-8552-961D8A2F4A73}"/>
                  </a:ext>
                </a:extLst>
              </p14:cNvPr>
              <p14:cNvContentPartPr/>
              <p14:nvPr/>
            </p14:nvContentPartPr>
            <p14:xfrm>
              <a:off x="4716531" y="3485385"/>
              <a:ext cx="113760" cy="2707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C7408AF-0437-4441-8552-961D8A2F4A7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698531" y="3449745"/>
                <a:ext cx="1494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1956B4E-B58A-4053-AB92-B3DCF06AE95F}"/>
                  </a:ext>
                </a:extLst>
              </p14:cNvPr>
              <p14:cNvContentPartPr/>
              <p14:nvPr/>
            </p14:nvContentPartPr>
            <p14:xfrm>
              <a:off x="4960971" y="3440025"/>
              <a:ext cx="162000" cy="3038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1956B4E-B58A-4053-AB92-B3DCF06AE95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942971" y="3404025"/>
                <a:ext cx="19764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36E1342-6DD3-4E31-A305-2FC2B693F26A}"/>
                  </a:ext>
                </a:extLst>
              </p14:cNvPr>
              <p14:cNvContentPartPr/>
              <p14:nvPr/>
            </p14:nvContentPartPr>
            <p14:xfrm>
              <a:off x="4978971" y="3041505"/>
              <a:ext cx="469440" cy="765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36E1342-6DD3-4E31-A305-2FC2B693F26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960971" y="3005865"/>
                <a:ext cx="505080" cy="83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AF60C04-A7A3-465E-9C44-D628C66F67B5}"/>
                  </a:ext>
                </a:extLst>
              </p14:cNvPr>
              <p14:cNvContentPartPr/>
              <p14:nvPr/>
            </p14:nvContentPartPr>
            <p14:xfrm>
              <a:off x="3648051" y="3240585"/>
              <a:ext cx="132840" cy="6066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AF60C04-A7A3-465E-9C44-D628C66F67B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630411" y="3204945"/>
                <a:ext cx="168480" cy="6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622CD5D-8226-498F-B65D-0BC5C0F19983}"/>
                  </a:ext>
                </a:extLst>
              </p14:cNvPr>
              <p14:cNvContentPartPr/>
              <p14:nvPr/>
            </p14:nvContentPartPr>
            <p14:xfrm>
              <a:off x="5812011" y="2887785"/>
              <a:ext cx="249480" cy="7070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622CD5D-8226-498F-B65D-0BC5C0F1998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794011" y="2851785"/>
                <a:ext cx="285120" cy="7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C4960D8-C685-46B7-AD1A-17371D59811A}"/>
                  </a:ext>
                </a:extLst>
              </p14:cNvPr>
              <p14:cNvContentPartPr/>
              <p14:nvPr/>
            </p14:nvContentPartPr>
            <p14:xfrm>
              <a:off x="6273891" y="3072465"/>
              <a:ext cx="291240" cy="4878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C4960D8-C685-46B7-AD1A-17371D59811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256251" y="3036825"/>
                <a:ext cx="32688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20D6879-B5FF-4955-B1CD-164BB02D7856}"/>
                  </a:ext>
                </a:extLst>
              </p14:cNvPr>
              <p14:cNvContentPartPr/>
              <p14:nvPr/>
            </p14:nvContentPartPr>
            <p14:xfrm>
              <a:off x="6545331" y="3301785"/>
              <a:ext cx="436320" cy="1022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20D6879-B5FF-4955-B1CD-164BB02D785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527691" y="3265785"/>
                <a:ext cx="4719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768073E-CCDD-41A4-877E-48F793FA113F}"/>
                  </a:ext>
                </a:extLst>
              </p14:cNvPr>
              <p14:cNvContentPartPr/>
              <p14:nvPr/>
            </p14:nvContentPartPr>
            <p14:xfrm>
              <a:off x="6753411" y="3168225"/>
              <a:ext cx="163440" cy="3661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768073E-CCDD-41A4-877E-48F793FA113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735771" y="3132225"/>
                <a:ext cx="19908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D811F75-EBA4-4A80-9991-0CBEBF78D215}"/>
                  </a:ext>
                </a:extLst>
              </p14:cNvPr>
              <p14:cNvContentPartPr/>
              <p14:nvPr/>
            </p14:nvContentPartPr>
            <p14:xfrm>
              <a:off x="6970851" y="2996865"/>
              <a:ext cx="625680" cy="4917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D811F75-EBA4-4A80-9991-0CBEBF78D21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952851" y="2961225"/>
                <a:ext cx="66132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08FC138-EC11-47AE-BD43-186B2FBD78F9}"/>
                  </a:ext>
                </a:extLst>
              </p14:cNvPr>
              <p14:cNvContentPartPr/>
              <p14:nvPr/>
            </p14:nvContentPartPr>
            <p14:xfrm>
              <a:off x="7450371" y="2715705"/>
              <a:ext cx="345600" cy="6444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08FC138-EC11-47AE-BD43-186B2FBD78F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432731" y="2680065"/>
                <a:ext cx="381240" cy="71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F855D8D-CF5E-4F08-A866-F14E7C469EC6}"/>
                  </a:ext>
                </a:extLst>
              </p14:cNvPr>
              <p14:cNvContentPartPr/>
              <p14:nvPr/>
            </p14:nvContentPartPr>
            <p14:xfrm>
              <a:off x="3890691" y="4564665"/>
              <a:ext cx="338400" cy="6498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F855D8D-CF5E-4F08-A866-F14E7C469EC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873051" y="4528665"/>
                <a:ext cx="374040" cy="7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858661E-AE39-46F2-A0F0-99A0A98BEEE0}"/>
                  </a:ext>
                </a:extLst>
              </p14:cNvPr>
              <p14:cNvContentPartPr/>
              <p14:nvPr/>
            </p14:nvContentPartPr>
            <p14:xfrm>
              <a:off x="4562451" y="4824585"/>
              <a:ext cx="510840" cy="1004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858661E-AE39-46F2-A0F0-99A0A98BEEE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544811" y="4788945"/>
                <a:ext cx="5464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1B21F48-E53E-414E-A9A3-F1A073C98E68}"/>
                  </a:ext>
                </a:extLst>
              </p14:cNvPr>
              <p14:cNvContentPartPr/>
              <p14:nvPr/>
            </p14:nvContentPartPr>
            <p14:xfrm>
              <a:off x="4761531" y="4779945"/>
              <a:ext cx="153720" cy="2617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1B21F48-E53E-414E-A9A3-F1A073C98E6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743891" y="4743945"/>
                <a:ext cx="18936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F766BBD-B9E7-4FCD-8A9B-D6A507465AA8}"/>
                  </a:ext>
                </a:extLst>
              </p14:cNvPr>
              <p14:cNvContentPartPr/>
              <p14:nvPr/>
            </p14:nvContentPartPr>
            <p14:xfrm>
              <a:off x="5133051" y="4598865"/>
              <a:ext cx="99720" cy="2275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F766BBD-B9E7-4FCD-8A9B-D6A507465AA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115051" y="4562865"/>
                <a:ext cx="13536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4DE894B-D248-4E6A-B7BE-180702843F70}"/>
                  </a:ext>
                </a:extLst>
              </p14:cNvPr>
              <p14:cNvContentPartPr/>
              <p14:nvPr/>
            </p14:nvContentPartPr>
            <p14:xfrm>
              <a:off x="5350131" y="4645305"/>
              <a:ext cx="363960" cy="626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4DE894B-D248-4E6A-B7BE-180702843F7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332491" y="4609305"/>
                <a:ext cx="39960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5DD9ADD-A5C6-4481-BBC6-77C9110457A4}"/>
                  </a:ext>
                </a:extLst>
              </p14:cNvPr>
              <p14:cNvContentPartPr/>
              <p14:nvPr/>
            </p14:nvContentPartPr>
            <p14:xfrm>
              <a:off x="5721291" y="4436145"/>
              <a:ext cx="181440" cy="4352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5DD9ADD-A5C6-4481-BBC6-77C9110457A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703651" y="4400145"/>
                <a:ext cx="21708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238CBC8-ECA9-49F5-B6BD-0F5C643D7D4F}"/>
                  </a:ext>
                </a:extLst>
              </p14:cNvPr>
              <p14:cNvContentPartPr/>
              <p14:nvPr/>
            </p14:nvContentPartPr>
            <p14:xfrm>
              <a:off x="5630931" y="4287465"/>
              <a:ext cx="360" cy="39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238CBC8-ECA9-49F5-B6BD-0F5C643D7D4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612931" y="425146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7FE9511-3A01-46DA-BF67-C0825AFD8447}"/>
                  </a:ext>
                </a:extLst>
              </p14:cNvPr>
              <p14:cNvContentPartPr/>
              <p14:nvPr/>
            </p14:nvContentPartPr>
            <p14:xfrm>
              <a:off x="5848011" y="4209345"/>
              <a:ext cx="384480" cy="7174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7FE9511-3A01-46DA-BF67-C0825AFD844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830371" y="4173705"/>
                <a:ext cx="420120" cy="78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9EA3212-1BC7-40E7-82B5-6C096C6A627A}"/>
                  </a:ext>
                </a:extLst>
              </p14:cNvPr>
              <p14:cNvContentPartPr/>
              <p14:nvPr/>
            </p14:nvContentPartPr>
            <p14:xfrm>
              <a:off x="3611331" y="4607505"/>
              <a:ext cx="113400" cy="7650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9EA3212-1BC7-40E7-82B5-6C096C6A627A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3593331" y="4571865"/>
                <a:ext cx="149040" cy="83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C73DD76-7F45-47B0-A221-5F4CCB249768}"/>
                  </a:ext>
                </a:extLst>
              </p14:cNvPr>
              <p14:cNvContentPartPr/>
              <p14:nvPr/>
            </p14:nvContentPartPr>
            <p14:xfrm>
              <a:off x="6409611" y="4218705"/>
              <a:ext cx="222840" cy="7322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C73DD76-7F45-47B0-A221-5F4CCB249768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6391611" y="4182705"/>
                <a:ext cx="258480" cy="80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47A6900-3205-4F20-AA39-F2635C959890}"/>
                  </a:ext>
                </a:extLst>
              </p14:cNvPr>
              <p14:cNvContentPartPr/>
              <p14:nvPr/>
            </p14:nvContentPartPr>
            <p14:xfrm>
              <a:off x="6633531" y="4383945"/>
              <a:ext cx="158040" cy="3866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47A6900-3205-4F20-AA39-F2635C959890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6615891" y="4347945"/>
                <a:ext cx="19368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0671D5D-8687-434F-8AB7-AF01185134EE}"/>
                  </a:ext>
                </a:extLst>
              </p14:cNvPr>
              <p14:cNvContentPartPr/>
              <p14:nvPr/>
            </p14:nvContentPartPr>
            <p14:xfrm>
              <a:off x="6862131" y="4594545"/>
              <a:ext cx="186120" cy="680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0671D5D-8687-434F-8AB7-AF01185134EE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6844491" y="4558545"/>
                <a:ext cx="22176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C240CED-ECD4-42B3-8F35-628C8EBBDE6F}"/>
                  </a:ext>
                </a:extLst>
              </p14:cNvPr>
              <p14:cNvContentPartPr/>
              <p14:nvPr/>
            </p14:nvContentPartPr>
            <p14:xfrm>
              <a:off x="6925491" y="4481145"/>
              <a:ext cx="130680" cy="3625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C240CED-ECD4-42B3-8F35-628C8EBBDE6F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907851" y="4445145"/>
                <a:ext cx="16632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20D8AF1-222F-4489-97A3-9D522F724F4A}"/>
                  </a:ext>
                </a:extLst>
              </p14:cNvPr>
              <p14:cNvContentPartPr/>
              <p14:nvPr/>
            </p14:nvContentPartPr>
            <p14:xfrm>
              <a:off x="7088571" y="4426785"/>
              <a:ext cx="121320" cy="1929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20D8AF1-222F-4489-97A3-9D522F724F4A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7070571" y="4390785"/>
                <a:ext cx="15696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BFA88B3-320C-4CB3-88FF-C928E88B7D68}"/>
                  </a:ext>
                </a:extLst>
              </p14:cNvPr>
              <p14:cNvContentPartPr/>
              <p14:nvPr/>
            </p14:nvContentPartPr>
            <p14:xfrm>
              <a:off x="7342011" y="4454865"/>
              <a:ext cx="236520" cy="990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BFA88B3-320C-4CB3-88FF-C928E88B7D68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7324371" y="4419225"/>
                <a:ext cx="2721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7B0047F-ED2B-44E1-8447-7172A328A233}"/>
                  </a:ext>
                </a:extLst>
              </p14:cNvPr>
              <p14:cNvContentPartPr/>
              <p14:nvPr/>
            </p14:nvContentPartPr>
            <p14:xfrm>
              <a:off x="7414731" y="4381425"/>
              <a:ext cx="181440" cy="2458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7B0047F-ED2B-44E1-8447-7172A328A233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7396731" y="4345785"/>
                <a:ext cx="21708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E018D00-B772-49E4-8AA5-948C91927A3E}"/>
                  </a:ext>
                </a:extLst>
              </p14:cNvPr>
              <p14:cNvContentPartPr/>
              <p14:nvPr/>
            </p14:nvContentPartPr>
            <p14:xfrm>
              <a:off x="7695171" y="4282065"/>
              <a:ext cx="356760" cy="5079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E018D00-B772-49E4-8AA5-948C91927A3E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7677171" y="4246065"/>
                <a:ext cx="39240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D07B46F-C628-4279-B2C6-AAF52B793497}"/>
                  </a:ext>
                </a:extLst>
              </p14:cNvPr>
              <p14:cNvContentPartPr/>
              <p14:nvPr/>
            </p14:nvContentPartPr>
            <p14:xfrm>
              <a:off x="7559451" y="4137345"/>
              <a:ext cx="360" cy="3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D07B46F-C628-4279-B2C6-AAF52B79349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41451" y="41013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F20B373-7334-487B-96F2-1A2DA71A1406}"/>
                  </a:ext>
                </a:extLst>
              </p14:cNvPr>
              <p14:cNvContentPartPr/>
              <p14:nvPr/>
            </p14:nvContentPartPr>
            <p14:xfrm>
              <a:off x="7957611" y="4154985"/>
              <a:ext cx="444240" cy="6199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F20B373-7334-487B-96F2-1A2DA71A1406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939611" y="4119345"/>
                <a:ext cx="479880" cy="69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E067C6F-7816-46CD-A277-C728CD4A88AF}"/>
                  </a:ext>
                </a:extLst>
              </p14:cNvPr>
              <p14:cNvContentPartPr/>
              <p14:nvPr/>
            </p14:nvContentPartPr>
            <p14:xfrm>
              <a:off x="8355771" y="4082985"/>
              <a:ext cx="236160" cy="3981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E067C6F-7816-46CD-A277-C728CD4A88AF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338131" y="4046985"/>
                <a:ext cx="27180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B0A75C7-1B36-4D91-9EF5-E4BDDD142E1A}"/>
                  </a:ext>
                </a:extLst>
              </p14:cNvPr>
              <p14:cNvContentPartPr/>
              <p14:nvPr/>
            </p14:nvContentPartPr>
            <p14:xfrm>
              <a:off x="8564211" y="4009545"/>
              <a:ext cx="216720" cy="3679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B0A75C7-1B36-4D91-9EF5-E4BDDD142E1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546211" y="3973905"/>
                <a:ext cx="25236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3D0D00D-ADDD-4B4B-B44A-7FF13602138C}"/>
                  </a:ext>
                </a:extLst>
              </p14:cNvPr>
              <p14:cNvContentPartPr/>
              <p14:nvPr/>
            </p14:nvContentPartPr>
            <p14:xfrm>
              <a:off x="8989731" y="4226265"/>
              <a:ext cx="209160" cy="468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3D0D00D-ADDD-4B4B-B44A-7FF13602138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971731" y="4190625"/>
                <a:ext cx="24480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6A64601-71D7-45F7-9065-915162278D3E}"/>
                  </a:ext>
                </a:extLst>
              </p14:cNvPr>
              <p14:cNvContentPartPr/>
              <p14:nvPr/>
            </p14:nvContentPartPr>
            <p14:xfrm>
              <a:off x="9017091" y="4055625"/>
              <a:ext cx="163440" cy="3726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6A64601-71D7-45F7-9065-915162278D3E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999091" y="4019625"/>
                <a:ext cx="19908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EAC869B8-BB84-4EBD-8AB3-95BCCD3AE601}"/>
                  </a:ext>
                </a:extLst>
              </p14:cNvPr>
              <p14:cNvContentPartPr/>
              <p14:nvPr/>
            </p14:nvContentPartPr>
            <p14:xfrm>
              <a:off x="9261171" y="3946545"/>
              <a:ext cx="364680" cy="4161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EAC869B8-BB84-4EBD-8AB3-95BCCD3AE601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243531" y="3910545"/>
                <a:ext cx="40032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1A96DF1-E6C3-42EC-B652-AC3DFD2030E1}"/>
                  </a:ext>
                </a:extLst>
              </p14:cNvPr>
              <p14:cNvContentPartPr/>
              <p14:nvPr/>
            </p14:nvContentPartPr>
            <p14:xfrm>
              <a:off x="9451611" y="3720465"/>
              <a:ext cx="390240" cy="5990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1A96DF1-E6C3-42EC-B652-AC3DFD2030E1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433611" y="3684465"/>
                <a:ext cx="425880" cy="67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DA2F366-4AF8-407D-B075-AE2F33B3D6E1}"/>
              </a:ext>
            </a:extLst>
          </p:cNvPr>
          <p:cNvGrpSpPr/>
          <p:nvPr/>
        </p:nvGrpSpPr>
        <p:grpSpPr>
          <a:xfrm>
            <a:off x="9351891" y="850545"/>
            <a:ext cx="2520000" cy="3558600"/>
            <a:chOff x="9351891" y="850545"/>
            <a:chExt cx="2520000" cy="355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85ABA3A-FDE1-4A64-804E-D3ABBD91F2E8}"/>
                    </a:ext>
                  </a:extLst>
                </p14:cNvPr>
                <p14:cNvContentPartPr/>
                <p14:nvPr/>
              </p14:nvContentPartPr>
              <p14:xfrm>
                <a:off x="9351891" y="1074465"/>
                <a:ext cx="548280" cy="6638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85ABA3A-FDE1-4A64-804E-D3ABBD91F2E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334251" y="1056825"/>
                  <a:ext cx="583920" cy="6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582E374-8AE9-4147-B2FE-84358BC68F31}"/>
                    </a:ext>
                  </a:extLst>
                </p14:cNvPr>
                <p14:cNvContentPartPr/>
                <p14:nvPr/>
              </p14:nvContentPartPr>
              <p14:xfrm>
                <a:off x="9979731" y="1082745"/>
                <a:ext cx="752040" cy="416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582E374-8AE9-4147-B2FE-84358BC68F3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962091" y="1065105"/>
                  <a:ext cx="787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65FF122-9F84-40B8-AC30-2C16DCC5A2BF}"/>
                    </a:ext>
                  </a:extLst>
                </p14:cNvPr>
                <p14:cNvContentPartPr/>
                <p14:nvPr/>
              </p14:nvContentPartPr>
              <p14:xfrm>
                <a:off x="10757331" y="1048905"/>
                <a:ext cx="236520" cy="245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65FF122-9F84-40B8-AC30-2C16DCC5A2B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739691" y="1030905"/>
                  <a:ext cx="2721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7FD5D50-20A0-4468-B585-976662292B04}"/>
                    </a:ext>
                  </a:extLst>
                </p14:cNvPr>
                <p14:cNvContentPartPr/>
                <p14:nvPr/>
              </p14:nvContentPartPr>
              <p14:xfrm>
                <a:off x="11025891" y="850545"/>
                <a:ext cx="235080" cy="4586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7FD5D50-20A0-4468-B585-976662292B0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008251" y="832905"/>
                  <a:ext cx="27072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498FDAF-69E5-4806-B3D8-F3CDF3171CD9}"/>
                    </a:ext>
                  </a:extLst>
                </p14:cNvPr>
                <p14:cNvContentPartPr/>
                <p14:nvPr/>
              </p14:nvContentPartPr>
              <p14:xfrm>
                <a:off x="9514971" y="1201545"/>
                <a:ext cx="2056320" cy="8172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498FDAF-69E5-4806-B3D8-F3CDF3171CD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496971" y="1183905"/>
                  <a:ext cx="2091960" cy="85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9CB8200-23EC-453C-878C-726974EEFB9C}"/>
                    </a:ext>
                  </a:extLst>
                </p14:cNvPr>
                <p14:cNvContentPartPr/>
                <p14:nvPr/>
              </p14:nvContentPartPr>
              <p14:xfrm>
                <a:off x="9523611" y="1472985"/>
                <a:ext cx="1601640" cy="699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9CB8200-23EC-453C-878C-726974EEFB9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505971" y="1455345"/>
                  <a:ext cx="1637280" cy="73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869D7FD-E2CF-46C1-AFFC-5572B19D56A1}"/>
                    </a:ext>
                  </a:extLst>
                </p14:cNvPr>
                <p14:cNvContentPartPr/>
                <p14:nvPr/>
              </p14:nvContentPartPr>
              <p14:xfrm>
                <a:off x="9721251" y="2190465"/>
                <a:ext cx="297000" cy="7174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869D7FD-E2CF-46C1-AFFC-5572B19D56A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703611" y="2172825"/>
                  <a:ext cx="33264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C74A36C-DAF8-4C96-8478-96E35CAA5D2E}"/>
                    </a:ext>
                  </a:extLst>
                </p14:cNvPr>
                <p14:cNvContentPartPr/>
                <p14:nvPr/>
              </p14:nvContentPartPr>
              <p14:xfrm>
                <a:off x="10220931" y="2132865"/>
                <a:ext cx="246240" cy="212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C74A36C-DAF8-4C96-8478-96E35CAA5D2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203291" y="2115225"/>
                  <a:ext cx="2818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4CD6FDB-9015-414D-888B-AD1AB52E5EB2}"/>
                    </a:ext>
                  </a:extLst>
                </p14:cNvPr>
                <p14:cNvContentPartPr/>
                <p14:nvPr/>
              </p14:nvContentPartPr>
              <p14:xfrm>
                <a:off x="10293291" y="2304225"/>
                <a:ext cx="260640" cy="1404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4CD6FDB-9015-414D-888B-AD1AB52E5EB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275651" y="2286225"/>
                  <a:ext cx="2962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801E290-878A-4818-ACD2-822F55CD802F}"/>
                    </a:ext>
                  </a:extLst>
                </p14:cNvPr>
                <p14:cNvContentPartPr/>
                <p14:nvPr/>
              </p14:nvContentPartPr>
              <p14:xfrm>
                <a:off x="10755171" y="2023065"/>
                <a:ext cx="131760" cy="1047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801E290-878A-4818-ACD2-822F55CD802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737531" y="2005065"/>
                  <a:ext cx="167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254E9E6-0486-427E-9295-D212BAB86405}"/>
                    </a:ext>
                  </a:extLst>
                </p14:cNvPr>
                <p14:cNvContentPartPr/>
                <p14:nvPr/>
              </p14:nvContentPartPr>
              <p14:xfrm>
                <a:off x="11035971" y="1810305"/>
                <a:ext cx="91440" cy="2084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254E9E6-0486-427E-9295-D212BAB8640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017971" y="1792665"/>
                  <a:ext cx="1270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800CCB1-D4DC-4FCE-9EF8-936FF3ED3657}"/>
                    </a:ext>
                  </a:extLst>
                </p14:cNvPr>
                <p14:cNvContentPartPr/>
                <p14:nvPr/>
              </p14:nvContentPartPr>
              <p14:xfrm>
                <a:off x="11237571" y="2009745"/>
                <a:ext cx="31320" cy="1980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800CCB1-D4DC-4FCE-9EF8-936FF3ED365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219931" y="1991745"/>
                  <a:ext cx="66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5E157F9-6F36-47C8-B893-B0CFB6F11958}"/>
                    </a:ext>
                  </a:extLst>
                </p14:cNvPr>
                <p14:cNvContentPartPr/>
                <p14:nvPr/>
              </p14:nvContentPartPr>
              <p14:xfrm>
                <a:off x="11361411" y="1658745"/>
                <a:ext cx="177120" cy="1792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5E157F9-6F36-47C8-B893-B0CFB6F1195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343771" y="1640745"/>
                  <a:ext cx="2127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9F87AE0-C922-4DA1-884D-52B3140703E9}"/>
                    </a:ext>
                  </a:extLst>
                </p14:cNvPr>
                <p14:cNvContentPartPr/>
                <p14:nvPr/>
              </p14:nvContentPartPr>
              <p14:xfrm>
                <a:off x="11542851" y="1392345"/>
                <a:ext cx="329040" cy="2797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9F87AE0-C922-4DA1-884D-52B3140703E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525211" y="1374705"/>
                  <a:ext cx="3646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0420332-A7B1-438B-AE3E-3C4308FE4EBA}"/>
                    </a:ext>
                  </a:extLst>
                </p14:cNvPr>
                <p14:cNvContentPartPr/>
                <p14:nvPr/>
              </p14:nvContentPartPr>
              <p14:xfrm>
                <a:off x="9804771" y="3032865"/>
                <a:ext cx="190800" cy="3474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0420332-A7B1-438B-AE3E-3C4308FE4EB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786771" y="3014865"/>
                  <a:ext cx="22644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4775D2B-48F0-47E7-961A-5AB589E0B12A}"/>
                    </a:ext>
                  </a:extLst>
                </p14:cNvPr>
                <p14:cNvContentPartPr/>
                <p14:nvPr/>
              </p14:nvContentPartPr>
              <p14:xfrm>
                <a:off x="9936171" y="2996505"/>
                <a:ext cx="189000" cy="2214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4775D2B-48F0-47E7-961A-5AB589E0B12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918531" y="2978505"/>
                  <a:ext cx="2246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0A920F4-919D-40FE-9BF3-DE949D1B4692}"/>
                    </a:ext>
                  </a:extLst>
                </p14:cNvPr>
                <p14:cNvContentPartPr/>
                <p14:nvPr/>
              </p14:nvContentPartPr>
              <p14:xfrm>
                <a:off x="10366011" y="2772585"/>
                <a:ext cx="201600" cy="1515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0A920F4-919D-40FE-9BF3-DE949D1B469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348011" y="2754945"/>
                  <a:ext cx="2372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2C8F879-E86D-482F-A41D-A64FF1B434F6}"/>
                    </a:ext>
                  </a:extLst>
                </p14:cNvPr>
                <p14:cNvContentPartPr/>
                <p14:nvPr/>
              </p14:nvContentPartPr>
              <p14:xfrm>
                <a:off x="10402011" y="2856105"/>
                <a:ext cx="251280" cy="1857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2C8F879-E86D-482F-A41D-A64FF1B434F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384371" y="2838105"/>
                  <a:ext cx="286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FCAA853-EAFD-4402-A368-DFB46650F6C6}"/>
                    </a:ext>
                  </a:extLst>
                </p14:cNvPr>
                <p14:cNvContentPartPr/>
                <p14:nvPr/>
              </p14:nvContentPartPr>
              <p14:xfrm>
                <a:off x="10800531" y="2498265"/>
                <a:ext cx="312480" cy="3117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FCAA853-EAFD-4402-A368-DFB46650F6C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782531" y="2480265"/>
                  <a:ext cx="3481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6C930B7-BA16-48F3-914B-E6ECF478073B}"/>
                    </a:ext>
                  </a:extLst>
                </p14:cNvPr>
                <p14:cNvContentPartPr/>
                <p14:nvPr/>
              </p14:nvContentPartPr>
              <p14:xfrm>
                <a:off x="10121211" y="3502665"/>
                <a:ext cx="223200" cy="4867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6C930B7-BA16-48F3-914B-E6ECF478073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03571" y="3485025"/>
                  <a:ext cx="25884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FF53DEA-D79F-4FC0-B4CE-7E133E057F89}"/>
                    </a:ext>
                  </a:extLst>
                </p14:cNvPr>
                <p14:cNvContentPartPr/>
                <p14:nvPr/>
              </p14:nvContentPartPr>
              <p14:xfrm>
                <a:off x="10479771" y="3449025"/>
                <a:ext cx="203400" cy="3654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FF53DEA-D79F-4FC0-B4CE-7E133E057F8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461771" y="3431385"/>
                  <a:ext cx="2390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28F2F86-409C-4883-8A23-BFF2794D1472}"/>
                    </a:ext>
                  </a:extLst>
                </p14:cNvPr>
                <p14:cNvContentPartPr/>
                <p14:nvPr/>
              </p14:nvContentPartPr>
              <p14:xfrm>
                <a:off x="10682811" y="3258945"/>
                <a:ext cx="154800" cy="3844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28F2F86-409C-4883-8A23-BFF2794D147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664811" y="3240945"/>
                  <a:ext cx="19044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08A5554-1CC6-41B9-AD37-3F2128D1C9A9}"/>
                    </a:ext>
                  </a:extLst>
                </p14:cNvPr>
                <p14:cNvContentPartPr/>
                <p14:nvPr/>
              </p14:nvContentPartPr>
              <p14:xfrm>
                <a:off x="10863891" y="2869785"/>
                <a:ext cx="619560" cy="5806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08A5554-1CC6-41B9-AD37-3F2128D1C9A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845891" y="2851785"/>
                  <a:ext cx="65520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9F5213B-9245-4C09-B59C-7453637EC637}"/>
                    </a:ext>
                  </a:extLst>
                </p14:cNvPr>
                <p14:cNvContentPartPr/>
                <p14:nvPr/>
              </p14:nvContentPartPr>
              <p14:xfrm>
                <a:off x="10315971" y="3406905"/>
                <a:ext cx="1214280" cy="7848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9F5213B-9245-4C09-B59C-7453637EC63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297971" y="3389265"/>
                  <a:ext cx="1249920" cy="82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80321AF-4744-4728-B122-13D2538F383A}"/>
                    </a:ext>
                  </a:extLst>
                </p14:cNvPr>
                <p14:cNvContentPartPr/>
                <p14:nvPr/>
              </p14:nvContentPartPr>
              <p14:xfrm>
                <a:off x="10338651" y="3609585"/>
                <a:ext cx="1112760" cy="7995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80321AF-4744-4728-B122-13D2538F383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321011" y="3591585"/>
                  <a:ext cx="1148400" cy="83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8C5F094-D02A-499B-9995-370067C14D6D}"/>
              </a:ext>
            </a:extLst>
          </p:cNvPr>
          <p:cNvGrpSpPr/>
          <p:nvPr/>
        </p:nvGrpSpPr>
        <p:grpSpPr>
          <a:xfrm>
            <a:off x="8730891" y="4643865"/>
            <a:ext cx="1828440" cy="1536840"/>
            <a:chOff x="8730891" y="4643865"/>
            <a:chExt cx="1828440" cy="153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2C0A61C-0E12-40DD-8DBF-6BE412F661FE}"/>
                    </a:ext>
                  </a:extLst>
                </p14:cNvPr>
                <p14:cNvContentPartPr/>
                <p14:nvPr/>
              </p14:nvContentPartPr>
              <p14:xfrm>
                <a:off x="8730891" y="5169105"/>
                <a:ext cx="275760" cy="4388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2C0A61C-0E12-40DD-8DBF-6BE412F661F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712891" y="5151465"/>
                  <a:ext cx="31140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819D1C9-73B2-490F-BF57-4593D7D2F9D7}"/>
                    </a:ext>
                  </a:extLst>
                </p14:cNvPr>
                <p14:cNvContentPartPr/>
                <p14:nvPr/>
              </p14:nvContentPartPr>
              <p14:xfrm>
                <a:off x="9107451" y="5280345"/>
                <a:ext cx="150480" cy="792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819D1C9-73B2-490F-BF57-4593D7D2F9D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089451" y="5262705"/>
                  <a:ext cx="1861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0F2C88F-FB8B-482C-9CB2-64DE52ACE5F7}"/>
                    </a:ext>
                  </a:extLst>
                </p14:cNvPr>
                <p14:cNvContentPartPr/>
                <p14:nvPr/>
              </p14:nvContentPartPr>
              <p14:xfrm>
                <a:off x="9152811" y="5259465"/>
                <a:ext cx="118080" cy="1105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0F2C88F-FB8B-482C-9CB2-64DE52ACE5F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135171" y="5241825"/>
                  <a:ext cx="1537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C67D568-FF53-4FE1-8A92-AE93731DFF9F}"/>
                    </a:ext>
                  </a:extLst>
                </p14:cNvPr>
                <p14:cNvContentPartPr/>
                <p14:nvPr/>
              </p14:nvContentPartPr>
              <p14:xfrm>
                <a:off x="9297531" y="5051385"/>
                <a:ext cx="133920" cy="2001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C67D568-FF53-4FE1-8A92-AE93731DFF9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279891" y="5033745"/>
                  <a:ext cx="1695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D6C2B61-088C-40E3-86C3-F0D8349B0C20}"/>
                    </a:ext>
                  </a:extLst>
                </p14:cNvPr>
                <p14:cNvContentPartPr/>
                <p14:nvPr/>
              </p14:nvContentPartPr>
              <p14:xfrm>
                <a:off x="9478611" y="4925025"/>
                <a:ext cx="133200" cy="1357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D6C2B61-088C-40E3-86C3-F0D8349B0C2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460611" y="4907385"/>
                  <a:ext cx="1688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9EDD741-9F44-46FC-B617-44AAFE39CBA3}"/>
                    </a:ext>
                  </a:extLst>
                </p14:cNvPr>
                <p14:cNvContentPartPr/>
                <p14:nvPr/>
              </p14:nvContentPartPr>
              <p14:xfrm>
                <a:off x="9659691" y="4743585"/>
                <a:ext cx="236520" cy="2826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9EDD741-9F44-46FC-B617-44AAFE39CBA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641691" y="4725945"/>
                  <a:ext cx="2721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02D5D25-A0E9-47BA-ACC2-A3B64F1ADCC7}"/>
                    </a:ext>
                  </a:extLst>
                </p14:cNvPr>
                <p14:cNvContentPartPr/>
                <p14:nvPr/>
              </p14:nvContentPartPr>
              <p14:xfrm>
                <a:off x="9596331" y="4698225"/>
                <a:ext cx="360" cy="9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02D5D25-A0E9-47BA-ACC2-A3B64F1ADCC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578331" y="4680225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5638E66-60C8-4039-AA1F-AEE329A78590}"/>
                    </a:ext>
                  </a:extLst>
                </p14:cNvPr>
                <p14:cNvContentPartPr/>
                <p14:nvPr/>
              </p14:nvContentPartPr>
              <p14:xfrm>
                <a:off x="10048851" y="4667265"/>
                <a:ext cx="80280" cy="676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5638E66-60C8-4039-AA1F-AEE329A7859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031211" y="4649625"/>
                  <a:ext cx="1159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6298FAF-ED10-4986-B5EE-2C2F8964AF85}"/>
                    </a:ext>
                  </a:extLst>
                </p14:cNvPr>
                <p14:cNvContentPartPr/>
                <p14:nvPr/>
              </p14:nvContentPartPr>
              <p14:xfrm>
                <a:off x="10075851" y="4784985"/>
                <a:ext cx="141120" cy="766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6298FAF-ED10-4986-B5EE-2C2F8964AF8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058211" y="4767345"/>
                  <a:ext cx="1767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4E5453E-FF33-4F9D-BD40-227965F0D0DF}"/>
                    </a:ext>
                  </a:extLst>
                </p14:cNvPr>
                <p14:cNvContentPartPr/>
                <p14:nvPr/>
              </p14:nvContentPartPr>
              <p14:xfrm>
                <a:off x="10420731" y="4643865"/>
                <a:ext cx="138600" cy="2440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4E5453E-FF33-4F9D-BD40-227965F0D0D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402731" y="4626225"/>
                  <a:ext cx="1742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BE2C063-0F19-4F2E-A28A-5E3E9BE0D976}"/>
                    </a:ext>
                  </a:extLst>
                </p14:cNvPr>
                <p14:cNvContentPartPr/>
                <p14:nvPr/>
              </p14:nvContentPartPr>
              <p14:xfrm>
                <a:off x="8881731" y="5742585"/>
                <a:ext cx="289440" cy="4381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BE2C063-0F19-4F2E-A28A-5E3E9BE0D97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864091" y="5724945"/>
                  <a:ext cx="32508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1D40D20-0297-47FC-92FF-39A72A33A8BE}"/>
                    </a:ext>
                  </a:extLst>
                </p14:cNvPr>
                <p14:cNvContentPartPr/>
                <p14:nvPr/>
              </p14:nvContentPartPr>
              <p14:xfrm>
                <a:off x="9216171" y="5704425"/>
                <a:ext cx="172800" cy="1533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1D40D20-0297-47FC-92FF-39A72A33A8B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198171" y="5686425"/>
                  <a:ext cx="2084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76BB546-795B-4E1F-8744-B4958700A3F9}"/>
                    </a:ext>
                  </a:extLst>
                </p14:cNvPr>
                <p14:cNvContentPartPr/>
                <p14:nvPr/>
              </p14:nvContentPartPr>
              <p14:xfrm>
                <a:off x="9252531" y="5901345"/>
                <a:ext cx="167040" cy="1375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76BB546-795B-4E1F-8744-B4958700A3F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234531" y="5883345"/>
                  <a:ext cx="2026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4031E68-E3A5-493C-8DB1-7776397DC5AF}"/>
                    </a:ext>
                  </a:extLst>
                </p14:cNvPr>
                <p14:cNvContentPartPr/>
                <p14:nvPr/>
              </p14:nvContentPartPr>
              <p14:xfrm>
                <a:off x="9523611" y="5679585"/>
                <a:ext cx="118080" cy="1058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4031E68-E3A5-493C-8DB1-7776397DC5A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505971" y="5661585"/>
                  <a:ext cx="1537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9C895A9-D1FB-4816-A4B4-7C717D3DF565}"/>
                    </a:ext>
                  </a:extLst>
                </p14:cNvPr>
                <p14:cNvContentPartPr/>
                <p14:nvPr/>
              </p14:nvContentPartPr>
              <p14:xfrm>
                <a:off x="9632691" y="5377185"/>
                <a:ext cx="200880" cy="243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9C895A9-D1FB-4816-A4B4-7C717D3DF56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614691" y="5359545"/>
                  <a:ext cx="2365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32748C0-74A8-4AF5-B325-920FA1533CA4}"/>
                    </a:ext>
                  </a:extLst>
                </p14:cNvPr>
                <p14:cNvContentPartPr/>
                <p14:nvPr/>
              </p14:nvContentPartPr>
              <p14:xfrm>
                <a:off x="9886131" y="5267025"/>
                <a:ext cx="167760" cy="1562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32748C0-74A8-4AF5-B325-920FA1533CA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868131" y="5249025"/>
                  <a:ext cx="2034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07F2631-9A10-47CC-8C32-8954B78B07D8}"/>
                    </a:ext>
                  </a:extLst>
                </p14:cNvPr>
                <p14:cNvContentPartPr/>
                <p14:nvPr/>
              </p14:nvContentPartPr>
              <p14:xfrm>
                <a:off x="9876771" y="5223825"/>
                <a:ext cx="157680" cy="1951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07F2631-9A10-47CC-8C32-8954B78B07D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859131" y="5205825"/>
                  <a:ext cx="1933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4DDF7B1-D7C4-47AF-A249-70F90A5535B8}"/>
                    </a:ext>
                  </a:extLst>
                </p14:cNvPr>
                <p14:cNvContentPartPr/>
                <p14:nvPr/>
              </p14:nvContentPartPr>
              <p14:xfrm>
                <a:off x="10112211" y="5106105"/>
                <a:ext cx="217080" cy="3175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4DDF7B1-D7C4-47AF-A249-70F90A5535B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094571" y="5088105"/>
                  <a:ext cx="25272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620B081-5CBB-497E-BFF7-0BB15D0C31A7}"/>
                    </a:ext>
                  </a:extLst>
                </p14:cNvPr>
                <p14:cNvContentPartPr/>
                <p14:nvPr/>
              </p14:nvContentPartPr>
              <p14:xfrm>
                <a:off x="10075851" y="5006385"/>
                <a:ext cx="360" cy="3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620B081-5CBB-497E-BFF7-0BB15D0C31A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058211" y="49887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2F346A9F-B1D1-4E4C-A905-A17A29AF97DE}"/>
              </a:ext>
            </a:extLst>
          </p:cNvPr>
          <p:cNvGrpSpPr/>
          <p:nvPr/>
        </p:nvGrpSpPr>
        <p:grpSpPr>
          <a:xfrm>
            <a:off x="1087731" y="4653225"/>
            <a:ext cx="7558200" cy="2136960"/>
            <a:chOff x="1087731" y="4653225"/>
            <a:chExt cx="7558200" cy="213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87F01D5-12C3-4CC6-8349-D5B3D812CB7D}"/>
                    </a:ext>
                  </a:extLst>
                </p14:cNvPr>
                <p14:cNvContentPartPr/>
                <p14:nvPr/>
              </p14:nvContentPartPr>
              <p14:xfrm>
                <a:off x="4233411" y="5078745"/>
                <a:ext cx="2864520" cy="10573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87F01D5-12C3-4CC6-8349-D5B3D812CB7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215771" y="5060745"/>
                  <a:ext cx="2900160" cy="10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1293ABE-DD72-47FA-AA60-71072CA950AD}"/>
                    </a:ext>
                  </a:extLst>
                </p14:cNvPr>
                <p14:cNvContentPartPr/>
                <p14:nvPr/>
              </p14:nvContentPartPr>
              <p14:xfrm>
                <a:off x="4938651" y="5839425"/>
                <a:ext cx="234000" cy="3913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1293ABE-DD72-47FA-AA60-71072CA950A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921011" y="5821425"/>
                  <a:ext cx="26964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D24829F-0671-401D-AD44-02165FD098A2}"/>
                    </a:ext>
                  </a:extLst>
                </p14:cNvPr>
                <p14:cNvContentPartPr/>
                <p14:nvPr/>
              </p14:nvContentPartPr>
              <p14:xfrm>
                <a:off x="5368491" y="5859585"/>
                <a:ext cx="303480" cy="1065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D24829F-0671-401D-AD44-02165FD098A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350491" y="5841945"/>
                  <a:ext cx="3391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7C13869-432D-4A9B-99EA-823F5DBA3E18}"/>
                    </a:ext>
                  </a:extLst>
                </p14:cNvPr>
                <p14:cNvContentPartPr/>
                <p14:nvPr/>
              </p14:nvContentPartPr>
              <p14:xfrm>
                <a:off x="5440851" y="5757705"/>
                <a:ext cx="176040" cy="2185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7C13869-432D-4A9B-99EA-823F5DBA3E1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423211" y="5740065"/>
                  <a:ext cx="2116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97FC97C-FD84-4F7F-8B26-43AA33DCB8A6}"/>
                    </a:ext>
                  </a:extLst>
                </p14:cNvPr>
                <p14:cNvContentPartPr/>
                <p14:nvPr/>
              </p14:nvContentPartPr>
              <p14:xfrm>
                <a:off x="5685291" y="5757705"/>
                <a:ext cx="112320" cy="1285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97FC97C-FD84-4F7F-8B26-43AA33DCB8A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667291" y="5740065"/>
                  <a:ext cx="1479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EB19ABB-BF9F-4498-91CC-904BDC90CBEE}"/>
                    </a:ext>
                  </a:extLst>
                </p14:cNvPr>
                <p14:cNvContentPartPr/>
                <p14:nvPr/>
              </p14:nvContentPartPr>
              <p14:xfrm>
                <a:off x="5857371" y="5729265"/>
                <a:ext cx="299160" cy="1191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EB19ABB-BF9F-4498-91CC-904BDC90CBE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839371" y="5711625"/>
                  <a:ext cx="3348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0F33809-889D-4EB9-ACA3-D486B8718EEB}"/>
                    </a:ext>
                  </a:extLst>
                </p14:cNvPr>
                <p14:cNvContentPartPr/>
                <p14:nvPr/>
              </p14:nvContentPartPr>
              <p14:xfrm>
                <a:off x="5947731" y="5666985"/>
                <a:ext cx="187560" cy="1782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0F33809-889D-4EB9-ACA3-D486B8718EE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929731" y="5649345"/>
                  <a:ext cx="2232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F574E5A-7A52-497D-AC11-22952232C677}"/>
                    </a:ext>
                  </a:extLst>
                </p14:cNvPr>
                <p14:cNvContentPartPr/>
                <p14:nvPr/>
              </p14:nvContentPartPr>
              <p14:xfrm>
                <a:off x="6273891" y="5567625"/>
                <a:ext cx="245520" cy="3286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F574E5A-7A52-497D-AC11-22952232C67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255891" y="5549625"/>
                  <a:ext cx="28116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9CA9286-5C55-4711-B673-5A61E12CA2B5}"/>
                    </a:ext>
                  </a:extLst>
                </p14:cNvPr>
                <p14:cNvContentPartPr/>
                <p14:nvPr/>
              </p14:nvContentPartPr>
              <p14:xfrm>
                <a:off x="6137811" y="5485905"/>
                <a:ext cx="360" cy="93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9CA9286-5C55-4711-B673-5A61E12CA2B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120171" y="5468265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B17E7F8-12A3-4A17-96D8-1E0205A8D005}"/>
                    </a:ext>
                  </a:extLst>
                </p14:cNvPr>
                <p14:cNvContentPartPr/>
                <p14:nvPr/>
              </p14:nvContentPartPr>
              <p14:xfrm>
                <a:off x="6762771" y="5443425"/>
                <a:ext cx="245520" cy="1879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B17E7F8-12A3-4A17-96D8-1E0205A8D005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744771" y="5425785"/>
                  <a:ext cx="2811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3B4A85C-560A-4725-85E4-A1A7FCA46997}"/>
                    </a:ext>
                  </a:extLst>
                </p14:cNvPr>
                <p14:cNvContentPartPr/>
                <p14:nvPr/>
              </p14:nvContentPartPr>
              <p14:xfrm>
                <a:off x="6789771" y="5661945"/>
                <a:ext cx="243000" cy="1321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3B4A85C-560A-4725-85E4-A1A7FCA46997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771771" y="5643945"/>
                  <a:ext cx="2786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7D7E9FE-590D-4193-8EAC-E940A32D6C15}"/>
                    </a:ext>
                  </a:extLst>
                </p14:cNvPr>
                <p14:cNvContentPartPr/>
                <p14:nvPr/>
              </p14:nvContentPartPr>
              <p14:xfrm>
                <a:off x="7142931" y="5341185"/>
                <a:ext cx="215280" cy="2466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7D7E9FE-590D-4193-8EAC-E940A32D6C15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124931" y="5323185"/>
                  <a:ext cx="2509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87F042D-9B30-4504-BF26-D6FAADF47F78}"/>
                    </a:ext>
                  </a:extLst>
                </p14:cNvPr>
                <p14:cNvContentPartPr/>
                <p14:nvPr/>
              </p14:nvContentPartPr>
              <p14:xfrm>
                <a:off x="5416011" y="6327945"/>
                <a:ext cx="289080" cy="3477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87F042D-9B30-4504-BF26-D6FAADF47F7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398371" y="6309945"/>
                  <a:ext cx="3247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02DF520-9B88-420D-B69B-9805BEBB7EB5}"/>
                    </a:ext>
                  </a:extLst>
                </p14:cNvPr>
                <p14:cNvContentPartPr/>
                <p14:nvPr/>
              </p14:nvContentPartPr>
              <p14:xfrm>
                <a:off x="5839011" y="6386625"/>
                <a:ext cx="190080" cy="957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02DF520-9B88-420D-B69B-9805BEBB7EB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821371" y="6368985"/>
                  <a:ext cx="2257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268EDDC-310C-46BF-BC7E-07543D8D196E}"/>
                    </a:ext>
                  </a:extLst>
                </p14:cNvPr>
                <p14:cNvContentPartPr/>
                <p14:nvPr/>
              </p14:nvContentPartPr>
              <p14:xfrm>
                <a:off x="5889411" y="6568785"/>
                <a:ext cx="75600" cy="291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268EDDC-310C-46BF-BC7E-07543D8D196E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871771" y="6551145"/>
                  <a:ext cx="1112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D4F9C26-805B-44C1-8194-8798F6B4BA42}"/>
                    </a:ext>
                  </a:extLst>
                </p14:cNvPr>
                <p14:cNvContentPartPr/>
                <p14:nvPr/>
              </p14:nvContentPartPr>
              <p14:xfrm>
                <a:off x="6237531" y="6409665"/>
                <a:ext cx="16560" cy="3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D4F9C26-805B-44C1-8194-8798F6B4BA42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219531" y="6391665"/>
                  <a:ext cx="522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B9B2FDD-72B3-41F4-9C83-DF1CB7B8B3F2}"/>
                    </a:ext>
                  </a:extLst>
                </p14:cNvPr>
                <p14:cNvContentPartPr/>
                <p14:nvPr/>
              </p14:nvContentPartPr>
              <p14:xfrm>
                <a:off x="6237531" y="6348465"/>
                <a:ext cx="212400" cy="1155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B9B2FDD-72B3-41F4-9C83-DF1CB7B8B3F2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219531" y="6330465"/>
                  <a:ext cx="2480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3F54345-2096-493F-8134-BFA83D38E36C}"/>
                    </a:ext>
                  </a:extLst>
                </p14:cNvPr>
                <p14:cNvContentPartPr/>
                <p14:nvPr/>
              </p14:nvContentPartPr>
              <p14:xfrm>
                <a:off x="6496371" y="6211665"/>
                <a:ext cx="158760" cy="2332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3F54345-2096-493F-8134-BFA83D38E36C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478371" y="6193665"/>
                  <a:ext cx="1944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CC47BE2-5723-44B0-8B90-1F885320091C}"/>
                    </a:ext>
                  </a:extLst>
                </p14:cNvPr>
                <p14:cNvContentPartPr/>
                <p14:nvPr/>
              </p14:nvContentPartPr>
              <p14:xfrm>
                <a:off x="6735411" y="6264585"/>
                <a:ext cx="114480" cy="817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CC47BE2-5723-44B0-8B90-1F885320091C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717411" y="6246585"/>
                  <a:ext cx="1501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C74230D-0A2A-49BC-A3D6-CF5E0AC61648}"/>
                    </a:ext>
                  </a:extLst>
                </p14:cNvPr>
                <p14:cNvContentPartPr/>
                <p14:nvPr/>
              </p14:nvContentPartPr>
              <p14:xfrm>
                <a:off x="6934491" y="6074505"/>
                <a:ext cx="228240" cy="3708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C74230D-0A2A-49BC-A3D6-CF5E0AC61648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916491" y="6056865"/>
                  <a:ext cx="26388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71D20C9-CE9E-4972-9CFB-A2A8679E49E6}"/>
                    </a:ext>
                  </a:extLst>
                </p14:cNvPr>
                <p14:cNvContentPartPr/>
                <p14:nvPr/>
              </p14:nvContentPartPr>
              <p14:xfrm>
                <a:off x="6889491" y="6029145"/>
                <a:ext cx="360" cy="3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71D20C9-CE9E-4972-9CFB-A2A8679E49E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871491" y="60115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88B7B33-3AE8-43D3-8108-594F106888FD}"/>
                    </a:ext>
                  </a:extLst>
                </p14:cNvPr>
                <p14:cNvContentPartPr/>
                <p14:nvPr/>
              </p14:nvContentPartPr>
              <p14:xfrm>
                <a:off x="1910691" y="4653225"/>
                <a:ext cx="6735240" cy="12438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88B7B33-3AE8-43D3-8108-594F106888F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892691" y="4635585"/>
                  <a:ext cx="6770880" cy="12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7B1311C-4EBD-4A06-BE05-223770E8EB1A}"/>
                    </a:ext>
                  </a:extLst>
                </p14:cNvPr>
                <p14:cNvContentPartPr/>
                <p14:nvPr/>
              </p14:nvContentPartPr>
              <p14:xfrm>
                <a:off x="1087731" y="6201225"/>
                <a:ext cx="317160" cy="3229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7B1311C-4EBD-4A06-BE05-223770E8EB1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70091" y="6183585"/>
                  <a:ext cx="3528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0499436-2155-41E9-BDF4-882BB82C165C}"/>
                    </a:ext>
                  </a:extLst>
                </p14:cNvPr>
                <p14:cNvContentPartPr/>
                <p14:nvPr/>
              </p14:nvContentPartPr>
              <p14:xfrm>
                <a:off x="1620171" y="6037785"/>
                <a:ext cx="293760" cy="2361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0499436-2155-41E9-BDF4-882BB82C165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602171" y="6020145"/>
                  <a:ext cx="3294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3A13C54-C32D-4CFF-900B-0B3DF213594E}"/>
                    </a:ext>
                  </a:extLst>
                </p14:cNvPr>
                <p14:cNvContentPartPr/>
                <p14:nvPr/>
              </p14:nvContentPartPr>
              <p14:xfrm>
                <a:off x="1566171" y="6065505"/>
                <a:ext cx="373320" cy="2134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3A13C54-C32D-4CFF-900B-0B3DF213594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548171" y="6047505"/>
                  <a:ext cx="4089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34BD7EA-17B0-42E1-80C6-2D5721C25B97}"/>
                    </a:ext>
                  </a:extLst>
                </p14:cNvPr>
                <p14:cNvContentPartPr/>
                <p14:nvPr/>
              </p14:nvContentPartPr>
              <p14:xfrm>
                <a:off x="2045691" y="5996745"/>
                <a:ext cx="343800" cy="3466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34BD7EA-17B0-42E1-80C6-2D5721C25B9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028051" y="5978745"/>
                  <a:ext cx="3794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1A40C13-9D35-4F0D-A097-19CDBEEA61BD}"/>
                    </a:ext>
                  </a:extLst>
                </p14:cNvPr>
                <p14:cNvContentPartPr/>
                <p14:nvPr/>
              </p14:nvContentPartPr>
              <p14:xfrm>
                <a:off x="2435211" y="5778225"/>
                <a:ext cx="230760" cy="1792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1A40C13-9D35-4F0D-A097-19CDBEEA61B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417211" y="5760225"/>
                  <a:ext cx="2664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CF6D669-5157-4AD6-B1B7-B9201B60D831}"/>
                    </a:ext>
                  </a:extLst>
                </p14:cNvPr>
                <p14:cNvContentPartPr/>
                <p14:nvPr/>
              </p14:nvContentPartPr>
              <p14:xfrm>
                <a:off x="2570571" y="5895945"/>
                <a:ext cx="265320" cy="1429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CF6D669-5157-4AD6-B1B7-B9201B60D83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552931" y="5878305"/>
                  <a:ext cx="3009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A523243-1DD8-459E-A222-75C0B000EA49}"/>
                    </a:ext>
                  </a:extLst>
                </p14:cNvPr>
                <p14:cNvContentPartPr/>
                <p14:nvPr/>
              </p14:nvContentPartPr>
              <p14:xfrm>
                <a:off x="2986731" y="5722785"/>
                <a:ext cx="121320" cy="1965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A523243-1DD8-459E-A222-75C0B000EA4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969091" y="5705145"/>
                  <a:ext cx="1569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64CD48C-567F-4E26-996F-76F9602B3D6D}"/>
                    </a:ext>
                  </a:extLst>
                </p14:cNvPr>
                <p14:cNvContentPartPr/>
                <p14:nvPr/>
              </p14:nvContentPartPr>
              <p14:xfrm>
                <a:off x="2127411" y="6545025"/>
                <a:ext cx="123480" cy="2451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64CD48C-567F-4E26-996F-76F9602B3D6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109771" y="6527385"/>
                  <a:ext cx="1591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A8EA3DE-0F47-4BE4-A36D-74C5C78F3E70}"/>
                    </a:ext>
                  </a:extLst>
                </p14:cNvPr>
                <p14:cNvContentPartPr/>
                <p14:nvPr/>
              </p14:nvContentPartPr>
              <p14:xfrm>
                <a:off x="2371491" y="6459345"/>
                <a:ext cx="234360" cy="1677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A8EA3DE-0F47-4BE4-A36D-74C5C78F3E70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353851" y="6441705"/>
                  <a:ext cx="2700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31A252D-053E-4103-81C2-C62356B31F30}"/>
                    </a:ext>
                  </a:extLst>
                </p14:cNvPr>
                <p14:cNvContentPartPr/>
                <p14:nvPr/>
              </p14:nvContentPartPr>
              <p14:xfrm>
                <a:off x="2425851" y="6663465"/>
                <a:ext cx="156240" cy="637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31A252D-053E-4103-81C2-C62356B31F3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408211" y="6645465"/>
                  <a:ext cx="1918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890E2CC-602D-4ED6-A053-2007C473A38E}"/>
                    </a:ext>
                  </a:extLst>
                </p14:cNvPr>
                <p14:cNvContentPartPr/>
                <p14:nvPr/>
              </p14:nvContentPartPr>
              <p14:xfrm>
                <a:off x="2788011" y="6467625"/>
                <a:ext cx="71280" cy="421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890E2CC-602D-4ED6-A053-2007C473A38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770011" y="6449625"/>
                  <a:ext cx="1069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67E60F5-393B-4242-8A8B-2F1DCEAFFDCF}"/>
                    </a:ext>
                  </a:extLst>
                </p14:cNvPr>
                <p14:cNvContentPartPr/>
                <p14:nvPr/>
              </p14:nvContentPartPr>
              <p14:xfrm>
                <a:off x="2951091" y="6146865"/>
                <a:ext cx="363240" cy="3362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67E60F5-393B-4242-8A8B-2F1DCEAFFDC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933451" y="6129225"/>
                  <a:ext cx="398880" cy="37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D4ECA20E-CA42-4774-8868-F9200566142E}"/>
                  </a:ext>
                </a:extLst>
              </p14:cNvPr>
              <p14:cNvContentPartPr/>
              <p14:nvPr/>
            </p14:nvContentPartPr>
            <p14:xfrm>
              <a:off x="9695691" y="5092065"/>
              <a:ext cx="989280" cy="84708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D4ECA20E-CA42-4774-8868-F9200566142E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678051" y="5056425"/>
                <a:ext cx="1024920" cy="91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1346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2277EEA-EBDD-4A48-8FFF-260918D0B457}"/>
                  </a:ext>
                </a:extLst>
              </p14:cNvPr>
              <p14:cNvContentPartPr/>
              <p14:nvPr/>
            </p14:nvContentPartPr>
            <p14:xfrm>
              <a:off x="4716531" y="226305"/>
              <a:ext cx="1086840" cy="6464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2277EEA-EBDD-4A48-8FFF-260918D0B4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8531" y="208305"/>
                <a:ext cx="1122480" cy="65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B1ADFAD-ACAB-467D-9ADB-BB28D67BB38A}"/>
                  </a:ext>
                </a:extLst>
              </p14:cNvPr>
              <p14:cNvContentPartPr/>
              <p14:nvPr/>
            </p14:nvContentPartPr>
            <p14:xfrm>
              <a:off x="4575051" y="148905"/>
              <a:ext cx="509040" cy="469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B1ADFAD-ACAB-467D-9ADB-BB28D67BB3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57411" y="130905"/>
                <a:ext cx="54468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9E884A4-6D53-4BBA-9BA8-AC192321269C}"/>
                  </a:ext>
                </a:extLst>
              </p14:cNvPr>
              <p14:cNvContentPartPr/>
              <p14:nvPr/>
            </p14:nvContentPartPr>
            <p14:xfrm>
              <a:off x="5345451" y="6173145"/>
              <a:ext cx="941040" cy="585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9E884A4-6D53-4BBA-9BA8-AC19232126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27451" y="6155505"/>
                <a:ext cx="97668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FE9EE90-5B4E-482F-8E9D-AC39BEF60BBF}"/>
                  </a:ext>
                </a:extLst>
              </p14:cNvPr>
              <p14:cNvContentPartPr/>
              <p14:nvPr/>
            </p14:nvContentPartPr>
            <p14:xfrm>
              <a:off x="10999251" y="4335345"/>
              <a:ext cx="420840" cy="843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FE9EE90-5B4E-482F-8E9D-AC39BEF60BB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981611" y="4317345"/>
                <a:ext cx="456480" cy="87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A1849B5E-1E10-45B9-A6B6-50E31C3D5B95}"/>
              </a:ext>
            </a:extLst>
          </p:cNvPr>
          <p:cNvGrpSpPr/>
          <p:nvPr/>
        </p:nvGrpSpPr>
        <p:grpSpPr>
          <a:xfrm>
            <a:off x="5232411" y="93825"/>
            <a:ext cx="705240" cy="658440"/>
            <a:chOff x="5232411" y="93825"/>
            <a:chExt cx="705240" cy="65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17240CB-89A4-45AB-AB4E-0001926365C5}"/>
                    </a:ext>
                  </a:extLst>
                </p14:cNvPr>
                <p14:cNvContentPartPr/>
                <p14:nvPr/>
              </p14:nvContentPartPr>
              <p14:xfrm>
                <a:off x="5368131" y="230985"/>
                <a:ext cx="290880" cy="521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17240CB-89A4-45AB-AB4E-0001926365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50491" y="213345"/>
                  <a:ext cx="32652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7BEC431-F6D9-4602-BC72-077589E86272}"/>
                    </a:ext>
                  </a:extLst>
                </p14:cNvPr>
                <p14:cNvContentPartPr/>
                <p14:nvPr/>
              </p14:nvContentPartPr>
              <p14:xfrm>
                <a:off x="5232411" y="108585"/>
                <a:ext cx="360" cy="3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7BEC431-F6D9-4602-BC72-077589E8627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14771" y="9058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2948C74-3B48-4EAC-8F82-9610FEB06538}"/>
                    </a:ext>
                  </a:extLst>
                </p14:cNvPr>
                <p14:cNvContentPartPr/>
                <p14:nvPr/>
              </p14:nvContentPartPr>
              <p14:xfrm>
                <a:off x="5558571" y="93825"/>
                <a:ext cx="379080" cy="276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2948C74-3B48-4EAC-8F82-9610FEB0653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40931" y="76185"/>
                  <a:ext cx="414720" cy="31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11FC18-650E-4DA2-A041-53FDE541A9F3}"/>
              </a:ext>
            </a:extLst>
          </p:cNvPr>
          <p:cNvGrpSpPr/>
          <p:nvPr/>
        </p:nvGrpSpPr>
        <p:grpSpPr>
          <a:xfrm>
            <a:off x="6201171" y="6215625"/>
            <a:ext cx="944280" cy="520200"/>
            <a:chOff x="6201171" y="6215625"/>
            <a:chExt cx="944280" cy="52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4DED960-710B-41CF-B558-1105D868F7C2}"/>
                    </a:ext>
                  </a:extLst>
                </p14:cNvPr>
                <p14:cNvContentPartPr/>
                <p14:nvPr/>
              </p14:nvContentPartPr>
              <p14:xfrm>
                <a:off x="6201171" y="6667425"/>
                <a:ext cx="176760" cy="68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4DED960-710B-41CF-B558-1105D868F7C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83531" y="6649785"/>
                  <a:ext cx="2124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8CC5336-3A9C-4317-895F-DDE5DC47D38E}"/>
                    </a:ext>
                  </a:extLst>
                </p14:cNvPr>
                <p14:cNvContentPartPr/>
                <p14:nvPr/>
              </p14:nvContentPartPr>
              <p14:xfrm>
                <a:off x="6572331" y="6359985"/>
                <a:ext cx="255960" cy="351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8CC5336-3A9C-4317-895F-DDE5DC47D38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54691" y="6342345"/>
                  <a:ext cx="29160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EDADB56-FF7F-4B17-ACBC-8B045C6B7E61}"/>
                    </a:ext>
                  </a:extLst>
                </p14:cNvPr>
                <p14:cNvContentPartPr/>
                <p14:nvPr/>
              </p14:nvContentPartPr>
              <p14:xfrm>
                <a:off x="6490971" y="6215625"/>
                <a:ext cx="360" cy="3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EDADB56-FF7F-4B17-ACBC-8B045C6B7E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73331" y="619798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606FEDC-81D5-49D4-AAB3-AC5EF29F1F04}"/>
                    </a:ext>
                  </a:extLst>
                </p14:cNvPr>
                <p14:cNvContentPartPr/>
                <p14:nvPr/>
              </p14:nvContentPartPr>
              <p14:xfrm>
                <a:off x="6859611" y="6282585"/>
                <a:ext cx="285840" cy="251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606FEDC-81D5-49D4-AAB3-AC5EF29F1F0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41971" y="6264945"/>
                  <a:ext cx="321480" cy="28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B89C8CF-AAB6-43BA-9A32-6F5D922DE61F}"/>
              </a:ext>
            </a:extLst>
          </p:cNvPr>
          <p:cNvGrpSpPr/>
          <p:nvPr/>
        </p:nvGrpSpPr>
        <p:grpSpPr>
          <a:xfrm>
            <a:off x="111771" y="3656745"/>
            <a:ext cx="11729880" cy="1938600"/>
            <a:chOff x="111771" y="3656745"/>
            <a:chExt cx="11729880" cy="193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20D32E6-E854-4B2A-933B-00B140AF4C81}"/>
                    </a:ext>
                  </a:extLst>
                </p14:cNvPr>
                <p14:cNvContentPartPr/>
                <p14:nvPr/>
              </p14:nvContentPartPr>
              <p14:xfrm>
                <a:off x="171531" y="3656745"/>
                <a:ext cx="11670120" cy="1006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20D32E6-E854-4B2A-933B-00B140AF4C8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3891" y="3638745"/>
                  <a:ext cx="11705760" cy="10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B187E99-5747-4A7A-A940-F3BD178E252A}"/>
                    </a:ext>
                  </a:extLst>
                </p14:cNvPr>
                <p14:cNvContentPartPr/>
                <p14:nvPr/>
              </p14:nvContentPartPr>
              <p14:xfrm>
                <a:off x="111771" y="3928905"/>
                <a:ext cx="554760" cy="957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B187E99-5747-4A7A-A940-F3BD178E252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4131" y="3910905"/>
                  <a:ext cx="590400" cy="9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5BDC035-197D-40F1-995E-8FB1C678F035}"/>
                    </a:ext>
                  </a:extLst>
                </p14:cNvPr>
                <p14:cNvContentPartPr/>
                <p14:nvPr/>
              </p14:nvContentPartPr>
              <p14:xfrm>
                <a:off x="126531" y="5362065"/>
                <a:ext cx="228960" cy="115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5BDC035-197D-40F1-995E-8FB1C678F03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8531" y="5344425"/>
                  <a:ext cx="2646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E62908A-2BA0-435C-9397-9E8CD0C1AAEE}"/>
                    </a:ext>
                  </a:extLst>
                </p14:cNvPr>
                <p14:cNvContentPartPr/>
                <p14:nvPr/>
              </p14:nvContentPartPr>
              <p14:xfrm>
                <a:off x="721971" y="4945905"/>
                <a:ext cx="399600" cy="649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E62908A-2BA0-435C-9397-9E8CD0C1AAE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4331" y="4928265"/>
                  <a:ext cx="435240" cy="68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906F5F2-722A-4683-8605-B7A3F224521C}"/>
                  </a:ext>
                </a:extLst>
              </p14:cNvPr>
              <p14:cNvContentPartPr/>
              <p14:nvPr/>
            </p14:nvContentPartPr>
            <p14:xfrm>
              <a:off x="6382251" y="4164345"/>
              <a:ext cx="96480" cy="355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906F5F2-722A-4683-8605-B7A3F224521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64251" y="4146345"/>
                <a:ext cx="13212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46AA09D-9308-46BE-A4CD-765CB0709097}"/>
                  </a:ext>
                </a:extLst>
              </p14:cNvPr>
              <p14:cNvContentPartPr/>
              <p14:nvPr/>
            </p14:nvContentPartPr>
            <p14:xfrm>
              <a:off x="6490971" y="4707225"/>
              <a:ext cx="81000" cy="1904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46AA09D-9308-46BE-A4CD-765CB070909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73331" y="4689585"/>
                <a:ext cx="116640" cy="22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A45FB935-9BA6-4506-9C9C-7D05E8489210}"/>
              </a:ext>
            </a:extLst>
          </p:cNvPr>
          <p:cNvGrpSpPr/>
          <p:nvPr/>
        </p:nvGrpSpPr>
        <p:grpSpPr>
          <a:xfrm>
            <a:off x="7541091" y="4091625"/>
            <a:ext cx="525600" cy="986040"/>
            <a:chOff x="7541091" y="4091625"/>
            <a:chExt cx="525600" cy="98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73E43D6-3C39-482F-8A95-26BDB3C000BB}"/>
                    </a:ext>
                  </a:extLst>
                </p14:cNvPr>
                <p14:cNvContentPartPr/>
                <p14:nvPr/>
              </p14:nvContentPartPr>
              <p14:xfrm>
                <a:off x="7631811" y="4091625"/>
                <a:ext cx="172440" cy="410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73E43D6-3C39-482F-8A95-26BDB3C000B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14171" y="4073985"/>
                  <a:ext cx="20808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5EDE115-5EFB-4749-97D3-1168A8C933C9}"/>
                    </a:ext>
                  </a:extLst>
                </p14:cNvPr>
                <p14:cNvContentPartPr/>
                <p14:nvPr/>
              </p14:nvContentPartPr>
              <p14:xfrm>
                <a:off x="7541091" y="4696425"/>
                <a:ext cx="525600" cy="381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5EDE115-5EFB-4749-97D3-1168A8C933C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23451" y="4678425"/>
                  <a:ext cx="561240" cy="41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78146C0-A4FD-4A71-96BA-C021C3A7921E}"/>
              </a:ext>
            </a:extLst>
          </p:cNvPr>
          <p:cNvGrpSpPr/>
          <p:nvPr/>
        </p:nvGrpSpPr>
        <p:grpSpPr>
          <a:xfrm>
            <a:off x="8899371" y="4028265"/>
            <a:ext cx="356040" cy="976320"/>
            <a:chOff x="8899371" y="4028265"/>
            <a:chExt cx="356040" cy="97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32099A4-BF6A-460D-8684-A18E245F7D96}"/>
                    </a:ext>
                  </a:extLst>
                </p14:cNvPr>
                <p14:cNvContentPartPr/>
                <p14:nvPr/>
              </p14:nvContentPartPr>
              <p14:xfrm>
                <a:off x="8899371" y="4028265"/>
                <a:ext cx="235080" cy="389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32099A4-BF6A-460D-8684-A18E245F7D9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81371" y="4010625"/>
                  <a:ext cx="27072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0966FDA-0D98-48D5-85C5-5D63DFE8D700}"/>
                    </a:ext>
                  </a:extLst>
                </p14:cNvPr>
                <p14:cNvContentPartPr/>
                <p14:nvPr/>
              </p14:nvContentPartPr>
              <p14:xfrm>
                <a:off x="8908011" y="4554585"/>
                <a:ext cx="347400" cy="450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0966FDA-0D98-48D5-85C5-5D63DFE8D70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890371" y="4536945"/>
                  <a:ext cx="383040" cy="48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F65B1D9-DE9A-4F3E-94DC-083203C9C072}"/>
              </a:ext>
            </a:extLst>
          </p:cNvPr>
          <p:cNvGrpSpPr/>
          <p:nvPr/>
        </p:nvGrpSpPr>
        <p:grpSpPr>
          <a:xfrm>
            <a:off x="10253331" y="4100985"/>
            <a:ext cx="285840" cy="844560"/>
            <a:chOff x="10253331" y="4100985"/>
            <a:chExt cx="285840" cy="84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8737FEF-09B2-47E9-B653-8EA731E81EBC}"/>
                    </a:ext>
                  </a:extLst>
                </p14:cNvPr>
                <p14:cNvContentPartPr/>
                <p14:nvPr/>
              </p14:nvContentPartPr>
              <p14:xfrm>
                <a:off x="10275291" y="4100985"/>
                <a:ext cx="97920" cy="351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8737FEF-09B2-47E9-B653-8EA731E81EB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257291" y="4082985"/>
                  <a:ext cx="13356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09FB203-9AF2-4DC7-A2FE-AC29B1AB591A}"/>
                    </a:ext>
                  </a:extLst>
                </p14:cNvPr>
                <p14:cNvContentPartPr/>
                <p14:nvPr/>
              </p14:nvContentPartPr>
              <p14:xfrm>
                <a:off x="10253331" y="4561425"/>
                <a:ext cx="285840" cy="384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09FB203-9AF2-4DC7-A2FE-AC29B1AB591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235691" y="4543425"/>
                  <a:ext cx="321480" cy="41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BFFE824-8242-4701-88D9-C785BCBC7245}"/>
              </a:ext>
            </a:extLst>
          </p:cNvPr>
          <p:cNvGrpSpPr/>
          <p:nvPr/>
        </p:nvGrpSpPr>
        <p:grpSpPr>
          <a:xfrm>
            <a:off x="5223771" y="3521385"/>
            <a:ext cx="453600" cy="208800"/>
            <a:chOff x="5223771" y="3521385"/>
            <a:chExt cx="453600" cy="20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8A1D544-CF64-4168-9E5E-54BE5EFC8A0E}"/>
                    </a:ext>
                  </a:extLst>
                </p14:cNvPr>
                <p14:cNvContentPartPr/>
                <p14:nvPr/>
              </p14:nvContentPartPr>
              <p14:xfrm>
                <a:off x="5223771" y="3661785"/>
                <a:ext cx="268200" cy="68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8A1D544-CF64-4168-9E5E-54BE5EFC8A0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05771" y="3643785"/>
                  <a:ext cx="303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FA94F64-DCD5-4E5A-A922-C058B2A4607C}"/>
                    </a:ext>
                  </a:extLst>
                </p14:cNvPr>
                <p14:cNvContentPartPr/>
                <p14:nvPr/>
              </p14:nvContentPartPr>
              <p14:xfrm>
                <a:off x="5603931" y="3521385"/>
                <a:ext cx="73440" cy="117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FA94F64-DCD5-4E5A-A922-C058B2A4607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85931" y="3503385"/>
                  <a:ext cx="109080" cy="15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6BA6B40-3ACD-4EA3-B794-74C8D2084239}"/>
                  </a:ext>
                </a:extLst>
              </p14:cNvPr>
              <p14:cNvContentPartPr/>
              <p14:nvPr/>
            </p14:nvContentPartPr>
            <p14:xfrm>
              <a:off x="4915611" y="2700225"/>
              <a:ext cx="249840" cy="428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6BA6B40-3ACD-4EA3-B794-74C8D208423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897971" y="2682225"/>
                <a:ext cx="2854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0649E21-D7F8-408D-9C90-E6E46AF41C0E}"/>
                  </a:ext>
                </a:extLst>
              </p14:cNvPr>
              <p14:cNvContentPartPr/>
              <p14:nvPr/>
            </p14:nvContentPartPr>
            <p14:xfrm>
              <a:off x="5431491" y="2642625"/>
              <a:ext cx="249840" cy="3762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0649E21-D7F8-408D-9C90-E6E46AF41C0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413851" y="2624625"/>
                <a:ext cx="285480" cy="41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81FBDC4F-0A32-4C20-802D-2607264D5975}"/>
              </a:ext>
            </a:extLst>
          </p:cNvPr>
          <p:cNvGrpSpPr/>
          <p:nvPr/>
        </p:nvGrpSpPr>
        <p:grpSpPr>
          <a:xfrm>
            <a:off x="4815891" y="1833705"/>
            <a:ext cx="713520" cy="309960"/>
            <a:chOff x="4815891" y="1833705"/>
            <a:chExt cx="713520" cy="30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B612070-B076-4A55-8592-867C572F0CBF}"/>
                    </a:ext>
                  </a:extLst>
                </p14:cNvPr>
                <p14:cNvContentPartPr/>
                <p14:nvPr/>
              </p14:nvContentPartPr>
              <p14:xfrm>
                <a:off x="4815891" y="1833705"/>
                <a:ext cx="233640" cy="40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B612070-B076-4A55-8592-867C572F0CB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98251" y="1816065"/>
                  <a:ext cx="2692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F10218-758A-45F1-B1B7-1ADB69E09278}"/>
                    </a:ext>
                  </a:extLst>
                </p14:cNvPr>
                <p14:cNvContentPartPr/>
                <p14:nvPr/>
              </p14:nvContentPartPr>
              <p14:xfrm>
                <a:off x="5205411" y="1835505"/>
                <a:ext cx="324000" cy="308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F10218-758A-45F1-B1B7-1ADB69E0927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87771" y="1817505"/>
                  <a:ext cx="359640" cy="34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748DBBD-9BC4-4A3A-B995-30322FED40F0}"/>
              </a:ext>
            </a:extLst>
          </p:cNvPr>
          <p:cNvGrpSpPr/>
          <p:nvPr/>
        </p:nvGrpSpPr>
        <p:grpSpPr>
          <a:xfrm>
            <a:off x="4797891" y="913905"/>
            <a:ext cx="541440" cy="276480"/>
            <a:chOff x="4797891" y="913905"/>
            <a:chExt cx="541440" cy="27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C544689-4E33-404C-A377-F0C3B471A87D}"/>
                    </a:ext>
                  </a:extLst>
                </p14:cNvPr>
                <p14:cNvContentPartPr/>
                <p14:nvPr/>
              </p14:nvContentPartPr>
              <p14:xfrm>
                <a:off x="4797891" y="1028385"/>
                <a:ext cx="196560" cy="39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C544689-4E33-404C-A377-F0C3B471A87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80251" y="1010745"/>
                  <a:ext cx="2322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1EC5BDA-50EF-4F67-AA48-3F6EECDE3DBE}"/>
                    </a:ext>
                  </a:extLst>
                </p14:cNvPr>
                <p14:cNvContentPartPr/>
                <p14:nvPr/>
              </p14:nvContentPartPr>
              <p14:xfrm>
                <a:off x="5069691" y="913905"/>
                <a:ext cx="269640" cy="276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1EC5BDA-50EF-4F67-AA48-3F6EECDE3DB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51691" y="896265"/>
                  <a:ext cx="305280" cy="31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EA7AA97-1FA3-4B9F-B630-9E38DE8D0A2E}"/>
              </a:ext>
            </a:extLst>
          </p:cNvPr>
          <p:cNvGrpSpPr/>
          <p:nvPr/>
        </p:nvGrpSpPr>
        <p:grpSpPr>
          <a:xfrm>
            <a:off x="4671171" y="4698585"/>
            <a:ext cx="970920" cy="262440"/>
            <a:chOff x="4671171" y="4698585"/>
            <a:chExt cx="970920" cy="26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88BAC67-B830-4CF8-BC65-378583DCF942}"/>
                    </a:ext>
                  </a:extLst>
                </p14:cNvPr>
                <p14:cNvContentPartPr/>
                <p14:nvPr/>
              </p14:nvContentPartPr>
              <p14:xfrm>
                <a:off x="5341131" y="4751505"/>
                <a:ext cx="300960" cy="64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88BAC67-B830-4CF8-BC65-378583DCF94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23491" y="4733865"/>
                  <a:ext cx="3366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49BABF3-4B67-4E3D-9FF9-33A76ED7276D}"/>
                    </a:ext>
                  </a:extLst>
                </p14:cNvPr>
                <p14:cNvContentPartPr/>
                <p14:nvPr/>
              </p14:nvContentPartPr>
              <p14:xfrm>
                <a:off x="4671171" y="4930065"/>
                <a:ext cx="240480" cy="30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49BABF3-4B67-4E3D-9FF9-33A76ED7276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653531" y="4912425"/>
                  <a:ext cx="2761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EBCFF7C-28CB-49B6-84A1-5083DB2D9756}"/>
                    </a:ext>
                  </a:extLst>
                </p14:cNvPr>
                <p14:cNvContentPartPr/>
                <p14:nvPr/>
              </p14:nvContentPartPr>
              <p14:xfrm>
                <a:off x="4969971" y="4698585"/>
                <a:ext cx="118080" cy="225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EBCFF7C-28CB-49B6-84A1-5083DB2D975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52331" y="4680585"/>
                  <a:ext cx="153720" cy="26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CE75496-C1D6-4DF9-89AD-68B858734EB3}"/>
              </a:ext>
            </a:extLst>
          </p:cNvPr>
          <p:cNvGrpSpPr/>
          <p:nvPr/>
        </p:nvGrpSpPr>
        <p:grpSpPr>
          <a:xfrm>
            <a:off x="4653171" y="5242545"/>
            <a:ext cx="1132560" cy="914040"/>
            <a:chOff x="4653171" y="5242545"/>
            <a:chExt cx="1132560" cy="91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1D052DE-273B-4923-BCA2-27D9A65459ED}"/>
                    </a:ext>
                  </a:extLst>
                </p14:cNvPr>
                <p14:cNvContentPartPr/>
                <p14:nvPr/>
              </p14:nvContentPartPr>
              <p14:xfrm>
                <a:off x="5413491" y="5242545"/>
                <a:ext cx="243720" cy="108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1D052DE-273B-4923-BCA2-27D9A65459E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95851" y="5224905"/>
                  <a:ext cx="2793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B5DC772-C98D-4276-8E8D-B452699D503F}"/>
                    </a:ext>
                  </a:extLst>
                </p14:cNvPr>
                <p14:cNvContentPartPr/>
                <p14:nvPr/>
              </p14:nvContentPartPr>
              <p14:xfrm>
                <a:off x="4653171" y="5431185"/>
                <a:ext cx="196560" cy="64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B5DC772-C98D-4276-8E8D-B452699D503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35531" y="5413545"/>
                  <a:ext cx="2322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E38F54D-1215-47D8-AC40-75725B96D1AA}"/>
                    </a:ext>
                  </a:extLst>
                </p14:cNvPr>
                <p14:cNvContentPartPr/>
                <p14:nvPr/>
              </p14:nvContentPartPr>
              <p14:xfrm>
                <a:off x="4888611" y="5277105"/>
                <a:ext cx="199080" cy="96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E38F54D-1215-47D8-AC40-75725B96D1A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70611" y="5259465"/>
                  <a:ext cx="2347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29ECE7F-650D-4553-89E1-634768F2D929}"/>
                    </a:ext>
                  </a:extLst>
                </p14:cNvPr>
                <p14:cNvContentPartPr/>
                <p14:nvPr/>
              </p14:nvContentPartPr>
              <p14:xfrm>
                <a:off x="5531211" y="5677785"/>
                <a:ext cx="126000" cy="16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29ECE7F-650D-4553-89E1-634768F2D92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13571" y="5659785"/>
                  <a:ext cx="161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89E7FBD-24EB-4D17-86FE-BB1ADBB577D3}"/>
                    </a:ext>
                  </a:extLst>
                </p14:cNvPr>
                <p14:cNvContentPartPr/>
                <p14:nvPr/>
              </p14:nvContentPartPr>
              <p14:xfrm>
                <a:off x="4797891" y="5784345"/>
                <a:ext cx="180360" cy="9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89E7FBD-24EB-4D17-86FE-BB1ADBB577D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80251" y="5766705"/>
                  <a:ext cx="2160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C47358E-E5BF-45BA-A4BB-9A6B749758E9}"/>
                    </a:ext>
                  </a:extLst>
                </p14:cNvPr>
                <p14:cNvContentPartPr/>
                <p14:nvPr/>
              </p14:nvContentPartPr>
              <p14:xfrm>
                <a:off x="5051331" y="5594265"/>
                <a:ext cx="181800" cy="174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C47358E-E5BF-45BA-A4BB-9A6B749758E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033691" y="5576625"/>
                  <a:ext cx="2174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960D936-5C2E-4D5B-B6E9-509E3FE63A76}"/>
                    </a:ext>
                  </a:extLst>
                </p14:cNvPr>
                <p14:cNvContentPartPr/>
                <p14:nvPr/>
              </p14:nvContentPartPr>
              <p14:xfrm>
                <a:off x="5494851" y="5985225"/>
                <a:ext cx="290880" cy="44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960D936-5C2E-4D5B-B6E9-509E3FE63A7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477211" y="5967225"/>
                  <a:ext cx="3265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D3AE316-5083-4CA3-8282-341A8AE099AD}"/>
                    </a:ext>
                  </a:extLst>
                </p14:cNvPr>
                <p14:cNvContentPartPr/>
                <p14:nvPr/>
              </p14:nvContentPartPr>
              <p14:xfrm>
                <a:off x="5015331" y="6079905"/>
                <a:ext cx="255960" cy="76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D3AE316-5083-4CA3-8282-341A8AE099A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997331" y="6061905"/>
                  <a:ext cx="291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2843FED-1D64-4049-8530-F7DE044D4CAF}"/>
                    </a:ext>
                  </a:extLst>
                </p14:cNvPr>
                <p14:cNvContentPartPr/>
                <p14:nvPr/>
              </p14:nvContentPartPr>
              <p14:xfrm>
                <a:off x="5277771" y="5875425"/>
                <a:ext cx="200160" cy="270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2843FED-1D64-4049-8530-F7DE044D4CA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259771" y="5857785"/>
                  <a:ext cx="235800" cy="30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150C7BC-693D-4C0E-BAB1-AF1405133E36}"/>
              </a:ext>
            </a:extLst>
          </p:cNvPr>
          <p:cNvGrpSpPr/>
          <p:nvPr/>
        </p:nvGrpSpPr>
        <p:grpSpPr>
          <a:xfrm>
            <a:off x="4155291" y="4200705"/>
            <a:ext cx="226080" cy="525240"/>
            <a:chOff x="4155291" y="4200705"/>
            <a:chExt cx="226080" cy="52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6CB8493-874C-4DEC-9E97-E723E4966610}"/>
                    </a:ext>
                  </a:extLst>
                </p14:cNvPr>
                <p14:cNvContentPartPr/>
                <p14:nvPr/>
              </p14:nvContentPartPr>
              <p14:xfrm>
                <a:off x="4255011" y="4200705"/>
                <a:ext cx="27720" cy="272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6CB8493-874C-4DEC-9E97-E723E496661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237011" y="4182705"/>
                  <a:ext cx="633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9C49D43-3E8A-42CC-A253-812A147ABAC5}"/>
                    </a:ext>
                  </a:extLst>
                </p14:cNvPr>
                <p14:cNvContentPartPr/>
                <p14:nvPr/>
              </p14:nvContentPartPr>
              <p14:xfrm>
                <a:off x="4155291" y="4682025"/>
                <a:ext cx="71280" cy="16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9C49D43-3E8A-42CC-A253-812A147ABAC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137651" y="4664025"/>
                  <a:ext cx="1069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C5E2BEC-1561-4A6E-84D2-334A80D40D95}"/>
                    </a:ext>
                  </a:extLst>
                </p14:cNvPr>
                <p14:cNvContentPartPr/>
                <p14:nvPr/>
              </p14:nvContentPartPr>
              <p14:xfrm>
                <a:off x="4318371" y="4553505"/>
                <a:ext cx="63000" cy="172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C5E2BEC-1561-4A6E-84D2-334A80D40D9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300371" y="4535865"/>
                  <a:ext cx="9864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7CFC319-D8F2-48E5-9C11-12049CA9DC1A}"/>
                  </a:ext>
                </a:extLst>
              </p14:cNvPr>
              <p14:cNvContentPartPr/>
              <p14:nvPr/>
            </p14:nvContentPartPr>
            <p14:xfrm>
              <a:off x="3331251" y="4345425"/>
              <a:ext cx="88200" cy="2728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7CFC319-D8F2-48E5-9C11-12049CA9DC1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313611" y="4327425"/>
                <a:ext cx="123840" cy="30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ECAEF53C-CB1E-4720-8FC5-B1BEE8CC5A29}"/>
              </a:ext>
            </a:extLst>
          </p:cNvPr>
          <p:cNvGrpSpPr/>
          <p:nvPr/>
        </p:nvGrpSpPr>
        <p:grpSpPr>
          <a:xfrm>
            <a:off x="3231891" y="4761225"/>
            <a:ext cx="507240" cy="222840"/>
            <a:chOff x="3231891" y="4761225"/>
            <a:chExt cx="507240" cy="22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3514600-6655-4795-9F61-615F942C4262}"/>
                    </a:ext>
                  </a:extLst>
                </p14:cNvPr>
                <p14:cNvContentPartPr/>
                <p14:nvPr/>
              </p14:nvContentPartPr>
              <p14:xfrm>
                <a:off x="3231891" y="4783185"/>
                <a:ext cx="80280" cy="15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3514600-6655-4795-9F61-615F942C426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213891" y="4765185"/>
                  <a:ext cx="1159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F54E454-30AD-492C-A2A9-38BD6421247A}"/>
                    </a:ext>
                  </a:extLst>
                </p14:cNvPr>
                <p14:cNvContentPartPr/>
                <p14:nvPr/>
              </p14:nvContentPartPr>
              <p14:xfrm>
                <a:off x="3503331" y="4761225"/>
                <a:ext cx="235800" cy="2228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F54E454-30AD-492C-A2A9-38BD6421247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85331" y="4743225"/>
                  <a:ext cx="271440" cy="25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A85FC0E-2F47-4E7A-9799-5E7318D95FCF}"/>
                  </a:ext>
                </a:extLst>
              </p14:cNvPr>
              <p14:cNvContentPartPr/>
              <p14:nvPr/>
            </p14:nvContentPartPr>
            <p14:xfrm>
              <a:off x="2417211" y="4381425"/>
              <a:ext cx="78840" cy="2829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A85FC0E-2F47-4E7A-9799-5E7318D95FC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399211" y="4363785"/>
                <a:ext cx="114480" cy="31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731CC88E-1B56-42DA-8AC5-3EE605E11C27}"/>
              </a:ext>
            </a:extLst>
          </p:cNvPr>
          <p:cNvGrpSpPr/>
          <p:nvPr/>
        </p:nvGrpSpPr>
        <p:grpSpPr>
          <a:xfrm>
            <a:off x="2244771" y="4809105"/>
            <a:ext cx="382680" cy="347400"/>
            <a:chOff x="2244771" y="4809105"/>
            <a:chExt cx="382680" cy="34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BFB30A7-C836-4050-ABF5-72884E73AC68}"/>
                    </a:ext>
                  </a:extLst>
                </p14:cNvPr>
                <p14:cNvContentPartPr/>
                <p14:nvPr/>
              </p14:nvContentPartPr>
              <p14:xfrm>
                <a:off x="2244771" y="4972545"/>
                <a:ext cx="56520" cy="52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BFB30A7-C836-4050-ABF5-72884E73AC6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227131" y="4954545"/>
                  <a:ext cx="921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E08E842-CBB7-4C66-8158-2CDAC256C9A8}"/>
                    </a:ext>
                  </a:extLst>
                </p14:cNvPr>
                <p14:cNvContentPartPr/>
                <p14:nvPr/>
              </p14:nvContentPartPr>
              <p14:xfrm>
                <a:off x="2389851" y="4809105"/>
                <a:ext cx="237600" cy="347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E08E842-CBB7-4C66-8158-2CDAC256C9A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371851" y="4791105"/>
                  <a:ext cx="273240" cy="38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A318AB1-5849-4647-9E0F-4D9F3CBB8B0B}"/>
              </a:ext>
            </a:extLst>
          </p:cNvPr>
          <p:cNvGrpSpPr/>
          <p:nvPr/>
        </p:nvGrpSpPr>
        <p:grpSpPr>
          <a:xfrm>
            <a:off x="1167291" y="4399785"/>
            <a:ext cx="638280" cy="650880"/>
            <a:chOff x="1167291" y="4399785"/>
            <a:chExt cx="638280" cy="65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B218D78-C956-4F44-B584-0FB2260C9275}"/>
                    </a:ext>
                  </a:extLst>
                </p14:cNvPr>
                <p14:cNvContentPartPr/>
                <p14:nvPr/>
              </p14:nvContentPartPr>
              <p14:xfrm>
                <a:off x="1556811" y="4399785"/>
                <a:ext cx="18720" cy="135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B218D78-C956-4F44-B584-0FB2260C927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538811" y="4381785"/>
                  <a:ext cx="543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D187BD6-CA30-4255-B0DB-CD2A1BE19904}"/>
                    </a:ext>
                  </a:extLst>
                </p14:cNvPr>
                <p14:cNvContentPartPr/>
                <p14:nvPr/>
              </p14:nvContentPartPr>
              <p14:xfrm>
                <a:off x="1167291" y="4806225"/>
                <a:ext cx="278280" cy="19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D187BD6-CA30-4255-B0DB-CD2A1BE1990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49651" y="4788585"/>
                  <a:ext cx="3139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9D2D9B7-69C4-4C32-99BB-DA0652812132}"/>
                    </a:ext>
                  </a:extLst>
                </p14:cNvPr>
                <p14:cNvContentPartPr/>
                <p14:nvPr/>
              </p14:nvContentPartPr>
              <p14:xfrm>
                <a:off x="1475451" y="4625865"/>
                <a:ext cx="330120" cy="424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9D2D9B7-69C4-4C32-99BB-DA065281213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457451" y="4608225"/>
                  <a:ext cx="365760" cy="46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7812D41-5FA5-4C7C-8C1F-B0874AE7D984}"/>
                  </a:ext>
                </a:extLst>
              </p14:cNvPr>
              <p14:cNvContentPartPr/>
              <p14:nvPr/>
            </p14:nvContentPartPr>
            <p14:xfrm>
              <a:off x="4012371" y="4154625"/>
              <a:ext cx="460440" cy="3859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7812D41-5FA5-4C7C-8C1F-B0874AE7D98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994371" y="4118985"/>
                <a:ext cx="49608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1A5F38F-73E6-4B17-A61D-BE0041F73998}"/>
                  </a:ext>
                </a:extLst>
              </p14:cNvPr>
              <p14:cNvContentPartPr/>
              <p14:nvPr/>
            </p14:nvContentPartPr>
            <p14:xfrm>
              <a:off x="3002571" y="4135185"/>
              <a:ext cx="503280" cy="4399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1A5F38F-73E6-4B17-A61D-BE0041F7399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984571" y="4099185"/>
                <a:ext cx="53892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934665E-43D9-4660-B12F-05E087CDB1C3}"/>
                  </a:ext>
                </a:extLst>
              </p14:cNvPr>
              <p14:cNvContentPartPr/>
              <p14:nvPr/>
            </p14:nvContentPartPr>
            <p14:xfrm>
              <a:off x="2222811" y="4137345"/>
              <a:ext cx="375480" cy="5331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934665E-43D9-4660-B12F-05E087CDB1C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205171" y="4101345"/>
                <a:ext cx="411120" cy="6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1252A12-D509-429E-AF4A-64F4B800FDB3}"/>
                  </a:ext>
                </a:extLst>
              </p14:cNvPr>
              <p14:cNvContentPartPr/>
              <p14:nvPr/>
            </p14:nvContentPartPr>
            <p14:xfrm>
              <a:off x="2136051" y="4218705"/>
              <a:ext cx="519120" cy="4442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1252A12-D509-429E-AF4A-64F4B800FDB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118411" y="4182705"/>
                <a:ext cx="55476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08F0820-BBE6-43CF-9E4C-3B65AFF7DAFC}"/>
                  </a:ext>
                </a:extLst>
              </p14:cNvPr>
              <p14:cNvContentPartPr/>
              <p14:nvPr/>
            </p14:nvContentPartPr>
            <p14:xfrm>
              <a:off x="5178051" y="3620745"/>
              <a:ext cx="9360" cy="3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08F0820-BBE6-43CF-9E4C-3B65AFF7DAF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160411" y="3585105"/>
                <a:ext cx="45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E8CA9D1-825E-4011-809B-3F99DE9E477F}"/>
                  </a:ext>
                </a:extLst>
              </p14:cNvPr>
              <p14:cNvContentPartPr/>
              <p14:nvPr/>
            </p14:nvContentPartPr>
            <p14:xfrm>
              <a:off x="4804731" y="3602385"/>
              <a:ext cx="129600" cy="100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E8CA9D1-825E-4011-809B-3F99DE9E477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786731" y="3566385"/>
                <a:ext cx="16524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94CBD76-2841-424F-AFE7-BA64668D444C}"/>
                  </a:ext>
                </a:extLst>
              </p14:cNvPr>
              <p14:cNvContentPartPr/>
              <p14:nvPr/>
            </p14:nvContentPartPr>
            <p14:xfrm>
              <a:off x="4420251" y="3539385"/>
              <a:ext cx="70560" cy="3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94CBD76-2841-424F-AFE7-BA64668D444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402611" y="3503745"/>
                <a:ext cx="1062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BC2D6F6-52FC-43D5-A89B-60AA4751D0BD}"/>
                  </a:ext>
                </a:extLst>
              </p14:cNvPr>
              <p14:cNvContentPartPr/>
              <p14:nvPr/>
            </p14:nvContentPartPr>
            <p14:xfrm>
              <a:off x="4073931" y="3648105"/>
              <a:ext cx="360" cy="39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BC2D6F6-52FC-43D5-A89B-60AA4751D0B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055931" y="361246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DBE24D9-1895-4021-BE55-FFC254C8F422}"/>
                  </a:ext>
                </a:extLst>
              </p14:cNvPr>
              <p14:cNvContentPartPr/>
              <p14:nvPr/>
            </p14:nvContentPartPr>
            <p14:xfrm>
              <a:off x="4164291" y="4323465"/>
              <a:ext cx="360" cy="39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DBE24D9-1895-4021-BE55-FFC254C8F42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146291" y="428782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1E219C1-4BF9-4C6C-9D92-947D8D0233C9}"/>
                  </a:ext>
                </a:extLst>
              </p14:cNvPr>
              <p14:cNvContentPartPr/>
              <p14:nvPr/>
            </p14:nvContentPartPr>
            <p14:xfrm>
              <a:off x="4092651" y="3976065"/>
              <a:ext cx="8640" cy="439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1E219C1-4BF9-4C6C-9D92-947D8D0233C9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4074651" y="3940065"/>
                <a:ext cx="4428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8F6BFAB-E11D-4ECD-B73C-55C75FB3C355}"/>
                  </a:ext>
                </a:extLst>
              </p14:cNvPr>
              <p14:cNvContentPartPr/>
              <p14:nvPr/>
            </p14:nvContentPartPr>
            <p14:xfrm>
              <a:off x="4074651" y="3785265"/>
              <a:ext cx="8280" cy="442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8F6BFAB-E11D-4ECD-B73C-55C75FB3C355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4057011" y="3749625"/>
                <a:ext cx="4392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2C7E284A-1EB9-4AD7-8617-50D42840EAB5}"/>
                  </a:ext>
                </a:extLst>
              </p14:cNvPr>
              <p14:cNvContentPartPr/>
              <p14:nvPr/>
            </p14:nvContentPartPr>
            <p14:xfrm>
              <a:off x="4073931" y="3756825"/>
              <a:ext cx="360" cy="3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2C7E284A-1EB9-4AD7-8617-50D42840EAB5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4055931" y="37208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2378199-3E81-48A1-8CF1-60C5ACD467D2}"/>
                  </a:ext>
                </a:extLst>
              </p14:cNvPr>
              <p14:cNvContentPartPr/>
              <p14:nvPr/>
            </p14:nvContentPartPr>
            <p14:xfrm>
              <a:off x="3977091" y="3132225"/>
              <a:ext cx="60840" cy="4028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2378199-3E81-48A1-8CF1-60C5ACD467D2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3959091" y="3096585"/>
                <a:ext cx="9648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571A5E0-0503-4F7C-BAFC-1DA655F11C80}"/>
                  </a:ext>
                </a:extLst>
              </p14:cNvPr>
              <p14:cNvContentPartPr/>
              <p14:nvPr/>
            </p14:nvContentPartPr>
            <p14:xfrm>
              <a:off x="3829131" y="3168225"/>
              <a:ext cx="370800" cy="2448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571A5E0-0503-4F7C-BAFC-1DA655F11C80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3811491" y="3132225"/>
                <a:ext cx="40644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93A125B-BF75-4152-9F34-2C3B455FEDA3}"/>
                  </a:ext>
                </a:extLst>
              </p14:cNvPr>
              <p14:cNvContentPartPr/>
              <p14:nvPr/>
            </p14:nvContentPartPr>
            <p14:xfrm>
              <a:off x="5522211" y="4888665"/>
              <a:ext cx="360" cy="3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93A125B-BF75-4152-9F34-2C3B455FEDA3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504571" y="48530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DFB37CAC-35B1-4E4A-9237-765841BD3AD6}"/>
                  </a:ext>
                </a:extLst>
              </p14:cNvPr>
              <p14:cNvContentPartPr/>
              <p14:nvPr/>
            </p14:nvContentPartPr>
            <p14:xfrm>
              <a:off x="4770891" y="5033385"/>
              <a:ext cx="360" cy="3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FB37CAC-35B1-4E4A-9237-765841BD3AD6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4753251" y="49977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3E76F4D-8E63-43B9-BCAE-5B81D31FF731}"/>
                  </a:ext>
                </a:extLst>
              </p14:cNvPr>
              <p14:cNvContentPartPr/>
              <p14:nvPr/>
            </p14:nvContentPartPr>
            <p14:xfrm>
              <a:off x="4372731" y="5087745"/>
              <a:ext cx="360" cy="3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3E76F4D-8E63-43B9-BCAE-5B81D31FF731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4354731" y="50521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DE63140-9391-4D18-89F3-3D423421CB62}"/>
                  </a:ext>
                </a:extLst>
              </p14:cNvPr>
              <p14:cNvContentPartPr/>
              <p14:nvPr/>
            </p14:nvContentPartPr>
            <p14:xfrm>
              <a:off x="4236651" y="5114745"/>
              <a:ext cx="360" cy="3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DE63140-9391-4D18-89F3-3D423421CB62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4219011" y="50791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FD78EF0-74A0-46EC-BF95-E8D5C7076F20}"/>
                  </a:ext>
                </a:extLst>
              </p14:cNvPr>
              <p14:cNvContentPartPr/>
              <p14:nvPr/>
            </p14:nvContentPartPr>
            <p14:xfrm>
              <a:off x="4255011" y="5084145"/>
              <a:ext cx="3960" cy="39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FD78EF0-74A0-46EC-BF95-E8D5C7076F20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4237011" y="5048505"/>
                <a:ext cx="396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50652FF-024A-4CA5-813C-3D7ACEDC142D}"/>
                  </a:ext>
                </a:extLst>
              </p14:cNvPr>
              <p14:cNvContentPartPr/>
              <p14:nvPr/>
            </p14:nvContentPartPr>
            <p14:xfrm>
              <a:off x="4228011" y="4798305"/>
              <a:ext cx="18000" cy="723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50652FF-024A-4CA5-813C-3D7ACEDC142D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4210011" y="4762665"/>
                <a:ext cx="536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90EED6C-BAEF-4F3C-9E5A-49D4FA1D7DDA}"/>
                  </a:ext>
                </a:extLst>
              </p14:cNvPr>
              <p14:cNvContentPartPr/>
              <p14:nvPr/>
            </p14:nvContentPartPr>
            <p14:xfrm>
              <a:off x="3923451" y="5133105"/>
              <a:ext cx="295560" cy="5706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90EED6C-BAEF-4F3C-9E5A-49D4FA1D7DDA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3905451" y="5097105"/>
                <a:ext cx="331200" cy="6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5C0C751F-D037-4606-9135-F06293F79D33}"/>
                  </a:ext>
                </a:extLst>
              </p14:cNvPr>
              <p14:cNvContentPartPr/>
              <p14:nvPr/>
            </p14:nvContentPartPr>
            <p14:xfrm>
              <a:off x="3946851" y="5196465"/>
              <a:ext cx="400320" cy="1670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5C0C751F-D037-4606-9135-F06293F79D33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3929211" y="5160465"/>
                <a:ext cx="435960" cy="23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7800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86198D-0E4D-4462-A76D-50337DBF4AEC}"/>
                  </a:ext>
                </a:extLst>
              </p14:cNvPr>
              <p14:cNvContentPartPr/>
              <p14:nvPr/>
            </p14:nvContentPartPr>
            <p14:xfrm>
              <a:off x="1348731" y="298305"/>
              <a:ext cx="444240" cy="439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86198D-0E4D-4462-A76D-50337DBF4A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1091" y="262665"/>
                <a:ext cx="479880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D77A591-0257-4EC7-8154-F55BEADC4BB0}"/>
                  </a:ext>
                </a:extLst>
              </p14:cNvPr>
              <p14:cNvContentPartPr/>
              <p14:nvPr/>
            </p14:nvContentPartPr>
            <p14:xfrm>
              <a:off x="1816731" y="407025"/>
              <a:ext cx="358200" cy="409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D77A591-0257-4EC7-8154-F55BEADC4B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9091" y="371385"/>
                <a:ext cx="39384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F067261-75C4-461F-B620-4DB860F5C88E}"/>
                  </a:ext>
                </a:extLst>
              </p14:cNvPr>
              <p14:cNvContentPartPr/>
              <p14:nvPr/>
            </p14:nvContentPartPr>
            <p14:xfrm>
              <a:off x="2316771" y="407025"/>
              <a:ext cx="374760" cy="230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F067261-75C4-461F-B620-4DB860F5C8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8771" y="371385"/>
                <a:ext cx="41040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3035E88-0597-4970-9E28-DA70E872799A}"/>
                  </a:ext>
                </a:extLst>
              </p14:cNvPr>
              <p14:cNvContentPartPr/>
              <p14:nvPr/>
            </p14:nvContentPartPr>
            <p14:xfrm>
              <a:off x="2813931" y="39105"/>
              <a:ext cx="898200" cy="543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3035E88-0597-4970-9E28-DA70E872799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96291" y="3105"/>
                <a:ext cx="93384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87D045A-AD17-48AC-A840-1A41097A966E}"/>
                  </a:ext>
                </a:extLst>
              </p14:cNvPr>
              <p14:cNvContentPartPr/>
              <p14:nvPr/>
            </p14:nvContentPartPr>
            <p14:xfrm>
              <a:off x="3258891" y="182944"/>
              <a:ext cx="276120" cy="97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87D045A-AD17-48AC-A840-1A41097A96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40891" y="146944"/>
                <a:ext cx="31176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6D024F7-2A74-4BC1-8C21-E900D212963B}"/>
                  </a:ext>
                </a:extLst>
              </p14:cNvPr>
              <p14:cNvContentPartPr/>
              <p14:nvPr/>
            </p14:nvContentPartPr>
            <p14:xfrm>
              <a:off x="3793131" y="298504"/>
              <a:ext cx="124560" cy="154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6D024F7-2A74-4BC1-8C21-E900D212963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75131" y="262864"/>
                <a:ext cx="16020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A3A835-C04A-42A5-9EB5-E6C04FCCEDB1}"/>
                  </a:ext>
                </a:extLst>
              </p14:cNvPr>
              <p14:cNvContentPartPr/>
              <p14:nvPr/>
            </p14:nvContentPartPr>
            <p14:xfrm>
              <a:off x="3666411" y="177184"/>
              <a:ext cx="360" cy="3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A3A835-C04A-42A5-9EB5-E6C04FCCEDB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48411" y="141544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A8120A2-371D-4179-94F7-255EDE8D5DBA}"/>
                  </a:ext>
                </a:extLst>
              </p14:cNvPr>
              <p14:cNvContentPartPr/>
              <p14:nvPr/>
            </p14:nvContentPartPr>
            <p14:xfrm>
              <a:off x="4010931" y="142264"/>
              <a:ext cx="678960" cy="241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A8120A2-371D-4179-94F7-255EDE8D5DB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93291" y="106624"/>
                <a:ext cx="71460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1B8BCAC-E41B-43BF-8BF4-2662CD0162EB}"/>
                  </a:ext>
                </a:extLst>
              </p14:cNvPr>
              <p14:cNvContentPartPr/>
              <p14:nvPr/>
            </p14:nvContentPartPr>
            <p14:xfrm>
              <a:off x="5638851" y="-85616"/>
              <a:ext cx="737640" cy="882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1B8BCAC-E41B-43BF-8BF4-2662CD0162E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21211" y="-121256"/>
                <a:ext cx="773280" cy="9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D6C0684-4E93-4605-833E-8C1299B87B5C}"/>
                  </a:ext>
                </a:extLst>
              </p14:cNvPr>
              <p14:cNvContentPartPr/>
              <p14:nvPr/>
            </p14:nvContentPartPr>
            <p14:xfrm>
              <a:off x="6129171" y="403624"/>
              <a:ext cx="190800" cy="39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D6C0684-4E93-4605-833E-8C1299B87B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11171" y="367984"/>
                <a:ext cx="22644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AE7AB5C-0CAD-42F1-84A8-A4BB9AEAEB53}"/>
                  </a:ext>
                </a:extLst>
              </p14:cNvPr>
              <p14:cNvContentPartPr/>
              <p14:nvPr/>
            </p14:nvContentPartPr>
            <p14:xfrm>
              <a:off x="6687171" y="114184"/>
              <a:ext cx="259200" cy="542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AE7AB5C-0CAD-42F1-84A8-A4BB9AEAEB5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69531" y="78544"/>
                <a:ext cx="294840" cy="6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0A2CE8A-BC13-4F07-B191-6B97632460D4}"/>
                  </a:ext>
                </a:extLst>
              </p14:cNvPr>
              <p14:cNvContentPartPr/>
              <p14:nvPr/>
            </p14:nvContentPartPr>
            <p14:xfrm>
              <a:off x="7052211" y="280504"/>
              <a:ext cx="393840" cy="358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0A2CE8A-BC13-4F07-B191-6B97632460D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34571" y="244504"/>
                <a:ext cx="42948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A7FDD7A-FEAD-4AF4-8CD9-1745D04D27DB}"/>
                  </a:ext>
                </a:extLst>
              </p14:cNvPr>
              <p14:cNvContentPartPr/>
              <p14:nvPr/>
            </p14:nvContentPartPr>
            <p14:xfrm>
              <a:off x="7471251" y="82144"/>
              <a:ext cx="185400" cy="409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A7FDD7A-FEAD-4AF4-8CD9-1745D04D27D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453611" y="46144"/>
                <a:ext cx="22104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8F048D2-EEC0-4436-8208-476E1C78B8F9}"/>
                  </a:ext>
                </a:extLst>
              </p14:cNvPr>
              <p14:cNvContentPartPr/>
              <p14:nvPr/>
            </p14:nvContentPartPr>
            <p14:xfrm>
              <a:off x="7712451" y="-1736"/>
              <a:ext cx="754920" cy="5454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8F048D2-EEC0-4436-8208-476E1C78B8F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94451" y="-37736"/>
                <a:ext cx="790560" cy="6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B82D398-6E83-4F4C-BA81-A61A61CF41D7}"/>
                  </a:ext>
                </a:extLst>
              </p14:cNvPr>
              <p14:cNvContentPartPr/>
              <p14:nvPr/>
            </p14:nvContentPartPr>
            <p14:xfrm>
              <a:off x="2584971" y="1259704"/>
              <a:ext cx="438120" cy="956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B82D398-6E83-4F4C-BA81-A61A61CF41D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66971" y="1224064"/>
                <a:ext cx="473760" cy="10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4E4CCC0-3FE0-4572-A92B-F30C9012CBD2}"/>
                  </a:ext>
                </a:extLst>
              </p14:cNvPr>
              <p14:cNvContentPartPr/>
              <p14:nvPr/>
            </p14:nvContentPartPr>
            <p14:xfrm>
              <a:off x="2770011" y="1392904"/>
              <a:ext cx="1361520" cy="653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4E4CCC0-3FE0-4572-A92B-F30C9012CBD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52371" y="1356904"/>
                <a:ext cx="1397160" cy="72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BCCA002-3D96-436F-8EBD-3AC9C939FDB2}"/>
                  </a:ext>
                </a:extLst>
              </p14:cNvPr>
              <p14:cNvContentPartPr/>
              <p14:nvPr/>
            </p14:nvContentPartPr>
            <p14:xfrm>
              <a:off x="4584411" y="1267264"/>
              <a:ext cx="526680" cy="7365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BCCA002-3D96-436F-8EBD-3AC9C939FDB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66771" y="1231624"/>
                <a:ext cx="562320" cy="80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B8E28C8-F18F-4C0F-8D8F-E0F3A6D2F780}"/>
                  </a:ext>
                </a:extLst>
              </p14:cNvPr>
              <p14:cNvContentPartPr/>
              <p14:nvPr/>
            </p14:nvContentPartPr>
            <p14:xfrm>
              <a:off x="5196051" y="1212904"/>
              <a:ext cx="463320" cy="3942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B8E28C8-F18F-4C0F-8D8F-E0F3A6D2F78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178411" y="1176904"/>
                <a:ext cx="49896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1DABB3A-470B-4FFD-A75D-57AD62B4B642}"/>
                  </a:ext>
                </a:extLst>
              </p14:cNvPr>
              <p14:cNvContentPartPr/>
              <p14:nvPr/>
            </p14:nvContentPartPr>
            <p14:xfrm>
              <a:off x="5114691" y="1350784"/>
              <a:ext cx="388080" cy="795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1DABB3A-470B-4FFD-A75D-57AD62B4B64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97051" y="1315144"/>
                <a:ext cx="4237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3E2FEDF-57D1-4FFC-954D-CA5AC0C82A5D}"/>
                  </a:ext>
                </a:extLst>
              </p14:cNvPr>
              <p14:cNvContentPartPr/>
              <p14:nvPr/>
            </p14:nvContentPartPr>
            <p14:xfrm>
              <a:off x="5677731" y="1350064"/>
              <a:ext cx="268200" cy="1918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3E2FEDF-57D1-4FFC-954D-CA5AC0C82A5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660091" y="1314424"/>
                <a:ext cx="30384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E3B88D6-8ACD-47E6-A049-032C4615BAEB}"/>
                  </a:ext>
                </a:extLst>
              </p14:cNvPr>
              <p14:cNvContentPartPr/>
              <p14:nvPr/>
            </p14:nvContentPartPr>
            <p14:xfrm>
              <a:off x="5920731" y="1122184"/>
              <a:ext cx="732960" cy="4975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E3B88D6-8ACD-47E6-A049-032C4615BAE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902731" y="1086544"/>
                <a:ext cx="768600" cy="5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FE16F36-FCA5-4F3E-BBE2-E3BF20F29C2C}"/>
                  </a:ext>
                </a:extLst>
              </p14:cNvPr>
              <p14:cNvContentPartPr/>
              <p14:nvPr/>
            </p14:nvContentPartPr>
            <p14:xfrm>
              <a:off x="6608691" y="1303264"/>
              <a:ext cx="189000" cy="1400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FE16F36-FCA5-4F3E-BBE2-E3BF20F29C2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591051" y="1267264"/>
                <a:ext cx="22464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BA2BED6-E85A-4B88-8CC3-AF7D9C903F33}"/>
                  </a:ext>
                </a:extLst>
              </p14:cNvPr>
              <p14:cNvContentPartPr/>
              <p14:nvPr/>
            </p14:nvContentPartPr>
            <p14:xfrm>
              <a:off x="6366771" y="1077904"/>
              <a:ext cx="15840" cy="176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BA2BED6-E85A-4B88-8CC3-AF7D9C903F3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349131" y="1041904"/>
                <a:ext cx="514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A6978A0-D814-43FC-91A6-50B16EAFB178}"/>
                  </a:ext>
                </a:extLst>
              </p14:cNvPr>
              <p14:cNvContentPartPr/>
              <p14:nvPr/>
            </p14:nvContentPartPr>
            <p14:xfrm>
              <a:off x="6622731" y="1040824"/>
              <a:ext cx="607680" cy="3477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A6978A0-D814-43FC-91A6-50B16EAFB17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604731" y="1004824"/>
                <a:ext cx="64332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C5E7A9A-4EE2-4FC7-91E7-AD0367A06F07}"/>
                  </a:ext>
                </a:extLst>
              </p14:cNvPr>
              <p14:cNvContentPartPr/>
              <p14:nvPr/>
            </p14:nvContentPartPr>
            <p14:xfrm>
              <a:off x="7088571" y="1140184"/>
              <a:ext cx="86040" cy="748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C5E7A9A-4EE2-4FC7-91E7-AD0367A06F0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070571" y="1104544"/>
                <a:ext cx="12168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0655E87-6D8C-4587-82BD-EFFD4CBCB3AE}"/>
                  </a:ext>
                </a:extLst>
              </p14:cNvPr>
              <p14:cNvContentPartPr/>
              <p14:nvPr/>
            </p14:nvContentPartPr>
            <p14:xfrm>
              <a:off x="6912891" y="990064"/>
              <a:ext cx="3960" cy="6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0655E87-6D8C-4587-82BD-EFFD4CBCB3A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894891" y="954064"/>
                <a:ext cx="396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8F34778-2562-46B8-A1D8-A11F0802CA16}"/>
                  </a:ext>
                </a:extLst>
              </p14:cNvPr>
              <p14:cNvContentPartPr/>
              <p14:nvPr/>
            </p14:nvContentPartPr>
            <p14:xfrm>
              <a:off x="7097571" y="886744"/>
              <a:ext cx="514080" cy="266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8F34778-2562-46B8-A1D8-A11F0802CA1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079931" y="851104"/>
                <a:ext cx="54972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9524B51-B461-4974-976F-894CD92BBB77}"/>
                  </a:ext>
                </a:extLst>
              </p14:cNvPr>
              <p14:cNvContentPartPr/>
              <p14:nvPr/>
            </p14:nvContentPartPr>
            <p14:xfrm>
              <a:off x="7097571" y="913024"/>
              <a:ext cx="347400" cy="1191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9524B51-B461-4974-976F-894CD92BBB7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079931" y="877384"/>
                <a:ext cx="38304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06C8ED8-1D9A-4D94-A349-F121EA9933B7}"/>
                  </a:ext>
                </a:extLst>
              </p14:cNvPr>
              <p14:cNvContentPartPr/>
              <p14:nvPr/>
            </p14:nvContentPartPr>
            <p14:xfrm>
              <a:off x="7459731" y="676144"/>
              <a:ext cx="611640" cy="829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06C8ED8-1D9A-4D94-A349-F121EA9933B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442091" y="640504"/>
                <a:ext cx="647280" cy="90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EB6715B-A714-43D2-8DAD-F1CEA45F43DD}"/>
                  </a:ext>
                </a:extLst>
              </p14:cNvPr>
              <p14:cNvContentPartPr/>
              <p14:nvPr/>
            </p14:nvContentPartPr>
            <p14:xfrm>
              <a:off x="2070171" y="1339624"/>
              <a:ext cx="6240960" cy="17128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EB6715B-A714-43D2-8DAD-F1CEA45F43D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052171" y="1303624"/>
                <a:ext cx="6276600" cy="178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B4E9B1D-7B6E-4650-8F40-A8A5DC086D08}"/>
                  </a:ext>
                </a:extLst>
              </p14:cNvPr>
              <p14:cNvContentPartPr/>
              <p14:nvPr/>
            </p14:nvContentPartPr>
            <p14:xfrm>
              <a:off x="1982331" y="1503064"/>
              <a:ext cx="5447880" cy="15390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B4E9B1D-7B6E-4650-8F40-A8A5DC086D0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964691" y="1467064"/>
                <a:ext cx="5483520" cy="161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CBD01F0-34A8-4673-8365-DDE06FFE220A}"/>
                  </a:ext>
                </a:extLst>
              </p14:cNvPr>
              <p14:cNvContentPartPr/>
              <p14:nvPr/>
            </p14:nvContentPartPr>
            <p14:xfrm>
              <a:off x="2166651" y="2226664"/>
              <a:ext cx="2867040" cy="28346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CBD01F0-34A8-4673-8365-DDE06FFE220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148651" y="2191024"/>
                <a:ext cx="2902680" cy="29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27EB3A0-0E41-49E0-AE52-E70C2556704A}"/>
                  </a:ext>
                </a:extLst>
              </p14:cNvPr>
              <p14:cNvContentPartPr/>
              <p14:nvPr/>
            </p14:nvContentPartPr>
            <p14:xfrm>
              <a:off x="4942971" y="2208664"/>
              <a:ext cx="5036040" cy="18032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27EB3A0-0E41-49E0-AE52-E70C2556704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925331" y="2172664"/>
                <a:ext cx="5071680" cy="18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270A081-EF31-48C2-AFD0-93854536606F}"/>
                  </a:ext>
                </a:extLst>
              </p14:cNvPr>
              <p14:cNvContentPartPr/>
              <p14:nvPr/>
            </p14:nvContentPartPr>
            <p14:xfrm>
              <a:off x="4897611" y="2154664"/>
              <a:ext cx="840240" cy="21380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270A081-EF31-48C2-AFD0-93854536606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879611" y="2118664"/>
                <a:ext cx="875880" cy="22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6982C97-C897-4C0F-909B-2E862B2FF27B}"/>
                  </a:ext>
                </a:extLst>
              </p14:cNvPr>
              <p14:cNvContentPartPr/>
              <p14:nvPr/>
            </p14:nvContentPartPr>
            <p14:xfrm>
              <a:off x="144531" y="5866264"/>
              <a:ext cx="508320" cy="3438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6982C97-C897-4C0F-909B-2E862B2FF27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26891" y="5830264"/>
                <a:ext cx="54396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D03D0D4-F20C-4E78-87D1-2D5C293C59D2}"/>
                  </a:ext>
                </a:extLst>
              </p14:cNvPr>
              <p14:cNvContentPartPr/>
              <p14:nvPr/>
            </p14:nvContentPartPr>
            <p14:xfrm>
              <a:off x="622611" y="5632264"/>
              <a:ext cx="389520" cy="387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D03D0D4-F20C-4E78-87D1-2D5C293C59D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04971" y="5596624"/>
                <a:ext cx="42516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C725FC9-B53E-4120-905A-835713AAD531}"/>
                  </a:ext>
                </a:extLst>
              </p14:cNvPr>
              <p14:cNvContentPartPr/>
              <p14:nvPr/>
            </p14:nvContentPartPr>
            <p14:xfrm>
              <a:off x="966771" y="5296024"/>
              <a:ext cx="356040" cy="6321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C725FC9-B53E-4120-905A-835713AAD53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48771" y="5260024"/>
                <a:ext cx="39168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CA7247F-929E-4A5A-AF25-BEA9EF8D1357}"/>
                  </a:ext>
                </a:extLst>
              </p14:cNvPr>
              <p14:cNvContentPartPr/>
              <p14:nvPr/>
            </p14:nvContentPartPr>
            <p14:xfrm>
              <a:off x="1031931" y="5487184"/>
              <a:ext cx="166680" cy="144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CA7247F-929E-4A5A-AF25-BEA9EF8D135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13931" y="5451184"/>
                <a:ext cx="202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0DDAFE1-4FC3-4415-8969-AB6D82BFBAAA}"/>
                  </a:ext>
                </a:extLst>
              </p14:cNvPr>
              <p14:cNvContentPartPr/>
              <p14:nvPr/>
            </p14:nvContentPartPr>
            <p14:xfrm>
              <a:off x="1194651" y="5141944"/>
              <a:ext cx="549720" cy="3718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0DDAFE1-4FC3-4415-8969-AB6D82BFBAA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77011" y="5106304"/>
                <a:ext cx="58536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96AB0E4-5642-4582-A933-D75476EA71AE}"/>
                  </a:ext>
                </a:extLst>
              </p14:cNvPr>
              <p14:cNvContentPartPr/>
              <p14:nvPr/>
            </p14:nvContentPartPr>
            <p14:xfrm>
              <a:off x="1299051" y="5241664"/>
              <a:ext cx="131400" cy="309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96AB0E4-5642-4582-A933-D75476EA71A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281411" y="5206024"/>
                <a:ext cx="16704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144A492-B97F-477D-B2AE-03A7A84BCB1C}"/>
                  </a:ext>
                </a:extLst>
              </p14:cNvPr>
              <p14:cNvContentPartPr/>
              <p14:nvPr/>
            </p14:nvContentPartPr>
            <p14:xfrm>
              <a:off x="524691" y="6255424"/>
              <a:ext cx="665640" cy="3142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144A492-B97F-477D-B2AE-03A7A84BCB1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07051" y="6219784"/>
                <a:ext cx="70128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F567158-C829-46D1-A17B-ABF2B0CE0329}"/>
                  </a:ext>
                </a:extLst>
              </p14:cNvPr>
              <p14:cNvContentPartPr/>
              <p14:nvPr/>
            </p14:nvContentPartPr>
            <p14:xfrm>
              <a:off x="1239651" y="6119704"/>
              <a:ext cx="340200" cy="2440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F567158-C829-46D1-A17B-ABF2B0CE032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221651" y="6084064"/>
                <a:ext cx="37584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6862319-FEBA-451E-99DB-06B7B66CAA4D}"/>
                  </a:ext>
                </a:extLst>
              </p14:cNvPr>
              <p14:cNvContentPartPr/>
              <p14:nvPr/>
            </p14:nvContentPartPr>
            <p14:xfrm>
              <a:off x="1466451" y="5848264"/>
              <a:ext cx="266760" cy="3967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6862319-FEBA-451E-99DB-06B7B66CAA4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448811" y="5812624"/>
                <a:ext cx="302400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D4458E3-4C53-4872-AAFF-0BCC5BA4C34B}"/>
                  </a:ext>
                </a:extLst>
              </p14:cNvPr>
              <p14:cNvContentPartPr/>
              <p14:nvPr/>
            </p14:nvContentPartPr>
            <p14:xfrm>
              <a:off x="1792971" y="5685184"/>
              <a:ext cx="325080" cy="5058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D4458E3-4C53-4872-AAFF-0BCC5BA4C34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774971" y="5649184"/>
                <a:ext cx="360720" cy="5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99223FC-E314-4C1A-AB42-EB6803FDAC99}"/>
                  </a:ext>
                </a:extLst>
              </p14:cNvPr>
              <p14:cNvContentPartPr/>
              <p14:nvPr/>
            </p14:nvContentPartPr>
            <p14:xfrm>
              <a:off x="1819251" y="5897944"/>
              <a:ext cx="141120" cy="410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99223FC-E314-4C1A-AB42-EB6803FDAC9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801611" y="5862304"/>
                <a:ext cx="17676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106FA61-A7B8-4814-83E4-9EC113752C43}"/>
                  </a:ext>
                </a:extLst>
              </p14:cNvPr>
              <p14:cNvContentPartPr/>
              <p14:nvPr/>
            </p14:nvContentPartPr>
            <p14:xfrm>
              <a:off x="1650051" y="6400144"/>
              <a:ext cx="214200" cy="3268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106FA61-A7B8-4814-83E4-9EC113752C4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632411" y="6364504"/>
                <a:ext cx="24984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C639407-F966-4FBA-A43C-35D23C5B7B12}"/>
                  </a:ext>
                </a:extLst>
              </p14:cNvPr>
              <p14:cNvContentPartPr/>
              <p14:nvPr/>
            </p14:nvContentPartPr>
            <p14:xfrm>
              <a:off x="1927971" y="6495544"/>
              <a:ext cx="122400" cy="590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C639407-F966-4FBA-A43C-35D23C5B7B1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910331" y="6459544"/>
                <a:ext cx="15804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5FF92DC-3FA1-4C68-819B-8479F9B41D06}"/>
                  </a:ext>
                </a:extLst>
              </p14:cNvPr>
              <p14:cNvContentPartPr/>
              <p14:nvPr/>
            </p14:nvContentPartPr>
            <p14:xfrm>
              <a:off x="2260251" y="6134824"/>
              <a:ext cx="306720" cy="4914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5FF92DC-3FA1-4C68-819B-8479F9B41D0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242251" y="6099184"/>
                <a:ext cx="34236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A5026C7-E7DF-4AD7-9CD8-272DD21E0CDD}"/>
                  </a:ext>
                </a:extLst>
              </p14:cNvPr>
              <p14:cNvContentPartPr/>
              <p14:nvPr/>
            </p14:nvContentPartPr>
            <p14:xfrm>
              <a:off x="2444211" y="6011344"/>
              <a:ext cx="261720" cy="3326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A5026C7-E7DF-4AD7-9CD8-272DD21E0CD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426211" y="5975344"/>
                <a:ext cx="29736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02D7899-A02C-46CB-9A6E-C898FB5928DC}"/>
                  </a:ext>
                </a:extLst>
              </p14:cNvPr>
              <p14:cNvContentPartPr/>
              <p14:nvPr/>
            </p14:nvContentPartPr>
            <p14:xfrm>
              <a:off x="2753091" y="5976784"/>
              <a:ext cx="303480" cy="2239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02D7899-A02C-46CB-9A6E-C898FB5928D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735091" y="5940784"/>
                <a:ext cx="33912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A58FF69-B361-4E36-A485-43F029B4964F}"/>
                  </a:ext>
                </a:extLst>
              </p14:cNvPr>
              <p14:cNvContentPartPr/>
              <p14:nvPr/>
            </p14:nvContentPartPr>
            <p14:xfrm>
              <a:off x="3005091" y="5892184"/>
              <a:ext cx="542880" cy="216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A58FF69-B361-4E36-A485-43F029B4964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987451" y="5856544"/>
                <a:ext cx="5785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10F10E7-CB3E-4ED1-8849-8FF00FD20E07}"/>
                  </a:ext>
                </a:extLst>
              </p14:cNvPr>
              <p14:cNvContentPartPr/>
              <p14:nvPr/>
            </p14:nvContentPartPr>
            <p14:xfrm>
              <a:off x="3593691" y="5656384"/>
              <a:ext cx="253800" cy="2649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10F10E7-CB3E-4ED1-8849-8FF00FD20E0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576051" y="5620384"/>
                <a:ext cx="28944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2284E11-C9D7-477C-B331-101A7E519FDA}"/>
                  </a:ext>
                </a:extLst>
              </p14:cNvPr>
              <p14:cNvContentPartPr/>
              <p14:nvPr/>
            </p14:nvContentPartPr>
            <p14:xfrm>
              <a:off x="5432211" y="4662064"/>
              <a:ext cx="425880" cy="7570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2284E11-C9D7-477C-B331-101A7E519FD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414571" y="4626064"/>
                <a:ext cx="461520" cy="82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8B880F5-5ECC-4E6C-8FCB-911F0590D636}"/>
                  </a:ext>
                </a:extLst>
              </p14:cNvPr>
              <p14:cNvContentPartPr/>
              <p14:nvPr/>
            </p14:nvContentPartPr>
            <p14:xfrm>
              <a:off x="5313771" y="4480984"/>
              <a:ext cx="360" cy="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8B880F5-5ECC-4E6C-8FCB-911F0590D63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296131" y="444534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82FC56C-9148-4D88-9CF8-94F7A6BC816D}"/>
                  </a:ext>
                </a:extLst>
              </p14:cNvPr>
              <p14:cNvContentPartPr/>
              <p14:nvPr/>
            </p14:nvContentPartPr>
            <p14:xfrm>
              <a:off x="5757291" y="4561264"/>
              <a:ext cx="491400" cy="4104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82FC56C-9148-4D88-9CF8-94F7A6BC816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739651" y="4525264"/>
                <a:ext cx="52704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F1C55D0-22EF-495B-9613-356EB90C1107}"/>
                  </a:ext>
                </a:extLst>
              </p14:cNvPr>
              <p14:cNvContentPartPr/>
              <p14:nvPr/>
            </p14:nvContentPartPr>
            <p14:xfrm>
              <a:off x="5864931" y="5511664"/>
              <a:ext cx="515880" cy="4086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F1C55D0-22EF-495B-9613-356EB90C110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847291" y="5476024"/>
                <a:ext cx="55152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C1206C6-067C-4218-81BC-F604AEC9A573}"/>
                  </a:ext>
                </a:extLst>
              </p14:cNvPr>
              <p14:cNvContentPartPr/>
              <p14:nvPr/>
            </p14:nvContentPartPr>
            <p14:xfrm>
              <a:off x="6439491" y="5296024"/>
              <a:ext cx="142200" cy="3013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C1206C6-067C-4218-81BC-F604AEC9A57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421851" y="5260384"/>
                <a:ext cx="17784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0105A18-5A41-4564-BAC1-C15E6D4AB958}"/>
                  </a:ext>
                </a:extLst>
              </p14:cNvPr>
              <p14:cNvContentPartPr/>
              <p14:nvPr/>
            </p14:nvContentPartPr>
            <p14:xfrm>
              <a:off x="6309891" y="5422744"/>
              <a:ext cx="425520" cy="1353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0105A18-5A41-4564-BAC1-C15E6D4AB95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292251" y="5386744"/>
                <a:ext cx="4611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2E36E51-E747-4976-B33E-C5D91CBB8EDB}"/>
                  </a:ext>
                </a:extLst>
              </p14:cNvPr>
              <p14:cNvContentPartPr/>
              <p14:nvPr/>
            </p14:nvContentPartPr>
            <p14:xfrm>
              <a:off x="6762771" y="5196664"/>
              <a:ext cx="90360" cy="2275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2E36E51-E747-4976-B33E-C5D91CBB8ED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744771" y="5160664"/>
                <a:ext cx="12600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C3E79AA-A23F-40E6-9E9C-F7A022B396FB}"/>
                  </a:ext>
                </a:extLst>
              </p14:cNvPr>
              <p14:cNvContentPartPr/>
              <p14:nvPr/>
            </p14:nvContentPartPr>
            <p14:xfrm>
              <a:off x="6517971" y="5078944"/>
              <a:ext cx="360" cy="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C3E79AA-A23F-40E6-9E9C-F7A022B396F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500331" y="504294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A118F87-E7C0-452A-B1D3-5805C2690E07}"/>
                  </a:ext>
                </a:extLst>
              </p14:cNvPr>
              <p14:cNvContentPartPr/>
              <p14:nvPr/>
            </p14:nvContentPartPr>
            <p14:xfrm>
              <a:off x="6916491" y="5116384"/>
              <a:ext cx="300240" cy="2433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A118F87-E7C0-452A-B1D3-5805C2690E07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6898491" y="5080384"/>
                <a:ext cx="33588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041F561-7F42-4923-B51A-EFB3B6D6BCE2}"/>
                  </a:ext>
                </a:extLst>
              </p14:cNvPr>
              <p14:cNvContentPartPr/>
              <p14:nvPr/>
            </p14:nvContentPartPr>
            <p14:xfrm>
              <a:off x="9668691" y="3702664"/>
              <a:ext cx="507960" cy="5018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041F561-7F42-4923-B51A-EFB3B6D6BCE2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651051" y="3666664"/>
                <a:ext cx="54360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70CD6F3-B16A-4550-92E2-6730BEB6B83F}"/>
                  </a:ext>
                </a:extLst>
              </p14:cNvPr>
              <p14:cNvContentPartPr/>
              <p14:nvPr/>
            </p14:nvContentPartPr>
            <p14:xfrm>
              <a:off x="5266971" y="4101184"/>
              <a:ext cx="726480" cy="3510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70CD6F3-B16A-4550-92E2-6730BEB6B83F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249331" y="4065544"/>
                <a:ext cx="76212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CBAA3EB-88F8-48F2-9361-EE5B2EA2C10D}"/>
                  </a:ext>
                </a:extLst>
              </p14:cNvPr>
              <p14:cNvContentPartPr/>
              <p14:nvPr/>
            </p14:nvContentPartPr>
            <p14:xfrm>
              <a:off x="2108331" y="4480984"/>
              <a:ext cx="506520" cy="7581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CBAA3EB-88F8-48F2-9361-EE5B2EA2C10D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2090331" y="4445344"/>
                <a:ext cx="542160" cy="82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105A929-DEBF-4DF9-9E88-7E04CD731946}"/>
                  </a:ext>
                </a:extLst>
              </p14:cNvPr>
              <p14:cNvContentPartPr/>
              <p14:nvPr/>
            </p14:nvContentPartPr>
            <p14:xfrm>
              <a:off x="10637451" y="3372184"/>
              <a:ext cx="462960" cy="7444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105A929-DEBF-4DF9-9E88-7E04CD731946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0619811" y="3336544"/>
                <a:ext cx="498600" cy="81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82CF548-704A-4865-B9A3-091E5101E875}"/>
                  </a:ext>
                </a:extLst>
              </p14:cNvPr>
              <p14:cNvContentPartPr/>
              <p14:nvPr/>
            </p14:nvContentPartPr>
            <p14:xfrm>
              <a:off x="11171691" y="3711304"/>
              <a:ext cx="111600" cy="1396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82CF548-704A-4865-B9A3-091E5101E875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1153691" y="3675664"/>
                <a:ext cx="1472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50774B8-6BFE-4E7C-8506-86CA071A3105}"/>
                  </a:ext>
                </a:extLst>
              </p14:cNvPr>
              <p14:cNvContentPartPr/>
              <p14:nvPr/>
            </p14:nvContentPartPr>
            <p14:xfrm>
              <a:off x="11026971" y="3589264"/>
              <a:ext cx="360" cy="320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50774B8-6BFE-4E7C-8506-86CA071A3105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1008971" y="3553624"/>
                <a:ext cx="3600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5AD3CC7-C05A-468D-8082-A56FD5BCB5A0}"/>
                  </a:ext>
                </a:extLst>
              </p14:cNvPr>
              <p14:cNvContentPartPr/>
              <p14:nvPr/>
            </p14:nvContentPartPr>
            <p14:xfrm>
              <a:off x="11384091" y="2974744"/>
              <a:ext cx="901080" cy="11545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5AD3CC7-C05A-468D-8082-A56FD5BCB5A0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1366091" y="2939104"/>
                <a:ext cx="936720" cy="12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EE58DE8-C809-4ACA-BA66-991990B1F7C6}"/>
                  </a:ext>
                </a:extLst>
              </p14:cNvPr>
              <p14:cNvContentPartPr/>
              <p14:nvPr/>
            </p14:nvContentPartPr>
            <p14:xfrm>
              <a:off x="11934891" y="3105064"/>
              <a:ext cx="260280" cy="1238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EE58DE8-C809-4ACA-BA66-991990B1F7C6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1916891" y="3069424"/>
                <a:ext cx="29592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2AE702F-5A70-42D8-B1D1-A8411F6C8B99}"/>
                  </a:ext>
                </a:extLst>
              </p14:cNvPr>
              <p14:cNvContentPartPr/>
              <p14:nvPr/>
            </p14:nvContentPartPr>
            <p14:xfrm>
              <a:off x="9641331" y="4698424"/>
              <a:ext cx="785880" cy="6796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2AE702F-5A70-42D8-B1D1-A8411F6C8B99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9623691" y="4662424"/>
                <a:ext cx="821520" cy="75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BC94766-0E40-4F54-BF62-3AA25F404C43}"/>
                  </a:ext>
                </a:extLst>
              </p14:cNvPr>
              <p14:cNvContentPartPr/>
              <p14:nvPr/>
            </p14:nvContentPartPr>
            <p14:xfrm>
              <a:off x="10448811" y="4710664"/>
              <a:ext cx="151920" cy="1335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BC94766-0E40-4F54-BF62-3AA25F404C43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0430811" y="4675024"/>
                <a:ext cx="18756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8C29A0C-0590-4E0C-A2AA-D166453865BB}"/>
                  </a:ext>
                </a:extLst>
              </p14:cNvPr>
              <p14:cNvContentPartPr/>
              <p14:nvPr/>
            </p14:nvContentPartPr>
            <p14:xfrm>
              <a:off x="10546731" y="4498984"/>
              <a:ext cx="142920" cy="1843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8C29A0C-0590-4E0C-A2AA-D166453865BB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0529091" y="4463344"/>
                <a:ext cx="17856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A6DF34D-5DC1-4706-A90B-324A14AA6678}"/>
                  </a:ext>
                </a:extLst>
              </p14:cNvPr>
              <p14:cNvContentPartPr/>
              <p14:nvPr/>
            </p14:nvContentPartPr>
            <p14:xfrm>
              <a:off x="10828251" y="4250584"/>
              <a:ext cx="360720" cy="6066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A6DF34D-5DC1-4706-A90B-324A14AA6678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0810611" y="4214584"/>
                <a:ext cx="396360" cy="6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CF0A8D3-89A7-417B-A465-08F33B5A4D77}"/>
                  </a:ext>
                </a:extLst>
              </p14:cNvPr>
              <p14:cNvContentPartPr/>
              <p14:nvPr/>
            </p14:nvContentPartPr>
            <p14:xfrm>
              <a:off x="10926891" y="4478464"/>
              <a:ext cx="218160" cy="2113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CF0A8D3-89A7-417B-A465-08F33B5A4D77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0909251" y="4442824"/>
                <a:ext cx="25380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E99ECE4-FED9-4C15-819E-28C5E36A2148}"/>
                  </a:ext>
                </a:extLst>
              </p14:cNvPr>
              <p14:cNvContentPartPr/>
              <p14:nvPr/>
            </p14:nvContentPartPr>
            <p14:xfrm>
              <a:off x="9431451" y="5504104"/>
              <a:ext cx="508320" cy="8503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E99ECE4-FED9-4C15-819E-28C5E36A2148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9413451" y="5468464"/>
                <a:ext cx="543960" cy="9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313797B-C4A4-4990-AF84-0911CD1AF423}"/>
                  </a:ext>
                </a:extLst>
              </p14:cNvPr>
              <p14:cNvContentPartPr/>
              <p14:nvPr/>
            </p14:nvContentPartPr>
            <p14:xfrm>
              <a:off x="9994491" y="5718304"/>
              <a:ext cx="51840" cy="666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313797B-C4A4-4990-AF84-0911CD1AF423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9976851" y="5682664"/>
                <a:ext cx="8748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9D74C25-4F58-4ED2-A96B-2CA49764EDC5}"/>
                  </a:ext>
                </a:extLst>
              </p14:cNvPr>
              <p14:cNvContentPartPr/>
              <p14:nvPr/>
            </p14:nvContentPartPr>
            <p14:xfrm>
              <a:off x="10239291" y="5285584"/>
              <a:ext cx="233280" cy="4518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9D74C25-4F58-4ED2-A96B-2CA49764EDC5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0221291" y="5249584"/>
                <a:ext cx="26892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8CB71EF-9D14-4022-8576-844F1E72B098}"/>
                  </a:ext>
                </a:extLst>
              </p14:cNvPr>
              <p14:cNvContentPartPr/>
              <p14:nvPr/>
            </p14:nvContentPartPr>
            <p14:xfrm>
              <a:off x="10487691" y="5243824"/>
              <a:ext cx="233640" cy="1944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8CB71EF-9D14-4022-8576-844F1E72B098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0469691" y="5208184"/>
                <a:ext cx="2692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742FD09-D35B-4AE3-B2C4-370CB6C61CCC}"/>
                  </a:ext>
                </a:extLst>
              </p14:cNvPr>
              <p14:cNvContentPartPr/>
              <p14:nvPr/>
            </p14:nvContentPartPr>
            <p14:xfrm>
              <a:off x="10882971" y="5141944"/>
              <a:ext cx="309240" cy="1994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742FD09-D35B-4AE3-B2C4-370CB6C61CCC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0865331" y="5106304"/>
                <a:ext cx="3448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876970C-DD55-4C2F-95AF-3FB153A502C8}"/>
                  </a:ext>
                </a:extLst>
              </p14:cNvPr>
              <p14:cNvContentPartPr/>
              <p14:nvPr/>
            </p14:nvContentPartPr>
            <p14:xfrm>
              <a:off x="11153691" y="4986424"/>
              <a:ext cx="276120" cy="2696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876970C-DD55-4C2F-95AF-3FB153A502C8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1135691" y="4950424"/>
                <a:ext cx="31176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9D94DBB-F576-4ED7-857A-F9EBEA31491F}"/>
                  </a:ext>
                </a:extLst>
              </p14:cNvPr>
              <p14:cNvContentPartPr/>
              <p14:nvPr/>
            </p14:nvContentPartPr>
            <p14:xfrm>
              <a:off x="11488851" y="4775824"/>
              <a:ext cx="272160" cy="2196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9D94DBB-F576-4ED7-857A-F9EBEA31491F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1470851" y="4740184"/>
                <a:ext cx="307800" cy="29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5105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80E8F4-7BCB-4A2D-A415-21950818D0B6}"/>
                  </a:ext>
                </a:extLst>
              </p14:cNvPr>
              <p14:cNvContentPartPr/>
              <p14:nvPr/>
            </p14:nvContentPartPr>
            <p14:xfrm>
              <a:off x="3388851" y="648945"/>
              <a:ext cx="1172160" cy="627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80E8F4-7BCB-4A2D-A415-21950818D0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70851" y="613305"/>
                <a:ext cx="1207800" cy="69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E15A699-873F-46FB-8299-3D174C3B4281}"/>
                  </a:ext>
                </a:extLst>
              </p14:cNvPr>
              <p14:cNvContentPartPr/>
              <p14:nvPr/>
            </p14:nvContentPartPr>
            <p14:xfrm>
              <a:off x="3540411" y="651465"/>
              <a:ext cx="1085760" cy="5011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E15A699-873F-46FB-8299-3D174C3B42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22771" y="615825"/>
                <a:ext cx="1121400" cy="50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F43E649-7C18-46D6-81E1-22F6E9DE2067}"/>
                  </a:ext>
                </a:extLst>
              </p14:cNvPr>
              <p14:cNvContentPartPr/>
              <p14:nvPr/>
            </p14:nvContentPartPr>
            <p14:xfrm>
              <a:off x="868851" y="2891745"/>
              <a:ext cx="6912360" cy="994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F43E649-7C18-46D6-81E1-22F6E9DE206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0851" y="2856105"/>
                <a:ext cx="6948000" cy="10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0D298A1-CBD5-4E64-BD31-13F9A1DA4442}"/>
                  </a:ext>
                </a:extLst>
              </p14:cNvPr>
              <p14:cNvContentPartPr/>
              <p14:nvPr/>
            </p14:nvContentPartPr>
            <p14:xfrm>
              <a:off x="589851" y="3449025"/>
              <a:ext cx="724680" cy="1029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0D298A1-CBD5-4E64-BD31-13F9A1DA444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2211" y="3413385"/>
                <a:ext cx="760320" cy="11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8D8A46C-AED4-4A8A-8024-95DDC5726FCB}"/>
                  </a:ext>
                </a:extLst>
              </p14:cNvPr>
              <p14:cNvContentPartPr/>
              <p14:nvPr/>
            </p14:nvContentPartPr>
            <p14:xfrm>
              <a:off x="1950651" y="1903905"/>
              <a:ext cx="1837800" cy="552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8D8A46C-AED4-4A8A-8024-95DDC5726F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32651" y="1867905"/>
                <a:ext cx="1873440" cy="6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3D24D5D-CE0A-42D2-8ABA-94D3CC6DD02B}"/>
                  </a:ext>
                </a:extLst>
              </p14:cNvPr>
              <p14:cNvContentPartPr/>
              <p14:nvPr/>
            </p14:nvContentPartPr>
            <p14:xfrm>
              <a:off x="2120931" y="2594025"/>
              <a:ext cx="1401840" cy="230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3D24D5D-CE0A-42D2-8ABA-94D3CC6DD02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03291" y="2558385"/>
                <a:ext cx="14374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CFADFB-CFDE-4D20-A6C5-A110B97861A9}"/>
                  </a:ext>
                </a:extLst>
              </p14:cNvPr>
              <p14:cNvContentPartPr/>
              <p14:nvPr/>
            </p14:nvContentPartPr>
            <p14:xfrm>
              <a:off x="2106171" y="3035745"/>
              <a:ext cx="1442880" cy="356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CFADFB-CFDE-4D20-A6C5-A110B97861A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88531" y="2999745"/>
                <a:ext cx="147852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1A1519B-A0FB-49A3-80B2-06042DD678FF}"/>
                  </a:ext>
                </a:extLst>
              </p14:cNvPr>
              <p14:cNvContentPartPr/>
              <p14:nvPr/>
            </p14:nvContentPartPr>
            <p14:xfrm>
              <a:off x="569331" y="1886265"/>
              <a:ext cx="268200" cy="617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1A1519B-A0FB-49A3-80B2-06042DD678F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1331" y="1850265"/>
                <a:ext cx="303840" cy="68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496C9D7-16D6-465F-9052-8B975648957F}"/>
                  </a:ext>
                </a:extLst>
              </p14:cNvPr>
              <p14:cNvContentPartPr/>
              <p14:nvPr/>
            </p14:nvContentPartPr>
            <p14:xfrm>
              <a:off x="849771" y="1993185"/>
              <a:ext cx="277560" cy="396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496C9D7-16D6-465F-9052-8B975648957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31771" y="1957185"/>
                <a:ext cx="313200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EA98E0D-E3A5-4334-9D49-2240FDB5DAEC}"/>
                  </a:ext>
                </a:extLst>
              </p14:cNvPr>
              <p14:cNvContentPartPr/>
              <p14:nvPr/>
            </p14:nvContentPartPr>
            <p14:xfrm>
              <a:off x="1201131" y="1702665"/>
              <a:ext cx="312840" cy="668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EA98E0D-E3A5-4334-9D49-2240FDB5DAE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83131" y="1666665"/>
                <a:ext cx="34848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556AC96-C23F-49E7-BA7B-31210884E467}"/>
                  </a:ext>
                </a:extLst>
              </p14:cNvPr>
              <p14:cNvContentPartPr/>
              <p14:nvPr/>
            </p14:nvContentPartPr>
            <p14:xfrm>
              <a:off x="1321371" y="1993185"/>
              <a:ext cx="146520" cy="1526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556AC96-C23F-49E7-BA7B-31210884E46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03731" y="1957185"/>
                <a:ext cx="18216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194D825-429C-414D-AB52-DC10029AA609}"/>
                  </a:ext>
                </a:extLst>
              </p14:cNvPr>
              <p14:cNvContentPartPr/>
              <p14:nvPr/>
            </p14:nvContentPartPr>
            <p14:xfrm>
              <a:off x="1466451" y="1547505"/>
              <a:ext cx="477360" cy="4734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194D825-429C-414D-AB52-DC10029AA60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48811" y="1511865"/>
                <a:ext cx="513000" cy="5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3C3C509-8270-41DE-8884-100966A30C45}"/>
                  </a:ext>
                </a:extLst>
              </p14:cNvPr>
              <p14:cNvContentPartPr/>
              <p14:nvPr/>
            </p14:nvContentPartPr>
            <p14:xfrm>
              <a:off x="1496691" y="1656585"/>
              <a:ext cx="259920" cy="177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3C3C509-8270-41DE-8884-100966A30C4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78691" y="1620585"/>
                <a:ext cx="29556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CECACF3-8F5F-4517-8117-48A74557CA0A}"/>
                  </a:ext>
                </a:extLst>
              </p14:cNvPr>
              <p14:cNvContentPartPr/>
              <p14:nvPr/>
            </p14:nvContentPartPr>
            <p14:xfrm>
              <a:off x="433971" y="2833425"/>
              <a:ext cx="681120" cy="4752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CECACF3-8F5F-4517-8117-48A74557CA0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6331" y="2797785"/>
                <a:ext cx="71676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1F90355-1570-41C1-92E7-891EE9C127BC}"/>
                  </a:ext>
                </a:extLst>
              </p14:cNvPr>
              <p14:cNvContentPartPr/>
              <p14:nvPr/>
            </p14:nvContentPartPr>
            <p14:xfrm>
              <a:off x="1165131" y="2917665"/>
              <a:ext cx="210600" cy="160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1F90355-1570-41C1-92E7-891EE9C127B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47131" y="2881665"/>
                <a:ext cx="24624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AAC6BB4-45E6-4189-B457-0D40A1866841}"/>
                  </a:ext>
                </a:extLst>
              </p14:cNvPr>
              <p14:cNvContentPartPr/>
              <p14:nvPr/>
            </p14:nvContentPartPr>
            <p14:xfrm>
              <a:off x="1209411" y="2626425"/>
              <a:ext cx="371880" cy="3884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AAC6BB4-45E6-4189-B457-0D40A186684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91411" y="2590425"/>
                <a:ext cx="40752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D78BC00-846E-4DF2-AA6D-DF4519662F98}"/>
                  </a:ext>
                </a:extLst>
              </p14:cNvPr>
              <p14:cNvContentPartPr/>
              <p14:nvPr/>
            </p14:nvContentPartPr>
            <p14:xfrm>
              <a:off x="1548171" y="2361105"/>
              <a:ext cx="364680" cy="6098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D78BC00-846E-4DF2-AA6D-DF4519662F9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30531" y="2325465"/>
                <a:ext cx="400320" cy="68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891689C-A47C-4563-A432-1EBD03C4DDE7}"/>
                  </a:ext>
                </a:extLst>
              </p14:cNvPr>
              <p14:cNvContentPartPr/>
              <p14:nvPr/>
            </p14:nvContentPartPr>
            <p14:xfrm>
              <a:off x="1611171" y="2610585"/>
              <a:ext cx="265680" cy="1688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891689C-A47C-4563-A432-1EBD03C4DD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593531" y="2574585"/>
                <a:ext cx="3013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1FD9DD1-E269-4EE2-BE53-311E7C12C1EE}"/>
                  </a:ext>
                </a:extLst>
              </p14:cNvPr>
              <p14:cNvContentPartPr/>
              <p14:nvPr/>
            </p14:nvContentPartPr>
            <p14:xfrm>
              <a:off x="4336371" y="1550025"/>
              <a:ext cx="2431080" cy="4316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1FD9DD1-E269-4EE2-BE53-311E7C12C1E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18371" y="1514025"/>
                <a:ext cx="246672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E3ECE27-618D-479E-BFE3-D1D56297BFFB}"/>
                  </a:ext>
                </a:extLst>
              </p14:cNvPr>
              <p14:cNvContentPartPr/>
              <p14:nvPr/>
            </p14:nvContentPartPr>
            <p14:xfrm>
              <a:off x="4454091" y="2153025"/>
              <a:ext cx="2536920" cy="4993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E3ECE27-618D-479E-BFE3-D1D56297BFF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436091" y="2117385"/>
                <a:ext cx="2572560" cy="5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E9A3D0D-5E30-4B33-8A42-0E7668E72109}"/>
                  </a:ext>
                </a:extLst>
              </p14:cNvPr>
              <p14:cNvContentPartPr/>
              <p14:nvPr/>
            </p14:nvContentPartPr>
            <p14:xfrm>
              <a:off x="4698531" y="2678265"/>
              <a:ext cx="1724040" cy="4856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E9A3D0D-5E30-4B33-8A42-0E7668E7210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680531" y="2642625"/>
                <a:ext cx="175968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59DCD55-F499-4216-B108-AEFDF2D65B95}"/>
                  </a:ext>
                </a:extLst>
              </p14:cNvPr>
              <p14:cNvContentPartPr/>
              <p14:nvPr/>
            </p14:nvContentPartPr>
            <p14:xfrm>
              <a:off x="7061571" y="1087425"/>
              <a:ext cx="735840" cy="10008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59DCD55-F499-4216-B108-AEFDF2D65B9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043571" y="1051425"/>
                <a:ext cx="771480" cy="10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8B4A95F-A6C4-497A-A0E9-E804C9EED4B0}"/>
                  </a:ext>
                </a:extLst>
              </p14:cNvPr>
              <p14:cNvContentPartPr/>
              <p14:nvPr/>
            </p14:nvContentPartPr>
            <p14:xfrm>
              <a:off x="7876251" y="1565865"/>
              <a:ext cx="84600" cy="1296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8B4A95F-A6C4-497A-A0E9-E804C9EED4B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858251" y="1529865"/>
                <a:ext cx="12024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BC43EEF-A3DD-4538-859A-1E9AA1E66ED8}"/>
                  </a:ext>
                </a:extLst>
              </p14:cNvPr>
              <p14:cNvContentPartPr/>
              <p14:nvPr/>
            </p14:nvContentPartPr>
            <p14:xfrm>
              <a:off x="7698411" y="1361025"/>
              <a:ext cx="7200" cy="514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BC43EEF-A3DD-4538-859A-1E9AA1E66ED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680771" y="1325025"/>
                <a:ext cx="4284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EC1A482-31AE-480C-8C30-CAED7735752F}"/>
                  </a:ext>
                </a:extLst>
              </p14:cNvPr>
              <p14:cNvContentPartPr/>
              <p14:nvPr/>
            </p14:nvContentPartPr>
            <p14:xfrm>
              <a:off x="7942851" y="711585"/>
              <a:ext cx="1843920" cy="16423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EC1A482-31AE-480C-8C30-CAED7735752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924851" y="675585"/>
                <a:ext cx="1879560" cy="171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5B0C5CA-3CF1-41B2-87E6-1DAF1E55FE80}"/>
                  </a:ext>
                </a:extLst>
              </p14:cNvPr>
              <p14:cNvContentPartPr/>
              <p14:nvPr/>
            </p14:nvContentPartPr>
            <p14:xfrm>
              <a:off x="9537651" y="1049625"/>
              <a:ext cx="176400" cy="15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5B0C5CA-3CF1-41B2-87E6-1DAF1E55FE8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520011" y="1013985"/>
                <a:ext cx="21204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044007B-F039-40D7-929E-03EDB29A83C7}"/>
                  </a:ext>
                </a:extLst>
              </p14:cNvPr>
              <p14:cNvContentPartPr/>
              <p14:nvPr/>
            </p14:nvContentPartPr>
            <p14:xfrm>
              <a:off x="7660251" y="2217105"/>
              <a:ext cx="601200" cy="9068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044007B-F039-40D7-929E-03EDB29A83C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642611" y="2181105"/>
                <a:ext cx="636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5F79484-83A5-4143-8C60-B69B6543F317}"/>
                  </a:ext>
                </a:extLst>
              </p14:cNvPr>
              <p14:cNvContentPartPr/>
              <p14:nvPr/>
            </p14:nvContentPartPr>
            <p14:xfrm>
              <a:off x="8235171" y="2462265"/>
              <a:ext cx="640080" cy="414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5F79484-83A5-4143-8C60-B69B6543F31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217171" y="2426625"/>
                <a:ext cx="67572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4C430C1-7C84-42E3-8BF2-7F1A3079ED0E}"/>
                  </a:ext>
                </a:extLst>
              </p14:cNvPr>
              <p14:cNvContentPartPr/>
              <p14:nvPr/>
            </p14:nvContentPartPr>
            <p14:xfrm>
              <a:off x="8763291" y="1946385"/>
              <a:ext cx="327600" cy="7441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4C430C1-7C84-42E3-8BF2-7F1A3079ED0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745651" y="1910385"/>
                <a:ext cx="363240" cy="81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5EA2505-33FA-4906-A9CE-935E3D044C21}"/>
                  </a:ext>
                </a:extLst>
              </p14:cNvPr>
              <p14:cNvContentPartPr/>
              <p14:nvPr/>
            </p14:nvContentPartPr>
            <p14:xfrm>
              <a:off x="9075411" y="1743705"/>
              <a:ext cx="596520" cy="11286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5EA2505-33FA-4906-A9CE-935E3D044C2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057411" y="1707705"/>
                <a:ext cx="632160" cy="12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B838C6C-716D-4C19-8BC6-0524AF6D1AA1}"/>
                  </a:ext>
                </a:extLst>
              </p14:cNvPr>
              <p14:cNvContentPartPr/>
              <p14:nvPr/>
            </p14:nvContentPartPr>
            <p14:xfrm>
              <a:off x="9270531" y="2221785"/>
              <a:ext cx="387720" cy="1317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B838C6C-716D-4C19-8BC6-0524AF6D1AA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252891" y="2186145"/>
                <a:ext cx="423360" cy="20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5747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3830DE-0D68-4434-ABD8-1CE1BA7D27F5}"/>
                  </a:ext>
                </a:extLst>
              </p14:cNvPr>
              <p14:cNvContentPartPr/>
              <p14:nvPr/>
            </p14:nvContentPartPr>
            <p14:xfrm>
              <a:off x="480051" y="171585"/>
              <a:ext cx="510480" cy="804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3830DE-0D68-4434-ABD8-1CE1BA7D27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411" y="135945"/>
                <a:ext cx="546120" cy="87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21C84AF-85A2-4696-91F1-886E48532F09}"/>
                  </a:ext>
                </a:extLst>
              </p14:cNvPr>
              <p14:cNvContentPartPr/>
              <p14:nvPr/>
            </p14:nvContentPartPr>
            <p14:xfrm>
              <a:off x="896211" y="289305"/>
              <a:ext cx="338760" cy="482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21C84AF-85A2-4696-91F1-886E48532F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8211" y="253665"/>
                <a:ext cx="37440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08E19D6-70D0-4BCD-B6A6-D110137EC2B8}"/>
                  </a:ext>
                </a:extLst>
              </p14:cNvPr>
              <p14:cNvContentPartPr/>
              <p14:nvPr/>
            </p14:nvContentPartPr>
            <p14:xfrm>
              <a:off x="814491" y="379665"/>
              <a:ext cx="200520" cy="55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08E19D6-70D0-4BCD-B6A6-D110137EC2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6851" y="343665"/>
                <a:ext cx="23616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44657C7-9A73-43A3-B7ED-B799E329F820}"/>
                  </a:ext>
                </a:extLst>
              </p14:cNvPr>
              <p14:cNvContentPartPr/>
              <p14:nvPr/>
            </p14:nvContentPartPr>
            <p14:xfrm>
              <a:off x="1189251" y="371025"/>
              <a:ext cx="328320" cy="342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44657C7-9A73-43A3-B7ED-B799E329F8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71251" y="335025"/>
                <a:ext cx="36396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8029D30-5677-4DEE-98CB-CDEB1BB750C1}"/>
                  </a:ext>
                </a:extLst>
              </p14:cNvPr>
              <p14:cNvContentPartPr/>
              <p14:nvPr/>
            </p14:nvContentPartPr>
            <p14:xfrm>
              <a:off x="1547811" y="198945"/>
              <a:ext cx="475200" cy="424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8029D30-5677-4DEE-98CB-CDEB1BB750C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30171" y="162945"/>
                <a:ext cx="51084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308F1EE-EE0B-4C11-AAF6-1B604CD6683E}"/>
                  </a:ext>
                </a:extLst>
              </p14:cNvPr>
              <p14:cNvContentPartPr/>
              <p14:nvPr/>
            </p14:nvContentPartPr>
            <p14:xfrm>
              <a:off x="2091051" y="234945"/>
              <a:ext cx="230400" cy="392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308F1EE-EE0B-4C11-AAF6-1B604CD6683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73051" y="199305"/>
                <a:ext cx="26604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48E3251-FF7A-458B-AAB6-B993771C6183}"/>
                  </a:ext>
                </a:extLst>
              </p14:cNvPr>
              <p14:cNvContentPartPr/>
              <p14:nvPr/>
            </p14:nvContentPartPr>
            <p14:xfrm>
              <a:off x="2303451" y="257625"/>
              <a:ext cx="468360" cy="333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48E3251-FF7A-458B-AAB6-B993771C618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85451" y="221625"/>
                <a:ext cx="50400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BB08B91-331E-4931-9B22-81C085F8F713}"/>
                  </a:ext>
                </a:extLst>
              </p14:cNvPr>
              <p14:cNvContentPartPr/>
              <p14:nvPr/>
            </p14:nvContentPartPr>
            <p14:xfrm>
              <a:off x="2905731" y="253305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BB08B91-331E-4931-9B22-81C085F8F71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87731" y="2173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2F65C32-A91F-435A-BF42-9E774F5E0F4E}"/>
                  </a:ext>
                </a:extLst>
              </p14:cNvPr>
              <p14:cNvContentPartPr/>
              <p14:nvPr/>
            </p14:nvContentPartPr>
            <p14:xfrm>
              <a:off x="2951091" y="461385"/>
              <a:ext cx="360" cy="3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2F65C32-A91F-435A-BF42-9E774F5E0F4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33451" y="42538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7A3E297-34D0-40EB-8EEB-A24AC2224A3E}"/>
                  </a:ext>
                </a:extLst>
              </p14:cNvPr>
              <p14:cNvContentPartPr/>
              <p14:nvPr/>
            </p14:nvContentPartPr>
            <p14:xfrm>
              <a:off x="524691" y="785025"/>
              <a:ext cx="2456280" cy="518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7A3E297-34D0-40EB-8EEB-A24AC2224A3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7051" y="749025"/>
                <a:ext cx="2491920" cy="5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6F22575-A7D6-4D75-8F88-93A7D07106CC}"/>
                  </a:ext>
                </a:extLst>
              </p14:cNvPr>
              <p14:cNvContentPartPr/>
              <p14:nvPr/>
            </p14:nvContentPartPr>
            <p14:xfrm>
              <a:off x="624411" y="1028025"/>
              <a:ext cx="2080440" cy="366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6F22575-A7D6-4D75-8F88-93A7D07106C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6411" y="992385"/>
                <a:ext cx="211608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3A73885-3275-41B8-AD3D-18C249F39DD7}"/>
                  </a:ext>
                </a:extLst>
              </p14:cNvPr>
              <p14:cNvContentPartPr/>
              <p14:nvPr/>
            </p14:nvContentPartPr>
            <p14:xfrm>
              <a:off x="3630411" y="412425"/>
              <a:ext cx="486720" cy="5018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3A73885-3275-41B8-AD3D-18C249F39DD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612411" y="376785"/>
                <a:ext cx="52236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50AD44E-4F63-4BC6-B1CD-FE189A9CBC28}"/>
                  </a:ext>
                </a:extLst>
              </p14:cNvPr>
              <p14:cNvContentPartPr/>
              <p14:nvPr/>
            </p14:nvContentPartPr>
            <p14:xfrm>
              <a:off x="3639411" y="595305"/>
              <a:ext cx="330480" cy="129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50AD44E-4F63-4BC6-B1CD-FE189A9CBC2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21411" y="559305"/>
                <a:ext cx="3661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A0EEF29-480E-47C8-8E9B-635BEBA384F6}"/>
                  </a:ext>
                </a:extLst>
              </p14:cNvPr>
              <p14:cNvContentPartPr/>
              <p14:nvPr/>
            </p14:nvContentPartPr>
            <p14:xfrm>
              <a:off x="4734891" y="271305"/>
              <a:ext cx="257760" cy="603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A0EEF29-480E-47C8-8E9B-635BEBA384F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16891" y="235665"/>
                <a:ext cx="293400" cy="6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8EC316F-9AF0-4898-8738-A29DC23882BC}"/>
                  </a:ext>
                </a:extLst>
              </p14:cNvPr>
              <p14:cNvContentPartPr/>
              <p14:nvPr/>
            </p14:nvContentPartPr>
            <p14:xfrm>
              <a:off x="4988331" y="367785"/>
              <a:ext cx="744480" cy="7884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8EC316F-9AF0-4898-8738-A29DC23882B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70331" y="331785"/>
                <a:ext cx="780120" cy="86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C5253DF-1015-407C-9562-D9E6C68BB8B5}"/>
                  </a:ext>
                </a:extLst>
              </p14:cNvPr>
              <p14:cNvContentPartPr/>
              <p14:nvPr/>
            </p14:nvContentPartPr>
            <p14:xfrm>
              <a:off x="5776011" y="284985"/>
              <a:ext cx="407880" cy="3229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C5253DF-1015-407C-9562-D9E6C68BB8B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58011" y="249345"/>
                <a:ext cx="44352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B4E4ABD-98FF-4654-9868-3B595D884207}"/>
                  </a:ext>
                </a:extLst>
              </p14:cNvPr>
              <p14:cNvContentPartPr/>
              <p14:nvPr/>
            </p14:nvContentPartPr>
            <p14:xfrm>
              <a:off x="5700771" y="379305"/>
              <a:ext cx="255960" cy="91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B4E4ABD-98FF-4654-9868-3B595D88420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682771" y="343665"/>
                <a:ext cx="2916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C312CF2-44D2-41B0-B041-126D6E5F56D6}"/>
                  </a:ext>
                </a:extLst>
              </p14:cNvPr>
              <p14:cNvContentPartPr/>
              <p14:nvPr/>
            </p14:nvContentPartPr>
            <p14:xfrm>
              <a:off x="6361731" y="186345"/>
              <a:ext cx="393480" cy="3229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C312CF2-44D2-41B0-B041-126D6E5F56D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43731" y="150345"/>
                <a:ext cx="42912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32CB385-D684-4E42-A3C5-7A48929CEBE1}"/>
                  </a:ext>
                </a:extLst>
              </p14:cNvPr>
              <p14:cNvContentPartPr/>
              <p14:nvPr/>
            </p14:nvContentPartPr>
            <p14:xfrm>
              <a:off x="6735411" y="305505"/>
              <a:ext cx="499320" cy="1922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32CB385-D684-4E42-A3C5-7A48929CEBE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717411" y="269865"/>
                <a:ext cx="53496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57C1A0A-D90E-435F-B66B-01AB9CD28370}"/>
                  </a:ext>
                </a:extLst>
              </p14:cNvPr>
              <p14:cNvContentPartPr/>
              <p14:nvPr/>
            </p14:nvContentPartPr>
            <p14:xfrm>
              <a:off x="7884891" y="253305"/>
              <a:ext cx="77400" cy="1958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57C1A0A-D90E-435F-B66B-01AB9CD2837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67251" y="217305"/>
                <a:ext cx="11304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132EC07-6B40-4DCF-8DBA-AC50E1858B2F}"/>
                  </a:ext>
                </a:extLst>
              </p14:cNvPr>
              <p14:cNvContentPartPr/>
              <p14:nvPr/>
            </p14:nvContentPartPr>
            <p14:xfrm>
              <a:off x="8140131" y="180585"/>
              <a:ext cx="242640" cy="4129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132EC07-6B40-4DCF-8DBA-AC50E1858B2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122131" y="144945"/>
                <a:ext cx="27828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4FFC312-8FE1-42C0-8E98-1B8A8FC9BF9D}"/>
                  </a:ext>
                </a:extLst>
              </p14:cNvPr>
              <p14:cNvContentPartPr/>
              <p14:nvPr/>
            </p14:nvContentPartPr>
            <p14:xfrm>
              <a:off x="8185131" y="253305"/>
              <a:ext cx="180360" cy="228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4FFC312-8FE1-42C0-8E98-1B8A8FC9BF9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167491" y="217305"/>
                <a:ext cx="2160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40522EF-E449-482E-8343-08A5D898F6FA}"/>
                  </a:ext>
                </a:extLst>
              </p14:cNvPr>
              <p14:cNvContentPartPr/>
              <p14:nvPr/>
            </p14:nvContentPartPr>
            <p14:xfrm>
              <a:off x="7921251" y="99225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40522EF-E449-482E-8343-08A5D898F6F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03611" y="632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789BF4A-BEEC-455E-9344-4D53693F694B}"/>
                  </a:ext>
                </a:extLst>
              </p14:cNvPr>
              <p14:cNvContentPartPr/>
              <p14:nvPr/>
            </p14:nvContentPartPr>
            <p14:xfrm>
              <a:off x="9030411" y="171585"/>
              <a:ext cx="179280" cy="4816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789BF4A-BEEC-455E-9344-4D53693F694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012771" y="135945"/>
                <a:ext cx="21492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B443111-ACB8-4931-9C3B-503BDC40319A}"/>
                  </a:ext>
                </a:extLst>
              </p14:cNvPr>
              <p14:cNvContentPartPr/>
              <p14:nvPr/>
            </p14:nvContentPartPr>
            <p14:xfrm>
              <a:off x="9424251" y="53865"/>
              <a:ext cx="151920" cy="5000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B443111-ACB8-4931-9C3B-503BDC40319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406251" y="18225"/>
                <a:ext cx="187560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E584801-6815-4DB4-9D70-8F9930981A08}"/>
                  </a:ext>
                </a:extLst>
              </p14:cNvPr>
              <p14:cNvContentPartPr/>
              <p14:nvPr/>
            </p14:nvContentPartPr>
            <p14:xfrm>
              <a:off x="9342891" y="271918"/>
              <a:ext cx="308880" cy="99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E584801-6815-4DB4-9D70-8F9930981A0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324891" y="235918"/>
                <a:ext cx="34452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BE9A2C4-C916-446A-82FC-ADB7F289560E}"/>
                  </a:ext>
                </a:extLst>
              </p14:cNvPr>
              <p14:cNvContentPartPr/>
              <p14:nvPr/>
            </p14:nvContentPartPr>
            <p14:xfrm>
              <a:off x="9761571" y="271198"/>
              <a:ext cx="306000" cy="2991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BE9A2C4-C916-446A-82FC-ADB7F289560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743571" y="235558"/>
                <a:ext cx="34164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41F2E44-7FEF-4A88-9225-98FAA83C5103}"/>
                  </a:ext>
                </a:extLst>
              </p14:cNvPr>
              <p14:cNvContentPartPr/>
              <p14:nvPr/>
            </p14:nvContentPartPr>
            <p14:xfrm>
              <a:off x="10094211" y="208198"/>
              <a:ext cx="335160" cy="3103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41F2E44-7FEF-4A88-9225-98FAA83C510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076211" y="172198"/>
                <a:ext cx="37080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3E7B963-73A7-4872-9A71-909FD7353DFC}"/>
                  </a:ext>
                </a:extLst>
              </p14:cNvPr>
              <p14:cNvContentPartPr/>
              <p14:nvPr/>
            </p14:nvContentPartPr>
            <p14:xfrm>
              <a:off x="10438371" y="117478"/>
              <a:ext cx="425520" cy="3679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3E7B963-73A7-4872-9A71-909FD7353DF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0420731" y="81478"/>
                <a:ext cx="46116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E635526-422D-4F4F-8FFA-AFFEBD4A1925}"/>
                  </a:ext>
                </a:extLst>
              </p14:cNvPr>
              <p14:cNvContentPartPr/>
              <p14:nvPr/>
            </p14:nvContentPartPr>
            <p14:xfrm>
              <a:off x="10972611" y="304318"/>
              <a:ext cx="309600" cy="2394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E635526-422D-4F4F-8FFA-AFFEBD4A192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954971" y="268318"/>
                <a:ext cx="34524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F099780-3EAA-4F7F-9ED2-DC05902477AE}"/>
                  </a:ext>
                </a:extLst>
              </p14:cNvPr>
              <p14:cNvContentPartPr/>
              <p14:nvPr/>
            </p14:nvContentPartPr>
            <p14:xfrm>
              <a:off x="379971" y="1855558"/>
              <a:ext cx="246240" cy="2757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F099780-3EAA-4F7F-9ED2-DC05902477A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62331" y="1819918"/>
                <a:ext cx="28188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2EE5DE9-E188-4AB5-AD89-F3DD4999DE50}"/>
                  </a:ext>
                </a:extLst>
              </p14:cNvPr>
              <p14:cNvContentPartPr/>
              <p14:nvPr/>
            </p14:nvContentPartPr>
            <p14:xfrm>
              <a:off x="669411" y="1514998"/>
              <a:ext cx="416520" cy="7124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2EE5DE9-E188-4AB5-AD89-F3DD4999DE50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51771" y="1479358"/>
                <a:ext cx="452160" cy="78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83622C2-100C-4EE7-A6AB-F4764D7EC380}"/>
                  </a:ext>
                </a:extLst>
              </p14:cNvPr>
              <p14:cNvContentPartPr/>
              <p14:nvPr/>
            </p14:nvContentPartPr>
            <p14:xfrm>
              <a:off x="859851" y="1869598"/>
              <a:ext cx="315720" cy="2037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83622C2-100C-4EE7-A6AB-F4764D7EC38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41851" y="1833598"/>
                <a:ext cx="35136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D2252CB-E0DA-476E-A836-70153FC235A6}"/>
                  </a:ext>
                </a:extLst>
              </p14:cNvPr>
              <p14:cNvContentPartPr/>
              <p14:nvPr/>
            </p14:nvContentPartPr>
            <p14:xfrm>
              <a:off x="117171" y="1584118"/>
              <a:ext cx="36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D2252CB-E0DA-476E-A836-70153FC235A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531" y="154811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2EDF72E-D3A8-481C-8E30-9F5C404EC7B5}"/>
                  </a:ext>
                </a:extLst>
              </p14:cNvPr>
              <p14:cNvContentPartPr/>
              <p14:nvPr/>
            </p14:nvContentPartPr>
            <p14:xfrm>
              <a:off x="1455291" y="1674478"/>
              <a:ext cx="686520" cy="5896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2EDF72E-D3A8-481C-8E30-9F5C404EC7B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437291" y="1638838"/>
                <a:ext cx="722160" cy="66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0F68C32-CA58-4D39-8BBA-B9C3D012AA64}"/>
                  </a:ext>
                </a:extLst>
              </p14:cNvPr>
              <p14:cNvContentPartPr/>
              <p14:nvPr/>
            </p14:nvContentPartPr>
            <p14:xfrm>
              <a:off x="2100051" y="1766278"/>
              <a:ext cx="479880" cy="4096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0F68C32-CA58-4D39-8BBA-B9C3D012AA6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082411" y="1730278"/>
                <a:ext cx="51552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9A5213E-887A-466B-8EBE-5676A86CD2BA}"/>
                  </a:ext>
                </a:extLst>
              </p14:cNvPr>
              <p14:cNvContentPartPr/>
              <p14:nvPr/>
            </p14:nvContentPartPr>
            <p14:xfrm>
              <a:off x="2584611" y="1457038"/>
              <a:ext cx="363600" cy="6631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9A5213E-887A-466B-8EBE-5676A86CD2B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566971" y="1421038"/>
                <a:ext cx="399240" cy="73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34D9147-3339-4CBE-AB83-C7178F2BDA1C}"/>
                  </a:ext>
                </a:extLst>
              </p14:cNvPr>
              <p14:cNvContentPartPr/>
              <p14:nvPr/>
            </p14:nvContentPartPr>
            <p14:xfrm>
              <a:off x="3854331" y="1530478"/>
              <a:ext cx="282240" cy="2181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34D9147-3339-4CBE-AB83-C7178F2BDA1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836331" y="1494478"/>
                <a:ext cx="31788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A286293-790C-46E2-A664-E6093DF1D81E}"/>
                  </a:ext>
                </a:extLst>
              </p14:cNvPr>
              <p14:cNvContentPartPr/>
              <p14:nvPr/>
            </p14:nvContentPartPr>
            <p14:xfrm>
              <a:off x="4145931" y="1484398"/>
              <a:ext cx="369360" cy="2113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A286293-790C-46E2-A664-E6093DF1D81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128291" y="1448398"/>
                <a:ext cx="40500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FD7AF2A-5258-40EF-8C58-B7F75BED72A6}"/>
                  </a:ext>
                </a:extLst>
              </p14:cNvPr>
              <p14:cNvContentPartPr/>
              <p14:nvPr/>
            </p14:nvContentPartPr>
            <p14:xfrm>
              <a:off x="4472091" y="1323478"/>
              <a:ext cx="271080" cy="2779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FD7AF2A-5258-40EF-8C58-B7F75BED72A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454451" y="1287838"/>
                <a:ext cx="30672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E8B4023-2B77-46B2-BB8D-6219908C26A5}"/>
                  </a:ext>
                </a:extLst>
              </p14:cNvPr>
              <p14:cNvContentPartPr/>
              <p14:nvPr/>
            </p14:nvContentPartPr>
            <p14:xfrm>
              <a:off x="4734531" y="1136638"/>
              <a:ext cx="411120" cy="7747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E8B4023-2B77-46B2-BB8D-6219908C26A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716891" y="1100998"/>
                <a:ext cx="446760" cy="84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5FCDF6D-D0E7-40B6-A679-96D32E277168}"/>
                  </a:ext>
                </a:extLst>
              </p14:cNvPr>
              <p14:cNvContentPartPr/>
              <p14:nvPr/>
            </p14:nvContentPartPr>
            <p14:xfrm>
              <a:off x="5359491" y="1460638"/>
              <a:ext cx="119520" cy="1436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5FCDF6D-D0E7-40B6-A679-96D32E27716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341491" y="1424998"/>
                <a:ext cx="15516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EBBBF4E-2F5C-48A4-B06F-DD205FE1268C}"/>
                  </a:ext>
                </a:extLst>
              </p14:cNvPr>
              <p14:cNvContentPartPr/>
              <p14:nvPr/>
            </p14:nvContentPartPr>
            <p14:xfrm>
              <a:off x="5178051" y="1341478"/>
              <a:ext cx="360" cy="165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EBBBF4E-2F5C-48A4-B06F-DD205FE1268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160411" y="1305478"/>
                <a:ext cx="360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AC74A8A-5D46-4777-B491-EDE1EEAD535D}"/>
                  </a:ext>
                </a:extLst>
              </p14:cNvPr>
              <p14:cNvContentPartPr/>
              <p14:nvPr/>
            </p14:nvContentPartPr>
            <p14:xfrm>
              <a:off x="5566131" y="1049518"/>
              <a:ext cx="282600" cy="7444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AC74A8A-5D46-4777-B491-EDE1EEAD535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548131" y="1013878"/>
                <a:ext cx="318240" cy="81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7FF7324-5796-4911-8645-E4E4F626BA5F}"/>
                  </a:ext>
                </a:extLst>
              </p14:cNvPr>
              <p14:cNvContentPartPr/>
              <p14:nvPr/>
            </p14:nvContentPartPr>
            <p14:xfrm>
              <a:off x="5594931" y="1369198"/>
              <a:ext cx="444240" cy="1429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7FF7324-5796-4911-8645-E4E4F626BA5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576931" y="1333558"/>
                <a:ext cx="4798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F985941-3AC9-4FF0-9F6B-3327D342F163}"/>
                  </a:ext>
                </a:extLst>
              </p14:cNvPr>
              <p14:cNvContentPartPr/>
              <p14:nvPr/>
            </p14:nvContentPartPr>
            <p14:xfrm>
              <a:off x="6509331" y="1134478"/>
              <a:ext cx="641880" cy="4986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F985941-3AC9-4FF0-9F6B-3327D342F16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491331" y="1098838"/>
                <a:ext cx="67752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71845BD-2195-40EC-B375-6C5F02BB0D5A}"/>
                  </a:ext>
                </a:extLst>
              </p14:cNvPr>
              <p14:cNvContentPartPr/>
              <p14:nvPr/>
            </p14:nvContentPartPr>
            <p14:xfrm>
              <a:off x="7142931" y="1193878"/>
              <a:ext cx="684720" cy="3088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71845BD-2195-40EC-B375-6C5F02BB0D5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124931" y="1157878"/>
                <a:ext cx="72036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26FFEAC-68D1-4BDA-9276-9238E5C8433A}"/>
                  </a:ext>
                </a:extLst>
              </p14:cNvPr>
              <p14:cNvContentPartPr/>
              <p14:nvPr/>
            </p14:nvContentPartPr>
            <p14:xfrm>
              <a:off x="7785531" y="1131238"/>
              <a:ext cx="154080" cy="3002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26FFEAC-68D1-4BDA-9276-9238E5C8433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767531" y="1095598"/>
                <a:ext cx="1897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3BDEAAA-E261-4AD3-B74C-6CA0218E3732}"/>
                  </a:ext>
                </a:extLst>
              </p14:cNvPr>
              <p14:cNvContentPartPr/>
              <p14:nvPr/>
            </p14:nvContentPartPr>
            <p14:xfrm>
              <a:off x="8211051" y="967078"/>
              <a:ext cx="279360" cy="5576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3BDEAAA-E261-4AD3-B74C-6CA0218E373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193411" y="931438"/>
                <a:ext cx="315000" cy="6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D1F0511-8896-4A54-8323-F24830A1399F}"/>
                  </a:ext>
                </a:extLst>
              </p14:cNvPr>
              <p14:cNvContentPartPr/>
              <p14:nvPr/>
            </p14:nvContentPartPr>
            <p14:xfrm>
              <a:off x="8597691" y="1104238"/>
              <a:ext cx="318960" cy="3250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D1F0511-8896-4A54-8323-F24830A1399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579691" y="1068238"/>
                <a:ext cx="35460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060B89E-8C34-447A-AC11-D3697A0B8C77}"/>
                  </a:ext>
                </a:extLst>
              </p14:cNvPr>
              <p14:cNvContentPartPr/>
              <p14:nvPr/>
            </p14:nvContentPartPr>
            <p14:xfrm>
              <a:off x="8854011" y="996958"/>
              <a:ext cx="273960" cy="3722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060B89E-8C34-447A-AC11-D3697A0B8C7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836371" y="961318"/>
                <a:ext cx="30960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5ED7487-C152-4BEF-91D3-B93E82AF1A8F}"/>
                  </a:ext>
                </a:extLst>
              </p14:cNvPr>
              <p14:cNvContentPartPr/>
              <p14:nvPr/>
            </p14:nvContentPartPr>
            <p14:xfrm>
              <a:off x="9152811" y="769078"/>
              <a:ext cx="366840" cy="5180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5ED7487-C152-4BEF-91D3-B93E82AF1A8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135171" y="733438"/>
                <a:ext cx="40248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E061038-1797-41C6-9CBB-D0C095A4853B}"/>
                  </a:ext>
                </a:extLst>
              </p14:cNvPr>
              <p14:cNvContentPartPr/>
              <p14:nvPr/>
            </p14:nvContentPartPr>
            <p14:xfrm>
              <a:off x="9134811" y="1040878"/>
              <a:ext cx="145080" cy="39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E061038-1797-41C6-9CBB-D0C095A4853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116811" y="1005238"/>
                <a:ext cx="1807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F379ABD-C4AD-43E3-A935-30CAB81F7091}"/>
                  </a:ext>
                </a:extLst>
              </p14:cNvPr>
              <p14:cNvContentPartPr/>
              <p14:nvPr/>
            </p14:nvContentPartPr>
            <p14:xfrm>
              <a:off x="10204011" y="663958"/>
              <a:ext cx="634680" cy="9788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F379ABD-C4AD-43E3-A935-30CAB81F709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186371" y="627958"/>
                <a:ext cx="670320" cy="10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B3E6B7D-60F3-4050-AF78-44440D2DA988}"/>
                  </a:ext>
                </a:extLst>
              </p14:cNvPr>
              <p14:cNvContentPartPr/>
              <p14:nvPr/>
            </p14:nvContentPartPr>
            <p14:xfrm>
              <a:off x="10646451" y="1292158"/>
              <a:ext cx="198720" cy="568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B3E6B7D-60F3-4050-AF78-44440D2DA98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628451" y="1256158"/>
                <a:ext cx="2343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E042EF2-4345-4FD5-B72F-325DBF5D6913}"/>
                  </a:ext>
                </a:extLst>
              </p14:cNvPr>
              <p14:cNvContentPartPr/>
              <p14:nvPr/>
            </p14:nvContentPartPr>
            <p14:xfrm>
              <a:off x="728091" y="3002518"/>
              <a:ext cx="472320" cy="3387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E042EF2-4345-4FD5-B72F-325DBF5D691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10451" y="2966878"/>
                <a:ext cx="50796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5B63D28-BB88-4577-B8C4-39DDC7312011}"/>
                  </a:ext>
                </a:extLst>
              </p14:cNvPr>
              <p14:cNvContentPartPr/>
              <p14:nvPr/>
            </p14:nvContentPartPr>
            <p14:xfrm>
              <a:off x="1221651" y="2878678"/>
              <a:ext cx="199440" cy="3740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5B63D28-BB88-4577-B8C4-39DDC731201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204011" y="2843038"/>
                <a:ext cx="23508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8545F29-2667-4C9F-9483-EF5D79C65507}"/>
                  </a:ext>
                </a:extLst>
              </p14:cNvPr>
              <p14:cNvContentPartPr/>
              <p14:nvPr/>
            </p14:nvContentPartPr>
            <p14:xfrm>
              <a:off x="1412091" y="2894518"/>
              <a:ext cx="208800" cy="3207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8545F29-2667-4C9F-9483-EF5D79C6550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394091" y="2858878"/>
                <a:ext cx="24444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D7FB1C0-8BE7-4E9F-800A-056931386108}"/>
                  </a:ext>
                </a:extLst>
              </p14:cNvPr>
              <p14:cNvContentPartPr/>
              <p14:nvPr/>
            </p14:nvContentPartPr>
            <p14:xfrm>
              <a:off x="2036691" y="2724238"/>
              <a:ext cx="307800" cy="5292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D7FB1C0-8BE7-4E9F-800A-05693138610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018691" y="2688238"/>
                <a:ext cx="343440" cy="6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05BD9DC-1DB9-405A-AB85-FEAA973A91A4}"/>
                  </a:ext>
                </a:extLst>
              </p14:cNvPr>
              <p14:cNvContentPartPr/>
              <p14:nvPr/>
            </p14:nvContentPartPr>
            <p14:xfrm>
              <a:off x="2542131" y="2836918"/>
              <a:ext cx="239400" cy="2455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05BD9DC-1DB9-405A-AB85-FEAA973A91A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524131" y="2800918"/>
                <a:ext cx="27504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4DAE6C0-87BC-4CC8-8F3C-20EAE30FBE0C}"/>
                  </a:ext>
                </a:extLst>
              </p14:cNvPr>
              <p14:cNvContentPartPr/>
              <p14:nvPr/>
            </p14:nvContentPartPr>
            <p14:xfrm>
              <a:off x="2724291" y="2529118"/>
              <a:ext cx="268200" cy="4683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4DAE6C0-87BC-4CC8-8F3C-20EAE30FBE0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706651" y="2493118"/>
                <a:ext cx="303840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A181707-09E6-4F47-AE9C-5EE1E1C3AF07}"/>
                  </a:ext>
                </a:extLst>
              </p14:cNvPr>
              <p14:cNvContentPartPr/>
              <p14:nvPr/>
            </p14:nvContentPartPr>
            <p14:xfrm>
              <a:off x="3077811" y="2459638"/>
              <a:ext cx="752040" cy="3560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A181707-09E6-4F47-AE9C-5EE1E1C3AF0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059811" y="2423998"/>
                <a:ext cx="78768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F9CC4DF-002E-4BF5-B98C-5E564D306E55}"/>
                  </a:ext>
                </a:extLst>
              </p14:cNvPr>
              <p14:cNvContentPartPr/>
              <p14:nvPr/>
            </p14:nvContentPartPr>
            <p14:xfrm>
              <a:off x="4579011" y="2279638"/>
              <a:ext cx="1101960" cy="5169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F9CC4DF-002E-4BF5-B98C-5E564D306E5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561011" y="2243998"/>
                <a:ext cx="113760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64550F8-0B17-4306-9F89-668029FFDD04}"/>
                  </a:ext>
                </a:extLst>
              </p14:cNvPr>
              <p14:cNvContentPartPr/>
              <p14:nvPr/>
            </p14:nvContentPartPr>
            <p14:xfrm>
              <a:off x="5755851" y="2241838"/>
              <a:ext cx="275040" cy="3441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64550F8-0B17-4306-9F89-668029FFDD0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738211" y="2205838"/>
                <a:ext cx="31068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257CD36-6A8F-4050-BB09-DABA89C5975D}"/>
                  </a:ext>
                </a:extLst>
              </p14:cNvPr>
              <p14:cNvContentPartPr/>
              <p14:nvPr/>
            </p14:nvContentPartPr>
            <p14:xfrm>
              <a:off x="6454611" y="2346958"/>
              <a:ext cx="448200" cy="702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257CD36-6A8F-4050-BB09-DABA89C5975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436971" y="2310958"/>
                <a:ext cx="4838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5C08D9F-2946-4F37-A3B4-4E38798C645D}"/>
                  </a:ext>
                </a:extLst>
              </p14:cNvPr>
              <p14:cNvContentPartPr/>
              <p14:nvPr/>
            </p14:nvContentPartPr>
            <p14:xfrm>
              <a:off x="6826131" y="1988038"/>
              <a:ext cx="411480" cy="4158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5C08D9F-2946-4F37-A3B4-4E38798C645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808131" y="1952398"/>
                <a:ext cx="44712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5959970-2563-4C01-9A86-915EEFFD2AFB}"/>
                  </a:ext>
                </a:extLst>
              </p14:cNvPr>
              <p14:cNvContentPartPr/>
              <p14:nvPr/>
            </p14:nvContentPartPr>
            <p14:xfrm>
              <a:off x="7293771" y="2024758"/>
              <a:ext cx="473760" cy="4388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5959970-2563-4C01-9A86-915EEFFD2AF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276131" y="1988758"/>
                <a:ext cx="50940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24380A4-DA32-4087-A52C-50796BC93998}"/>
                  </a:ext>
                </a:extLst>
              </p14:cNvPr>
              <p14:cNvContentPartPr/>
              <p14:nvPr/>
            </p14:nvContentPartPr>
            <p14:xfrm>
              <a:off x="3439971" y="3856438"/>
              <a:ext cx="208080" cy="3196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24380A4-DA32-4087-A52C-50796BC9399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421971" y="3820438"/>
                <a:ext cx="24372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54A33EB-8AD3-40F4-B027-A0B8D43A77B7}"/>
                  </a:ext>
                </a:extLst>
              </p14:cNvPr>
              <p14:cNvContentPartPr/>
              <p14:nvPr/>
            </p14:nvContentPartPr>
            <p14:xfrm>
              <a:off x="3942171" y="4200598"/>
              <a:ext cx="50040" cy="2242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54A33EB-8AD3-40F4-B027-A0B8D43A77B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924531" y="4164598"/>
                <a:ext cx="8568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6083EB9-81F7-45C5-9801-B554AD7D9DE7}"/>
                  </a:ext>
                </a:extLst>
              </p14:cNvPr>
              <p14:cNvContentPartPr/>
              <p14:nvPr/>
            </p14:nvContentPartPr>
            <p14:xfrm>
              <a:off x="4417731" y="3877318"/>
              <a:ext cx="367920" cy="1969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6083EB9-81F7-45C5-9801-B554AD7D9DE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400091" y="3841318"/>
                <a:ext cx="40356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6FA75B7-8372-48F2-89AB-44A011C0C04C}"/>
                  </a:ext>
                </a:extLst>
              </p14:cNvPr>
              <p14:cNvContentPartPr/>
              <p14:nvPr/>
            </p14:nvContentPartPr>
            <p14:xfrm>
              <a:off x="4743531" y="3457918"/>
              <a:ext cx="236880" cy="3139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6FA75B7-8372-48F2-89AB-44A011C0C04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725531" y="3422278"/>
                <a:ext cx="27252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B28C7BD-2B64-4184-8314-EB9087427809}"/>
                  </a:ext>
                </a:extLst>
              </p14:cNvPr>
              <p14:cNvContentPartPr/>
              <p14:nvPr/>
            </p14:nvContentPartPr>
            <p14:xfrm>
              <a:off x="3222531" y="4847878"/>
              <a:ext cx="997560" cy="6141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B28C7BD-2B64-4184-8314-EB908742780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204891" y="4811878"/>
                <a:ext cx="1033200" cy="68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7C7FF6F-1711-4739-A315-032B685B2644}"/>
                  </a:ext>
                </a:extLst>
              </p14:cNvPr>
              <p14:cNvContentPartPr/>
              <p14:nvPr/>
            </p14:nvContentPartPr>
            <p14:xfrm>
              <a:off x="4589811" y="4915918"/>
              <a:ext cx="107280" cy="1353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7C7FF6F-1711-4739-A315-032B685B264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572171" y="4879918"/>
                <a:ext cx="14292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29AA090-F8A6-4423-BE44-D1B026ACCF5A}"/>
                  </a:ext>
                </a:extLst>
              </p14:cNvPr>
              <p14:cNvContentPartPr/>
              <p14:nvPr/>
            </p14:nvContentPartPr>
            <p14:xfrm>
              <a:off x="4861251" y="4601638"/>
              <a:ext cx="352080" cy="698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29AA090-F8A6-4423-BE44-D1B026ACCF5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843251" y="4565998"/>
                <a:ext cx="3877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A0F3387-5242-4785-9A7E-5672868EEBCD}"/>
                  </a:ext>
                </a:extLst>
              </p14:cNvPr>
              <p14:cNvContentPartPr/>
              <p14:nvPr/>
            </p14:nvContentPartPr>
            <p14:xfrm>
              <a:off x="5268771" y="4219318"/>
              <a:ext cx="552960" cy="3654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A0F3387-5242-4785-9A7E-5672868EEBC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250771" y="4183678"/>
                <a:ext cx="58860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8D9A16B-D97C-4B4F-ABDF-4DF9074A1715}"/>
                  </a:ext>
                </a:extLst>
              </p14:cNvPr>
              <p14:cNvContentPartPr/>
              <p14:nvPr/>
            </p14:nvContentPartPr>
            <p14:xfrm>
              <a:off x="4100931" y="5899078"/>
              <a:ext cx="446040" cy="3340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8D9A16B-D97C-4B4F-ABDF-4DF9074A171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082931" y="5863438"/>
                <a:ext cx="48168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F352DB9-4BFE-4FD0-B4EF-882322DAF4F1}"/>
                  </a:ext>
                </a:extLst>
              </p14:cNvPr>
              <p14:cNvContentPartPr/>
              <p14:nvPr/>
            </p14:nvContentPartPr>
            <p14:xfrm>
              <a:off x="4671171" y="5766958"/>
              <a:ext cx="413640" cy="2444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F352DB9-4BFE-4FD0-B4EF-882322DAF4F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653531" y="5731318"/>
                <a:ext cx="44928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866B69C-1102-4A6E-8637-3279D015A6BA}"/>
                  </a:ext>
                </a:extLst>
              </p14:cNvPr>
              <p14:cNvContentPartPr/>
              <p14:nvPr/>
            </p14:nvContentPartPr>
            <p14:xfrm>
              <a:off x="4807251" y="5739598"/>
              <a:ext cx="237600" cy="3186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866B69C-1102-4A6E-8637-3279D015A6BA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789251" y="5703958"/>
                <a:ext cx="27324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F3ACBC6-6D21-4251-BE74-660A8C620C7C}"/>
                  </a:ext>
                </a:extLst>
              </p14:cNvPr>
              <p14:cNvContentPartPr/>
              <p14:nvPr/>
            </p14:nvContentPartPr>
            <p14:xfrm>
              <a:off x="5024331" y="5446558"/>
              <a:ext cx="437760" cy="4802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F3ACBC6-6D21-4251-BE74-660A8C620C7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006691" y="5410918"/>
                <a:ext cx="47340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E2F16E6-63B7-4BCC-9A5D-BA22F103D4EF}"/>
                  </a:ext>
                </a:extLst>
              </p14:cNvPr>
              <p14:cNvContentPartPr/>
              <p14:nvPr/>
            </p14:nvContentPartPr>
            <p14:xfrm>
              <a:off x="5404491" y="5422798"/>
              <a:ext cx="345240" cy="4204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E2F16E6-63B7-4BCC-9A5D-BA22F103D4EF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386851" y="5387158"/>
                <a:ext cx="38088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5575860-F670-4196-B36C-B2F0B05D4F04}"/>
                  </a:ext>
                </a:extLst>
              </p14:cNvPr>
              <p14:cNvContentPartPr/>
              <p14:nvPr/>
            </p14:nvContentPartPr>
            <p14:xfrm>
              <a:off x="5323131" y="5228758"/>
              <a:ext cx="7560" cy="129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5575860-F670-4196-B36C-B2F0B05D4F04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305491" y="5193118"/>
                <a:ext cx="4320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855F2EA-9F3E-49AF-84DA-6A392F9F46E0}"/>
                  </a:ext>
                </a:extLst>
              </p14:cNvPr>
              <p14:cNvContentPartPr/>
              <p14:nvPr/>
            </p14:nvContentPartPr>
            <p14:xfrm>
              <a:off x="6119811" y="5640238"/>
              <a:ext cx="24120" cy="536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855F2EA-9F3E-49AF-84DA-6A392F9F46E0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101811" y="5604238"/>
                <a:ext cx="5976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A23423F-7874-44C2-9EB6-8E8712777418}"/>
                  </a:ext>
                </a:extLst>
              </p14:cNvPr>
              <p14:cNvContentPartPr/>
              <p14:nvPr/>
            </p14:nvContentPartPr>
            <p14:xfrm>
              <a:off x="6101451" y="5108518"/>
              <a:ext cx="371160" cy="3344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A23423F-7874-44C2-9EB6-8E8712777418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083811" y="5072878"/>
                <a:ext cx="40680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A93A61D-8CE8-4C02-88B6-C2EA55EF4FF3}"/>
                  </a:ext>
                </a:extLst>
              </p14:cNvPr>
              <p14:cNvContentPartPr/>
              <p14:nvPr/>
            </p14:nvContentPartPr>
            <p14:xfrm>
              <a:off x="6499971" y="5044078"/>
              <a:ext cx="294840" cy="2250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A93A61D-8CE8-4C02-88B6-C2EA55EF4FF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481971" y="5008078"/>
                <a:ext cx="33048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4F6B847-03A9-4307-851C-55A47943F621}"/>
                  </a:ext>
                </a:extLst>
              </p14:cNvPr>
              <p14:cNvContentPartPr/>
              <p14:nvPr/>
            </p14:nvContentPartPr>
            <p14:xfrm>
              <a:off x="6789771" y="4774078"/>
              <a:ext cx="435960" cy="3499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4F6B847-03A9-4307-851C-55A47943F62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771771" y="4738438"/>
                <a:ext cx="47160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400A28B-6709-4292-BAFB-20C46AC02E34}"/>
                  </a:ext>
                </a:extLst>
              </p14:cNvPr>
              <p14:cNvContentPartPr/>
              <p14:nvPr/>
            </p14:nvContentPartPr>
            <p14:xfrm>
              <a:off x="7114491" y="4707478"/>
              <a:ext cx="310680" cy="9547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400A28B-6709-4292-BAFB-20C46AC02E3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096851" y="4671478"/>
                <a:ext cx="346320" cy="10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2A6489F-2F48-410C-B204-9F2D5F1248E0}"/>
                  </a:ext>
                </a:extLst>
              </p14:cNvPr>
              <p14:cNvContentPartPr/>
              <p14:nvPr/>
            </p14:nvContentPartPr>
            <p14:xfrm>
              <a:off x="7052211" y="4490038"/>
              <a:ext cx="360" cy="3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2A6489F-2F48-410C-B204-9F2D5F1248E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34211" y="445439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DE9E57AC-A5BA-4178-87D4-CCC2B0B3CEC6}"/>
                  </a:ext>
                </a:extLst>
              </p14:cNvPr>
              <p14:cNvContentPartPr/>
              <p14:nvPr/>
            </p14:nvContentPartPr>
            <p14:xfrm>
              <a:off x="2968371" y="3592558"/>
              <a:ext cx="761400" cy="10015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DE9E57AC-A5BA-4178-87D4-CCC2B0B3CEC6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2950731" y="3556558"/>
                <a:ext cx="797040" cy="10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9C3BF3C-2852-4DA1-9368-2F6C2D4B7184}"/>
                  </a:ext>
                </a:extLst>
              </p14:cNvPr>
              <p14:cNvContentPartPr/>
              <p14:nvPr/>
            </p14:nvContentPartPr>
            <p14:xfrm>
              <a:off x="2893851" y="4585798"/>
              <a:ext cx="1244880" cy="12060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9C3BF3C-2852-4DA1-9368-2F6C2D4B7184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2875851" y="4549798"/>
                <a:ext cx="1280520" cy="12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F8B1861E-3C62-4F4E-902B-865D20AD4985}"/>
                  </a:ext>
                </a:extLst>
              </p14:cNvPr>
              <p14:cNvContentPartPr/>
              <p14:nvPr/>
            </p14:nvContentPartPr>
            <p14:xfrm>
              <a:off x="4090491" y="3266758"/>
              <a:ext cx="1107000" cy="10242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8B1861E-3C62-4F4E-902B-865D20AD4985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4072851" y="3231118"/>
                <a:ext cx="1142640" cy="10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3F23CDC-9B18-4DA9-9E97-82EC77FF7C02}"/>
                  </a:ext>
                </a:extLst>
              </p14:cNvPr>
              <p14:cNvContentPartPr/>
              <p14:nvPr/>
            </p14:nvContentPartPr>
            <p14:xfrm>
              <a:off x="4789971" y="3962998"/>
              <a:ext cx="1204560" cy="8928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3F23CDC-9B18-4DA9-9E97-82EC77FF7C02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4771971" y="3926998"/>
                <a:ext cx="124020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70A066B-0EB1-4044-AC7B-D98ED1B46357}"/>
                  </a:ext>
                </a:extLst>
              </p14:cNvPr>
              <p14:cNvContentPartPr/>
              <p14:nvPr/>
            </p14:nvContentPartPr>
            <p14:xfrm>
              <a:off x="3934611" y="5605678"/>
              <a:ext cx="724320" cy="10836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70A066B-0EB1-4044-AC7B-D98ED1B46357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3916611" y="5569678"/>
                <a:ext cx="759960" cy="11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A75C3DF4-D8B9-4669-89D4-0B9EF4A5753A}"/>
                  </a:ext>
                </a:extLst>
              </p14:cNvPr>
              <p14:cNvContentPartPr/>
              <p14:nvPr/>
            </p14:nvContentPartPr>
            <p14:xfrm>
              <a:off x="5867091" y="4722958"/>
              <a:ext cx="660600" cy="9997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A75C3DF4-D8B9-4669-89D4-0B9EF4A5753A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5849091" y="4686958"/>
                <a:ext cx="696240" cy="10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F09A8A05-8FE3-4232-BDB2-C8E92A614CEE}"/>
                  </a:ext>
                </a:extLst>
              </p14:cNvPr>
              <p14:cNvContentPartPr/>
              <p14:nvPr/>
            </p14:nvContentPartPr>
            <p14:xfrm>
              <a:off x="8908011" y="2661598"/>
              <a:ext cx="642600" cy="25196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F09A8A05-8FE3-4232-BDB2-C8E92A614CEE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8890371" y="2625598"/>
                <a:ext cx="678240" cy="259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BBB54AD6-AFF2-4BC9-8C8D-29CB1DF720F4}"/>
                  </a:ext>
                </a:extLst>
              </p14:cNvPr>
              <p14:cNvContentPartPr/>
              <p14:nvPr/>
            </p14:nvContentPartPr>
            <p14:xfrm>
              <a:off x="7360011" y="3550438"/>
              <a:ext cx="3701160" cy="5508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BBB54AD6-AFF2-4BC9-8C8D-29CB1DF720F4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7342371" y="3514798"/>
                <a:ext cx="373680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83AEC08-BA4F-4B39-94FE-17AB7F1F430C}"/>
                  </a:ext>
                </a:extLst>
              </p14:cNvPr>
              <p14:cNvContentPartPr/>
              <p14:nvPr/>
            </p14:nvContentPartPr>
            <p14:xfrm>
              <a:off x="7075971" y="2978398"/>
              <a:ext cx="449280" cy="7452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83AEC08-BA4F-4B39-94FE-17AB7F1F430C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7058331" y="2942398"/>
                <a:ext cx="484920" cy="81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5F646A9-0A76-4C94-BECF-AF74771D208A}"/>
                  </a:ext>
                </a:extLst>
              </p14:cNvPr>
              <p14:cNvContentPartPr/>
              <p14:nvPr/>
            </p14:nvContentPartPr>
            <p14:xfrm>
              <a:off x="7559451" y="3014758"/>
              <a:ext cx="552960" cy="5619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5F646A9-0A76-4C94-BECF-AF74771D208A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7541451" y="2978758"/>
                <a:ext cx="588600" cy="6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C5770E8-AFE6-4C3D-9396-DCE02E665F53}"/>
                  </a:ext>
                </a:extLst>
              </p14:cNvPr>
              <p14:cNvContentPartPr/>
              <p14:nvPr/>
            </p14:nvContentPartPr>
            <p14:xfrm>
              <a:off x="7496091" y="3137518"/>
              <a:ext cx="646200" cy="2214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C5770E8-AFE6-4C3D-9396-DCE02E665F53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7478091" y="3101518"/>
                <a:ext cx="68184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146B468-C5D2-4663-AFC2-DA223F79FA26}"/>
                  </a:ext>
                </a:extLst>
              </p14:cNvPr>
              <p14:cNvContentPartPr/>
              <p14:nvPr/>
            </p14:nvContentPartPr>
            <p14:xfrm>
              <a:off x="7951851" y="3086758"/>
              <a:ext cx="482040" cy="5392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146B468-C5D2-4663-AFC2-DA223F79FA26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7933851" y="3050758"/>
                <a:ext cx="517680" cy="6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3A3F615E-07F5-4213-AD7A-81CAAC5F38FE}"/>
                  </a:ext>
                </a:extLst>
              </p14:cNvPr>
              <p14:cNvContentPartPr/>
              <p14:nvPr/>
            </p14:nvContentPartPr>
            <p14:xfrm>
              <a:off x="8175051" y="2706598"/>
              <a:ext cx="567720" cy="6847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3A3F615E-07F5-4213-AD7A-81CAAC5F38FE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8157051" y="2670958"/>
                <a:ext cx="603360" cy="75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778FFE92-7F44-41F8-91BA-9130B3FAAEF4}"/>
                  </a:ext>
                </a:extLst>
              </p14:cNvPr>
              <p14:cNvContentPartPr/>
              <p14:nvPr/>
            </p14:nvContentPartPr>
            <p14:xfrm>
              <a:off x="8500851" y="2688598"/>
              <a:ext cx="388440" cy="6177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778FFE92-7F44-41F8-91BA-9130B3FAAEF4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8483211" y="2652598"/>
                <a:ext cx="424080" cy="68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BC560828-0414-4997-A6EA-685E23970E2B}"/>
                  </a:ext>
                </a:extLst>
              </p14:cNvPr>
              <p14:cNvContentPartPr/>
              <p14:nvPr/>
            </p14:nvContentPartPr>
            <p14:xfrm>
              <a:off x="8406171" y="3457198"/>
              <a:ext cx="353160" cy="1915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BC560828-0414-4997-A6EA-685E23970E2B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8388531" y="3421558"/>
                <a:ext cx="38880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ED9D8E4-06A7-43B9-A109-4D24F39756E0}"/>
                  </a:ext>
                </a:extLst>
              </p14:cNvPr>
              <p14:cNvContentPartPr/>
              <p14:nvPr/>
            </p14:nvContentPartPr>
            <p14:xfrm>
              <a:off x="9777411" y="2905678"/>
              <a:ext cx="523440" cy="3247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ED9D8E4-06A7-43B9-A109-4D24F39756E0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9759411" y="2870038"/>
                <a:ext cx="55908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01416594-D692-4FED-90BA-5551B10C4CC1}"/>
                  </a:ext>
                </a:extLst>
              </p14:cNvPr>
              <p14:cNvContentPartPr/>
              <p14:nvPr/>
            </p14:nvContentPartPr>
            <p14:xfrm>
              <a:off x="10211931" y="2788318"/>
              <a:ext cx="401760" cy="4212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01416594-D692-4FED-90BA-5551B10C4CC1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10193931" y="2752678"/>
                <a:ext cx="43740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7857FD17-5C7B-41BE-A1BD-64CA90C21420}"/>
                  </a:ext>
                </a:extLst>
              </p14:cNvPr>
              <p14:cNvContentPartPr/>
              <p14:nvPr/>
            </p14:nvContentPartPr>
            <p14:xfrm>
              <a:off x="10637091" y="2588878"/>
              <a:ext cx="300240" cy="4622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7857FD17-5C7B-41BE-A1BD-64CA90C21420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10619451" y="2553238"/>
                <a:ext cx="33588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FA891F68-635D-4347-A321-6FBB17BE80E9}"/>
                  </a:ext>
                </a:extLst>
              </p14:cNvPr>
              <p14:cNvContentPartPr/>
              <p14:nvPr/>
            </p14:nvContentPartPr>
            <p14:xfrm>
              <a:off x="10727811" y="2407798"/>
              <a:ext cx="560880" cy="4939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FA891F68-635D-4347-A321-6FBB17BE80E9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10710171" y="2372158"/>
                <a:ext cx="596520" cy="5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E52D109B-95D3-4D72-AB0E-0164FB233CA7}"/>
                  </a:ext>
                </a:extLst>
              </p14:cNvPr>
              <p14:cNvContentPartPr/>
              <p14:nvPr/>
            </p14:nvContentPartPr>
            <p14:xfrm>
              <a:off x="10863891" y="2598958"/>
              <a:ext cx="212040" cy="993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E52D109B-95D3-4D72-AB0E-0164FB233CA7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10845891" y="2562958"/>
                <a:ext cx="24768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BE321717-9EDE-4165-9EAA-96B445108CA7}"/>
                  </a:ext>
                </a:extLst>
              </p14:cNvPr>
              <p14:cNvContentPartPr/>
              <p14:nvPr/>
            </p14:nvContentPartPr>
            <p14:xfrm>
              <a:off x="10899531" y="2500318"/>
              <a:ext cx="486360" cy="4348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BE321717-9EDE-4165-9EAA-96B445108CA7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10881531" y="2464318"/>
                <a:ext cx="52200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163E78E8-E87F-410E-8B9F-BE27EFB0C6FB}"/>
                  </a:ext>
                </a:extLst>
              </p14:cNvPr>
              <p14:cNvContentPartPr/>
              <p14:nvPr/>
            </p14:nvContentPartPr>
            <p14:xfrm>
              <a:off x="11080971" y="1991638"/>
              <a:ext cx="821520" cy="6163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163E78E8-E87F-410E-8B9F-BE27EFB0C6FB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11063331" y="1955638"/>
                <a:ext cx="85716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B194F968-AADD-4DAA-9B5B-CD83DA19445C}"/>
                  </a:ext>
                </a:extLst>
              </p14:cNvPr>
              <p14:cNvContentPartPr/>
              <p14:nvPr/>
            </p14:nvContentPartPr>
            <p14:xfrm>
              <a:off x="11588211" y="1828558"/>
              <a:ext cx="219240" cy="4165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B194F968-AADD-4DAA-9B5B-CD83DA19445C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11570211" y="1792918"/>
                <a:ext cx="25488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FFDB774-F574-4C87-A940-102F5F21E3C4}"/>
                  </a:ext>
                </a:extLst>
              </p14:cNvPr>
              <p14:cNvContentPartPr/>
              <p14:nvPr/>
            </p14:nvContentPartPr>
            <p14:xfrm>
              <a:off x="11856411" y="1690318"/>
              <a:ext cx="333000" cy="5173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FFDB774-F574-4C87-A940-102F5F21E3C4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11838771" y="1654318"/>
                <a:ext cx="368640" cy="58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715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3E8F0EA-7353-4A13-AEB8-90015FB6ADD6}"/>
                  </a:ext>
                </a:extLst>
              </p14:cNvPr>
              <p14:cNvContentPartPr/>
              <p14:nvPr/>
            </p14:nvContentPartPr>
            <p14:xfrm>
              <a:off x="378531" y="156825"/>
              <a:ext cx="410040" cy="325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3E8F0EA-7353-4A13-AEB8-90015FB6AD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891" y="120825"/>
                <a:ext cx="44568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B6C0588-F375-46A0-9739-BC378B910C70}"/>
                  </a:ext>
                </a:extLst>
              </p14:cNvPr>
              <p14:cNvContentPartPr/>
              <p14:nvPr/>
            </p14:nvContentPartPr>
            <p14:xfrm>
              <a:off x="868851" y="226305"/>
              <a:ext cx="498960" cy="311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B6C0588-F375-46A0-9739-BC378B910C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0851" y="190305"/>
                <a:ext cx="53460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90AAE84-9A94-44CC-8677-F9F5566081D3}"/>
                  </a:ext>
                </a:extLst>
              </p14:cNvPr>
              <p14:cNvContentPartPr/>
              <p14:nvPr/>
            </p14:nvContentPartPr>
            <p14:xfrm>
              <a:off x="1510731" y="136305"/>
              <a:ext cx="227520" cy="450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90AAE84-9A94-44CC-8677-F9F5566081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92731" y="100305"/>
                <a:ext cx="26316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68993BC-A876-40BF-9685-1376901D250D}"/>
                  </a:ext>
                </a:extLst>
              </p14:cNvPr>
              <p14:cNvContentPartPr/>
              <p14:nvPr/>
            </p14:nvContentPartPr>
            <p14:xfrm>
              <a:off x="1837251" y="62865"/>
              <a:ext cx="213120" cy="462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68993BC-A876-40BF-9685-1376901D25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19611" y="27225"/>
                <a:ext cx="24876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71ABFB7-822E-4045-96CD-C91503914193}"/>
                  </a:ext>
                </a:extLst>
              </p14:cNvPr>
              <p14:cNvContentPartPr/>
              <p14:nvPr/>
            </p14:nvContentPartPr>
            <p14:xfrm>
              <a:off x="1774251" y="221931"/>
              <a:ext cx="250920" cy="77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71ABFB7-822E-4045-96CD-C9150391419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56251" y="185931"/>
                <a:ext cx="2865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4E90689-10A3-45FB-A416-8CFBE5AAD90A}"/>
                  </a:ext>
                </a:extLst>
              </p14:cNvPr>
              <p14:cNvContentPartPr/>
              <p14:nvPr/>
            </p14:nvContentPartPr>
            <p14:xfrm>
              <a:off x="2104011" y="316611"/>
              <a:ext cx="282960" cy="212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4E90689-10A3-45FB-A416-8CFBE5AAD90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86371" y="280971"/>
                <a:ext cx="31860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D2C4CDF-8DF9-4895-9F91-1C0072D12887}"/>
                  </a:ext>
                </a:extLst>
              </p14:cNvPr>
              <p14:cNvContentPartPr/>
              <p14:nvPr/>
            </p14:nvContentPartPr>
            <p14:xfrm>
              <a:off x="2435211" y="135171"/>
              <a:ext cx="425880" cy="372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D2C4CDF-8DF9-4895-9F91-1C0072D1288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17211" y="99531"/>
                <a:ext cx="46152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104A573-A9D5-4BD5-AE6B-9C25752C0971}"/>
                  </a:ext>
                </a:extLst>
              </p14:cNvPr>
              <p14:cNvContentPartPr/>
              <p14:nvPr/>
            </p14:nvContentPartPr>
            <p14:xfrm>
              <a:off x="2953971" y="97011"/>
              <a:ext cx="186840" cy="265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104A573-A9D5-4BD5-AE6B-9C25752C097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35971" y="61371"/>
                <a:ext cx="22248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0F61593-A6D0-43C0-B874-FC35B0A5B16A}"/>
                  </a:ext>
                </a:extLst>
              </p14:cNvPr>
              <p14:cNvContentPartPr/>
              <p14:nvPr/>
            </p14:nvContentPartPr>
            <p14:xfrm>
              <a:off x="3150891" y="89091"/>
              <a:ext cx="405720" cy="253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0F61593-A6D0-43C0-B874-FC35B0A5B16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33251" y="53451"/>
                <a:ext cx="44136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5CDF871-8C1D-4BF0-AD5E-00603717B029}"/>
                  </a:ext>
                </a:extLst>
              </p14:cNvPr>
              <p14:cNvContentPartPr/>
              <p14:nvPr/>
            </p14:nvContentPartPr>
            <p14:xfrm>
              <a:off x="533691" y="697131"/>
              <a:ext cx="2756160" cy="177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5CDF871-8C1D-4BF0-AD5E-00603717B02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6051" y="661131"/>
                <a:ext cx="279180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53954F7-27BA-41AC-B669-EC3DB726925F}"/>
                  </a:ext>
                </a:extLst>
              </p14:cNvPr>
              <p14:cNvContentPartPr/>
              <p14:nvPr/>
            </p14:nvContentPartPr>
            <p14:xfrm>
              <a:off x="668691" y="1165851"/>
              <a:ext cx="441720" cy="4838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53954F7-27BA-41AC-B669-EC3DB726925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0691" y="1130211"/>
                <a:ext cx="477360" cy="5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C94286B-10E8-4300-B47A-61EEA4FD44A6}"/>
                  </a:ext>
                </a:extLst>
              </p14:cNvPr>
              <p14:cNvContentPartPr/>
              <p14:nvPr/>
            </p14:nvContentPartPr>
            <p14:xfrm>
              <a:off x="714771" y="1347651"/>
              <a:ext cx="458640" cy="128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C94286B-10E8-4300-B47A-61EEA4FD44A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96771" y="1311651"/>
                <a:ext cx="49428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373227E-0774-436D-84EE-59BFC9B8865C}"/>
                  </a:ext>
                </a:extLst>
              </p14:cNvPr>
              <p14:cNvContentPartPr/>
              <p14:nvPr/>
            </p14:nvContentPartPr>
            <p14:xfrm>
              <a:off x="1501011" y="1184211"/>
              <a:ext cx="427680" cy="505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373227E-0774-436D-84EE-59BFC9B8865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83011" y="1148571"/>
                <a:ext cx="463320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AA70BB5-C4E0-4EEB-8128-E27AEB3815D4}"/>
                  </a:ext>
                </a:extLst>
              </p14:cNvPr>
              <p14:cNvContentPartPr/>
              <p14:nvPr/>
            </p14:nvContentPartPr>
            <p14:xfrm>
              <a:off x="1918971" y="956691"/>
              <a:ext cx="852840" cy="9831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AA70BB5-C4E0-4EEB-8128-E27AEB3815D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00971" y="921051"/>
                <a:ext cx="888480" cy="10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C4E70EF-E6C3-484F-97AD-FC7D740AAFFB}"/>
                  </a:ext>
                </a:extLst>
              </p14:cNvPr>
              <p14:cNvContentPartPr/>
              <p14:nvPr/>
            </p14:nvContentPartPr>
            <p14:xfrm>
              <a:off x="2742651" y="932211"/>
              <a:ext cx="334800" cy="5004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C4E70EF-E6C3-484F-97AD-FC7D740AAFF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25011" y="896571"/>
                <a:ext cx="37044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2FD1C23-B263-4091-86E8-9C27F9441FBE}"/>
                  </a:ext>
                </a:extLst>
              </p14:cNvPr>
              <p14:cNvContentPartPr/>
              <p14:nvPr/>
            </p14:nvContentPartPr>
            <p14:xfrm>
              <a:off x="2579931" y="1095651"/>
              <a:ext cx="349200" cy="99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2FD1C23-B263-4091-86E8-9C27F9441FB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61931" y="1059651"/>
                <a:ext cx="38484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0FDA5B9-5E29-4B62-B418-49D750526437}"/>
                  </a:ext>
                </a:extLst>
              </p14:cNvPr>
              <p14:cNvContentPartPr/>
              <p14:nvPr/>
            </p14:nvContentPartPr>
            <p14:xfrm>
              <a:off x="3069171" y="941211"/>
              <a:ext cx="1309680" cy="325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0FDA5B9-5E29-4B62-B418-49D75052643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51171" y="905211"/>
                <a:ext cx="134532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B588496-2F47-4AC6-B343-7C9D8E27398D}"/>
                  </a:ext>
                </a:extLst>
              </p14:cNvPr>
              <p14:cNvContentPartPr/>
              <p14:nvPr/>
            </p14:nvContentPartPr>
            <p14:xfrm>
              <a:off x="4861251" y="841491"/>
              <a:ext cx="299160" cy="4694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B588496-2F47-4AC6-B343-7C9D8E2739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43251" y="805851"/>
                <a:ext cx="334800" cy="54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4978420-2BCB-4A0D-B375-31391718D828}"/>
                  </a:ext>
                </a:extLst>
              </p14:cNvPr>
              <p14:cNvContentPartPr/>
              <p14:nvPr/>
            </p14:nvContentPartPr>
            <p14:xfrm>
              <a:off x="5344731" y="615051"/>
              <a:ext cx="225720" cy="524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4978420-2BCB-4A0D-B375-31391718D82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27091" y="579411"/>
                <a:ext cx="261360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39CA4DE-ACCE-473D-8F08-6BB83157C98F}"/>
                  </a:ext>
                </a:extLst>
              </p14:cNvPr>
              <p14:cNvContentPartPr/>
              <p14:nvPr/>
            </p14:nvContentPartPr>
            <p14:xfrm>
              <a:off x="5362011" y="597411"/>
              <a:ext cx="124560" cy="339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39CA4DE-ACCE-473D-8F08-6BB83157C98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44011" y="561411"/>
                <a:ext cx="16020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32C0771-F71C-4A8E-A97F-B23CF613EA4B}"/>
                  </a:ext>
                </a:extLst>
              </p14:cNvPr>
              <p14:cNvContentPartPr/>
              <p14:nvPr/>
            </p14:nvContentPartPr>
            <p14:xfrm>
              <a:off x="4761531" y="693171"/>
              <a:ext cx="360" cy="3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32C0771-F71C-4A8E-A97F-B23CF613EA4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743891" y="657531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C232FF8-ADE5-48F6-8B36-94B2EF984D3F}"/>
                  </a:ext>
                </a:extLst>
              </p14:cNvPr>
              <p14:cNvContentPartPr/>
              <p14:nvPr/>
            </p14:nvContentPartPr>
            <p14:xfrm>
              <a:off x="6144651" y="642411"/>
              <a:ext cx="301320" cy="4482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C232FF8-ADE5-48F6-8B36-94B2EF984D3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127011" y="606771"/>
                <a:ext cx="33696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DF5B8FD-528B-4CA5-829D-A6E22686D667}"/>
                  </a:ext>
                </a:extLst>
              </p14:cNvPr>
              <p14:cNvContentPartPr/>
              <p14:nvPr/>
            </p14:nvContentPartPr>
            <p14:xfrm>
              <a:off x="6509331" y="705771"/>
              <a:ext cx="438840" cy="3841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DF5B8FD-528B-4CA5-829D-A6E22686D66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491331" y="669771"/>
                <a:ext cx="47448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0AC33AA-9622-4342-8D99-A591A9A07949}"/>
                  </a:ext>
                </a:extLst>
              </p14:cNvPr>
              <p14:cNvContentPartPr/>
              <p14:nvPr/>
            </p14:nvContentPartPr>
            <p14:xfrm>
              <a:off x="6966891" y="507411"/>
              <a:ext cx="434880" cy="5504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0AC33AA-9622-4342-8D99-A591A9A0794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948891" y="471411"/>
                <a:ext cx="47052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8CB30FD-2591-4A3C-B76E-8C47A41C0E14}"/>
                  </a:ext>
                </a:extLst>
              </p14:cNvPr>
              <p14:cNvContentPartPr/>
              <p14:nvPr/>
            </p14:nvContentPartPr>
            <p14:xfrm>
              <a:off x="6971571" y="388971"/>
              <a:ext cx="244440" cy="6127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8CB30FD-2591-4A3C-B76E-8C47A41C0E1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953571" y="352971"/>
                <a:ext cx="280080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A6D492E-BA51-430C-8D72-1B6C69559E7A}"/>
                  </a:ext>
                </a:extLst>
              </p14:cNvPr>
              <p14:cNvContentPartPr/>
              <p14:nvPr/>
            </p14:nvContentPartPr>
            <p14:xfrm>
              <a:off x="7396371" y="379971"/>
              <a:ext cx="415080" cy="3636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A6D492E-BA51-430C-8D72-1B6C69559E7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378731" y="344331"/>
                <a:ext cx="45072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6A910A1-5A31-42C5-8A70-CD99A5BCB44A}"/>
                  </a:ext>
                </a:extLst>
              </p14:cNvPr>
              <p14:cNvContentPartPr/>
              <p14:nvPr/>
            </p14:nvContentPartPr>
            <p14:xfrm>
              <a:off x="7405371" y="589491"/>
              <a:ext cx="175680" cy="352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6A910A1-5A31-42C5-8A70-CD99A5BCB44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387371" y="553851"/>
                <a:ext cx="21132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0F057E7-A90C-4181-8270-86B4C0357EAD}"/>
                  </a:ext>
                </a:extLst>
              </p14:cNvPr>
              <p14:cNvContentPartPr/>
              <p14:nvPr/>
            </p14:nvContentPartPr>
            <p14:xfrm>
              <a:off x="7699131" y="524331"/>
              <a:ext cx="455040" cy="207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0F057E7-A90C-4181-8270-86B4C0357EA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681131" y="488691"/>
                <a:ext cx="49068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02B8D5E-26C5-4010-896A-DFF047BA23E3}"/>
                  </a:ext>
                </a:extLst>
              </p14:cNvPr>
              <p14:cNvContentPartPr/>
              <p14:nvPr/>
            </p14:nvContentPartPr>
            <p14:xfrm>
              <a:off x="8075331" y="307611"/>
              <a:ext cx="509760" cy="4500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02B8D5E-26C5-4010-896A-DFF047BA23E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057331" y="271611"/>
                <a:ext cx="54540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B86B468-B2F5-4631-8518-6DB9608F4656}"/>
                  </a:ext>
                </a:extLst>
              </p14:cNvPr>
              <p14:cNvContentPartPr/>
              <p14:nvPr/>
            </p14:nvContentPartPr>
            <p14:xfrm>
              <a:off x="8609571" y="271251"/>
              <a:ext cx="162720" cy="3931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B86B468-B2F5-4631-8518-6DB9608F465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591571" y="235251"/>
                <a:ext cx="19836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F5D9E79-B9F9-43A4-A9BB-95D9442D03D6}"/>
                  </a:ext>
                </a:extLst>
              </p14:cNvPr>
              <p14:cNvContentPartPr/>
              <p14:nvPr/>
            </p14:nvContentPartPr>
            <p14:xfrm>
              <a:off x="8916651" y="317691"/>
              <a:ext cx="435600" cy="4518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F5D9E79-B9F9-43A4-A9BB-95D9442D03D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899011" y="282051"/>
                <a:ext cx="47124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4AB4399-8F95-4617-A02B-EA0394DC0761}"/>
                  </a:ext>
                </a:extLst>
              </p14:cNvPr>
              <p14:cNvContentPartPr/>
              <p14:nvPr/>
            </p14:nvContentPartPr>
            <p14:xfrm>
              <a:off x="9922491" y="443331"/>
              <a:ext cx="61200" cy="1666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4AB4399-8F95-4617-A02B-EA0394DC076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904491" y="407331"/>
                <a:ext cx="9684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A31CBAC-9AEA-4E22-8D40-D9AE7257E5AF}"/>
                  </a:ext>
                </a:extLst>
              </p14:cNvPr>
              <p14:cNvContentPartPr/>
              <p14:nvPr/>
            </p14:nvContentPartPr>
            <p14:xfrm>
              <a:off x="10139571" y="237411"/>
              <a:ext cx="118800" cy="4370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A31CBAC-9AEA-4E22-8D40-D9AE7257E5A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121931" y="201411"/>
                <a:ext cx="15444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5675FC2-D1C5-40FD-9C36-70A85A0B3552}"/>
                  </a:ext>
                </a:extLst>
              </p14:cNvPr>
              <p14:cNvContentPartPr/>
              <p14:nvPr/>
            </p14:nvContentPartPr>
            <p14:xfrm>
              <a:off x="10121571" y="462771"/>
              <a:ext cx="42840" cy="26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5675FC2-D1C5-40FD-9C36-70A85A0B355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103571" y="426771"/>
                <a:ext cx="7848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EC0EDEF-C371-485F-89A7-CDB6C4F3ACED}"/>
                  </a:ext>
                </a:extLst>
              </p14:cNvPr>
              <p14:cNvContentPartPr/>
              <p14:nvPr/>
            </p14:nvContentPartPr>
            <p14:xfrm>
              <a:off x="10184931" y="430731"/>
              <a:ext cx="43200" cy="216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EC0EDEF-C371-485F-89A7-CDB6C4F3ACE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166931" y="395091"/>
                <a:ext cx="7884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730F499-1792-44D3-B919-088053026E8B}"/>
                  </a:ext>
                </a:extLst>
              </p14:cNvPr>
              <p14:cNvContentPartPr/>
              <p14:nvPr/>
            </p14:nvContentPartPr>
            <p14:xfrm>
              <a:off x="9858771" y="280251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730F499-1792-44D3-B919-088053026E8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840771" y="244611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9A8472B-FE0C-4965-85AD-EA0CE68D7762}"/>
                  </a:ext>
                </a:extLst>
              </p14:cNvPr>
              <p14:cNvContentPartPr/>
              <p14:nvPr/>
            </p14:nvContentPartPr>
            <p14:xfrm>
              <a:off x="10682451" y="278811"/>
              <a:ext cx="292680" cy="4572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9A8472B-FE0C-4965-85AD-EA0CE68D776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664451" y="242811"/>
                <a:ext cx="32832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26B04AB-8562-40F5-AF4F-BEC88242544A}"/>
                  </a:ext>
                </a:extLst>
              </p14:cNvPr>
              <p14:cNvContentPartPr/>
              <p14:nvPr/>
            </p14:nvContentPartPr>
            <p14:xfrm>
              <a:off x="11098971" y="280251"/>
              <a:ext cx="614520" cy="3452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26B04AB-8562-40F5-AF4F-BEC88242544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081331" y="244251"/>
                <a:ext cx="65016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56E6D1E-E7E1-4CC7-AE34-CE7466DFB944}"/>
                  </a:ext>
                </a:extLst>
              </p14:cNvPr>
              <p14:cNvContentPartPr/>
              <p14:nvPr/>
            </p14:nvContentPartPr>
            <p14:xfrm>
              <a:off x="11868291" y="108171"/>
              <a:ext cx="137520" cy="2750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56E6D1E-E7E1-4CC7-AE34-CE7466DFB94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850291" y="72531"/>
                <a:ext cx="17316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61AFE87-EA2B-4062-864C-348C740D7A7D}"/>
                  </a:ext>
                </a:extLst>
              </p14:cNvPr>
              <p14:cNvContentPartPr/>
              <p14:nvPr/>
            </p14:nvContentPartPr>
            <p14:xfrm>
              <a:off x="856611" y="1935171"/>
              <a:ext cx="361800" cy="9990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61AFE87-EA2B-4062-864C-348C740D7A7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38611" y="1899531"/>
                <a:ext cx="397440" cy="10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0522D09-BDBD-4649-B7A8-BB48D95A1F41}"/>
                  </a:ext>
                </a:extLst>
              </p14:cNvPr>
              <p14:cNvContentPartPr/>
              <p14:nvPr/>
            </p14:nvContentPartPr>
            <p14:xfrm>
              <a:off x="1290411" y="1976211"/>
              <a:ext cx="1254960" cy="7963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0522D09-BDBD-4649-B7A8-BB48D95A1F4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272411" y="1940571"/>
                <a:ext cx="1290600" cy="86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3D62DFB-9752-42D1-8DFF-5A997E5AD83B}"/>
                  </a:ext>
                </a:extLst>
              </p14:cNvPr>
              <p14:cNvContentPartPr/>
              <p14:nvPr/>
            </p14:nvContentPartPr>
            <p14:xfrm>
              <a:off x="2516571" y="1900971"/>
              <a:ext cx="236160" cy="4377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3D62DFB-9752-42D1-8DFF-5A997E5AD83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498931" y="1864971"/>
                <a:ext cx="27180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EBE1E4F-4E9E-47DA-8566-BBB8D7404E93}"/>
                  </a:ext>
                </a:extLst>
              </p14:cNvPr>
              <p14:cNvContentPartPr/>
              <p14:nvPr/>
            </p14:nvContentPartPr>
            <p14:xfrm>
              <a:off x="2462211" y="2062611"/>
              <a:ext cx="246960" cy="831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EBE1E4F-4E9E-47DA-8566-BBB8D7404E9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444571" y="2026611"/>
                <a:ext cx="28260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4CD5EFE-E20F-4678-8A67-F5128FA293DF}"/>
                  </a:ext>
                </a:extLst>
              </p14:cNvPr>
              <p14:cNvContentPartPr/>
              <p14:nvPr/>
            </p14:nvContentPartPr>
            <p14:xfrm>
              <a:off x="3313611" y="1585611"/>
              <a:ext cx="778680" cy="8686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4CD5EFE-E20F-4678-8A67-F5128FA293D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295971" y="1549611"/>
                <a:ext cx="814320" cy="9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3C8A459-D8E9-471E-8B6E-67C8236BC5CF}"/>
                  </a:ext>
                </a:extLst>
              </p14:cNvPr>
              <p14:cNvContentPartPr/>
              <p14:nvPr/>
            </p14:nvContentPartPr>
            <p14:xfrm>
              <a:off x="3847491" y="2104731"/>
              <a:ext cx="70560" cy="406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3C8A459-D8E9-471E-8B6E-67C8236BC5C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829491" y="2069091"/>
                <a:ext cx="10620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D1A355E-7B28-48AA-9651-AD400BE25985}"/>
                  </a:ext>
                </a:extLst>
              </p14:cNvPr>
              <p14:cNvContentPartPr/>
              <p14:nvPr/>
            </p14:nvContentPartPr>
            <p14:xfrm>
              <a:off x="4396851" y="1470051"/>
              <a:ext cx="890280" cy="8341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D1A355E-7B28-48AA-9651-AD400BE2598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379211" y="1434051"/>
                <a:ext cx="925920" cy="90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B4E1A80-F159-444F-A44E-47E19C98B484}"/>
                  </a:ext>
                </a:extLst>
              </p14:cNvPr>
              <p14:cNvContentPartPr/>
              <p14:nvPr/>
            </p14:nvContentPartPr>
            <p14:xfrm>
              <a:off x="4885371" y="1728891"/>
              <a:ext cx="420120" cy="1281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B4E1A80-F159-444F-A44E-47E19C98B48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867371" y="1692891"/>
                <a:ext cx="4557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3C4AC6F-1644-490F-B92D-4B3FACC2F3E3}"/>
                  </a:ext>
                </a:extLst>
              </p14:cNvPr>
              <p14:cNvContentPartPr/>
              <p14:nvPr/>
            </p14:nvContentPartPr>
            <p14:xfrm>
              <a:off x="5223771" y="1529811"/>
              <a:ext cx="335160" cy="5180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3C4AC6F-1644-490F-B92D-4B3FACC2F3E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205771" y="1493811"/>
                <a:ext cx="37080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F721CDE-E7CE-474F-8430-76EF517B5780}"/>
                  </a:ext>
                </a:extLst>
              </p14:cNvPr>
              <p14:cNvContentPartPr/>
              <p14:nvPr/>
            </p14:nvContentPartPr>
            <p14:xfrm>
              <a:off x="5657211" y="1601811"/>
              <a:ext cx="1160640" cy="3538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F721CDE-E7CE-474F-8430-76EF517B578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639571" y="1565811"/>
                <a:ext cx="119628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43A3F54-8B37-46E6-8D75-531A492BC47D}"/>
                  </a:ext>
                </a:extLst>
              </p14:cNvPr>
              <p14:cNvContentPartPr/>
              <p14:nvPr/>
            </p14:nvContentPartPr>
            <p14:xfrm>
              <a:off x="6753411" y="1348731"/>
              <a:ext cx="325080" cy="5338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43A3F54-8B37-46E6-8D75-531A492BC47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735771" y="1312731"/>
                <a:ext cx="360720" cy="60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8FCCB46-A3A3-4B1D-897E-00D33C5762F5}"/>
                  </a:ext>
                </a:extLst>
              </p14:cNvPr>
              <p14:cNvContentPartPr/>
              <p14:nvPr/>
            </p14:nvContentPartPr>
            <p14:xfrm>
              <a:off x="6789771" y="1493091"/>
              <a:ext cx="127080" cy="100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8FCCB46-A3A3-4B1D-897E-00D33C5762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771771" y="1457091"/>
                <a:ext cx="16272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CEFC4E2-7533-4E00-AD97-D3BAB625F48E}"/>
                  </a:ext>
                </a:extLst>
              </p14:cNvPr>
              <p14:cNvContentPartPr/>
              <p14:nvPr/>
            </p14:nvContentPartPr>
            <p14:xfrm>
              <a:off x="7705251" y="1374651"/>
              <a:ext cx="1172160" cy="4003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CEFC4E2-7533-4E00-AD97-D3BAB625F48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687611" y="1339011"/>
                <a:ext cx="120780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A7D3829-2904-4C06-BE79-2B89DFB28D1F}"/>
                  </a:ext>
                </a:extLst>
              </p14:cNvPr>
              <p14:cNvContentPartPr/>
              <p14:nvPr/>
            </p14:nvContentPartPr>
            <p14:xfrm>
              <a:off x="8844291" y="1245771"/>
              <a:ext cx="645840" cy="4366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A7D3829-2904-4C06-BE79-2B89DFB28D1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826291" y="1209771"/>
                <a:ext cx="68148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8B81BE3-DABA-4FE8-85FC-820FCFC3A170}"/>
                  </a:ext>
                </a:extLst>
              </p14:cNvPr>
              <p14:cNvContentPartPr/>
              <p14:nvPr/>
            </p14:nvContentPartPr>
            <p14:xfrm>
              <a:off x="10103571" y="891891"/>
              <a:ext cx="509040" cy="6685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8B81BE3-DABA-4FE8-85FC-820FCFC3A17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085571" y="855891"/>
                <a:ext cx="544680" cy="74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E3D1C9F-7BC8-4101-8F74-075E9289B581}"/>
                  </a:ext>
                </a:extLst>
              </p14:cNvPr>
              <p14:cNvContentPartPr/>
              <p14:nvPr/>
            </p14:nvContentPartPr>
            <p14:xfrm>
              <a:off x="10809891" y="1240011"/>
              <a:ext cx="182880" cy="1472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E3D1C9F-7BC8-4101-8F74-075E9289B58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792251" y="1204011"/>
                <a:ext cx="21852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728EEF9-B4EA-4497-A8E1-B9901A3F843C}"/>
                  </a:ext>
                </a:extLst>
              </p14:cNvPr>
              <p14:cNvContentPartPr/>
              <p14:nvPr/>
            </p14:nvContentPartPr>
            <p14:xfrm>
              <a:off x="11101491" y="1028331"/>
              <a:ext cx="321120" cy="3942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728EEF9-B4EA-4497-A8E1-B9901A3F843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1083491" y="992331"/>
                <a:ext cx="35676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518F4AA-2D57-4D2C-8B3C-687C57933AA6}"/>
                  </a:ext>
                </a:extLst>
              </p14:cNvPr>
              <p14:cNvContentPartPr/>
              <p14:nvPr/>
            </p14:nvContentPartPr>
            <p14:xfrm>
              <a:off x="11503971" y="877491"/>
              <a:ext cx="563040" cy="6793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518F4AA-2D57-4D2C-8B3C-687C57933AA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1486331" y="841851"/>
                <a:ext cx="598680" cy="75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D680678-D0A8-429A-A75D-048FC4535EC0}"/>
                  </a:ext>
                </a:extLst>
              </p14:cNvPr>
              <p14:cNvContentPartPr/>
              <p14:nvPr/>
            </p14:nvContentPartPr>
            <p14:xfrm>
              <a:off x="886851" y="3626091"/>
              <a:ext cx="414000" cy="5032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D680678-D0A8-429A-A75D-048FC4535EC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68851" y="3590451"/>
                <a:ext cx="44964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D72D4D9-5C89-4080-84C3-C4F59B8890FC}"/>
                  </a:ext>
                </a:extLst>
              </p14:cNvPr>
              <p14:cNvContentPartPr/>
              <p14:nvPr/>
            </p14:nvContentPartPr>
            <p14:xfrm>
              <a:off x="1238211" y="3207411"/>
              <a:ext cx="455040" cy="7128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D72D4D9-5C89-4080-84C3-C4F59B8890F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220571" y="3171411"/>
                <a:ext cx="490680" cy="78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5107F5C-A072-48FA-A57B-6D872422C521}"/>
                  </a:ext>
                </a:extLst>
              </p14:cNvPr>
              <p14:cNvContentPartPr/>
              <p14:nvPr/>
            </p14:nvContentPartPr>
            <p14:xfrm>
              <a:off x="1336131" y="3077811"/>
              <a:ext cx="230400" cy="7063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5107F5C-A072-48FA-A57B-6D872422C52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318131" y="3041811"/>
                <a:ext cx="266040" cy="77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20EF221-D84F-4EB5-875F-D49D7EBDD18E}"/>
                  </a:ext>
                </a:extLst>
              </p14:cNvPr>
              <p14:cNvContentPartPr/>
              <p14:nvPr/>
            </p14:nvContentPartPr>
            <p14:xfrm>
              <a:off x="841491" y="3412611"/>
              <a:ext cx="360" cy="3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20EF221-D84F-4EB5-875F-D49D7EBDD18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23851" y="3376971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9D656CD-2ED6-4E03-8CCE-30FAF104F097}"/>
                  </a:ext>
                </a:extLst>
              </p14:cNvPr>
              <p14:cNvContentPartPr/>
              <p14:nvPr/>
            </p14:nvContentPartPr>
            <p14:xfrm>
              <a:off x="2040291" y="3202731"/>
              <a:ext cx="511560" cy="7830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9D656CD-2ED6-4E03-8CCE-30FAF104F097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022291" y="3167091"/>
                <a:ext cx="547200" cy="85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3DC0038-F4A9-4C30-9D18-51F6AC9D2483}"/>
                  </a:ext>
                </a:extLst>
              </p14:cNvPr>
              <p14:cNvContentPartPr/>
              <p14:nvPr/>
            </p14:nvContentPartPr>
            <p14:xfrm>
              <a:off x="2698371" y="3349251"/>
              <a:ext cx="164880" cy="3294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3DC0038-F4A9-4C30-9D18-51F6AC9D2483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2680731" y="3313611"/>
                <a:ext cx="2005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F90FEC7-11BE-45D3-88FD-B7663E7C4B9C}"/>
                  </a:ext>
                </a:extLst>
              </p14:cNvPr>
              <p14:cNvContentPartPr/>
              <p14:nvPr/>
            </p14:nvContentPartPr>
            <p14:xfrm>
              <a:off x="2994651" y="3250251"/>
              <a:ext cx="221400" cy="3729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F90FEC7-11BE-45D3-88FD-B7663E7C4B9C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2976651" y="3214611"/>
                <a:ext cx="25704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16EB9F0-45F1-4DFD-B7C8-005DDC84E40F}"/>
                  </a:ext>
                </a:extLst>
              </p14:cNvPr>
              <p14:cNvContentPartPr/>
              <p14:nvPr/>
            </p14:nvContentPartPr>
            <p14:xfrm>
              <a:off x="3177531" y="3304251"/>
              <a:ext cx="117360" cy="1346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16EB9F0-45F1-4DFD-B7C8-005DDC84E40F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159531" y="3268251"/>
                <a:ext cx="15300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C375E97-A660-4A4B-8507-07F8C5F7043F}"/>
                  </a:ext>
                </a:extLst>
              </p14:cNvPr>
              <p14:cNvContentPartPr/>
              <p14:nvPr/>
            </p14:nvContentPartPr>
            <p14:xfrm>
              <a:off x="3032451" y="3191931"/>
              <a:ext cx="360" cy="39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C375E97-A660-4A4B-8507-07F8C5F7043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14811" y="3155931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22F0DDA-15ED-42F3-9419-A745B107D3E6}"/>
                  </a:ext>
                </a:extLst>
              </p14:cNvPr>
              <p14:cNvContentPartPr/>
              <p14:nvPr/>
            </p14:nvContentPartPr>
            <p14:xfrm>
              <a:off x="3249891" y="2974491"/>
              <a:ext cx="350280" cy="3668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22F0DDA-15ED-42F3-9419-A745B107D3E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231891" y="2938851"/>
                <a:ext cx="38592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F49B0E1-867D-4041-B08F-D43806AE3561}"/>
                  </a:ext>
                </a:extLst>
              </p14:cNvPr>
              <p14:cNvContentPartPr/>
              <p14:nvPr/>
            </p14:nvContentPartPr>
            <p14:xfrm>
              <a:off x="3184011" y="3073491"/>
              <a:ext cx="202320" cy="583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F49B0E1-867D-4041-B08F-D43806AE356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166371" y="3037851"/>
                <a:ext cx="2379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07471B6-99B7-4438-858E-1B3F9B7C125B}"/>
                  </a:ext>
                </a:extLst>
              </p14:cNvPr>
              <p14:cNvContentPartPr/>
              <p14:nvPr/>
            </p14:nvContentPartPr>
            <p14:xfrm>
              <a:off x="3548691" y="3068811"/>
              <a:ext cx="180360" cy="1274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07471B6-99B7-4438-858E-1B3F9B7C125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530691" y="3033171"/>
                <a:ext cx="21600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4F559F9-0F38-4EA2-90E9-19F850FFEB81}"/>
                  </a:ext>
                </a:extLst>
              </p14:cNvPr>
              <p14:cNvContentPartPr/>
              <p14:nvPr/>
            </p14:nvContentPartPr>
            <p14:xfrm>
              <a:off x="3403971" y="2914731"/>
              <a:ext cx="360" cy="93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4F559F9-0F38-4EA2-90E9-19F850FFEB81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385971" y="2879091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3B5B28E-A2D1-4B25-B461-CBCAAB05005F}"/>
                  </a:ext>
                </a:extLst>
              </p14:cNvPr>
              <p14:cNvContentPartPr/>
              <p14:nvPr/>
            </p14:nvContentPartPr>
            <p14:xfrm>
              <a:off x="3621051" y="2862171"/>
              <a:ext cx="282600" cy="2754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3B5B28E-A2D1-4B25-B461-CBCAAB05005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603411" y="2826171"/>
                <a:ext cx="31824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D3FCADC-79CA-47BF-8D98-E8D71FBB084E}"/>
                  </a:ext>
                </a:extLst>
              </p14:cNvPr>
              <p14:cNvContentPartPr/>
              <p14:nvPr/>
            </p14:nvContentPartPr>
            <p14:xfrm>
              <a:off x="4000131" y="2793771"/>
              <a:ext cx="307800" cy="3294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D3FCADC-79CA-47BF-8D98-E8D71FBB084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982491" y="2758131"/>
                <a:ext cx="34344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680403DB-1F1E-4B50-8D3C-C2AAECD58601}"/>
                  </a:ext>
                </a:extLst>
              </p14:cNvPr>
              <p14:cNvContentPartPr/>
              <p14:nvPr/>
            </p14:nvContentPartPr>
            <p14:xfrm>
              <a:off x="4969611" y="2775411"/>
              <a:ext cx="965880" cy="4273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680403DB-1F1E-4B50-8D3C-C2AAECD5860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951971" y="2739411"/>
                <a:ext cx="100152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F5CDCB6-673E-4E08-9FF3-2B0D1382FC67}"/>
                  </a:ext>
                </a:extLst>
              </p14:cNvPr>
              <p14:cNvContentPartPr/>
              <p14:nvPr/>
            </p14:nvContentPartPr>
            <p14:xfrm>
              <a:off x="5881851" y="2560491"/>
              <a:ext cx="1670760" cy="4604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F5CDCB6-673E-4E08-9FF3-2B0D1382FC6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864211" y="2524491"/>
                <a:ext cx="170640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CEE3F45-70A4-41A0-B6E7-A036EC4F0BEB}"/>
                  </a:ext>
                </a:extLst>
              </p14:cNvPr>
              <p14:cNvContentPartPr/>
              <p14:nvPr/>
            </p14:nvContentPartPr>
            <p14:xfrm>
              <a:off x="7568091" y="2323251"/>
              <a:ext cx="1327680" cy="6789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CEE3F45-70A4-41A0-B6E7-A036EC4F0BE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550451" y="2287611"/>
                <a:ext cx="1363320" cy="7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9F592B75-14FF-4188-9948-B3270C963039}"/>
                  </a:ext>
                </a:extLst>
              </p14:cNvPr>
              <p14:cNvContentPartPr/>
              <p14:nvPr/>
            </p14:nvContentPartPr>
            <p14:xfrm>
              <a:off x="9162531" y="1864971"/>
              <a:ext cx="337680" cy="6732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F592B75-14FF-4188-9948-B3270C96303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144891" y="1828971"/>
                <a:ext cx="373320" cy="74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99FEE438-EFA3-4B24-9A07-9CD78F8DD32D}"/>
                  </a:ext>
                </a:extLst>
              </p14:cNvPr>
              <p14:cNvContentPartPr/>
              <p14:nvPr/>
            </p14:nvContentPartPr>
            <p14:xfrm>
              <a:off x="9560331" y="1992051"/>
              <a:ext cx="855360" cy="3520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99FEE438-EFA3-4B24-9A07-9CD78F8DD32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542691" y="1956051"/>
                <a:ext cx="89100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8091440-C219-4127-878E-CBCFFFF368A8}"/>
                  </a:ext>
                </a:extLst>
              </p14:cNvPr>
              <p14:cNvContentPartPr/>
              <p14:nvPr/>
            </p14:nvContentPartPr>
            <p14:xfrm>
              <a:off x="10565091" y="1746891"/>
              <a:ext cx="137160" cy="3085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8091440-C219-4127-878E-CBCFFFF368A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0547091" y="1711251"/>
                <a:ext cx="17280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120535C-5188-45F6-9B4D-E1A132209C03}"/>
                  </a:ext>
                </a:extLst>
              </p14:cNvPr>
              <p14:cNvContentPartPr/>
              <p14:nvPr/>
            </p14:nvContentPartPr>
            <p14:xfrm>
              <a:off x="10827531" y="1619091"/>
              <a:ext cx="624960" cy="3636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120535C-5188-45F6-9B4D-E1A132209C03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809531" y="1583451"/>
                <a:ext cx="66060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217CF48-6DFD-4CA1-A0BB-10FDEC6ACD4D}"/>
                  </a:ext>
                </a:extLst>
              </p14:cNvPr>
              <p14:cNvContentPartPr/>
              <p14:nvPr/>
            </p14:nvContentPartPr>
            <p14:xfrm>
              <a:off x="1656531" y="4499811"/>
              <a:ext cx="433080" cy="2847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217CF48-6DFD-4CA1-A0BB-10FDEC6ACD4D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638531" y="4464171"/>
                <a:ext cx="46872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E41B1F8-DC66-418E-808E-F210224C2595}"/>
                  </a:ext>
                </a:extLst>
              </p14:cNvPr>
              <p14:cNvContentPartPr/>
              <p14:nvPr/>
            </p14:nvContentPartPr>
            <p14:xfrm>
              <a:off x="1936971" y="4221531"/>
              <a:ext cx="523800" cy="3153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E41B1F8-DC66-418E-808E-F210224C2595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919331" y="4185531"/>
                <a:ext cx="55944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A7FF377F-C5F3-46AE-96FC-723E887157DB}"/>
                  </a:ext>
                </a:extLst>
              </p14:cNvPr>
              <p14:cNvContentPartPr/>
              <p14:nvPr/>
            </p14:nvContentPartPr>
            <p14:xfrm>
              <a:off x="1593171" y="4381371"/>
              <a:ext cx="360" cy="93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7FF377F-C5F3-46AE-96FC-723E887157D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575171" y="4345731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FB2B859-F8D1-4BAE-876B-E320EC040159}"/>
                  </a:ext>
                </a:extLst>
              </p14:cNvPr>
              <p14:cNvContentPartPr/>
              <p14:nvPr/>
            </p14:nvContentPartPr>
            <p14:xfrm>
              <a:off x="3168531" y="3960531"/>
              <a:ext cx="469080" cy="5788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FB2B859-F8D1-4BAE-876B-E320EC040159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3150531" y="3924891"/>
                <a:ext cx="50472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185D00E-89F4-4BB9-9A7E-BA9EE2B518F6}"/>
                  </a:ext>
                </a:extLst>
              </p14:cNvPr>
              <p14:cNvContentPartPr/>
              <p14:nvPr/>
            </p14:nvContentPartPr>
            <p14:xfrm>
              <a:off x="3648051" y="4145931"/>
              <a:ext cx="152640" cy="1447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185D00E-89F4-4BB9-9A7E-BA9EE2B518F6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3630411" y="4110291"/>
                <a:ext cx="18828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CAC90EF-C384-4BFC-8879-DDB7B59FFF3C}"/>
                  </a:ext>
                </a:extLst>
              </p14:cNvPr>
              <p14:cNvContentPartPr/>
              <p14:nvPr/>
            </p14:nvContentPartPr>
            <p14:xfrm>
              <a:off x="3475971" y="4051971"/>
              <a:ext cx="360" cy="39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CAC90EF-C384-4BFC-8879-DDB7B59FFF3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458331" y="4016331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A7A92E5-E7A2-4B99-B45F-AD1C9857EE37}"/>
                  </a:ext>
                </a:extLst>
              </p14:cNvPr>
              <p14:cNvContentPartPr/>
              <p14:nvPr/>
            </p14:nvContentPartPr>
            <p14:xfrm>
              <a:off x="3952611" y="3447171"/>
              <a:ext cx="1318320" cy="13636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A7A92E5-E7A2-4B99-B45F-AD1C9857EE3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934611" y="3411171"/>
                <a:ext cx="1353960" cy="14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862D91A-48AF-4C59-AE2A-518BD7E4806D}"/>
                  </a:ext>
                </a:extLst>
              </p14:cNvPr>
              <p14:cNvContentPartPr/>
              <p14:nvPr/>
            </p14:nvContentPartPr>
            <p14:xfrm>
              <a:off x="4851891" y="3638691"/>
              <a:ext cx="299520" cy="489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862D91A-48AF-4C59-AE2A-518BD7E4806D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833891" y="3602691"/>
                <a:ext cx="33516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77D37E8-FFAE-4C1F-8795-6469F20CAC7F}"/>
                  </a:ext>
                </a:extLst>
              </p14:cNvPr>
              <p14:cNvContentPartPr/>
              <p14:nvPr/>
            </p14:nvContentPartPr>
            <p14:xfrm>
              <a:off x="5567571" y="3366171"/>
              <a:ext cx="628920" cy="5493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77D37E8-FFAE-4C1F-8795-6469F20CAC7F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549571" y="3330171"/>
                <a:ext cx="66456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6DCCDDF-3C4A-4C97-855B-86FECC324AE1}"/>
                  </a:ext>
                </a:extLst>
              </p14:cNvPr>
              <p14:cNvContentPartPr/>
              <p14:nvPr/>
            </p14:nvContentPartPr>
            <p14:xfrm>
              <a:off x="6118731" y="3367611"/>
              <a:ext cx="387000" cy="3189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6DCCDDF-3C4A-4C97-855B-86FECC324AE1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101091" y="3331611"/>
                <a:ext cx="42264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A26D187-E80A-4CB3-A3BE-19F6021B6262}"/>
                  </a:ext>
                </a:extLst>
              </p14:cNvPr>
              <p14:cNvContentPartPr/>
              <p14:nvPr/>
            </p14:nvContentPartPr>
            <p14:xfrm>
              <a:off x="6536331" y="3249891"/>
              <a:ext cx="317160" cy="4597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A26D187-E80A-4CB3-A3BE-19F6021B6262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518331" y="3213891"/>
                <a:ext cx="35280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6D61B6D-FBEC-4D66-B3E2-356947D0C572}"/>
                  </a:ext>
                </a:extLst>
              </p14:cNvPr>
              <p14:cNvContentPartPr/>
              <p14:nvPr/>
            </p14:nvContentPartPr>
            <p14:xfrm>
              <a:off x="7045011" y="3118851"/>
              <a:ext cx="410040" cy="7581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6D61B6D-FBEC-4D66-B3E2-356947D0C57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027371" y="3083211"/>
                <a:ext cx="445680" cy="82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0250157-3381-4F03-9005-EDF8F53F88A8}"/>
                  </a:ext>
                </a:extLst>
              </p14:cNvPr>
              <p14:cNvContentPartPr/>
              <p14:nvPr/>
            </p14:nvContentPartPr>
            <p14:xfrm>
              <a:off x="7106571" y="3497211"/>
              <a:ext cx="367560" cy="1245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0250157-3381-4F03-9005-EDF8F53F88A8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088931" y="3461211"/>
                <a:ext cx="4032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89D654F-0BF8-4AF9-95D6-0CFF56AAEA98}"/>
                  </a:ext>
                </a:extLst>
              </p14:cNvPr>
              <p14:cNvContentPartPr/>
              <p14:nvPr/>
            </p14:nvContentPartPr>
            <p14:xfrm>
              <a:off x="7810011" y="2942451"/>
              <a:ext cx="418680" cy="8456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89D654F-0BF8-4AF9-95D6-0CFF56AAEA9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792371" y="2906451"/>
                <a:ext cx="454320" cy="9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AFA99365-31B1-4958-882B-4DA95DFF19D4}"/>
                  </a:ext>
                </a:extLst>
              </p14:cNvPr>
              <p14:cNvContentPartPr/>
              <p14:nvPr/>
            </p14:nvContentPartPr>
            <p14:xfrm>
              <a:off x="8246331" y="2905011"/>
              <a:ext cx="623160" cy="5670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FA99365-31B1-4958-882B-4DA95DFF19D4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228331" y="2869011"/>
                <a:ext cx="658800" cy="6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0322C30-DFA4-4359-B210-95633A338FDB}"/>
                  </a:ext>
                </a:extLst>
              </p14:cNvPr>
              <p14:cNvContentPartPr/>
              <p14:nvPr/>
            </p14:nvContentPartPr>
            <p14:xfrm>
              <a:off x="8653131" y="3113811"/>
              <a:ext cx="711360" cy="3661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0322C30-DFA4-4359-B210-95633A338FDB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635491" y="3078171"/>
                <a:ext cx="74700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6A8FB972-ED6E-4F92-B818-2060FEEC74CB}"/>
                  </a:ext>
                </a:extLst>
              </p14:cNvPr>
              <p14:cNvContentPartPr/>
              <p14:nvPr/>
            </p14:nvContentPartPr>
            <p14:xfrm>
              <a:off x="9333891" y="2835531"/>
              <a:ext cx="583920" cy="5965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6A8FB972-ED6E-4F92-B818-2060FEEC74CB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315891" y="2799531"/>
                <a:ext cx="619560" cy="66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8DF8EC0D-C890-4415-A81A-FC3168F439DE}"/>
                  </a:ext>
                </a:extLst>
              </p14:cNvPr>
              <p14:cNvContentPartPr/>
              <p14:nvPr/>
            </p14:nvContentPartPr>
            <p14:xfrm>
              <a:off x="9964971" y="2862171"/>
              <a:ext cx="358200" cy="3992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8DF8EC0D-C890-4415-A81A-FC3168F439DE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947331" y="2826171"/>
                <a:ext cx="39384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D11D019-7E3A-41D3-9940-8319099E8E90}"/>
                  </a:ext>
                </a:extLst>
              </p14:cNvPr>
              <p14:cNvContentPartPr/>
              <p14:nvPr/>
            </p14:nvContentPartPr>
            <p14:xfrm>
              <a:off x="8726571" y="3104811"/>
              <a:ext cx="227520" cy="338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D11D019-7E3A-41D3-9940-8319099E8E90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708571" y="3068811"/>
                <a:ext cx="263160" cy="10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532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8AA2DD6-D94B-44FC-9BA2-CE19365A2048}"/>
                  </a:ext>
                </a:extLst>
              </p14:cNvPr>
              <p14:cNvContentPartPr/>
              <p14:nvPr/>
            </p14:nvContentPartPr>
            <p14:xfrm>
              <a:off x="293931" y="82665"/>
              <a:ext cx="804240" cy="766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8AA2DD6-D94B-44FC-9BA2-CE19365A20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931" y="47025"/>
                <a:ext cx="839880" cy="83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94D3A4A-9729-435D-9B22-D76118A4AC72}"/>
                  </a:ext>
                </a:extLst>
              </p14:cNvPr>
              <p14:cNvContentPartPr/>
              <p14:nvPr/>
            </p14:nvContentPartPr>
            <p14:xfrm>
              <a:off x="1101411" y="506745"/>
              <a:ext cx="226440" cy="208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94D3A4A-9729-435D-9B22-D76118A4AC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3411" y="470745"/>
                <a:ext cx="26208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30339E4-EA7A-4F49-A017-C48BC1B11075}"/>
                  </a:ext>
                </a:extLst>
              </p14:cNvPr>
              <p14:cNvContentPartPr/>
              <p14:nvPr/>
            </p14:nvContentPartPr>
            <p14:xfrm>
              <a:off x="1312371" y="289305"/>
              <a:ext cx="317520" cy="317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30339E4-EA7A-4F49-A017-C48BC1B110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4371" y="253665"/>
                <a:ext cx="35316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803A05E-CFA5-449E-9F1E-70CE0901DAF3}"/>
                  </a:ext>
                </a:extLst>
              </p14:cNvPr>
              <p14:cNvContentPartPr/>
              <p14:nvPr/>
            </p14:nvContentPartPr>
            <p14:xfrm>
              <a:off x="1570851" y="271305"/>
              <a:ext cx="425160" cy="888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803A05E-CFA5-449E-9F1E-70CE0901DA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52851" y="235665"/>
                <a:ext cx="460800" cy="9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ACDD009-AA38-401C-979C-B13A5CBE8F92}"/>
                  </a:ext>
                </a:extLst>
              </p14:cNvPr>
              <p14:cNvContentPartPr/>
              <p14:nvPr/>
            </p14:nvContentPartPr>
            <p14:xfrm>
              <a:off x="1954971" y="189945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ACDD009-AA38-401C-979C-B13A5CBE8F9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37331" y="1539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A130F76-7332-4F60-8155-80BA59B89892}"/>
                  </a:ext>
                </a:extLst>
              </p14:cNvPr>
              <p14:cNvContentPartPr/>
              <p14:nvPr/>
            </p14:nvContentPartPr>
            <p14:xfrm>
              <a:off x="2045691" y="343305"/>
              <a:ext cx="290520" cy="172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A130F76-7332-4F60-8155-80BA59B8989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28051" y="307305"/>
                <a:ext cx="32616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58A6577-A75F-4EB3-B07D-48A1898D960D}"/>
                  </a:ext>
                </a:extLst>
              </p14:cNvPr>
              <p14:cNvContentPartPr/>
              <p14:nvPr/>
            </p14:nvContentPartPr>
            <p14:xfrm>
              <a:off x="2324331" y="316665"/>
              <a:ext cx="353880" cy="199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58A6577-A75F-4EB3-B07D-48A1898D960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06331" y="280665"/>
                <a:ext cx="38952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C0C1947-9BC3-45E0-A349-961A564F6CBA}"/>
                  </a:ext>
                </a:extLst>
              </p14:cNvPr>
              <p14:cNvContentPartPr/>
              <p14:nvPr/>
            </p14:nvContentPartPr>
            <p14:xfrm>
              <a:off x="2715651" y="153585"/>
              <a:ext cx="153720" cy="406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C0C1947-9BC3-45E0-A349-961A564F6CB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98011" y="117945"/>
                <a:ext cx="18936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B1F2A86-844A-4D23-9AE8-A057CEBA364A}"/>
                  </a:ext>
                </a:extLst>
              </p14:cNvPr>
              <p14:cNvContentPartPr/>
              <p14:nvPr/>
            </p14:nvContentPartPr>
            <p14:xfrm>
              <a:off x="2878731" y="135585"/>
              <a:ext cx="253080" cy="371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B1F2A86-844A-4D23-9AE8-A057CEBA364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60731" y="99585"/>
                <a:ext cx="28872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DD88C1E-0F0A-4177-AE74-FCEE056C5D92}"/>
                  </a:ext>
                </a:extLst>
              </p14:cNvPr>
              <p14:cNvContentPartPr/>
              <p14:nvPr/>
            </p14:nvContentPartPr>
            <p14:xfrm>
              <a:off x="3141171" y="131265"/>
              <a:ext cx="361440" cy="673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DD88C1E-0F0A-4177-AE74-FCEE056C5D9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23171" y="95265"/>
                <a:ext cx="397080" cy="74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6858AC8-876F-4F5A-8A6E-D95CE59DF35F}"/>
                  </a:ext>
                </a:extLst>
              </p14:cNvPr>
              <p14:cNvContentPartPr/>
              <p14:nvPr/>
            </p14:nvContentPartPr>
            <p14:xfrm>
              <a:off x="3918051" y="107865"/>
              <a:ext cx="300960" cy="5832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6858AC8-876F-4F5A-8A6E-D95CE59DF35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00411" y="72225"/>
                <a:ext cx="336600" cy="6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9FE007F-8DAB-46AD-BA06-58FD8E340451}"/>
                  </a:ext>
                </a:extLst>
              </p14:cNvPr>
              <p14:cNvContentPartPr/>
              <p14:nvPr/>
            </p14:nvContentPartPr>
            <p14:xfrm>
              <a:off x="4318371" y="171585"/>
              <a:ext cx="192240" cy="483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9FE007F-8DAB-46AD-BA06-58FD8E34045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00371" y="135945"/>
                <a:ext cx="22788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281E5B5-D80B-4A8C-9959-6EEB9222FE39}"/>
                  </a:ext>
                </a:extLst>
              </p14:cNvPr>
              <p14:cNvContentPartPr/>
              <p14:nvPr/>
            </p14:nvContentPartPr>
            <p14:xfrm>
              <a:off x="4245651" y="389025"/>
              <a:ext cx="216720" cy="36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281E5B5-D80B-4A8C-9959-6EEB9222FE3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28011" y="353385"/>
                <a:ext cx="25236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145E086-97DC-4C4A-82B0-8E9042D58294}"/>
                  </a:ext>
                </a:extLst>
              </p14:cNvPr>
              <p14:cNvContentPartPr/>
              <p14:nvPr/>
            </p14:nvContentPartPr>
            <p14:xfrm>
              <a:off x="4652811" y="288225"/>
              <a:ext cx="321840" cy="3387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145E086-97DC-4C4A-82B0-8E9042D5829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34811" y="252585"/>
                <a:ext cx="35748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425E5FE-FE23-4EB8-90C4-6F67D9CA40E0}"/>
                  </a:ext>
                </a:extLst>
              </p14:cNvPr>
              <p14:cNvContentPartPr/>
              <p14:nvPr/>
            </p14:nvContentPartPr>
            <p14:xfrm>
              <a:off x="5033331" y="189945"/>
              <a:ext cx="473760" cy="394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425E5FE-FE23-4EB8-90C4-6F67D9CA40E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15691" y="153945"/>
                <a:ext cx="50940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D2C20DF-8B69-4AE5-A044-69271E0B8E72}"/>
                  </a:ext>
                </a:extLst>
              </p14:cNvPr>
              <p14:cNvContentPartPr/>
              <p14:nvPr/>
            </p14:nvContentPartPr>
            <p14:xfrm>
              <a:off x="5485851" y="183105"/>
              <a:ext cx="302040" cy="397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D2C20DF-8B69-4AE5-A044-69271E0B8E7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68211" y="147465"/>
                <a:ext cx="33768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AA85507-A01B-41D0-97C9-0F55DBCC6DB5}"/>
                  </a:ext>
                </a:extLst>
              </p14:cNvPr>
              <p14:cNvContentPartPr/>
              <p14:nvPr/>
            </p14:nvContentPartPr>
            <p14:xfrm>
              <a:off x="5884371" y="22905"/>
              <a:ext cx="486000" cy="491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AA85507-A01B-41D0-97C9-0F55DBCC6DB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66371" y="-12735"/>
                <a:ext cx="52164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99C4A55-8B63-418B-AB65-B857DE772970}"/>
                  </a:ext>
                </a:extLst>
              </p14:cNvPr>
              <p14:cNvContentPartPr/>
              <p14:nvPr/>
            </p14:nvContentPartPr>
            <p14:xfrm>
              <a:off x="6499971" y="108424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99C4A55-8B63-418B-AB65-B857DE7729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81971" y="7242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1399FCD-A378-4D0D-BF59-70249ACD51D5}"/>
                  </a:ext>
                </a:extLst>
              </p14:cNvPr>
              <p14:cNvContentPartPr/>
              <p14:nvPr/>
            </p14:nvContentPartPr>
            <p14:xfrm>
              <a:off x="6554331" y="488584"/>
              <a:ext cx="360" cy="3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1399FCD-A378-4D0D-BF59-70249ACD51D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36331" y="452584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C4490AC-E623-4E63-A7F5-72284B77DF61}"/>
                  </a:ext>
                </a:extLst>
              </p14:cNvPr>
              <p14:cNvContentPartPr/>
              <p14:nvPr/>
            </p14:nvContentPartPr>
            <p14:xfrm>
              <a:off x="381411" y="587944"/>
              <a:ext cx="6109920" cy="576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C4490AC-E623-4E63-A7F5-72284B77DF6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63411" y="552304"/>
                <a:ext cx="6145560" cy="64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48A8F6E-4E99-494A-9E1A-F537E038B4A3}"/>
                  </a:ext>
                </a:extLst>
              </p14:cNvPr>
              <p14:cNvContentPartPr/>
              <p14:nvPr/>
            </p14:nvContentPartPr>
            <p14:xfrm>
              <a:off x="406971" y="946504"/>
              <a:ext cx="5929920" cy="5198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48A8F6E-4E99-494A-9E1A-F537E038B4A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89331" y="910504"/>
                <a:ext cx="5965560" cy="59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FFB2852-DD90-425B-BBF4-1431BAE75C1F}"/>
                  </a:ext>
                </a:extLst>
              </p14:cNvPr>
              <p14:cNvContentPartPr/>
              <p14:nvPr/>
            </p14:nvContentPartPr>
            <p14:xfrm>
              <a:off x="408771" y="1744984"/>
              <a:ext cx="547560" cy="6199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FFB2852-DD90-425B-BBF4-1431BAE75C1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90771" y="1709344"/>
                <a:ext cx="583200" cy="69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CE78C0F-7817-464B-A6EB-3DAA58BE7E66}"/>
                  </a:ext>
                </a:extLst>
              </p14:cNvPr>
              <p14:cNvContentPartPr/>
              <p14:nvPr/>
            </p14:nvContentPartPr>
            <p14:xfrm>
              <a:off x="479691" y="2053864"/>
              <a:ext cx="501480" cy="828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CE78C0F-7817-464B-A6EB-3DAA58BE7E6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1691" y="2018224"/>
                <a:ext cx="53712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924B3CD-E718-4F6C-9E1A-A08D22022F83}"/>
                  </a:ext>
                </a:extLst>
              </p14:cNvPr>
              <p14:cNvContentPartPr/>
              <p14:nvPr/>
            </p14:nvContentPartPr>
            <p14:xfrm>
              <a:off x="1583451" y="1808344"/>
              <a:ext cx="408240" cy="5882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924B3CD-E718-4F6C-9E1A-A08D22022F8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565451" y="1772344"/>
                <a:ext cx="443880" cy="65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C9A739F-C558-4D54-841A-685541A68D27}"/>
                  </a:ext>
                </a:extLst>
              </p14:cNvPr>
              <p14:cNvContentPartPr/>
              <p14:nvPr/>
            </p14:nvContentPartPr>
            <p14:xfrm>
              <a:off x="1927971" y="1554544"/>
              <a:ext cx="930960" cy="10904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C9A739F-C558-4D54-841A-685541A68D2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910331" y="1518544"/>
                <a:ext cx="966600" cy="11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2D703B9-1A27-445E-82D4-BADD0B9AEFF4}"/>
                  </a:ext>
                </a:extLst>
              </p14:cNvPr>
              <p14:cNvContentPartPr/>
              <p14:nvPr/>
            </p14:nvContentPartPr>
            <p14:xfrm>
              <a:off x="2942091" y="1629424"/>
              <a:ext cx="438840" cy="3373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2D703B9-1A27-445E-82D4-BADD0B9AEFF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924091" y="1593424"/>
                <a:ext cx="47448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7823C35-BF58-4606-A2D6-5C8C4C4DB4E2}"/>
                  </a:ext>
                </a:extLst>
              </p14:cNvPr>
              <p14:cNvContentPartPr/>
              <p14:nvPr/>
            </p14:nvContentPartPr>
            <p14:xfrm>
              <a:off x="2679651" y="1728064"/>
              <a:ext cx="374040" cy="918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7823C35-BF58-4606-A2D6-5C8C4C4DB4E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61651" y="1692064"/>
                <a:ext cx="40968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78CD135-51DC-414E-9192-AEE11885649A}"/>
                  </a:ext>
                </a:extLst>
              </p14:cNvPr>
              <p14:cNvContentPartPr/>
              <p14:nvPr/>
            </p14:nvContentPartPr>
            <p14:xfrm>
              <a:off x="3243051" y="1674064"/>
              <a:ext cx="1067760" cy="2498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78CD135-51DC-414E-9192-AEE11885649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225411" y="1638424"/>
                <a:ext cx="110340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D32104D-E142-48A8-8190-2E2431C204FD}"/>
                  </a:ext>
                </a:extLst>
              </p14:cNvPr>
              <p14:cNvContentPartPr/>
              <p14:nvPr/>
            </p14:nvContentPartPr>
            <p14:xfrm>
              <a:off x="4716531" y="1575064"/>
              <a:ext cx="169200" cy="2786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D32104D-E142-48A8-8190-2E2431C204F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698531" y="1539064"/>
                <a:ext cx="20484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E5A30AB-44A3-4BFF-A5FF-B1805097C80F}"/>
                  </a:ext>
                </a:extLst>
              </p14:cNvPr>
              <p14:cNvContentPartPr/>
              <p14:nvPr/>
            </p14:nvContentPartPr>
            <p14:xfrm>
              <a:off x="5054571" y="1411984"/>
              <a:ext cx="294480" cy="4561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E5A30AB-44A3-4BFF-A5FF-B1805097C80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36931" y="1376344"/>
                <a:ext cx="33012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6C4196C-B9B5-4F5E-BF1F-202F01ADAECB}"/>
                  </a:ext>
                </a:extLst>
              </p14:cNvPr>
              <p14:cNvContentPartPr/>
              <p14:nvPr/>
            </p14:nvContentPartPr>
            <p14:xfrm>
              <a:off x="5091651" y="1429984"/>
              <a:ext cx="159480" cy="3178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6C4196C-B9B5-4F5E-BF1F-202F01ADAEC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073651" y="1394344"/>
                <a:ext cx="19512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36CB95A-5C3C-4CC2-AB10-17F4EC376759}"/>
                  </a:ext>
                </a:extLst>
              </p14:cNvPr>
              <p14:cNvContentPartPr/>
              <p14:nvPr/>
            </p14:nvContentPartPr>
            <p14:xfrm>
              <a:off x="4671171" y="1276264"/>
              <a:ext cx="3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36CB95A-5C3C-4CC2-AB10-17F4EC37675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53531" y="124026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00FA1FF-F597-444F-AFDE-32371E20CFF6}"/>
                  </a:ext>
                </a:extLst>
              </p14:cNvPr>
              <p14:cNvContentPartPr/>
              <p14:nvPr/>
            </p14:nvContentPartPr>
            <p14:xfrm>
              <a:off x="5685291" y="1427464"/>
              <a:ext cx="917640" cy="2617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00FA1FF-F597-444F-AFDE-32371E20CFF6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667291" y="1391824"/>
                <a:ext cx="95328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5AC30CA-D629-466B-8A40-647B1CC028B2}"/>
                  </a:ext>
                </a:extLst>
              </p14:cNvPr>
              <p14:cNvContentPartPr/>
              <p14:nvPr/>
            </p14:nvContentPartPr>
            <p14:xfrm>
              <a:off x="6702651" y="1267264"/>
              <a:ext cx="465120" cy="2955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5AC30CA-D629-466B-8A40-647B1CC028B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685011" y="1231624"/>
                <a:ext cx="50076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73E6611-8658-4E9A-8105-3110528EDF9F}"/>
                  </a:ext>
                </a:extLst>
              </p14:cNvPr>
              <p14:cNvContentPartPr/>
              <p14:nvPr/>
            </p14:nvContentPartPr>
            <p14:xfrm>
              <a:off x="7011891" y="1167544"/>
              <a:ext cx="464760" cy="2232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73E6611-8658-4E9A-8105-3110528EDF9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993891" y="1131904"/>
                <a:ext cx="50040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46ED130-DF72-4E96-B4A0-51A017A84EB6}"/>
                  </a:ext>
                </a:extLst>
              </p14:cNvPr>
              <p14:cNvContentPartPr/>
              <p14:nvPr/>
            </p14:nvContentPartPr>
            <p14:xfrm>
              <a:off x="7600491" y="1122184"/>
              <a:ext cx="437400" cy="6436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46ED130-DF72-4E96-B4A0-51A017A84EB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582491" y="1086184"/>
                <a:ext cx="473040" cy="71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D6BE758-3634-4EE6-AE11-BCDED19125F2}"/>
                  </a:ext>
                </a:extLst>
              </p14:cNvPr>
              <p14:cNvContentPartPr/>
              <p14:nvPr/>
            </p14:nvContentPartPr>
            <p14:xfrm>
              <a:off x="7921251" y="1022464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D6BE758-3634-4EE6-AE11-BCDED19125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03611" y="98682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0D3C63F-E9AB-4C66-A305-31EC12AFB2E6}"/>
                  </a:ext>
                </a:extLst>
              </p14:cNvPr>
              <p14:cNvContentPartPr/>
              <p14:nvPr/>
            </p14:nvContentPartPr>
            <p14:xfrm>
              <a:off x="8075331" y="1133344"/>
              <a:ext cx="344520" cy="1612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0D3C63F-E9AB-4C66-A305-31EC12AFB2E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057331" y="1097344"/>
                <a:ext cx="38016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B48C9B3-2ECA-44AE-91F3-DE20CF469E03}"/>
                  </a:ext>
                </a:extLst>
              </p14:cNvPr>
              <p14:cNvContentPartPr/>
              <p14:nvPr/>
            </p14:nvContentPartPr>
            <p14:xfrm>
              <a:off x="8416251" y="1006984"/>
              <a:ext cx="491400" cy="3708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B48C9B3-2ECA-44AE-91F3-DE20CF469E0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398251" y="971344"/>
                <a:ext cx="52704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8377DF9-6B0B-402D-8ACE-086DDBE058CB}"/>
                  </a:ext>
                </a:extLst>
              </p14:cNvPr>
              <p14:cNvContentPartPr/>
              <p14:nvPr/>
            </p14:nvContentPartPr>
            <p14:xfrm>
              <a:off x="8917371" y="823384"/>
              <a:ext cx="226800" cy="3934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8377DF9-6B0B-402D-8ACE-086DDBE058C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899731" y="787744"/>
                <a:ext cx="26244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300A910-394C-4605-A27A-8FD4C818218C}"/>
                  </a:ext>
                </a:extLst>
              </p14:cNvPr>
              <p14:cNvContentPartPr/>
              <p14:nvPr/>
            </p14:nvContentPartPr>
            <p14:xfrm>
              <a:off x="9080451" y="697024"/>
              <a:ext cx="322560" cy="4770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300A910-394C-4605-A27A-8FD4C818218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062451" y="661024"/>
                <a:ext cx="35820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5707931-356A-4209-BD7C-235379772893}"/>
                  </a:ext>
                </a:extLst>
              </p14:cNvPr>
              <p14:cNvContentPartPr/>
              <p14:nvPr/>
            </p14:nvContentPartPr>
            <p14:xfrm>
              <a:off x="9316611" y="724024"/>
              <a:ext cx="479880" cy="7239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5707931-356A-4209-BD7C-23537977289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298611" y="688024"/>
                <a:ext cx="515520" cy="79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1B8C226-0C97-4968-BB8A-8C9DDCFB6C84}"/>
                  </a:ext>
                </a:extLst>
              </p14:cNvPr>
              <p14:cNvContentPartPr/>
              <p14:nvPr/>
            </p14:nvContentPartPr>
            <p14:xfrm>
              <a:off x="10099611" y="837784"/>
              <a:ext cx="574560" cy="6019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1B8C226-0C97-4968-BB8A-8C9DDCFB6C8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081971" y="801784"/>
                <a:ext cx="610200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4E1EFFB-4374-481F-8BA9-F416AD0C2818}"/>
                  </a:ext>
                </a:extLst>
              </p14:cNvPr>
              <p14:cNvContentPartPr/>
              <p14:nvPr/>
            </p14:nvContentPartPr>
            <p14:xfrm>
              <a:off x="10664451" y="841744"/>
              <a:ext cx="437040" cy="5274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4E1EFFB-4374-481F-8BA9-F416AD0C281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646811" y="805744"/>
                <a:ext cx="472680" cy="59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AC57569-F654-4805-87DD-3036A0266F72}"/>
                  </a:ext>
                </a:extLst>
              </p14:cNvPr>
              <p14:cNvContentPartPr/>
              <p14:nvPr/>
            </p14:nvContentPartPr>
            <p14:xfrm>
              <a:off x="10646451" y="1039384"/>
              <a:ext cx="285120" cy="1195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AC57569-F654-4805-87DD-3036A0266F7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628451" y="1003744"/>
                <a:ext cx="32076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CAFBD53-A31D-4480-AEC6-88A09DBA5451}"/>
                  </a:ext>
                </a:extLst>
              </p14:cNvPr>
              <p14:cNvContentPartPr/>
              <p14:nvPr/>
            </p14:nvContentPartPr>
            <p14:xfrm>
              <a:off x="10890891" y="977464"/>
              <a:ext cx="471240" cy="5137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CAFBD53-A31D-4480-AEC6-88A09DBA545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872891" y="941464"/>
                <a:ext cx="506880" cy="58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54696F9-CE6E-45A8-BF1E-543BF110368C}"/>
                  </a:ext>
                </a:extLst>
              </p14:cNvPr>
              <p14:cNvContentPartPr/>
              <p14:nvPr/>
            </p14:nvContentPartPr>
            <p14:xfrm>
              <a:off x="11244051" y="868744"/>
              <a:ext cx="710640" cy="6242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54696F9-CE6E-45A8-BF1E-543BF110368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226411" y="832744"/>
                <a:ext cx="746280" cy="69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7420809-E0F4-42A0-92AB-0E07A423B76D}"/>
                  </a:ext>
                </a:extLst>
              </p14:cNvPr>
              <p14:cNvContentPartPr/>
              <p14:nvPr/>
            </p14:nvContentPartPr>
            <p14:xfrm>
              <a:off x="11615211" y="796384"/>
              <a:ext cx="198720" cy="2822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7420809-E0F4-42A0-92AB-0E07A423B76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597211" y="760744"/>
                <a:ext cx="23436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741E4D5-523E-4623-8C63-11C2E70A5D99}"/>
                  </a:ext>
                </a:extLst>
              </p14:cNvPr>
              <p14:cNvContentPartPr/>
              <p14:nvPr/>
            </p14:nvContentPartPr>
            <p14:xfrm>
              <a:off x="11693691" y="786304"/>
              <a:ext cx="369720" cy="3456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741E4D5-523E-4623-8C63-11C2E70A5D9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675691" y="750304"/>
                <a:ext cx="40536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07150EA-3398-4672-B11D-91B0E54C617B}"/>
                  </a:ext>
                </a:extLst>
              </p14:cNvPr>
              <p14:cNvContentPartPr/>
              <p14:nvPr/>
            </p14:nvContentPartPr>
            <p14:xfrm>
              <a:off x="415971" y="3123424"/>
              <a:ext cx="61560" cy="1288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07150EA-3398-4672-B11D-91B0E54C617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98331" y="3087424"/>
                <a:ext cx="9720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295C8EB-4A81-4A50-BC06-B5DAC33B7F5B}"/>
                  </a:ext>
                </a:extLst>
              </p14:cNvPr>
              <p14:cNvContentPartPr/>
              <p14:nvPr/>
            </p14:nvContentPartPr>
            <p14:xfrm>
              <a:off x="498771" y="2746864"/>
              <a:ext cx="455040" cy="7059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295C8EB-4A81-4A50-BC06-B5DAC33B7F5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81131" y="2711224"/>
                <a:ext cx="490680" cy="77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A42C85B-5BA7-42D9-8A76-000E21554D1D}"/>
                  </a:ext>
                </a:extLst>
              </p14:cNvPr>
              <p14:cNvContentPartPr/>
              <p14:nvPr/>
            </p14:nvContentPartPr>
            <p14:xfrm>
              <a:off x="769131" y="3168064"/>
              <a:ext cx="16920" cy="550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A42C85B-5BA7-42D9-8A76-000E21554D1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51131" y="3132424"/>
                <a:ext cx="5256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907EE1C-64B7-4FE4-89CD-77D3B3FA39EF}"/>
                  </a:ext>
                </a:extLst>
              </p14:cNvPr>
              <p14:cNvContentPartPr/>
              <p14:nvPr/>
            </p14:nvContentPartPr>
            <p14:xfrm>
              <a:off x="226251" y="3005704"/>
              <a:ext cx="360" cy="3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907EE1C-64B7-4FE4-89CD-77D3B3FA39E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8251" y="296970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A1B1D57-D51E-4A27-A64F-A075BFA7EB5E}"/>
                  </a:ext>
                </a:extLst>
              </p14:cNvPr>
              <p14:cNvContentPartPr/>
              <p14:nvPr/>
            </p14:nvContentPartPr>
            <p14:xfrm>
              <a:off x="1456011" y="2432584"/>
              <a:ext cx="709920" cy="9324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A1B1D57-D51E-4A27-A64F-A075BFA7EB5E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438011" y="2396944"/>
                <a:ext cx="745560" cy="10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361F238-957D-4490-B3DA-D925B05FFF68}"/>
                  </a:ext>
                </a:extLst>
              </p14:cNvPr>
              <p14:cNvContentPartPr/>
              <p14:nvPr/>
            </p14:nvContentPartPr>
            <p14:xfrm>
              <a:off x="1801611" y="2751904"/>
              <a:ext cx="362520" cy="1054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361F238-957D-4490-B3DA-D925B05FFF68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783611" y="2716264"/>
                <a:ext cx="3981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9183C89-480B-4EFE-8AC7-6DE4B893A4BE}"/>
                  </a:ext>
                </a:extLst>
              </p14:cNvPr>
              <p14:cNvContentPartPr/>
              <p14:nvPr/>
            </p14:nvContentPartPr>
            <p14:xfrm>
              <a:off x="2213811" y="2570824"/>
              <a:ext cx="259200" cy="4471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9183C89-480B-4EFE-8AC7-6DE4B893A4BE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196171" y="2535184"/>
                <a:ext cx="29484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B3ACC75-577A-45DA-BCE0-38B7E6988C8E}"/>
                  </a:ext>
                </a:extLst>
              </p14:cNvPr>
              <p14:cNvContentPartPr/>
              <p14:nvPr/>
            </p14:nvContentPartPr>
            <p14:xfrm>
              <a:off x="2579931" y="2458864"/>
              <a:ext cx="1235520" cy="5839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B3ACC75-577A-45DA-BCE0-38B7E6988C8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2561931" y="2423224"/>
                <a:ext cx="1271160" cy="65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C97DEE0-C84D-430E-A0C7-101992FB0B7F}"/>
                  </a:ext>
                </a:extLst>
              </p14:cNvPr>
              <p14:cNvContentPartPr/>
              <p14:nvPr/>
            </p14:nvContentPartPr>
            <p14:xfrm>
              <a:off x="3657051" y="2417104"/>
              <a:ext cx="474840" cy="2998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C97DEE0-C84D-430E-A0C7-101992FB0B7F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3639411" y="2381104"/>
                <a:ext cx="51048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C45B939-52C3-4711-BDC6-C109A4174D49}"/>
                  </a:ext>
                </a:extLst>
              </p14:cNvPr>
              <p14:cNvContentPartPr/>
              <p14:nvPr/>
            </p14:nvContentPartPr>
            <p14:xfrm>
              <a:off x="3655611" y="2525464"/>
              <a:ext cx="167400" cy="727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C45B939-52C3-4711-BDC6-C109A4174D49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637611" y="2489824"/>
                <a:ext cx="20304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5C27FB5-6757-4B12-936A-71FA4BD62D50}"/>
                  </a:ext>
                </a:extLst>
              </p14:cNvPr>
              <p14:cNvContentPartPr/>
              <p14:nvPr/>
            </p14:nvContentPartPr>
            <p14:xfrm>
              <a:off x="4985451" y="2323144"/>
              <a:ext cx="872640" cy="3697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5C27FB5-6757-4B12-936A-71FA4BD62D50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967811" y="2287144"/>
                <a:ext cx="90828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6DFF4E7-D927-450A-B90E-5E3635439A02}"/>
                  </a:ext>
                </a:extLst>
              </p14:cNvPr>
              <p14:cNvContentPartPr/>
              <p14:nvPr/>
            </p14:nvContentPartPr>
            <p14:xfrm>
              <a:off x="5982291" y="2188504"/>
              <a:ext cx="336600" cy="2354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6DFF4E7-D927-450A-B90E-5E3635439A02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964651" y="2152864"/>
                <a:ext cx="37224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DFB4920-7115-47A1-9E35-2BDD6925B065}"/>
                  </a:ext>
                </a:extLst>
              </p14:cNvPr>
              <p14:cNvContentPartPr/>
              <p14:nvPr/>
            </p14:nvContentPartPr>
            <p14:xfrm>
              <a:off x="6834771" y="1937584"/>
              <a:ext cx="409680" cy="6357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DFB4920-7115-47A1-9E35-2BDD6925B065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6817131" y="1901944"/>
                <a:ext cx="445320" cy="70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B02EDA6-E08C-4914-BB34-687B47F1D10A}"/>
                  </a:ext>
                </a:extLst>
              </p14:cNvPr>
              <p14:cNvContentPartPr/>
              <p14:nvPr/>
            </p14:nvContentPartPr>
            <p14:xfrm>
              <a:off x="7423731" y="2124064"/>
              <a:ext cx="317880" cy="1857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B02EDA6-E08C-4914-BB34-687B47F1D10A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7406091" y="2088064"/>
                <a:ext cx="35352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D755F48-7A8E-43E9-92DD-D8849216C39D}"/>
                  </a:ext>
                </a:extLst>
              </p14:cNvPr>
              <p14:cNvContentPartPr/>
              <p14:nvPr/>
            </p14:nvContentPartPr>
            <p14:xfrm>
              <a:off x="7812891" y="1964224"/>
              <a:ext cx="327240" cy="3002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D755F48-7A8E-43E9-92DD-D8849216C39D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794891" y="1928584"/>
                <a:ext cx="36288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AA93E46-DA16-4CB8-99B6-A9C261A5CCD8}"/>
                  </a:ext>
                </a:extLst>
              </p14:cNvPr>
              <p14:cNvContentPartPr/>
              <p14:nvPr/>
            </p14:nvContentPartPr>
            <p14:xfrm>
              <a:off x="8211051" y="1999144"/>
              <a:ext cx="442080" cy="1947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AA93E46-DA16-4CB8-99B6-A9C261A5CCD8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193411" y="1963504"/>
                <a:ext cx="4777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167A569-5571-4F2B-8045-522F9D17E9A3}"/>
                  </a:ext>
                </a:extLst>
              </p14:cNvPr>
              <p14:cNvContentPartPr/>
              <p14:nvPr/>
            </p14:nvContentPartPr>
            <p14:xfrm>
              <a:off x="9306531" y="2097424"/>
              <a:ext cx="149040" cy="1738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167A569-5571-4F2B-8045-522F9D17E9A3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9288531" y="2061784"/>
                <a:ext cx="18468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6D706E6-B981-4AF7-99F2-DD095A251579}"/>
                  </a:ext>
                </a:extLst>
              </p14:cNvPr>
              <p14:cNvContentPartPr/>
              <p14:nvPr/>
            </p14:nvContentPartPr>
            <p14:xfrm>
              <a:off x="9676971" y="1783144"/>
              <a:ext cx="313200" cy="5230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6D706E6-B981-4AF7-99F2-DD095A251579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9658971" y="1747144"/>
                <a:ext cx="348840" cy="5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FF94E93-DD4E-4980-BCB5-68EBEA24963D}"/>
                  </a:ext>
                </a:extLst>
              </p14:cNvPr>
              <p14:cNvContentPartPr/>
              <p14:nvPr/>
            </p14:nvContentPartPr>
            <p14:xfrm>
              <a:off x="9664731" y="1747144"/>
              <a:ext cx="113040" cy="4032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FF94E93-DD4E-4980-BCB5-68EBEA24963D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9647091" y="1711144"/>
                <a:ext cx="14868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C099713-118D-4B82-8D4D-AEAFE837DF56}"/>
                  </a:ext>
                </a:extLst>
              </p14:cNvPr>
              <p14:cNvContentPartPr/>
              <p14:nvPr/>
            </p14:nvContentPartPr>
            <p14:xfrm>
              <a:off x="9198171" y="1737784"/>
              <a:ext cx="360" cy="3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C099713-118D-4B82-8D4D-AEAFE837DF5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80171" y="170178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A6818A7-4855-447A-AD15-2BA9ED3688A6}"/>
                  </a:ext>
                </a:extLst>
              </p14:cNvPr>
              <p14:cNvContentPartPr/>
              <p14:nvPr/>
            </p14:nvContentPartPr>
            <p14:xfrm>
              <a:off x="622971" y="3843424"/>
              <a:ext cx="367200" cy="7653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A6818A7-4855-447A-AD15-2BA9ED3688A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04971" y="3807784"/>
                <a:ext cx="402840" cy="83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2303933-2E67-4112-8FED-0B8F7266D88B}"/>
                  </a:ext>
                </a:extLst>
              </p14:cNvPr>
              <p14:cNvContentPartPr/>
              <p14:nvPr/>
            </p14:nvContentPartPr>
            <p14:xfrm>
              <a:off x="1040931" y="3767824"/>
              <a:ext cx="792000" cy="3992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2303933-2E67-4112-8FED-0B8F7266D88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22931" y="3732184"/>
                <a:ext cx="82764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AF2B969-F61E-48E7-B1C5-8801BA3F845A}"/>
                  </a:ext>
                </a:extLst>
              </p14:cNvPr>
              <p14:cNvContentPartPr/>
              <p14:nvPr/>
            </p14:nvContentPartPr>
            <p14:xfrm>
              <a:off x="1790451" y="3534544"/>
              <a:ext cx="1181880" cy="8877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AF2B969-F61E-48E7-B1C5-8801BA3F845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772811" y="3498544"/>
                <a:ext cx="1217520" cy="9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BB81543-E7AD-48B5-A24A-FCB15FC3E568}"/>
                  </a:ext>
                </a:extLst>
              </p14:cNvPr>
              <p14:cNvContentPartPr/>
              <p14:nvPr/>
            </p14:nvContentPartPr>
            <p14:xfrm>
              <a:off x="3421971" y="3693304"/>
              <a:ext cx="99360" cy="2005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BB81543-E7AD-48B5-A24A-FCB15FC3E56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404331" y="3657664"/>
                <a:ext cx="13500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71DF5A8-3FBE-4524-94AF-04958356C50A}"/>
                  </a:ext>
                </a:extLst>
              </p14:cNvPr>
              <p14:cNvContentPartPr/>
              <p14:nvPr/>
            </p14:nvContentPartPr>
            <p14:xfrm>
              <a:off x="3122811" y="3508984"/>
              <a:ext cx="3960" cy="129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71DF5A8-3FBE-4524-94AF-04958356C50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105171" y="3472984"/>
                <a:ext cx="3960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E66C575-0F23-4FE4-AC79-2D59E7C4CEAD}"/>
                  </a:ext>
                </a:extLst>
              </p14:cNvPr>
              <p14:cNvContentPartPr/>
              <p14:nvPr/>
            </p14:nvContentPartPr>
            <p14:xfrm>
              <a:off x="3421971" y="3610864"/>
              <a:ext cx="842040" cy="1699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E66C575-0F23-4FE4-AC79-2D59E7C4CEA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404331" y="3575224"/>
                <a:ext cx="87768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8539AEB-DF43-449C-A01D-73E98B4C844A}"/>
                  </a:ext>
                </a:extLst>
              </p14:cNvPr>
              <p14:cNvContentPartPr/>
              <p14:nvPr/>
            </p14:nvContentPartPr>
            <p14:xfrm>
              <a:off x="4381731" y="3503224"/>
              <a:ext cx="290880" cy="2548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8539AEB-DF43-449C-A01D-73E98B4C844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364091" y="3467224"/>
                <a:ext cx="32652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AE3973E-C8CB-4349-B427-B72384B91CBE}"/>
                  </a:ext>
                </a:extLst>
              </p14:cNvPr>
              <p14:cNvContentPartPr/>
              <p14:nvPr/>
            </p14:nvContentPartPr>
            <p14:xfrm>
              <a:off x="4653891" y="3432304"/>
              <a:ext cx="374040" cy="6566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AE3973E-C8CB-4349-B427-B72384B91CB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636251" y="3396664"/>
                <a:ext cx="409680" cy="72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CE2CA54-F4C3-4488-BFE3-806D7A4F34A2}"/>
                  </a:ext>
                </a:extLst>
              </p14:cNvPr>
              <p14:cNvContentPartPr/>
              <p14:nvPr/>
            </p14:nvContentPartPr>
            <p14:xfrm>
              <a:off x="4978971" y="3322504"/>
              <a:ext cx="128520" cy="3085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CE2CA54-F4C3-4488-BFE3-806D7A4F34A2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960971" y="3286504"/>
                <a:ext cx="16416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101E302-AAFA-47A7-AD8F-0E9974C2483E}"/>
                  </a:ext>
                </a:extLst>
              </p14:cNvPr>
              <p14:cNvContentPartPr/>
              <p14:nvPr/>
            </p14:nvContentPartPr>
            <p14:xfrm>
              <a:off x="4861251" y="3095704"/>
              <a:ext cx="360" cy="3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101E302-AAFA-47A7-AD8F-0E9974C248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43251" y="306006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70AF17C-8B75-46AF-8076-B18F7CCFD424}"/>
                  </a:ext>
                </a:extLst>
              </p14:cNvPr>
              <p14:cNvContentPartPr/>
              <p14:nvPr/>
            </p14:nvContentPartPr>
            <p14:xfrm>
              <a:off x="5196051" y="3280024"/>
              <a:ext cx="295200" cy="1749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70AF17C-8B75-46AF-8076-B18F7CCFD424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5178411" y="3244024"/>
                <a:ext cx="33084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BA9BF213-43F1-4DBF-A3F7-195947B89B0E}"/>
                  </a:ext>
                </a:extLst>
              </p14:cNvPr>
              <p14:cNvContentPartPr/>
              <p14:nvPr/>
            </p14:nvContentPartPr>
            <p14:xfrm>
              <a:off x="5623371" y="3189304"/>
              <a:ext cx="144000" cy="1969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BA9BF213-43F1-4DBF-A3F7-195947B89B0E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5605731" y="3153664"/>
                <a:ext cx="1796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9FDCD67-AAE6-4952-B2AE-D0973B475E65}"/>
                  </a:ext>
                </a:extLst>
              </p14:cNvPr>
              <p14:cNvContentPartPr/>
              <p14:nvPr/>
            </p14:nvContentPartPr>
            <p14:xfrm>
              <a:off x="5704371" y="3059704"/>
              <a:ext cx="316800" cy="2307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9FDCD67-AAE6-4952-B2AE-D0973B475E65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5686731" y="3023704"/>
                <a:ext cx="35244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60D3C2A-1519-4568-8020-8F18724E32B1}"/>
                  </a:ext>
                </a:extLst>
              </p14:cNvPr>
              <p14:cNvContentPartPr/>
              <p14:nvPr/>
            </p14:nvContentPartPr>
            <p14:xfrm>
              <a:off x="6038451" y="2861704"/>
              <a:ext cx="411120" cy="9658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60D3C2A-1519-4568-8020-8F18724E32B1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6020451" y="2826064"/>
                <a:ext cx="446760" cy="10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4732D65-80CE-4808-AF64-4DB89DBA5562}"/>
                  </a:ext>
                </a:extLst>
              </p14:cNvPr>
              <p14:cNvContentPartPr/>
              <p14:nvPr/>
            </p14:nvContentPartPr>
            <p14:xfrm>
              <a:off x="346851" y="2768104"/>
              <a:ext cx="6527160" cy="21571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4732D65-80CE-4808-AF64-4DB89DBA5562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329211" y="2732104"/>
                <a:ext cx="6562800" cy="222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1729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9A0AC69-69FF-410F-9FB9-DFC2A69B4B22}"/>
                  </a:ext>
                </a:extLst>
              </p14:cNvPr>
              <p14:cNvContentPartPr/>
              <p14:nvPr/>
            </p14:nvContentPartPr>
            <p14:xfrm>
              <a:off x="4557051" y="617265"/>
              <a:ext cx="1081080" cy="541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9A0AC69-69FF-410F-9FB9-DFC2A69B4B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39411" y="581265"/>
                <a:ext cx="1116720" cy="61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69A071D-52A9-47D3-85EF-122316FD44C0}"/>
                  </a:ext>
                </a:extLst>
              </p14:cNvPr>
              <p14:cNvContentPartPr/>
              <p14:nvPr/>
            </p14:nvContentPartPr>
            <p14:xfrm>
              <a:off x="4865931" y="579105"/>
              <a:ext cx="937080" cy="6108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69A071D-52A9-47D3-85EF-122316FD44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47931" y="543105"/>
                <a:ext cx="972720" cy="618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CFB49DB-B49F-409E-9969-89059DDBC42B}"/>
                  </a:ext>
                </a:extLst>
              </p14:cNvPr>
              <p14:cNvContentPartPr/>
              <p14:nvPr/>
            </p14:nvContentPartPr>
            <p14:xfrm>
              <a:off x="582651" y="2546145"/>
              <a:ext cx="10544040" cy="1373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CFB49DB-B49F-409E-9969-89059DDBC4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5011" y="2510505"/>
                <a:ext cx="10579680" cy="14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76AF716-2C94-4009-AA25-CC1762A321D2}"/>
                  </a:ext>
                </a:extLst>
              </p14:cNvPr>
              <p14:cNvContentPartPr/>
              <p14:nvPr/>
            </p14:nvContentPartPr>
            <p14:xfrm>
              <a:off x="517131" y="3177585"/>
              <a:ext cx="680040" cy="1479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76AF716-2C94-4009-AA25-CC1762A321D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9491" y="3141585"/>
                <a:ext cx="715680" cy="155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2E5A5EB-555B-477B-AF02-4EF31DCF0AE5}"/>
                  </a:ext>
                </a:extLst>
              </p14:cNvPr>
              <p14:cNvContentPartPr/>
              <p14:nvPr/>
            </p14:nvContentPartPr>
            <p14:xfrm>
              <a:off x="1662651" y="1253025"/>
              <a:ext cx="748800" cy="933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2E5A5EB-555B-477B-AF02-4EF31DCF0AE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44651" y="1217385"/>
                <a:ext cx="784440" cy="10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436CB15-ECAE-4A97-8FCB-971604545D77}"/>
                  </a:ext>
                </a:extLst>
              </p14:cNvPr>
              <p14:cNvContentPartPr/>
              <p14:nvPr/>
            </p14:nvContentPartPr>
            <p14:xfrm>
              <a:off x="1801251" y="1701225"/>
              <a:ext cx="239400" cy="109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436CB15-ECAE-4A97-8FCB-971604545D7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83251" y="1665225"/>
                <a:ext cx="2750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FDCBA29-819B-463D-B4D9-EDD389FAAFB0}"/>
                  </a:ext>
                </a:extLst>
              </p14:cNvPr>
              <p14:cNvContentPartPr/>
              <p14:nvPr/>
            </p14:nvContentPartPr>
            <p14:xfrm>
              <a:off x="1216251" y="995265"/>
              <a:ext cx="1320480" cy="1435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FDCBA29-819B-463D-B4D9-EDD389FAAFB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98611" y="959625"/>
                <a:ext cx="1356120" cy="15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E034910-C0A8-4417-B0B8-284531619EBC}"/>
                  </a:ext>
                </a:extLst>
              </p14:cNvPr>
              <p14:cNvContentPartPr/>
              <p14:nvPr/>
            </p14:nvContentPartPr>
            <p14:xfrm>
              <a:off x="7605171" y="1101105"/>
              <a:ext cx="942840" cy="8827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E034910-C0A8-4417-B0B8-284531619EB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87171" y="1065105"/>
                <a:ext cx="978480" cy="9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E0DC3D1-35B9-45A7-99C6-32BA72E7B9CC}"/>
                  </a:ext>
                </a:extLst>
              </p14:cNvPr>
              <p14:cNvContentPartPr/>
              <p14:nvPr/>
            </p14:nvContentPartPr>
            <p14:xfrm>
              <a:off x="7303491" y="851985"/>
              <a:ext cx="1617120" cy="14464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E0DC3D1-35B9-45A7-99C6-32BA72E7B9C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85851" y="815985"/>
                <a:ext cx="1652760" cy="15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94099A6-AB9E-422E-B4F9-56A360B8A7D2}"/>
                  </a:ext>
                </a:extLst>
              </p14:cNvPr>
              <p14:cNvContentPartPr/>
              <p14:nvPr/>
            </p14:nvContentPartPr>
            <p14:xfrm>
              <a:off x="289251" y="5414265"/>
              <a:ext cx="5126040" cy="897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94099A6-AB9E-422E-B4F9-56A360B8A7D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1611" y="5378625"/>
                <a:ext cx="5161680" cy="9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80CAD07-A124-42D0-A1A3-795798F39A6E}"/>
                  </a:ext>
                </a:extLst>
              </p14:cNvPr>
              <p14:cNvContentPartPr/>
              <p14:nvPr/>
            </p14:nvContentPartPr>
            <p14:xfrm>
              <a:off x="4996971" y="5286465"/>
              <a:ext cx="332280" cy="302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80CAD07-A124-42D0-A1A3-795798F39A6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79331" y="5250465"/>
                <a:ext cx="36792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FD89618-0C7F-4B57-BEE7-32781A4597DA}"/>
                  </a:ext>
                </a:extLst>
              </p14:cNvPr>
              <p14:cNvContentPartPr/>
              <p14:nvPr/>
            </p14:nvContentPartPr>
            <p14:xfrm>
              <a:off x="907371" y="5232465"/>
              <a:ext cx="237960" cy="597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FD89618-0C7F-4B57-BEE7-32781A4597D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89371" y="5196825"/>
                <a:ext cx="273600" cy="66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D3D6BF0-A123-418C-9802-483871D345D0}"/>
                  </a:ext>
                </a:extLst>
              </p14:cNvPr>
              <p14:cNvContentPartPr/>
              <p14:nvPr/>
            </p14:nvContentPartPr>
            <p14:xfrm>
              <a:off x="1240011" y="5024025"/>
              <a:ext cx="254520" cy="4935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D3D6BF0-A123-418C-9802-483871D345D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22011" y="4988385"/>
                <a:ext cx="29016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A2F60A6-CEDA-4C85-8E89-ADB6996E7D23}"/>
                  </a:ext>
                </a:extLst>
              </p14:cNvPr>
              <p14:cNvContentPartPr/>
              <p14:nvPr/>
            </p14:nvContentPartPr>
            <p14:xfrm>
              <a:off x="1203651" y="5306265"/>
              <a:ext cx="230400" cy="1710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A2F60A6-CEDA-4C85-8E89-ADB6996E7D2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86011" y="5270265"/>
                <a:ext cx="26604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4082FA7-1854-4C11-B08F-BEC9151A3011}"/>
                  </a:ext>
                </a:extLst>
              </p14:cNvPr>
              <p14:cNvContentPartPr/>
              <p14:nvPr/>
            </p14:nvContentPartPr>
            <p14:xfrm>
              <a:off x="1683171" y="5169105"/>
              <a:ext cx="205920" cy="2408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4082FA7-1854-4C11-B08F-BEC9151A301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65171" y="5133465"/>
                <a:ext cx="24156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06C0191-EA21-4FFF-A156-65D3F8236FD5}"/>
                  </a:ext>
                </a:extLst>
              </p14:cNvPr>
              <p14:cNvContentPartPr/>
              <p14:nvPr/>
            </p14:nvContentPartPr>
            <p14:xfrm>
              <a:off x="1737891" y="4743585"/>
              <a:ext cx="595800" cy="427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06C0191-EA21-4FFF-A156-65D3F8236FD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719891" y="4707945"/>
                <a:ext cx="63144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A49EF95-B38B-44B6-8354-638B09833D0A}"/>
                  </a:ext>
                </a:extLst>
              </p14:cNvPr>
              <p14:cNvContentPartPr/>
              <p14:nvPr/>
            </p14:nvContentPartPr>
            <p14:xfrm>
              <a:off x="2100051" y="4596345"/>
              <a:ext cx="554040" cy="3787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A49EF95-B38B-44B6-8354-638B09833D0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082411" y="4560345"/>
                <a:ext cx="58968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A81C313-1BD0-4F74-B0C4-A9138115D32B}"/>
                  </a:ext>
                </a:extLst>
              </p14:cNvPr>
              <p14:cNvContentPartPr/>
              <p14:nvPr/>
            </p14:nvContentPartPr>
            <p14:xfrm>
              <a:off x="2622771" y="4615425"/>
              <a:ext cx="435960" cy="3391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A81C313-1BD0-4F74-B0C4-A9138115D32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04771" y="4579785"/>
                <a:ext cx="47160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7AC4AF7-E616-44A8-B087-65D7ACC8C247}"/>
                  </a:ext>
                </a:extLst>
              </p14:cNvPr>
              <p14:cNvContentPartPr/>
              <p14:nvPr/>
            </p14:nvContentPartPr>
            <p14:xfrm>
              <a:off x="1417851" y="5956785"/>
              <a:ext cx="337680" cy="519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7AC4AF7-E616-44A8-B087-65D7ACC8C24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399851" y="5921145"/>
                <a:ext cx="373320" cy="5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E7530A1-28DC-469D-BB64-73A75C7D5F97}"/>
                  </a:ext>
                </a:extLst>
              </p14:cNvPr>
              <p14:cNvContentPartPr/>
              <p14:nvPr/>
            </p14:nvContentPartPr>
            <p14:xfrm>
              <a:off x="1773171" y="5766705"/>
              <a:ext cx="1182600" cy="11239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E7530A1-28DC-469D-BB64-73A75C7D5F9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55531" y="5731065"/>
                <a:ext cx="1218240" cy="11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F4E5E5E-9900-40A5-A39F-9FC9D7907001}"/>
                  </a:ext>
                </a:extLst>
              </p14:cNvPr>
              <p14:cNvContentPartPr/>
              <p14:nvPr/>
            </p14:nvContentPartPr>
            <p14:xfrm>
              <a:off x="2548971" y="5819425"/>
              <a:ext cx="21960" cy="370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F4E5E5E-9900-40A5-A39F-9FC9D790700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530971" y="5783785"/>
                <a:ext cx="5760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BEF1AD5-D2C5-4B6F-891A-EF3F3A5EB712}"/>
                  </a:ext>
                </a:extLst>
              </p14:cNvPr>
              <p14:cNvContentPartPr/>
              <p14:nvPr/>
            </p14:nvContentPartPr>
            <p14:xfrm>
              <a:off x="2862531" y="5610265"/>
              <a:ext cx="874800" cy="5050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BEF1AD5-D2C5-4B6F-891A-EF3F3A5EB71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844531" y="5574625"/>
                <a:ext cx="91044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34DD08D-DAA8-4FE6-BE2D-486540213B4A}"/>
                  </a:ext>
                </a:extLst>
              </p14:cNvPr>
              <p14:cNvContentPartPr/>
              <p14:nvPr/>
            </p14:nvContentPartPr>
            <p14:xfrm>
              <a:off x="5459571" y="5123905"/>
              <a:ext cx="434880" cy="5475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34DD08D-DAA8-4FE6-BE2D-486540213B4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441931" y="5087905"/>
                <a:ext cx="470520" cy="6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F691B79-5672-4FE4-8233-D9415D72B70A}"/>
                  </a:ext>
                </a:extLst>
              </p14:cNvPr>
              <p14:cNvContentPartPr/>
              <p14:nvPr/>
            </p14:nvContentPartPr>
            <p14:xfrm>
              <a:off x="5612571" y="4281145"/>
              <a:ext cx="5754240" cy="12232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F691B79-5672-4FE4-8233-D9415D72B70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594931" y="4245145"/>
                <a:ext cx="5789880" cy="12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C6EF3F2-E414-4926-909C-26A94E7BB17A}"/>
                  </a:ext>
                </a:extLst>
              </p14:cNvPr>
              <p14:cNvContentPartPr/>
              <p14:nvPr/>
            </p14:nvContentPartPr>
            <p14:xfrm>
              <a:off x="8247411" y="5631145"/>
              <a:ext cx="580320" cy="4197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C6EF3F2-E414-4926-909C-26A94E7BB17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229771" y="5595145"/>
                <a:ext cx="61596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0C244F0-BBD8-4BC0-BDEC-31B03AFE3A44}"/>
                  </a:ext>
                </a:extLst>
              </p14:cNvPr>
              <p14:cNvContentPartPr/>
              <p14:nvPr/>
            </p14:nvContentPartPr>
            <p14:xfrm>
              <a:off x="8854011" y="5702065"/>
              <a:ext cx="541440" cy="2422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0C244F0-BBD8-4BC0-BDEC-31B03AFE3A4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836371" y="5666065"/>
                <a:ext cx="57708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288E550-969B-4905-8EE0-8EF10546AB35}"/>
                  </a:ext>
                </a:extLst>
              </p14:cNvPr>
              <p14:cNvContentPartPr/>
              <p14:nvPr/>
            </p14:nvContentPartPr>
            <p14:xfrm>
              <a:off x="9479331" y="5452585"/>
              <a:ext cx="223920" cy="3949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288E550-969B-4905-8EE0-8EF10546AB3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461331" y="5416585"/>
                <a:ext cx="25956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3BA2D55-6820-4895-8928-8DB2CB552445}"/>
                  </a:ext>
                </a:extLst>
              </p14:cNvPr>
              <p14:cNvContentPartPr/>
              <p14:nvPr/>
            </p14:nvContentPartPr>
            <p14:xfrm>
              <a:off x="9723411" y="5329105"/>
              <a:ext cx="415440" cy="3787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3BA2D55-6820-4895-8928-8DB2CB55244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705411" y="5293465"/>
                <a:ext cx="45108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5F7C809-B60B-4BC8-B43A-EB0964925CED}"/>
                  </a:ext>
                </a:extLst>
              </p14:cNvPr>
              <p14:cNvContentPartPr/>
              <p14:nvPr/>
            </p14:nvContentPartPr>
            <p14:xfrm>
              <a:off x="9831771" y="5558425"/>
              <a:ext cx="24840" cy="9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5F7C809-B60B-4BC8-B43A-EB0964925CE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813771" y="5522785"/>
                <a:ext cx="6048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1104492-E5B0-4B56-B3FA-3B5545133B03}"/>
                  </a:ext>
                </a:extLst>
              </p14:cNvPr>
              <p14:cNvContentPartPr/>
              <p14:nvPr/>
            </p14:nvContentPartPr>
            <p14:xfrm>
              <a:off x="10076931" y="5399665"/>
              <a:ext cx="220320" cy="2890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1104492-E5B0-4B56-B3FA-3B5545133B0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058931" y="5364025"/>
                <a:ext cx="25596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765CEA9-C7EA-495E-B7CD-9087BF868835}"/>
                  </a:ext>
                </a:extLst>
              </p14:cNvPr>
              <p14:cNvContentPartPr/>
              <p14:nvPr/>
            </p14:nvContentPartPr>
            <p14:xfrm>
              <a:off x="10266291" y="5193025"/>
              <a:ext cx="439560" cy="4806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765CEA9-C7EA-495E-B7CD-9087BF86883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248291" y="5157385"/>
                <a:ext cx="47520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B1CE44B-C90F-439F-97F3-DA57FA995054}"/>
                  </a:ext>
                </a:extLst>
              </p14:cNvPr>
              <p14:cNvContentPartPr/>
              <p14:nvPr/>
            </p14:nvContentPartPr>
            <p14:xfrm>
              <a:off x="10610091" y="5078545"/>
              <a:ext cx="320040" cy="5155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B1CE44B-C90F-439F-97F3-DA57FA99505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592451" y="5042905"/>
                <a:ext cx="35568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3BC72A0-D901-4814-A99E-CDC2C7E019EE}"/>
                  </a:ext>
                </a:extLst>
              </p14:cNvPr>
              <p14:cNvContentPartPr/>
              <p14:nvPr/>
            </p14:nvContentPartPr>
            <p14:xfrm>
              <a:off x="10988091" y="5259985"/>
              <a:ext cx="351720" cy="3013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3BC72A0-D901-4814-A99E-CDC2C7E019E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970091" y="5223985"/>
                <a:ext cx="38736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926A792-C333-484B-876F-2833B17B04B8}"/>
                  </a:ext>
                </a:extLst>
              </p14:cNvPr>
              <p14:cNvContentPartPr/>
              <p14:nvPr/>
            </p14:nvContentPartPr>
            <p14:xfrm>
              <a:off x="8319771" y="5977825"/>
              <a:ext cx="588960" cy="6764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926A792-C333-484B-876F-2833B17B04B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301771" y="5942185"/>
                <a:ext cx="624600" cy="74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94529D9-36BE-424C-B83A-EA5F3BC747D0}"/>
                  </a:ext>
                </a:extLst>
              </p14:cNvPr>
              <p14:cNvContentPartPr/>
              <p14:nvPr/>
            </p14:nvContentPartPr>
            <p14:xfrm>
              <a:off x="8898651" y="6079705"/>
              <a:ext cx="1170360" cy="4197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94529D9-36BE-424C-B83A-EA5F3BC747D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881011" y="6043705"/>
                <a:ext cx="120600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AFAE5A9-C046-43A0-ACA5-73570E9F7375}"/>
                  </a:ext>
                </a:extLst>
              </p14:cNvPr>
              <p14:cNvContentPartPr/>
              <p14:nvPr/>
            </p14:nvContentPartPr>
            <p14:xfrm>
              <a:off x="9673731" y="5900065"/>
              <a:ext cx="31680" cy="572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AFAE5A9-C046-43A0-ACA5-73570E9F737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656091" y="5864065"/>
                <a:ext cx="6732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57F0446-D108-45ED-ACCA-7081BA11B5F8}"/>
                  </a:ext>
                </a:extLst>
              </p14:cNvPr>
              <p14:cNvContentPartPr/>
              <p14:nvPr/>
            </p14:nvContentPartPr>
            <p14:xfrm>
              <a:off x="10150371" y="5866945"/>
              <a:ext cx="940320" cy="4366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57F0446-D108-45ED-ACCA-7081BA11B5F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132371" y="5830945"/>
                <a:ext cx="97596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043B8E0-C5AC-49F6-AAC3-8C83150F3BC4}"/>
                  </a:ext>
                </a:extLst>
              </p14:cNvPr>
              <p14:cNvContentPartPr/>
              <p14:nvPr/>
            </p14:nvContentPartPr>
            <p14:xfrm>
              <a:off x="5204331" y="327625"/>
              <a:ext cx="4398480" cy="21171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043B8E0-C5AC-49F6-AAC3-8C83150F3BC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186331" y="291625"/>
                <a:ext cx="4434120" cy="21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C2F29C1-85C1-4651-B1A9-0CB751476B82}"/>
                  </a:ext>
                </a:extLst>
              </p14:cNvPr>
              <p14:cNvContentPartPr/>
              <p14:nvPr/>
            </p14:nvContentPartPr>
            <p14:xfrm>
              <a:off x="9547731" y="259225"/>
              <a:ext cx="939600" cy="5101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C2F29C1-85C1-4651-B1A9-0CB751476B8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530091" y="223585"/>
                <a:ext cx="975240" cy="5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53BB32E-EFC6-4CFD-96E8-6F99C0FE4F25}"/>
                  </a:ext>
                </a:extLst>
              </p14:cNvPr>
              <p14:cNvContentPartPr/>
              <p14:nvPr/>
            </p14:nvContentPartPr>
            <p14:xfrm>
              <a:off x="10634571" y="267145"/>
              <a:ext cx="263880" cy="3585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53BB32E-EFC6-4CFD-96E8-6F99C0FE4F2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616931" y="231145"/>
                <a:ext cx="29952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FD19E7C-3170-4CF6-9B36-D1AAD8EDE339}"/>
                  </a:ext>
                </a:extLst>
              </p14:cNvPr>
              <p14:cNvContentPartPr/>
              <p14:nvPr/>
            </p14:nvContentPartPr>
            <p14:xfrm>
              <a:off x="10739691" y="135745"/>
              <a:ext cx="405000" cy="4608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FD19E7C-3170-4CF6-9B36-D1AAD8EDE33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721691" y="99745"/>
                <a:ext cx="440640" cy="53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4302FA3-3359-43EA-A3F6-E0864C8A2BC5}"/>
                  </a:ext>
                </a:extLst>
              </p14:cNvPr>
              <p14:cNvContentPartPr/>
              <p14:nvPr/>
            </p14:nvContentPartPr>
            <p14:xfrm>
              <a:off x="11280411" y="180745"/>
              <a:ext cx="518040" cy="12308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4302FA3-3359-43EA-A3F6-E0864C8A2BC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262771" y="145105"/>
                <a:ext cx="553680" cy="13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5C1B11F-C69B-4DF6-B0B2-5EF95A67CCB6}"/>
                  </a:ext>
                </a:extLst>
              </p14:cNvPr>
              <p14:cNvContentPartPr/>
              <p14:nvPr/>
            </p14:nvContentPartPr>
            <p14:xfrm>
              <a:off x="11539251" y="133585"/>
              <a:ext cx="3960" cy="115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5C1B11F-C69B-4DF6-B0B2-5EF95A67CCB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521611" y="97585"/>
                <a:ext cx="3960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FE3F1F4-CFCA-4A35-B867-F19728C4F63C}"/>
                  </a:ext>
                </a:extLst>
              </p14:cNvPr>
              <p14:cNvContentPartPr/>
              <p14:nvPr/>
            </p14:nvContentPartPr>
            <p14:xfrm>
              <a:off x="11596851" y="160225"/>
              <a:ext cx="302400" cy="2174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FE3F1F4-CFCA-4A35-B867-F19728C4F63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579211" y="124225"/>
                <a:ext cx="33804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0C7F65C-3D7B-4EA9-9FFD-05819F4987AF}"/>
                  </a:ext>
                </a:extLst>
              </p14:cNvPr>
              <p14:cNvContentPartPr/>
              <p14:nvPr/>
            </p14:nvContentPartPr>
            <p14:xfrm>
              <a:off x="11932011" y="221065"/>
              <a:ext cx="91080" cy="594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0C7F65C-3D7B-4EA9-9FFD-05819F4987A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914011" y="185425"/>
                <a:ext cx="1267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234F5CB-6FAA-4809-826B-A170D1DA63BB}"/>
                  </a:ext>
                </a:extLst>
              </p14:cNvPr>
              <p14:cNvContentPartPr/>
              <p14:nvPr/>
            </p14:nvContentPartPr>
            <p14:xfrm>
              <a:off x="9142011" y="1173625"/>
              <a:ext cx="334080" cy="5220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234F5CB-6FAA-4809-826B-A170D1DA63B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124011" y="1137985"/>
                <a:ext cx="36972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4801A40-1C54-4175-BC4D-CBC56B849E5D}"/>
                  </a:ext>
                </a:extLst>
              </p14:cNvPr>
              <p14:cNvContentPartPr/>
              <p14:nvPr/>
            </p14:nvContentPartPr>
            <p14:xfrm>
              <a:off x="9505971" y="1158505"/>
              <a:ext cx="230760" cy="2300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4801A40-1C54-4175-BC4D-CBC56B849E5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487971" y="1122505"/>
                <a:ext cx="26640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B4BF06C-B822-42B8-AD64-BA02167D3660}"/>
                  </a:ext>
                </a:extLst>
              </p14:cNvPr>
              <p14:cNvContentPartPr/>
              <p14:nvPr/>
            </p14:nvContentPartPr>
            <p14:xfrm>
              <a:off x="9704691" y="1107385"/>
              <a:ext cx="360000" cy="1908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B4BF06C-B822-42B8-AD64-BA02167D366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687051" y="1071745"/>
                <a:ext cx="39564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2AFBC71-A707-4868-93D1-F9E9FA492A0B}"/>
                  </a:ext>
                </a:extLst>
              </p14:cNvPr>
              <p14:cNvContentPartPr/>
              <p14:nvPr/>
            </p14:nvContentPartPr>
            <p14:xfrm>
              <a:off x="9994491" y="784825"/>
              <a:ext cx="570600" cy="12978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2AFBC71-A707-4868-93D1-F9E9FA492A0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976851" y="749185"/>
                <a:ext cx="606240" cy="13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58F784D-CA4E-401D-A6A1-0DF52B3A972E}"/>
                  </a:ext>
                </a:extLst>
              </p14:cNvPr>
              <p14:cNvContentPartPr/>
              <p14:nvPr/>
            </p14:nvContentPartPr>
            <p14:xfrm>
              <a:off x="9171531" y="1993345"/>
              <a:ext cx="405720" cy="6523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58F784D-CA4E-401D-A6A1-0DF52B3A972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153531" y="1957345"/>
                <a:ext cx="441360" cy="72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C188E73-1893-4335-A041-8BFA20F15773}"/>
                  </a:ext>
                </a:extLst>
              </p14:cNvPr>
              <p14:cNvContentPartPr/>
              <p14:nvPr/>
            </p14:nvContentPartPr>
            <p14:xfrm>
              <a:off x="9695691" y="1900825"/>
              <a:ext cx="400320" cy="5457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C188E73-1893-4335-A041-8BFA20F1577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678051" y="1865185"/>
                <a:ext cx="435960" cy="6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00AF79A-0B07-4E03-A2E6-F60BF814B967}"/>
                  </a:ext>
                </a:extLst>
              </p14:cNvPr>
              <p14:cNvContentPartPr/>
              <p14:nvPr/>
            </p14:nvContentPartPr>
            <p14:xfrm>
              <a:off x="9587331" y="2037625"/>
              <a:ext cx="261720" cy="1170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00AF79A-0B07-4E03-A2E6-F60BF814B96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569691" y="2001985"/>
                <a:ext cx="29736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364D40F-06A0-480F-9303-2F67EBDEFBE1}"/>
                  </a:ext>
                </a:extLst>
              </p14:cNvPr>
              <p14:cNvContentPartPr/>
              <p14:nvPr/>
            </p14:nvContentPartPr>
            <p14:xfrm>
              <a:off x="9888651" y="984625"/>
              <a:ext cx="1159560" cy="13687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364D40F-06A0-480F-9303-2F67EBDEFBE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871011" y="948985"/>
                <a:ext cx="1195200" cy="14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E5AE622-BE7B-44BD-9877-EBA330C0356F}"/>
                  </a:ext>
                </a:extLst>
              </p14:cNvPr>
              <p14:cNvContentPartPr/>
              <p14:nvPr/>
            </p14:nvContentPartPr>
            <p14:xfrm>
              <a:off x="10981611" y="1294225"/>
              <a:ext cx="516240" cy="4464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E5AE622-BE7B-44BD-9877-EBA330C0356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963611" y="1258225"/>
                <a:ext cx="55188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36D34B6-AC3B-4740-B338-125E47E6B448}"/>
                  </a:ext>
                </a:extLst>
              </p14:cNvPr>
              <p14:cNvContentPartPr/>
              <p14:nvPr/>
            </p14:nvContentPartPr>
            <p14:xfrm>
              <a:off x="11421531" y="1391785"/>
              <a:ext cx="330840" cy="3862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36D34B6-AC3B-4740-B338-125E47E6B44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403531" y="1356145"/>
                <a:ext cx="366480" cy="45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415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D04E95E-8DBD-485A-B6AE-21A90099E9D6}"/>
                  </a:ext>
                </a:extLst>
              </p14:cNvPr>
              <p14:cNvContentPartPr/>
              <p14:nvPr/>
            </p14:nvContentPartPr>
            <p14:xfrm>
              <a:off x="832131" y="1036305"/>
              <a:ext cx="92520" cy="786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D04E95E-8DBD-485A-B6AE-21A90099E9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4491" y="1000305"/>
                <a:ext cx="128160" cy="85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821720F-B5C8-4EBE-ADDA-57485F495A74}"/>
                  </a:ext>
                </a:extLst>
              </p14:cNvPr>
              <p14:cNvContentPartPr/>
              <p14:nvPr/>
            </p14:nvContentPartPr>
            <p14:xfrm>
              <a:off x="1294371" y="886905"/>
              <a:ext cx="141840" cy="587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821720F-B5C8-4EBE-ADDA-57485F495A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6371" y="850905"/>
                <a:ext cx="177480" cy="6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8384C02-F933-4DA7-8D8B-5F9F3EF3FC87}"/>
                  </a:ext>
                </a:extLst>
              </p14:cNvPr>
              <p14:cNvContentPartPr/>
              <p14:nvPr/>
            </p14:nvContentPartPr>
            <p14:xfrm>
              <a:off x="1040931" y="1262745"/>
              <a:ext cx="234720" cy="77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8384C02-F933-4DA7-8D8B-5F9F3EF3FC8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2931" y="1227105"/>
                <a:ext cx="2703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ED7A861-9A8A-4AB0-B423-6B7CFB95B472}"/>
                  </a:ext>
                </a:extLst>
              </p14:cNvPr>
              <p14:cNvContentPartPr/>
              <p14:nvPr/>
            </p14:nvContentPartPr>
            <p14:xfrm>
              <a:off x="1745091" y="986625"/>
              <a:ext cx="92520" cy="447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ED7A861-9A8A-4AB0-B423-6B7CFB95B47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27451" y="950625"/>
                <a:ext cx="12816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9BBBB2E-F5CA-4FA8-B9EE-F37E61ADF0DE}"/>
                  </a:ext>
                </a:extLst>
              </p14:cNvPr>
              <p14:cNvContentPartPr/>
              <p14:nvPr/>
            </p14:nvContentPartPr>
            <p14:xfrm>
              <a:off x="1988811" y="950265"/>
              <a:ext cx="215640" cy="551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9BBBB2E-F5CA-4FA8-B9EE-F37E61ADF0D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71171" y="914265"/>
                <a:ext cx="25128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9719AC8-7A2F-4BC3-B18A-5892B715F899}"/>
                  </a:ext>
                </a:extLst>
              </p14:cNvPr>
              <p14:cNvContentPartPr/>
              <p14:nvPr/>
            </p14:nvContentPartPr>
            <p14:xfrm>
              <a:off x="2425851" y="751185"/>
              <a:ext cx="174240" cy="682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9719AC8-7A2F-4BC3-B18A-5892B715F89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08211" y="715185"/>
                <a:ext cx="209880" cy="75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B92F69E-58C4-4138-B2C6-C33ABC8F0D24}"/>
                  </a:ext>
                </a:extLst>
              </p14:cNvPr>
              <p14:cNvContentPartPr/>
              <p14:nvPr/>
            </p14:nvContentPartPr>
            <p14:xfrm>
              <a:off x="2878731" y="919305"/>
              <a:ext cx="610200" cy="149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B92F69E-58C4-4138-B2C6-C33ABC8F0D2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60731" y="883305"/>
                <a:ext cx="64584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3152378-11F0-4324-9E5D-614B9D02C848}"/>
                  </a:ext>
                </a:extLst>
              </p14:cNvPr>
              <p14:cNvContentPartPr/>
              <p14:nvPr/>
            </p14:nvContentPartPr>
            <p14:xfrm>
              <a:off x="2996451" y="1283985"/>
              <a:ext cx="585000" cy="64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3152378-11F0-4324-9E5D-614B9D02C84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78451" y="1248345"/>
                <a:ext cx="6206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3C7C3D9-80DA-42DE-BA62-A6CD3444CE37}"/>
                  </a:ext>
                </a:extLst>
              </p14:cNvPr>
              <p14:cNvContentPartPr/>
              <p14:nvPr/>
            </p14:nvContentPartPr>
            <p14:xfrm>
              <a:off x="4234131" y="498825"/>
              <a:ext cx="682200" cy="698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3C7C3D9-80DA-42DE-BA62-A6CD3444CE3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16491" y="462825"/>
                <a:ext cx="717840" cy="77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FE841E8-DD33-4378-B04F-1F91C531F6F7}"/>
                  </a:ext>
                </a:extLst>
              </p14:cNvPr>
              <p14:cNvContentPartPr/>
              <p14:nvPr/>
            </p14:nvContentPartPr>
            <p14:xfrm>
              <a:off x="5158611" y="434025"/>
              <a:ext cx="273240" cy="5536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FE841E8-DD33-4378-B04F-1F91C531F6F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40971" y="398385"/>
                <a:ext cx="30888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DC0F4BD-54A7-411E-8CBB-EB39599E9362}"/>
                  </a:ext>
                </a:extLst>
              </p14:cNvPr>
              <p14:cNvContentPartPr/>
              <p14:nvPr/>
            </p14:nvContentPartPr>
            <p14:xfrm>
              <a:off x="5555331" y="343665"/>
              <a:ext cx="203040" cy="5245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DC0F4BD-54A7-411E-8CBB-EB39599E936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37331" y="307665"/>
                <a:ext cx="238680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F78D7CC-3CFF-44F0-8B4D-FBBC48904724}"/>
                  </a:ext>
                </a:extLst>
              </p14:cNvPr>
              <p14:cNvContentPartPr/>
              <p14:nvPr/>
            </p14:nvContentPartPr>
            <p14:xfrm>
              <a:off x="5938731" y="226305"/>
              <a:ext cx="265320" cy="491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F78D7CC-3CFF-44F0-8B4D-FBBC4890472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21091" y="190305"/>
                <a:ext cx="300960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D16E2AE-89E4-4249-A902-536373240F23}"/>
                  </a:ext>
                </a:extLst>
              </p14:cNvPr>
              <p14:cNvContentPartPr/>
              <p14:nvPr/>
            </p14:nvContentPartPr>
            <p14:xfrm>
              <a:off x="4037571" y="722745"/>
              <a:ext cx="2745000" cy="6444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D16E2AE-89E4-4249-A902-536373240F2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19931" y="686745"/>
                <a:ext cx="2780640" cy="71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5E4B7C3-3E9A-4287-9CB5-084B11048B21}"/>
                  </a:ext>
                </a:extLst>
              </p14:cNvPr>
              <p14:cNvContentPartPr/>
              <p14:nvPr/>
            </p14:nvContentPartPr>
            <p14:xfrm>
              <a:off x="4761531" y="1583865"/>
              <a:ext cx="209520" cy="302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5E4B7C3-3E9A-4287-9CB5-084B11048B2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43891" y="1548225"/>
                <a:ext cx="24516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63B1983-B8A9-444C-BF87-11AD1F1C0CDE}"/>
                  </a:ext>
                </a:extLst>
              </p14:cNvPr>
              <p14:cNvContentPartPr/>
              <p14:nvPr/>
            </p14:nvContentPartPr>
            <p14:xfrm>
              <a:off x="4517451" y="1408545"/>
              <a:ext cx="661680" cy="5767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63B1983-B8A9-444C-BF87-11AD1F1C0CD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99451" y="1372905"/>
                <a:ext cx="697320" cy="64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58B7DCF-DC9B-40C5-B229-DE693CD896C1}"/>
                  </a:ext>
                </a:extLst>
              </p14:cNvPr>
              <p14:cNvContentPartPr/>
              <p14:nvPr/>
            </p14:nvContentPartPr>
            <p14:xfrm>
              <a:off x="5647851" y="1339785"/>
              <a:ext cx="227520" cy="497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58B7DCF-DC9B-40C5-B229-DE693CD896C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30211" y="1303785"/>
                <a:ext cx="263160" cy="5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AC16AE5-6DB3-467D-AA37-785972A94B7A}"/>
                  </a:ext>
                </a:extLst>
              </p14:cNvPr>
              <p14:cNvContentPartPr/>
              <p14:nvPr/>
            </p14:nvContentPartPr>
            <p14:xfrm>
              <a:off x="6092451" y="1319625"/>
              <a:ext cx="163440" cy="384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AC16AE5-6DB3-467D-AA37-785972A94B7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074811" y="1283625"/>
                <a:ext cx="19908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B935C7F-9ED0-4891-A162-4A1D20D4B6EC}"/>
                  </a:ext>
                </a:extLst>
              </p14:cNvPr>
              <p14:cNvContentPartPr/>
              <p14:nvPr/>
            </p14:nvContentPartPr>
            <p14:xfrm>
              <a:off x="6400251" y="1104345"/>
              <a:ext cx="225720" cy="6458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B935C7F-9ED0-4891-A162-4A1D20D4B6E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82611" y="1068345"/>
                <a:ext cx="261360" cy="71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E1E86F46-2033-4008-BA3D-0C864EC42ADB}"/>
              </a:ext>
            </a:extLst>
          </p:cNvPr>
          <p:cNvGrpSpPr/>
          <p:nvPr/>
        </p:nvGrpSpPr>
        <p:grpSpPr>
          <a:xfrm>
            <a:off x="4843251" y="242865"/>
            <a:ext cx="6900480" cy="4085640"/>
            <a:chOff x="4843251" y="242865"/>
            <a:chExt cx="6900480" cy="408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2172612-0D1C-4788-9163-0B354506FF62}"/>
                    </a:ext>
                  </a:extLst>
                </p14:cNvPr>
                <p14:cNvContentPartPr/>
                <p14:nvPr/>
              </p14:nvContentPartPr>
              <p14:xfrm>
                <a:off x="6409611" y="242865"/>
                <a:ext cx="2455200" cy="2084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2172612-0D1C-4788-9163-0B354506FF6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91611" y="225225"/>
                  <a:ext cx="2490840" cy="21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E623A14-EF73-4DD0-8581-008285FFE82F}"/>
                    </a:ext>
                  </a:extLst>
                </p14:cNvPr>
                <p14:cNvContentPartPr/>
                <p14:nvPr/>
              </p14:nvContentPartPr>
              <p14:xfrm>
                <a:off x="8926371" y="1002465"/>
                <a:ext cx="889920" cy="864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E623A14-EF73-4DD0-8581-008285FFE82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908371" y="984825"/>
                  <a:ext cx="925560" cy="90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BD666E5-E66E-444F-86F0-FE23A36094B2}"/>
                    </a:ext>
                  </a:extLst>
                </p14:cNvPr>
                <p14:cNvContentPartPr/>
                <p14:nvPr/>
              </p14:nvContentPartPr>
              <p14:xfrm>
                <a:off x="9892971" y="1029465"/>
                <a:ext cx="1002600" cy="765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BD666E5-E66E-444F-86F0-FE23A36094B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74971" y="1011465"/>
                  <a:ext cx="1038240" cy="80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BE3B8D1-04E8-4D18-967A-61A563C8A42D}"/>
                    </a:ext>
                  </a:extLst>
                </p14:cNvPr>
                <p14:cNvContentPartPr/>
                <p14:nvPr/>
              </p14:nvContentPartPr>
              <p14:xfrm>
                <a:off x="10926171" y="1249065"/>
                <a:ext cx="470880" cy="365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BE3B8D1-04E8-4D18-967A-61A563C8A42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908171" y="1231065"/>
                  <a:ext cx="50652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7BADCCC-F60A-4259-A4B8-7C91A7D20449}"/>
                    </a:ext>
                  </a:extLst>
                </p14:cNvPr>
                <p14:cNvContentPartPr/>
                <p14:nvPr/>
              </p14:nvContentPartPr>
              <p14:xfrm>
                <a:off x="11413971" y="886905"/>
                <a:ext cx="329760" cy="748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7BADCCC-F60A-4259-A4B8-7C91A7D2044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395971" y="868905"/>
                  <a:ext cx="365400" cy="78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7C46540-AC94-4137-B3D4-AC296C1BDD74}"/>
                    </a:ext>
                  </a:extLst>
                </p14:cNvPr>
                <p14:cNvContentPartPr/>
                <p14:nvPr/>
              </p14:nvContentPartPr>
              <p14:xfrm>
                <a:off x="4843251" y="2099385"/>
                <a:ext cx="1271160" cy="417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7C46540-AC94-4137-B3D4-AC296C1BDD7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25251" y="2081385"/>
                  <a:ext cx="130680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FA99B3F-317F-493E-AB1A-D0390D97749C}"/>
                    </a:ext>
                  </a:extLst>
                </p14:cNvPr>
                <p14:cNvContentPartPr/>
                <p14:nvPr/>
              </p14:nvContentPartPr>
              <p14:xfrm>
                <a:off x="5721291" y="2318265"/>
                <a:ext cx="2073960" cy="2010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FA99B3F-317F-493E-AB1A-D0390D97749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03651" y="2300625"/>
                  <a:ext cx="2109600" cy="20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07632FA-F895-439F-8703-71B346AB5EF6}"/>
                    </a:ext>
                  </a:extLst>
                </p14:cNvPr>
                <p14:cNvContentPartPr/>
                <p14:nvPr/>
              </p14:nvContentPartPr>
              <p14:xfrm>
                <a:off x="7792011" y="2861145"/>
                <a:ext cx="721080" cy="1026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07632FA-F895-439F-8703-71B346AB5EF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774371" y="2843145"/>
                  <a:ext cx="756720" cy="10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F5F615F-ECD4-4E25-AAE9-92C46C272755}"/>
                    </a:ext>
                  </a:extLst>
                </p14:cNvPr>
                <p14:cNvContentPartPr/>
                <p14:nvPr/>
              </p14:nvContentPartPr>
              <p14:xfrm>
                <a:off x="8838891" y="3114225"/>
                <a:ext cx="426960" cy="368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F5F615F-ECD4-4E25-AAE9-92C46C2727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20891" y="3096225"/>
                  <a:ext cx="46260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6AD0F31-D980-465A-918F-69B6A9ED67C5}"/>
                    </a:ext>
                  </a:extLst>
                </p14:cNvPr>
                <p14:cNvContentPartPr/>
                <p14:nvPr/>
              </p14:nvContentPartPr>
              <p14:xfrm>
                <a:off x="9044091" y="2733705"/>
                <a:ext cx="422640" cy="465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6AD0F31-D980-465A-918F-69B6A9ED67C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026091" y="2715705"/>
                  <a:ext cx="45828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CBD364E-6ECF-4108-A6A9-6BF67C5C0434}"/>
                    </a:ext>
                  </a:extLst>
                </p14:cNvPr>
                <p14:cNvContentPartPr/>
                <p14:nvPr/>
              </p14:nvContentPartPr>
              <p14:xfrm>
                <a:off x="9559971" y="2249505"/>
                <a:ext cx="891720" cy="779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CBD364E-6ECF-4108-A6A9-6BF67C5C043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542331" y="2231505"/>
                  <a:ext cx="927360" cy="81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F6AC61C-59C9-4BED-81DF-97B41F8F6752}"/>
              </a:ext>
            </a:extLst>
          </p:cNvPr>
          <p:cNvGrpSpPr/>
          <p:nvPr/>
        </p:nvGrpSpPr>
        <p:grpSpPr>
          <a:xfrm>
            <a:off x="143811" y="2298465"/>
            <a:ext cx="3652200" cy="3386880"/>
            <a:chOff x="143811" y="2298465"/>
            <a:chExt cx="3652200" cy="338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01748BD-40AF-4655-8BD4-0355C6982EAF}"/>
                    </a:ext>
                  </a:extLst>
                </p14:cNvPr>
                <p14:cNvContentPartPr/>
                <p14:nvPr/>
              </p14:nvContentPartPr>
              <p14:xfrm>
                <a:off x="143811" y="3923865"/>
                <a:ext cx="684360" cy="815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01748BD-40AF-4655-8BD4-0355C6982EA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6171" y="3905865"/>
                  <a:ext cx="720000" cy="85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C5448C0-0C58-4453-B78A-87673E575B69}"/>
                    </a:ext>
                  </a:extLst>
                </p14:cNvPr>
                <p14:cNvContentPartPr/>
                <p14:nvPr/>
              </p14:nvContentPartPr>
              <p14:xfrm>
                <a:off x="742131" y="3811185"/>
                <a:ext cx="486000" cy="438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C5448C0-0C58-4453-B78A-87673E575B6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4131" y="3793185"/>
                  <a:ext cx="52164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C4247FF-CA28-4C3B-B3BC-087377CA8620}"/>
                    </a:ext>
                  </a:extLst>
                </p14:cNvPr>
                <p14:cNvContentPartPr/>
                <p14:nvPr/>
              </p14:nvContentPartPr>
              <p14:xfrm>
                <a:off x="778491" y="3891105"/>
                <a:ext cx="121680" cy="128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C4247FF-CA28-4C3B-B3BC-087377CA862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0491" y="3873105"/>
                  <a:ext cx="1573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992BFAA-D2FE-47F6-A9AE-501F520A0ADF}"/>
                    </a:ext>
                  </a:extLst>
                </p14:cNvPr>
                <p14:cNvContentPartPr/>
                <p14:nvPr/>
              </p14:nvContentPartPr>
              <p14:xfrm>
                <a:off x="1090251" y="3566745"/>
                <a:ext cx="361800" cy="405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992BFAA-D2FE-47F6-A9AE-501F520A0AD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72611" y="3549105"/>
                  <a:ext cx="39744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2E50D99-4526-479C-9F87-0E9C8172B595}"/>
                    </a:ext>
                  </a:extLst>
                </p14:cNvPr>
                <p14:cNvContentPartPr/>
                <p14:nvPr/>
              </p14:nvContentPartPr>
              <p14:xfrm>
                <a:off x="1158651" y="3240585"/>
                <a:ext cx="815760" cy="569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2E50D99-4526-479C-9F87-0E9C8172B59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40651" y="3222945"/>
                  <a:ext cx="85140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27AC020-1DFE-4DFC-87C7-0F74774F7CD5}"/>
                    </a:ext>
                  </a:extLst>
                </p14:cNvPr>
                <p14:cNvContentPartPr/>
                <p14:nvPr/>
              </p14:nvContentPartPr>
              <p14:xfrm>
                <a:off x="2018331" y="3267945"/>
                <a:ext cx="101160" cy="63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27AC020-1DFE-4DFC-87C7-0F74774F7CD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00691" y="3250305"/>
                  <a:ext cx="136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095423E-E88B-4B4C-99D2-65A742B5DA42}"/>
                    </a:ext>
                  </a:extLst>
                </p14:cNvPr>
                <p14:cNvContentPartPr/>
                <p14:nvPr/>
              </p14:nvContentPartPr>
              <p14:xfrm>
                <a:off x="1692531" y="3023505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095423E-E88B-4B4C-99D2-65A742B5DA4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674891" y="30055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905245D-227B-4F6B-8D77-74BC13F0C746}"/>
                    </a:ext>
                  </a:extLst>
                </p14:cNvPr>
                <p14:cNvContentPartPr/>
                <p14:nvPr/>
              </p14:nvContentPartPr>
              <p14:xfrm>
                <a:off x="1774251" y="2810745"/>
                <a:ext cx="657360" cy="416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905245D-227B-4F6B-8D77-74BC13F0C74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56251" y="2792745"/>
                  <a:ext cx="69300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C508FEE-773F-4BFA-A11B-D30D7C486A76}"/>
                    </a:ext>
                  </a:extLst>
                </p14:cNvPr>
                <p14:cNvContentPartPr/>
                <p14:nvPr/>
              </p14:nvContentPartPr>
              <p14:xfrm>
                <a:off x="2272131" y="2960145"/>
                <a:ext cx="165240" cy="54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C508FEE-773F-4BFA-A11B-D30D7C486A7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254131" y="2942505"/>
                  <a:ext cx="2008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A4BEE29-4780-4167-B3AF-46D440ADEACA}"/>
                    </a:ext>
                  </a:extLst>
                </p14:cNvPr>
                <p14:cNvContentPartPr/>
                <p14:nvPr/>
              </p14:nvContentPartPr>
              <p14:xfrm>
                <a:off x="2054691" y="2735505"/>
                <a:ext cx="360" cy="16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A4BEE29-4780-4167-B3AF-46D440ADEAC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36691" y="2717865"/>
                  <a:ext cx="360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9B2F4BF-DE95-45E5-AFBB-7873BC002183}"/>
                    </a:ext>
                  </a:extLst>
                </p14:cNvPr>
                <p14:cNvContentPartPr/>
                <p14:nvPr/>
              </p14:nvContentPartPr>
              <p14:xfrm>
                <a:off x="2127051" y="2480265"/>
                <a:ext cx="509400" cy="337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9B2F4BF-DE95-45E5-AFBB-7873BC00218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109411" y="2462625"/>
                  <a:ext cx="54504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FF4058C-1D5A-4320-880A-01D87B13E84B}"/>
                    </a:ext>
                  </a:extLst>
                </p14:cNvPr>
                <p14:cNvContentPartPr/>
                <p14:nvPr/>
              </p14:nvContentPartPr>
              <p14:xfrm>
                <a:off x="2290131" y="2550465"/>
                <a:ext cx="182520" cy="183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FF4058C-1D5A-4320-880A-01D87B13E84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272131" y="2532465"/>
                  <a:ext cx="2181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E384907-07F7-4D1B-B208-BA9F395E6D6A}"/>
                    </a:ext>
                  </a:extLst>
                </p14:cNvPr>
                <p14:cNvContentPartPr/>
                <p14:nvPr/>
              </p14:nvContentPartPr>
              <p14:xfrm>
                <a:off x="2489211" y="2298465"/>
                <a:ext cx="902160" cy="708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E384907-07F7-4D1B-B208-BA9F395E6D6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71571" y="2280825"/>
                  <a:ext cx="93780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9C1477A-6D80-4C37-B04C-82510A4707A8}"/>
                    </a:ext>
                  </a:extLst>
                </p14:cNvPr>
                <p14:cNvContentPartPr/>
                <p14:nvPr/>
              </p14:nvContentPartPr>
              <p14:xfrm>
                <a:off x="1266291" y="3847905"/>
                <a:ext cx="1001160" cy="879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9C1477A-6D80-4C37-B04C-82510A4707A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248291" y="3830265"/>
                  <a:ext cx="1036800" cy="9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0D09640-2683-4690-AD62-487EB3019E7A}"/>
                    </a:ext>
                  </a:extLst>
                </p14:cNvPr>
                <p14:cNvContentPartPr/>
                <p14:nvPr/>
              </p14:nvContentPartPr>
              <p14:xfrm>
                <a:off x="2222091" y="3920265"/>
                <a:ext cx="505440" cy="428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0D09640-2683-4690-AD62-487EB3019E7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04451" y="3902625"/>
                  <a:ext cx="54108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02CA30E-FE63-410E-AB6E-DEF66ABDF5D6}"/>
                    </a:ext>
                  </a:extLst>
                </p14:cNvPr>
                <p14:cNvContentPartPr/>
                <p14:nvPr/>
              </p14:nvContentPartPr>
              <p14:xfrm>
                <a:off x="2587851" y="3553785"/>
                <a:ext cx="491040" cy="558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02CA30E-FE63-410E-AB6E-DEF66ABDF5D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570211" y="3536145"/>
                  <a:ext cx="52668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170FFF8-DC0E-4444-B179-3857E56DEE30}"/>
                    </a:ext>
                  </a:extLst>
                </p14:cNvPr>
                <p14:cNvContentPartPr/>
                <p14:nvPr/>
              </p14:nvContentPartPr>
              <p14:xfrm>
                <a:off x="2788011" y="3276945"/>
                <a:ext cx="580320" cy="552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170FFF8-DC0E-4444-B179-3857E56DEE3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70011" y="3259305"/>
                  <a:ext cx="61596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01C82FC-A898-4B94-AC34-7E4B32D5910D}"/>
                    </a:ext>
                  </a:extLst>
                </p14:cNvPr>
                <p14:cNvContentPartPr/>
                <p14:nvPr/>
              </p14:nvContentPartPr>
              <p14:xfrm>
                <a:off x="3167091" y="3114225"/>
                <a:ext cx="522360" cy="544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01C82FC-A898-4B94-AC34-7E4B32D5910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149451" y="3096225"/>
                  <a:ext cx="55800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75D595C-0164-4F9D-B596-69D35A23B498}"/>
                    </a:ext>
                  </a:extLst>
                </p14:cNvPr>
                <p14:cNvContentPartPr/>
                <p14:nvPr/>
              </p14:nvContentPartPr>
              <p14:xfrm>
                <a:off x="1276371" y="3826665"/>
                <a:ext cx="2519640" cy="1858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75D595C-0164-4F9D-B596-69D35A23B49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258371" y="3809025"/>
                  <a:ext cx="2555280" cy="18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8C80431-DB15-4229-AD21-E2DA4223E99A}"/>
                    </a:ext>
                  </a:extLst>
                </p14:cNvPr>
                <p14:cNvContentPartPr/>
                <p14:nvPr/>
              </p14:nvContentPartPr>
              <p14:xfrm>
                <a:off x="1580931" y="4441905"/>
                <a:ext cx="1607400" cy="1203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8C80431-DB15-4229-AD21-E2DA4223E99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562931" y="4424265"/>
                  <a:ext cx="1643040" cy="1239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95911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F0D08AF-FB7A-4913-9469-B6FCF2F2E20E}"/>
                  </a:ext>
                </a:extLst>
              </p14:cNvPr>
              <p14:cNvContentPartPr/>
              <p14:nvPr/>
            </p14:nvContentPartPr>
            <p14:xfrm>
              <a:off x="1585971" y="1173105"/>
              <a:ext cx="539280" cy="1900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F0D08AF-FB7A-4913-9469-B6FCF2F2E2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8331" y="1137465"/>
                <a:ext cx="574920" cy="19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5861FC9-5FD9-4FCD-84DD-CE0F77B6A7DC}"/>
                  </a:ext>
                </a:extLst>
              </p14:cNvPr>
              <p14:cNvContentPartPr/>
              <p14:nvPr/>
            </p14:nvContentPartPr>
            <p14:xfrm>
              <a:off x="1185651" y="1424385"/>
              <a:ext cx="3674520" cy="630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5861FC9-5FD9-4FCD-84DD-CE0F77B6A7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7651" y="1388385"/>
                <a:ext cx="3710160" cy="70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D06ED1A-762E-4181-A829-905EFFE0C299}"/>
                  </a:ext>
                </a:extLst>
              </p14:cNvPr>
              <p14:cNvContentPartPr/>
              <p14:nvPr/>
            </p14:nvContentPartPr>
            <p14:xfrm>
              <a:off x="1547811" y="1012545"/>
              <a:ext cx="91080" cy="264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D06ED1A-762E-4181-A829-905EFFE0C2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30171" y="976545"/>
                <a:ext cx="12672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728328F-D075-483D-A087-453BB44C1E66}"/>
                  </a:ext>
                </a:extLst>
              </p14:cNvPr>
              <p14:cNvContentPartPr/>
              <p14:nvPr/>
            </p14:nvContentPartPr>
            <p14:xfrm>
              <a:off x="1601811" y="1049985"/>
              <a:ext cx="3001320" cy="1433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728328F-D075-483D-A087-453BB44C1E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84171" y="1014345"/>
                <a:ext cx="3036960" cy="15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50811DC-5801-4D10-992A-4CBC2411D633}"/>
                  </a:ext>
                </a:extLst>
              </p14:cNvPr>
              <p14:cNvContentPartPr/>
              <p14:nvPr/>
            </p14:nvContentPartPr>
            <p14:xfrm>
              <a:off x="6834771" y="1495665"/>
              <a:ext cx="2676600" cy="198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50811DC-5801-4D10-992A-4CBC2411D63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17131" y="1460025"/>
                <a:ext cx="27122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7E93BCA-94ED-483C-8818-713BA1F9EF7C}"/>
                  </a:ext>
                </a:extLst>
              </p14:cNvPr>
              <p14:cNvContentPartPr/>
              <p14:nvPr/>
            </p14:nvContentPartPr>
            <p14:xfrm>
              <a:off x="6798411" y="895905"/>
              <a:ext cx="362160" cy="1947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7E93BCA-94ED-483C-8818-713BA1F9EF7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80771" y="859905"/>
                <a:ext cx="397800" cy="20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633636F-24CA-484B-8D8A-FF3F6A59542C}"/>
                  </a:ext>
                </a:extLst>
              </p14:cNvPr>
              <p14:cNvContentPartPr/>
              <p14:nvPr/>
            </p14:nvContentPartPr>
            <p14:xfrm>
              <a:off x="6889491" y="-192735"/>
              <a:ext cx="2631600" cy="3204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633636F-24CA-484B-8D8A-FF3F6A59542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71491" y="-228375"/>
                <a:ext cx="2667240" cy="32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F727B69-12DA-419A-A74F-F28427C0FFC1}"/>
                  </a:ext>
                </a:extLst>
              </p14:cNvPr>
              <p14:cNvContentPartPr/>
              <p14:nvPr/>
            </p14:nvContentPartPr>
            <p14:xfrm>
              <a:off x="3059091" y="558064"/>
              <a:ext cx="437760" cy="415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F727B69-12DA-419A-A74F-F28427C0FFC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41451" y="522424"/>
                <a:ext cx="47340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1324252-2391-4321-A2F7-0E1427DC95A2}"/>
                  </a:ext>
                </a:extLst>
              </p14:cNvPr>
              <p14:cNvContentPartPr/>
              <p14:nvPr/>
            </p14:nvContentPartPr>
            <p14:xfrm>
              <a:off x="3141171" y="677584"/>
              <a:ext cx="348480" cy="128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1324252-2391-4321-A2F7-0E1427DC95A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23171" y="641584"/>
                <a:ext cx="38412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B12E2B0-5124-43F5-BEB5-2D48D4316893}"/>
                  </a:ext>
                </a:extLst>
              </p14:cNvPr>
              <p14:cNvContentPartPr/>
              <p14:nvPr/>
            </p14:nvContentPartPr>
            <p14:xfrm>
              <a:off x="2815731" y="331984"/>
              <a:ext cx="952560" cy="8848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B12E2B0-5124-43F5-BEB5-2D48D431689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97731" y="296344"/>
                <a:ext cx="988200" cy="9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53BB051-35D6-48CD-B3E6-1AF0CFB8837C}"/>
                  </a:ext>
                </a:extLst>
              </p14:cNvPr>
              <p14:cNvContentPartPr/>
              <p14:nvPr/>
            </p14:nvContentPartPr>
            <p14:xfrm>
              <a:off x="3457971" y="633664"/>
              <a:ext cx="117720" cy="201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53BB051-35D6-48CD-B3E6-1AF0CFB8837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39971" y="597664"/>
                <a:ext cx="15336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D32AD60-AF5E-433C-A53F-197902822B77}"/>
                  </a:ext>
                </a:extLst>
              </p14:cNvPr>
              <p14:cNvContentPartPr/>
              <p14:nvPr/>
            </p14:nvContentPartPr>
            <p14:xfrm>
              <a:off x="7118091" y="3066904"/>
              <a:ext cx="701640" cy="8424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D32AD60-AF5E-433C-A53F-197902822B7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00091" y="3031264"/>
                <a:ext cx="737280" cy="9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D674FD9-646F-44EB-A5E7-82836A85559D}"/>
                  </a:ext>
                </a:extLst>
              </p14:cNvPr>
              <p14:cNvContentPartPr/>
              <p14:nvPr/>
            </p14:nvContentPartPr>
            <p14:xfrm>
              <a:off x="6902091" y="2865304"/>
              <a:ext cx="1247400" cy="13240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D674FD9-646F-44EB-A5E7-82836A85559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884091" y="2829664"/>
                <a:ext cx="1283040" cy="139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4343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78DDDA3-6478-4773-9256-1606E82490D9}"/>
                  </a:ext>
                </a:extLst>
              </p14:cNvPr>
              <p14:cNvContentPartPr/>
              <p14:nvPr/>
            </p14:nvContentPartPr>
            <p14:xfrm>
              <a:off x="233811" y="205425"/>
              <a:ext cx="1030320" cy="797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78DDDA3-6478-4773-9256-1606E82490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171" y="169425"/>
                <a:ext cx="1065960" cy="86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CD1C0CA-5580-4018-B133-B9DDC3483220}"/>
                  </a:ext>
                </a:extLst>
              </p14:cNvPr>
              <p14:cNvContentPartPr/>
              <p14:nvPr/>
            </p14:nvContentPartPr>
            <p14:xfrm>
              <a:off x="660771" y="640665"/>
              <a:ext cx="800280" cy="595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CD1C0CA-5580-4018-B133-B9DDC34832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2771" y="605025"/>
                <a:ext cx="83592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3B78806-60A9-4946-89E3-EBAE669429C7}"/>
                  </a:ext>
                </a:extLst>
              </p14:cNvPr>
              <p14:cNvContentPartPr/>
              <p14:nvPr/>
            </p14:nvContentPartPr>
            <p14:xfrm>
              <a:off x="1475451" y="443385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3B78806-60A9-4946-89E3-EBAE669429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57451" y="4077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85E4FF7-CBE1-4C5C-A411-BC5D86F641AD}"/>
                  </a:ext>
                </a:extLst>
              </p14:cNvPr>
              <p14:cNvContentPartPr/>
              <p14:nvPr/>
            </p14:nvContentPartPr>
            <p14:xfrm>
              <a:off x="1511811" y="615105"/>
              <a:ext cx="360" cy="3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85E4FF7-CBE1-4C5C-A411-BC5D86F641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93811" y="57946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3FA9383-D11C-49CB-822D-37E69D3C8A4F}"/>
                  </a:ext>
                </a:extLst>
              </p14:cNvPr>
              <p14:cNvContentPartPr/>
              <p14:nvPr/>
            </p14:nvContentPartPr>
            <p14:xfrm>
              <a:off x="1626651" y="198945"/>
              <a:ext cx="862920" cy="879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3FA9383-D11C-49CB-822D-37E69D3C8A4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09011" y="162945"/>
                <a:ext cx="898560" cy="9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667DE46-0777-4F29-AB15-4DB008158A76}"/>
                  </a:ext>
                </a:extLst>
              </p14:cNvPr>
              <p14:cNvContentPartPr/>
              <p14:nvPr/>
            </p14:nvContentPartPr>
            <p14:xfrm>
              <a:off x="1846611" y="604305"/>
              <a:ext cx="550080" cy="138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667DE46-0777-4F29-AB15-4DB008158A7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28971" y="568665"/>
                <a:ext cx="58572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2E59AC3-794D-4418-898D-9FD45D3276C6}"/>
                  </a:ext>
                </a:extLst>
              </p14:cNvPr>
              <p14:cNvContentPartPr/>
              <p14:nvPr/>
            </p14:nvContentPartPr>
            <p14:xfrm>
              <a:off x="2525571" y="570105"/>
              <a:ext cx="98640" cy="81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2E59AC3-794D-4418-898D-9FD45D3276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07571" y="534105"/>
                <a:ext cx="13428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A8939A7-4ECD-43F4-9448-1153880AE966}"/>
                  </a:ext>
                </a:extLst>
              </p14:cNvPr>
              <p14:cNvContentPartPr/>
              <p14:nvPr/>
            </p14:nvContentPartPr>
            <p14:xfrm>
              <a:off x="2417211" y="497385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A8939A7-4ECD-43F4-9448-1153880AE9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9211" y="4617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8057B1C-31B6-420F-BCA9-0567F002FF8F}"/>
                  </a:ext>
                </a:extLst>
              </p14:cNvPr>
              <p14:cNvContentPartPr/>
              <p14:nvPr/>
            </p14:nvContentPartPr>
            <p14:xfrm>
              <a:off x="2734011" y="422865"/>
              <a:ext cx="477720" cy="189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8057B1C-31B6-420F-BCA9-0567F002FF8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16011" y="387225"/>
                <a:ext cx="51336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E3A02D0-6B91-4B43-BD57-016650565842}"/>
                  </a:ext>
                </a:extLst>
              </p14:cNvPr>
              <p14:cNvContentPartPr/>
              <p14:nvPr/>
            </p14:nvContentPartPr>
            <p14:xfrm>
              <a:off x="3361131" y="110025"/>
              <a:ext cx="278280" cy="489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E3A02D0-6B91-4B43-BD57-01665056584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343491" y="74385"/>
                <a:ext cx="313920" cy="5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CB14F69-7DB5-4A9F-84CC-EA93114994EA}"/>
                  </a:ext>
                </a:extLst>
              </p14:cNvPr>
              <p14:cNvContentPartPr/>
              <p14:nvPr/>
            </p14:nvContentPartPr>
            <p14:xfrm>
              <a:off x="3910491" y="44865"/>
              <a:ext cx="182160" cy="4014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CB14F69-7DB5-4A9F-84CC-EA93114994E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892851" y="8865"/>
                <a:ext cx="21780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82AF60D-BE7A-4FF6-8021-CDD58D11959A}"/>
                  </a:ext>
                </a:extLst>
              </p14:cNvPr>
              <p14:cNvContentPartPr/>
              <p14:nvPr/>
            </p14:nvContentPartPr>
            <p14:xfrm>
              <a:off x="4037571" y="35704"/>
              <a:ext cx="520920" cy="423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82AF60D-BE7A-4FF6-8021-CDD58D11959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19931" y="64"/>
                <a:ext cx="55656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DFFB1E0-FC67-4939-9556-F25853C8F76B}"/>
                  </a:ext>
                </a:extLst>
              </p14:cNvPr>
              <p14:cNvContentPartPr/>
              <p14:nvPr/>
            </p14:nvContentPartPr>
            <p14:xfrm>
              <a:off x="4625811" y="222904"/>
              <a:ext cx="435960" cy="167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DFFB1E0-FC67-4939-9556-F25853C8F76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608171" y="187264"/>
                <a:ext cx="47160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E61F630-5C35-4272-8B91-02A33055AEC9}"/>
                  </a:ext>
                </a:extLst>
              </p14:cNvPr>
              <p14:cNvContentPartPr/>
              <p14:nvPr/>
            </p14:nvContentPartPr>
            <p14:xfrm>
              <a:off x="4073571" y="189064"/>
              <a:ext cx="254160" cy="15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E61F630-5C35-4272-8B91-02A33055AEC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055571" y="153424"/>
                <a:ext cx="28980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EBFB3FC-A6FD-4B12-9E68-3781821671EF}"/>
                  </a:ext>
                </a:extLst>
              </p14:cNvPr>
              <p14:cNvContentPartPr/>
              <p14:nvPr/>
            </p14:nvContentPartPr>
            <p14:xfrm>
              <a:off x="5648931" y="142624"/>
              <a:ext cx="425520" cy="646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EBFB3FC-A6FD-4B12-9E68-3781821671E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630931" y="106984"/>
                <a:ext cx="461160" cy="71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A273BC3-4AE6-4A11-A0FA-90CC2DAD8788}"/>
                  </a:ext>
                </a:extLst>
              </p14:cNvPr>
              <p14:cNvContentPartPr/>
              <p14:nvPr/>
            </p14:nvContentPartPr>
            <p14:xfrm>
              <a:off x="5954211" y="437824"/>
              <a:ext cx="523800" cy="381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A273BC3-4AE6-4A11-A0FA-90CC2DAD878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936571" y="402184"/>
                <a:ext cx="55944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44CB2AC-F471-4F60-A9A1-0AF3EF6B7638}"/>
                  </a:ext>
                </a:extLst>
              </p14:cNvPr>
              <p14:cNvContentPartPr/>
              <p14:nvPr/>
            </p14:nvContentPartPr>
            <p14:xfrm>
              <a:off x="6608691" y="216784"/>
              <a:ext cx="188640" cy="4651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44CB2AC-F471-4F60-A9A1-0AF3EF6B763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591051" y="181144"/>
                <a:ext cx="22428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01FD601-B06D-4FF7-A679-EE45A9B7E1D4}"/>
                  </a:ext>
                </a:extLst>
              </p14:cNvPr>
              <p14:cNvContentPartPr/>
              <p14:nvPr/>
            </p14:nvContentPartPr>
            <p14:xfrm>
              <a:off x="6894531" y="224704"/>
              <a:ext cx="550080" cy="4640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01FD601-B06D-4FF7-A679-EE45A9B7E1D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876531" y="188704"/>
                <a:ext cx="58572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D67EF59-0F18-4D85-8DFB-1AD4EC228AA6}"/>
                  </a:ext>
                </a:extLst>
              </p14:cNvPr>
              <p14:cNvContentPartPr/>
              <p14:nvPr/>
            </p14:nvContentPartPr>
            <p14:xfrm>
              <a:off x="7653771" y="334504"/>
              <a:ext cx="401400" cy="3045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D67EF59-0F18-4D85-8DFB-1AD4EC228AA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635771" y="298504"/>
                <a:ext cx="43704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3B3262C-0429-4885-97CC-18C41E18908B}"/>
                  </a:ext>
                </a:extLst>
              </p14:cNvPr>
              <p14:cNvContentPartPr/>
              <p14:nvPr/>
            </p14:nvContentPartPr>
            <p14:xfrm>
              <a:off x="8202411" y="332704"/>
              <a:ext cx="685080" cy="2145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3B3262C-0429-4885-97CC-18C41E18908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184411" y="296704"/>
                <a:ext cx="72072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389B68D-5DE7-4A59-B6BB-332414D11201}"/>
                  </a:ext>
                </a:extLst>
              </p14:cNvPr>
              <p14:cNvContentPartPr/>
              <p14:nvPr/>
            </p14:nvContentPartPr>
            <p14:xfrm>
              <a:off x="9021771" y="97984"/>
              <a:ext cx="232200" cy="4748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389B68D-5DE7-4A59-B6BB-332414D1120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003771" y="61984"/>
                <a:ext cx="26784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88ADC67-3E3C-430E-9616-C525F2E7F27E}"/>
                  </a:ext>
                </a:extLst>
              </p14:cNvPr>
              <p14:cNvContentPartPr/>
              <p14:nvPr/>
            </p14:nvContentPartPr>
            <p14:xfrm>
              <a:off x="9451611" y="223264"/>
              <a:ext cx="350280" cy="5277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88ADC67-3E3C-430E-9616-C525F2E7F27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433611" y="187624"/>
                <a:ext cx="38592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056A84C-29B0-468A-B380-E218DD9D04E9}"/>
                  </a:ext>
                </a:extLst>
              </p14:cNvPr>
              <p14:cNvContentPartPr/>
              <p14:nvPr/>
            </p14:nvContentPartPr>
            <p14:xfrm>
              <a:off x="9886131" y="5824"/>
              <a:ext cx="704160" cy="6926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056A84C-29B0-468A-B380-E218DD9D04E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868131" y="-30176"/>
                <a:ext cx="739800" cy="7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A728072-98B5-4CC8-9CE8-ABCA739F7F58}"/>
                  </a:ext>
                </a:extLst>
              </p14:cNvPr>
              <p14:cNvContentPartPr/>
              <p14:nvPr/>
            </p14:nvContentPartPr>
            <p14:xfrm>
              <a:off x="10727811" y="212464"/>
              <a:ext cx="118440" cy="4629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A728072-98B5-4CC8-9CE8-ABCA739F7F5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709811" y="176464"/>
                <a:ext cx="15408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7916158-F89D-42AC-A412-8DEF72C43549}"/>
                  </a:ext>
                </a:extLst>
              </p14:cNvPr>
              <p14:cNvContentPartPr/>
              <p14:nvPr/>
            </p14:nvContentPartPr>
            <p14:xfrm>
              <a:off x="11056491" y="180784"/>
              <a:ext cx="189720" cy="5796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7916158-F89D-42AC-A412-8DEF72C4354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1038851" y="145144"/>
                <a:ext cx="225360" cy="65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F07BDE1-A693-4EAD-824E-DA7CB819EC51}"/>
                  </a:ext>
                </a:extLst>
              </p14:cNvPr>
              <p14:cNvContentPartPr/>
              <p14:nvPr/>
            </p14:nvContentPartPr>
            <p14:xfrm>
              <a:off x="11104011" y="144424"/>
              <a:ext cx="86400" cy="268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F07BDE1-A693-4EAD-824E-DA7CB819EC5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086011" y="108784"/>
                <a:ext cx="12204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09416D7-7964-4E51-B31B-C228C035026E}"/>
                  </a:ext>
                </a:extLst>
              </p14:cNvPr>
              <p14:cNvContentPartPr/>
              <p14:nvPr/>
            </p14:nvContentPartPr>
            <p14:xfrm>
              <a:off x="1300851" y="1136584"/>
              <a:ext cx="648360" cy="8895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09416D7-7964-4E51-B31B-C228C035026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283211" y="1100944"/>
                <a:ext cx="684000" cy="9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0892463-5554-4A15-9A54-3C0045EBBF66}"/>
                  </a:ext>
                </a:extLst>
              </p14:cNvPr>
              <p14:cNvContentPartPr/>
              <p14:nvPr/>
            </p14:nvContentPartPr>
            <p14:xfrm>
              <a:off x="1783251" y="1713664"/>
              <a:ext cx="317880" cy="972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0892463-5554-4A15-9A54-3C0045EBBF6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765611" y="1677664"/>
                <a:ext cx="35352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E452C7A-4B92-4BDE-A4A0-D57A931F83E7}"/>
                  </a:ext>
                </a:extLst>
              </p14:cNvPr>
              <p14:cNvContentPartPr/>
              <p14:nvPr/>
            </p14:nvContentPartPr>
            <p14:xfrm>
              <a:off x="2371491" y="1303264"/>
              <a:ext cx="129600" cy="4752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E452C7A-4B92-4BDE-A4A0-D57A931F83E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353851" y="1267264"/>
                <a:ext cx="16524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FE7D941-DCA2-4A49-8951-5F8BEA3956A1}"/>
                  </a:ext>
                </a:extLst>
              </p14:cNvPr>
              <p14:cNvContentPartPr/>
              <p14:nvPr/>
            </p14:nvContentPartPr>
            <p14:xfrm>
              <a:off x="2507211" y="1312624"/>
              <a:ext cx="429480" cy="3769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FE7D941-DCA2-4A49-8951-5F8BEA3956A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489571" y="1276624"/>
                <a:ext cx="46512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969A701-B5A5-42D9-8853-CBBF5DC662B5}"/>
                  </a:ext>
                </a:extLst>
              </p14:cNvPr>
              <p14:cNvContentPartPr/>
              <p14:nvPr/>
            </p14:nvContentPartPr>
            <p14:xfrm>
              <a:off x="3085731" y="1384984"/>
              <a:ext cx="378720" cy="1648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969A701-B5A5-42D9-8853-CBBF5DC662B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067731" y="1349344"/>
                <a:ext cx="41436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AC48E62-BE26-4609-903C-DF47287EB39B}"/>
                  </a:ext>
                </a:extLst>
              </p14:cNvPr>
              <p14:cNvContentPartPr/>
              <p14:nvPr/>
            </p14:nvContentPartPr>
            <p14:xfrm>
              <a:off x="2660211" y="1158544"/>
              <a:ext cx="227520" cy="712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AC48E62-BE26-4609-903C-DF47287EB39B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642571" y="1122544"/>
                <a:ext cx="2631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D4A540D-75D7-48DF-BA26-5280F2463912}"/>
                  </a:ext>
                </a:extLst>
              </p14:cNvPr>
              <p14:cNvContentPartPr/>
              <p14:nvPr/>
            </p14:nvContentPartPr>
            <p14:xfrm>
              <a:off x="3873411" y="1257544"/>
              <a:ext cx="567000" cy="9687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D4A540D-75D7-48DF-BA26-5280F246391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855771" y="1221904"/>
                <a:ext cx="602640" cy="10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7A9688C-5EEA-4F6A-A6D7-8B90B823C0E3}"/>
                  </a:ext>
                </a:extLst>
              </p14:cNvPr>
              <p14:cNvContentPartPr/>
              <p14:nvPr/>
            </p14:nvContentPartPr>
            <p14:xfrm>
              <a:off x="4327011" y="1085824"/>
              <a:ext cx="3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7A9688C-5EEA-4F6A-A6D7-8B90B823C0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09371" y="105018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9BC7A46-0E9D-4351-ABAD-1624C95AC534}"/>
                  </a:ext>
                </a:extLst>
              </p14:cNvPr>
              <p14:cNvContentPartPr/>
              <p14:nvPr/>
            </p14:nvContentPartPr>
            <p14:xfrm>
              <a:off x="4417731" y="1373824"/>
              <a:ext cx="236160" cy="4068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9BC7A46-0E9D-4351-ABAD-1624C95AC53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400091" y="1337824"/>
                <a:ext cx="27180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BF0A4E8-D5FB-414D-A3E2-AF0D27AA8F68}"/>
                  </a:ext>
                </a:extLst>
              </p14:cNvPr>
              <p14:cNvContentPartPr/>
              <p14:nvPr/>
            </p14:nvContentPartPr>
            <p14:xfrm>
              <a:off x="4743171" y="1309024"/>
              <a:ext cx="607680" cy="4316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BF0A4E8-D5FB-414D-A3E2-AF0D27AA8F6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725171" y="1273384"/>
                <a:ext cx="64332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36D4099-4C6C-428F-8C58-B9D07992AC39}"/>
                  </a:ext>
                </a:extLst>
              </p14:cNvPr>
              <p14:cNvContentPartPr/>
              <p14:nvPr/>
            </p14:nvContentPartPr>
            <p14:xfrm>
              <a:off x="5784651" y="1339624"/>
              <a:ext cx="228240" cy="5392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36D4099-4C6C-428F-8C58-B9D07992AC3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767011" y="1303624"/>
                <a:ext cx="263880" cy="6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98B0AEF-7FB3-41C8-AF0E-72BE4A496B53}"/>
                  </a:ext>
                </a:extLst>
              </p14:cNvPr>
              <p14:cNvContentPartPr/>
              <p14:nvPr/>
            </p14:nvContentPartPr>
            <p14:xfrm>
              <a:off x="5558571" y="1297504"/>
              <a:ext cx="381600" cy="604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98B0AEF-7FB3-41C8-AF0E-72BE4A496B5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540931" y="1261504"/>
                <a:ext cx="4172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B6CB410-F0CE-40AF-A099-142B67EA194A}"/>
                  </a:ext>
                </a:extLst>
              </p14:cNvPr>
              <p14:cNvContentPartPr/>
              <p14:nvPr/>
            </p14:nvContentPartPr>
            <p14:xfrm>
              <a:off x="6153651" y="1212544"/>
              <a:ext cx="346680" cy="5364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B6CB410-F0CE-40AF-A099-142B67EA194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135651" y="1176904"/>
                <a:ext cx="382320" cy="6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049B202-C961-4F3A-B95A-B7608A217236}"/>
                  </a:ext>
                </a:extLst>
              </p14:cNvPr>
              <p14:cNvContentPartPr/>
              <p14:nvPr/>
            </p14:nvContentPartPr>
            <p14:xfrm>
              <a:off x="6300891" y="1469224"/>
              <a:ext cx="219960" cy="792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049B202-C961-4F3A-B95A-B7608A21723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282891" y="1433224"/>
                <a:ext cx="25560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1369C74-8CB0-40A5-9613-C95C90FF2D07}"/>
                  </a:ext>
                </a:extLst>
              </p14:cNvPr>
              <p14:cNvContentPartPr/>
              <p14:nvPr/>
            </p14:nvContentPartPr>
            <p14:xfrm>
              <a:off x="6798411" y="1385704"/>
              <a:ext cx="270360" cy="2739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1369C74-8CB0-40A5-9613-C95C90FF2D0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780411" y="1349704"/>
                <a:ext cx="30600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6D181A9-9E5B-4C12-B219-5DAC0CF47EA4}"/>
                  </a:ext>
                </a:extLst>
              </p14:cNvPr>
              <p14:cNvContentPartPr/>
              <p14:nvPr/>
            </p14:nvContentPartPr>
            <p14:xfrm>
              <a:off x="7233291" y="1429984"/>
              <a:ext cx="510840" cy="2498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6D181A9-9E5B-4C12-B219-5DAC0CF47EA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215291" y="1394344"/>
                <a:ext cx="54648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EB27D84-4D5F-4096-A3B2-2609B0883A7E}"/>
                  </a:ext>
                </a:extLst>
              </p14:cNvPr>
              <p14:cNvContentPartPr/>
              <p14:nvPr/>
            </p14:nvContentPartPr>
            <p14:xfrm>
              <a:off x="7722171" y="963784"/>
              <a:ext cx="463680" cy="7038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EB27D84-4D5F-4096-A3B2-2609B0883A7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704531" y="928144"/>
                <a:ext cx="499320" cy="77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279FE3D-6082-44E5-BE40-01F44A0F6365}"/>
                  </a:ext>
                </a:extLst>
              </p14:cNvPr>
              <p14:cNvContentPartPr/>
              <p14:nvPr/>
            </p14:nvContentPartPr>
            <p14:xfrm>
              <a:off x="8672931" y="910864"/>
              <a:ext cx="1289880" cy="5371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279FE3D-6082-44E5-BE40-01F44A0F636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654931" y="875224"/>
                <a:ext cx="1325520" cy="6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23313B6-015F-4226-ACF9-462D3883D5B2}"/>
                  </a:ext>
                </a:extLst>
              </p14:cNvPr>
              <p14:cNvContentPartPr/>
              <p14:nvPr/>
            </p14:nvContentPartPr>
            <p14:xfrm>
              <a:off x="10112211" y="1095904"/>
              <a:ext cx="234000" cy="2635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23313B6-015F-4226-ACF9-462D3883D5B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094571" y="1060264"/>
                <a:ext cx="26964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EE5A2D8-E654-4829-8C98-54BD4740C0E7}"/>
                  </a:ext>
                </a:extLst>
              </p14:cNvPr>
              <p14:cNvContentPartPr/>
              <p14:nvPr/>
            </p14:nvContentPartPr>
            <p14:xfrm>
              <a:off x="1010331" y="2306224"/>
              <a:ext cx="848880" cy="11289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EE5A2D8-E654-4829-8C98-54BD4740C0E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92331" y="2270584"/>
                <a:ext cx="884520" cy="12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585ADD7-0FBE-4671-9265-F6B31148CD76}"/>
                  </a:ext>
                </a:extLst>
              </p14:cNvPr>
              <p14:cNvContentPartPr/>
              <p14:nvPr/>
            </p14:nvContentPartPr>
            <p14:xfrm>
              <a:off x="1832571" y="2828944"/>
              <a:ext cx="484920" cy="4255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585ADD7-0FBE-4671-9265-F6B31148CD7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814931" y="2792944"/>
                <a:ext cx="52056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E4E1187-5BA4-4ADD-A81D-B15F859BC0B4}"/>
                  </a:ext>
                </a:extLst>
              </p14:cNvPr>
              <p14:cNvContentPartPr/>
              <p14:nvPr/>
            </p14:nvContentPartPr>
            <p14:xfrm>
              <a:off x="2326491" y="2833264"/>
              <a:ext cx="489240" cy="3960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E4E1187-5BA4-4ADD-A81D-B15F859BC0B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308491" y="2797264"/>
                <a:ext cx="52488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3E98013-EFEE-4F57-8D91-C5BEB12D99FA}"/>
                  </a:ext>
                </a:extLst>
              </p14:cNvPr>
              <p14:cNvContentPartPr/>
              <p14:nvPr/>
            </p14:nvContentPartPr>
            <p14:xfrm>
              <a:off x="2943171" y="2715184"/>
              <a:ext cx="343800" cy="2577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3E98013-EFEE-4F57-8D91-C5BEB12D99F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925171" y="2679544"/>
                <a:ext cx="37944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641BBE6-9E53-462A-9202-FADF7A002099}"/>
                  </a:ext>
                </a:extLst>
              </p14:cNvPr>
              <p14:cNvContentPartPr/>
              <p14:nvPr/>
            </p14:nvContentPartPr>
            <p14:xfrm>
              <a:off x="3892491" y="2534824"/>
              <a:ext cx="154080" cy="4208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641BBE6-9E53-462A-9202-FADF7A00209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874851" y="2498824"/>
                <a:ext cx="18972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CF47362-CBC3-4F3C-B838-FCEF9ED236C8}"/>
                  </a:ext>
                </a:extLst>
              </p14:cNvPr>
              <p14:cNvContentPartPr/>
              <p14:nvPr/>
            </p14:nvContentPartPr>
            <p14:xfrm>
              <a:off x="4055571" y="2489104"/>
              <a:ext cx="403920" cy="6292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CF47362-CBC3-4F3C-B838-FCEF9ED236C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037931" y="2453464"/>
                <a:ext cx="439560" cy="7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7F0C944-112D-4CAC-B30B-AB3A083F5AC1}"/>
                  </a:ext>
                </a:extLst>
              </p14:cNvPr>
              <p14:cNvContentPartPr/>
              <p14:nvPr/>
            </p14:nvContentPartPr>
            <p14:xfrm>
              <a:off x="4552371" y="2647144"/>
              <a:ext cx="441360" cy="3578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7F0C944-112D-4CAC-B30B-AB3A083F5AC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534371" y="2611144"/>
                <a:ext cx="47700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8D50DF4-9DA0-4F50-B191-1F077C8F207D}"/>
                  </a:ext>
                </a:extLst>
              </p14:cNvPr>
              <p14:cNvContentPartPr/>
              <p14:nvPr/>
            </p14:nvContentPartPr>
            <p14:xfrm>
              <a:off x="3889611" y="2549944"/>
              <a:ext cx="417600" cy="1713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8D50DF4-9DA0-4F50-B191-1F077C8F207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871971" y="2513944"/>
                <a:ext cx="4532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7022CEA-AAD3-439C-8861-A322FB5C1A25}"/>
                  </a:ext>
                </a:extLst>
              </p14:cNvPr>
              <p14:cNvContentPartPr/>
              <p14:nvPr/>
            </p14:nvContentPartPr>
            <p14:xfrm>
              <a:off x="5493411" y="2226664"/>
              <a:ext cx="453600" cy="8017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7022CEA-AAD3-439C-8861-A322FB5C1A2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475411" y="2191024"/>
                <a:ext cx="489240" cy="87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FD7C649-CC2D-40F6-BFFF-E6FE43B93C2F}"/>
                  </a:ext>
                </a:extLst>
              </p14:cNvPr>
              <p14:cNvContentPartPr/>
              <p14:nvPr/>
            </p14:nvContentPartPr>
            <p14:xfrm>
              <a:off x="6035211" y="2526184"/>
              <a:ext cx="259560" cy="3553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FD7C649-CC2D-40F6-BFFF-E6FE43B93C2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017571" y="2490544"/>
                <a:ext cx="29520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3A72B9A-6F05-4327-BD79-35546C6B0FD5}"/>
                  </a:ext>
                </a:extLst>
              </p14:cNvPr>
              <p14:cNvContentPartPr/>
              <p14:nvPr/>
            </p14:nvContentPartPr>
            <p14:xfrm>
              <a:off x="6291531" y="2248984"/>
              <a:ext cx="291240" cy="8258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3A72B9A-6F05-4327-BD79-35546C6B0FD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273531" y="2213344"/>
                <a:ext cx="326880" cy="89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3B31836-3C5D-434A-BC2C-D8A80C468B44}"/>
                  </a:ext>
                </a:extLst>
              </p14:cNvPr>
              <p14:cNvContentPartPr/>
              <p14:nvPr/>
            </p14:nvContentPartPr>
            <p14:xfrm>
              <a:off x="6614451" y="2333224"/>
              <a:ext cx="401400" cy="4575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3B31836-3C5D-434A-BC2C-D8A80C468B4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596811" y="2297224"/>
                <a:ext cx="43704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8FB5902-333B-49D7-BE83-9EB411B8054E}"/>
                  </a:ext>
                </a:extLst>
              </p14:cNvPr>
              <p14:cNvContentPartPr/>
              <p14:nvPr/>
            </p14:nvContentPartPr>
            <p14:xfrm>
              <a:off x="7504371" y="2444104"/>
              <a:ext cx="513000" cy="3510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8FB5902-333B-49D7-BE83-9EB411B8054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486731" y="2408104"/>
                <a:ext cx="54864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655D6DB-E92F-48B9-952D-A7FD62D49EFB}"/>
                  </a:ext>
                </a:extLst>
              </p14:cNvPr>
              <p14:cNvContentPartPr/>
              <p14:nvPr/>
            </p14:nvContentPartPr>
            <p14:xfrm>
              <a:off x="8057331" y="2252584"/>
              <a:ext cx="403920" cy="3391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655D6DB-E92F-48B9-952D-A7FD62D49EF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039331" y="2216584"/>
                <a:ext cx="43956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58B3CC3-2A5B-404E-8C0E-57238F82732C}"/>
                  </a:ext>
                </a:extLst>
              </p14:cNvPr>
              <p14:cNvContentPartPr/>
              <p14:nvPr/>
            </p14:nvContentPartPr>
            <p14:xfrm>
              <a:off x="8537211" y="2015344"/>
              <a:ext cx="267480" cy="5205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58B3CC3-2A5B-404E-8C0E-57238F82732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519571" y="1979704"/>
                <a:ext cx="303120" cy="5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CAE480E-4E2D-43A6-B861-43D18626B251}"/>
                  </a:ext>
                </a:extLst>
              </p14:cNvPr>
              <p14:cNvContentPartPr/>
              <p14:nvPr/>
            </p14:nvContentPartPr>
            <p14:xfrm>
              <a:off x="9053091" y="1962784"/>
              <a:ext cx="563760" cy="5007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CAE480E-4E2D-43A6-B861-43D18626B25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035451" y="1926784"/>
                <a:ext cx="59940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7665C6D-1B61-498D-8EF0-CA76D8753383}"/>
                  </a:ext>
                </a:extLst>
              </p14:cNvPr>
              <p14:cNvContentPartPr/>
              <p14:nvPr/>
            </p14:nvContentPartPr>
            <p14:xfrm>
              <a:off x="9777411" y="1810144"/>
              <a:ext cx="839880" cy="5554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7665C6D-1B61-498D-8EF0-CA76D875338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759411" y="1774504"/>
                <a:ext cx="875520" cy="6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C3A6233-8A94-4B09-857F-0A8EAF6C9890}"/>
                  </a:ext>
                </a:extLst>
              </p14:cNvPr>
              <p14:cNvContentPartPr/>
              <p14:nvPr/>
            </p14:nvContentPartPr>
            <p14:xfrm>
              <a:off x="10704411" y="1810144"/>
              <a:ext cx="336240" cy="2210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C3A6233-8A94-4B09-857F-0A8EAF6C989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686771" y="1774504"/>
                <a:ext cx="37188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B09FF28-BF3A-4C27-8D8B-142D71D24CA0}"/>
                  </a:ext>
                </a:extLst>
              </p14:cNvPr>
              <p14:cNvContentPartPr/>
              <p14:nvPr/>
            </p14:nvContentPartPr>
            <p14:xfrm>
              <a:off x="11174571" y="1602424"/>
              <a:ext cx="472320" cy="5371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B09FF28-BF3A-4C27-8D8B-142D71D24CA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1156931" y="1566424"/>
                <a:ext cx="507960" cy="6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C2F2EA4-BF28-4062-B14B-4AD6AE709717}"/>
                  </a:ext>
                </a:extLst>
              </p14:cNvPr>
              <p14:cNvContentPartPr/>
              <p14:nvPr/>
            </p14:nvContentPartPr>
            <p14:xfrm>
              <a:off x="1327851" y="3749824"/>
              <a:ext cx="916920" cy="8694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C2F2EA4-BF28-4062-B14B-4AD6AE70971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310211" y="3713824"/>
                <a:ext cx="952560" cy="9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49E1379-FB6D-4E36-84AC-23EB9AE0F1D9}"/>
                  </a:ext>
                </a:extLst>
              </p14:cNvPr>
              <p14:cNvContentPartPr/>
              <p14:nvPr/>
            </p14:nvContentPartPr>
            <p14:xfrm>
              <a:off x="2217771" y="3919744"/>
              <a:ext cx="195480" cy="3459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49E1379-FB6D-4E36-84AC-23EB9AE0F1D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200131" y="3884104"/>
                <a:ext cx="23112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CFA43B9-4124-4E7D-8A9E-78DFDDF3CD79}"/>
                  </a:ext>
                </a:extLst>
              </p14:cNvPr>
              <p14:cNvContentPartPr/>
              <p14:nvPr/>
            </p14:nvContentPartPr>
            <p14:xfrm>
              <a:off x="2127051" y="3795544"/>
              <a:ext cx="18720" cy="432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CFA43B9-4124-4E7D-8A9E-78DFDDF3CD7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109411" y="3759544"/>
                <a:ext cx="5436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4C80CEF-08A6-44EB-A9D9-D5DD4966C509}"/>
                  </a:ext>
                </a:extLst>
              </p14:cNvPr>
              <p14:cNvContentPartPr/>
              <p14:nvPr/>
            </p14:nvContentPartPr>
            <p14:xfrm>
              <a:off x="2515851" y="3730384"/>
              <a:ext cx="238320" cy="2368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4C80CEF-08A6-44EB-A9D9-D5DD4966C50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497851" y="3694384"/>
                <a:ext cx="27396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E557B3C-E828-45D3-8ED4-0AA52C5C83F4}"/>
                  </a:ext>
                </a:extLst>
              </p14:cNvPr>
              <p14:cNvContentPartPr/>
              <p14:nvPr/>
            </p14:nvContentPartPr>
            <p14:xfrm>
              <a:off x="2860731" y="3449224"/>
              <a:ext cx="1094040" cy="9619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E557B3C-E828-45D3-8ED4-0AA52C5C83F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842731" y="3413224"/>
                <a:ext cx="1129680" cy="10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BC18E94-AD46-45D5-85D4-8AFFB749C234}"/>
                  </a:ext>
                </a:extLst>
              </p14:cNvPr>
              <p14:cNvContentPartPr/>
              <p14:nvPr/>
            </p14:nvContentPartPr>
            <p14:xfrm>
              <a:off x="4035051" y="3410344"/>
              <a:ext cx="405720" cy="3290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BC18E94-AD46-45D5-85D4-8AFFB749C23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017051" y="3374344"/>
                <a:ext cx="44136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7C48272-6049-4A19-85F9-03210861E0D1}"/>
                  </a:ext>
                </a:extLst>
              </p14:cNvPr>
              <p14:cNvContentPartPr/>
              <p14:nvPr/>
            </p14:nvContentPartPr>
            <p14:xfrm>
              <a:off x="4463091" y="3106504"/>
              <a:ext cx="656640" cy="4316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7C48272-6049-4A19-85F9-03210861E0D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445091" y="3070504"/>
                <a:ext cx="69228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919C9A5-4870-4F43-B290-9F3C71580271}"/>
                  </a:ext>
                </a:extLst>
              </p14:cNvPr>
              <p14:cNvContentPartPr/>
              <p14:nvPr/>
            </p14:nvContentPartPr>
            <p14:xfrm>
              <a:off x="5268771" y="3304144"/>
              <a:ext cx="360" cy="3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919C9A5-4870-4F43-B290-9F3C7158027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50771" y="326850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E61EC72-BED1-45DF-878F-05E34C983B9C}"/>
                  </a:ext>
                </a:extLst>
              </p14:cNvPr>
              <p14:cNvContentPartPr/>
              <p14:nvPr/>
            </p14:nvContentPartPr>
            <p14:xfrm>
              <a:off x="2285811" y="4592584"/>
              <a:ext cx="584640" cy="9007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E61EC72-BED1-45DF-878F-05E34C983B9C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2267811" y="4556944"/>
                <a:ext cx="620280" cy="9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C4FBD6A-A1DB-4969-9C2E-2769594BB6D9}"/>
                  </a:ext>
                </a:extLst>
              </p14:cNvPr>
              <p14:cNvContentPartPr/>
              <p14:nvPr/>
            </p14:nvContentPartPr>
            <p14:xfrm>
              <a:off x="2606931" y="4972384"/>
              <a:ext cx="367920" cy="1789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C4FBD6A-A1DB-4969-9C2E-2769594BB6D9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2589291" y="4936744"/>
                <a:ext cx="40356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56B924A-2388-4B0D-8D16-8DD408A73989}"/>
                  </a:ext>
                </a:extLst>
              </p14:cNvPr>
              <p14:cNvContentPartPr/>
              <p14:nvPr/>
            </p14:nvContentPartPr>
            <p14:xfrm>
              <a:off x="2978091" y="4469824"/>
              <a:ext cx="938880" cy="7448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56B924A-2388-4B0D-8D16-8DD408A73989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2960451" y="4433824"/>
                <a:ext cx="974520" cy="81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9145EC06-FFE2-4A2F-B7EE-1DF54C8286E6}"/>
                  </a:ext>
                </a:extLst>
              </p14:cNvPr>
              <p14:cNvContentPartPr/>
              <p14:nvPr/>
            </p14:nvContentPartPr>
            <p14:xfrm>
              <a:off x="3738771" y="4200544"/>
              <a:ext cx="185400" cy="4302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145EC06-FFE2-4A2F-B7EE-1DF54C8286E6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3721131" y="4164544"/>
                <a:ext cx="22104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9DB2BC5-2E7C-4FCB-85E3-469EC69552B1}"/>
                  </a:ext>
                </a:extLst>
              </p14:cNvPr>
              <p14:cNvContentPartPr/>
              <p14:nvPr/>
            </p14:nvContentPartPr>
            <p14:xfrm>
              <a:off x="3874491" y="3883744"/>
              <a:ext cx="533520" cy="8618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9DB2BC5-2E7C-4FCB-85E3-469EC69552B1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3856491" y="3847744"/>
                <a:ext cx="569160" cy="9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C93DBD7-A5BF-418A-B60D-743BE14A6CA3}"/>
                  </a:ext>
                </a:extLst>
              </p14:cNvPr>
              <p14:cNvContentPartPr/>
              <p14:nvPr/>
            </p14:nvContentPartPr>
            <p14:xfrm>
              <a:off x="3921651" y="4200544"/>
              <a:ext cx="279360" cy="1306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C93DBD7-A5BF-418A-B60D-743BE14A6CA3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3903651" y="4164544"/>
                <a:ext cx="31500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0573F33-2885-4E07-B3F0-BD12D03A1AC7}"/>
                  </a:ext>
                </a:extLst>
              </p14:cNvPr>
              <p14:cNvContentPartPr/>
              <p14:nvPr/>
            </p14:nvContentPartPr>
            <p14:xfrm>
              <a:off x="4318371" y="3988504"/>
              <a:ext cx="943200" cy="6843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0573F33-2885-4E07-B3F0-BD12D03A1AC7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4300371" y="3952504"/>
                <a:ext cx="97884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812E68A4-EF30-4D39-A8B4-5024DBE82966}"/>
                  </a:ext>
                </a:extLst>
              </p14:cNvPr>
              <p14:cNvContentPartPr/>
              <p14:nvPr/>
            </p14:nvContentPartPr>
            <p14:xfrm>
              <a:off x="5223771" y="4072744"/>
              <a:ext cx="853200" cy="4820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812E68A4-EF30-4D39-A8B4-5024DBE82966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5205771" y="4037104"/>
                <a:ext cx="88884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1EF2019-6877-40AA-B565-CF568B347B11}"/>
                  </a:ext>
                </a:extLst>
              </p14:cNvPr>
              <p14:cNvContentPartPr/>
              <p14:nvPr/>
            </p14:nvContentPartPr>
            <p14:xfrm>
              <a:off x="6138891" y="3953584"/>
              <a:ext cx="397800" cy="1191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1EF2019-6877-40AA-B565-CF568B347B11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6120891" y="3917584"/>
                <a:ext cx="43344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5BB268D7-BEB0-49B2-9213-95400B776F6C}"/>
                  </a:ext>
                </a:extLst>
              </p14:cNvPr>
              <p14:cNvContentPartPr/>
              <p14:nvPr/>
            </p14:nvContentPartPr>
            <p14:xfrm>
              <a:off x="6336891" y="3649384"/>
              <a:ext cx="523080" cy="3985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5BB268D7-BEB0-49B2-9213-95400B776F6C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6319251" y="3613384"/>
                <a:ext cx="55872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530F094-5210-47F3-A0E9-8F3FAA029DF3}"/>
                  </a:ext>
                </a:extLst>
              </p14:cNvPr>
              <p14:cNvContentPartPr/>
              <p14:nvPr/>
            </p14:nvContentPartPr>
            <p14:xfrm>
              <a:off x="6959691" y="3532024"/>
              <a:ext cx="570600" cy="4089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530F094-5210-47F3-A0E9-8F3FAA029DF3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6942051" y="3496024"/>
                <a:ext cx="60624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A820EAC-8DC1-4459-878F-2DC25BA216A7}"/>
                  </a:ext>
                </a:extLst>
              </p14:cNvPr>
              <p14:cNvContentPartPr/>
              <p14:nvPr/>
            </p14:nvContentPartPr>
            <p14:xfrm>
              <a:off x="8191971" y="3149344"/>
              <a:ext cx="882000" cy="7344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A820EAC-8DC1-4459-878F-2DC25BA216A7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8174331" y="3113704"/>
                <a:ext cx="917640" cy="80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F7C1F7F-2314-4692-8C71-5E60622C71EE}"/>
                  </a:ext>
                </a:extLst>
              </p14:cNvPr>
              <p14:cNvContentPartPr/>
              <p14:nvPr/>
            </p14:nvContentPartPr>
            <p14:xfrm>
              <a:off x="9114651" y="3149344"/>
              <a:ext cx="375120" cy="3920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F7C1F7F-2314-4692-8C71-5E60622C71EE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9096651" y="3113704"/>
                <a:ext cx="41076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E05B165-BC98-44EB-A18D-ADA37C08A9CC}"/>
                  </a:ext>
                </a:extLst>
              </p14:cNvPr>
              <p14:cNvContentPartPr/>
              <p14:nvPr/>
            </p14:nvContentPartPr>
            <p14:xfrm>
              <a:off x="9601371" y="3005704"/>
              <a:ext cx="270720" cy="3812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E05B165-BC98-44EB-A18D-ADA37C08A9CC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9583371" y="2969704"/>
                <a:ext cx="30636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546B809-4B9A-451F-A705-37763EAB5B3C}"/>
                  </a:ext>
                </a:extLst>
              </p14:cNvPr>
              <p14:cNvContentPartPr/>
              <p14:nvPr/>
            </p14:nvContentPartPr>
            <p14:xfrm>
              <a:off x="10012851" y="2806264"/>
              <a:ext cx="142920" cy="5374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546B809-4B9A-451F-A705-37763EAB5B3C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9994851" y="2770624"/>
                <a:ext cx="17856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D48F0D2D-F633-4D93-BE3E-0DB51AEF3124}"/>
                  </a:ext>
                </a:extLst>
              </p14:cNvPr>
              <p14:cNvContentPartPr/>
              <p14:nvPr/>
            </p14:nvContentPartPr>
            <p14:xfrm>
              <a:off x="10035531" y="2797264"/>
              <a:ext cx="308160" cy="4546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48F0D2D-F633-4D93-BE3E-0DB51AEF3124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0017531" y="2761264"/>
                <a:ext cx="34380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57C254C-1FCF-4CC9-8328-96529FFC7D77}"/>
                  </a:ext>
                </a:extLst>
              </p14:cNvPr>
              <p14:cNvContentPartPr/>
              <p14:nvPr/>
            </p14:nvContentPartPr>
            <p14:xfrm>
              <a:off x="3204891" y="5639464"/>
              <a:ext cx="966960" cy="3661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57C254C-1FCF-4CC9-8328-96529FFC7D77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3186891" y="5603464"/>
                <a:ext cx="100260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67AFA02-A84E-41A4-8E04-3C19E0D36702}"/>
                  </a:ext>
                </a:extLst>
              </p14:cNvPr>
              <p14:cNvContentPartPr/>
              <p14:nvPr/>
            </p14:nvContentPartPr>
            <p14:xfrm>
              <a:off x="4209291" y="5338864"/>
              <a:ext cx="343800" cy="5061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67AFA02-A84E-41A4-8E04-3C19E0D36702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4191651" y="5302864"/>
                <a:ext cx="37944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86C78562-48DB-47EA-868A-8994B4982489}"/>
                  </a:ext>
                </a:extLst>
              </p14:cNvPr>
              <p14:cNvContentPartPr/>
              <p14:nvPr/>
            </p14:nvContentPartPr>
            <p14:xfrm>
              <a:off x="4662171" y="5468464"/>
              <a:ext cx="255600" cy="4557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86C78562-48DB-47EA-868A-8994B4982489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4644171" y="5432824"/>
                <a:ext cx="29124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BE651D43-173A-44D3-AC25-E29A5831ED9E}"/>
                  </a:ext>
                </a:extLst>
              </p14:cNvPr>
              <p14:cNvContentPartPr/>
              <p14:nvPr/>
            </p14:nvContentPartPr>
            <p14:xfrm>
              <a:off x="4924971" y="5250664"/>
              <a:ext cx="173160" cy="4608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BE651D43-173A-44D3-AC25-E29A5831ED9E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4906971" y="5214664"/>
                <a:ext cx="208800" cy="53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70DFBAF5-3802-40BC-A1B2-80692AEC509B}"/>
                  </a:ext>
                </a:extLst>
              </p14:cNvPr>
              <p14:cNvContentPartPr/>
              <p14:nvPr/>
            </p14:nvContentPartPr>
            <p14:xfrm>
              <a:off x="5096691" y="5132944"/>
              <a:ext cx="587880" cy="4579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70DFBAF5-3802-40BC-A1B2-80692AEC509B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5078691" y="5096944"/>
                <a:ext cx="62352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C9B0A79-A87B-44B4-8D9B-B8E157E028C0}"/>
                  </a:ext>
                </a:extLst>
              </p14:cNvPr>
              <p14:cNvContentPartPr/>
              <p14:nvPr/>
            </p14:nvContentPartPr>
            <p14:xfrm>
              <a:off x="4843251" y="5350024"/>
              <a:ext cx="290160" cy="1400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C9B0A79-A87B-44B4-8D9B-B8E157E028C0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4825251" y="5314384"/>
                <a:ext cx="3258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E9F12B2-247C-4BF8-883D-BE3FCE174AA6}"/>
                  </a:ext>
                </a:extLst>
              </p14:cNvPr>
              <p14:cNvContentPartPr/>
              <p14:nvPr/>
            </p14:nvContentPartPr>
            <p14:xfrm>
              <a:off x="5636331" y="5067784"/>
              <a:ext cx="754200" cy="3049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E9F12B2-247C-4BF8-883D-BE3FCE174AA6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5618691" y="5032144"/>
                <a:ext cx="78984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BAE7F9C-1CF3-46BC-929D-F205D6708812}"/>
                  </a:ext>
                </a:extLst>
              </p14:cNvPr>
              <p14:cNvContentPartPr/>
              <p14:nvPr/>
            </p14:nvContentPartPr>
            <p14:xfrm>
              <a:off x="6898491" y="4870504"/>
              <a:ext cx="86400" cy="2883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BAE7F9C-1CF3-46BC-929D-F205D6708812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6880851" y="4834504"/>
                <a:ext cx="1220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5FF43AC-9342-4D32-8B19-CC738E196945}"/>
                  </a:ext>
                </a:extLst>
              </p14:cNvPr>
              <p14:cNvContentPartPr/>
              <p14:nvPr/>
            </p14:nvContentPartPr>
            <p14:xfrm>
              <a:off x="6681051" y="4617784"/>
              <a:ext cx="9720" cy="900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5FF43AC-9342-4D32-8B19-CC738E196945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6663051" y="4582144"/>
                <a:ext cx="4536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ECBA41D-94C9-40B6-868E-D5A10C243E95}"/>
                  </a:ext>
                </a:extLst>
              </p14:cNvPr>
              <p14:cNvContentPartPr/>
              <p14:nvPr/>
            </p14:nvContentPartPr>
            <p14:xfrm>
              <a:off x="6798051" y="4507264"/>
              <a:ext cx="753480" cy="5637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ECBA41D-94C9-40B6-868E-D5A10C243E95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6780411" y="4471624"/>
                <a:ext cx="78912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88FD9E9-B5C0-4350-AD8C-70C1E06DD60E}"/>
                  </a:ext>
                </a:extLst>
              </p14:cNvPr>
              <p14:cNvContentPartPr/>
              <p14:nvPr/>
            </p14:nvContentPartPr>
            <p14:xfrm>
              <a:off x="6573771" y="4725784"/>
              <a:ext cx="551160" cy="1767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88FD9E9-B5C0-4350-AD8C-70C1E06DD60E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6556131" y="4689784"/>
                <a:ext cx="58680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9A6826EA-3812-47F9-8CE9-EA8CEB2C6FCF}"/>
                  </a:ext>
                </a:extLst>
              </p14:cNvPr>
              <p14:cNvContentPartPr/>
              <p14:nvPr/>
            </p14:nvContentPartPr>
            <p14:xfrm>
              <a:off x="7887051" y="4597264"/>
              <a:ext cx="276480" cy="3106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9A6826EA-3812-47F9-8CE9-EA8CEB2C6FCF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7869411" y="4561264"/>
                <a:ext cx="31212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22A1830-2EEE-49AC-B61A-A49E93108D3D}"/>
                  </a:ext>
                </a:extLst>
              </p14:cNvPr>
              <p14:cNvContentPartPr/>
              <p14:nvPr/>
            </p14:nvContentPartPr>
            <p14:xfrm>
              <a:off x="8205291" y="4355704"/>
              <a:ext cx="324000" cy="4784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22A1830-2EEE-49AC-B61A-A49E93108D3D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8187291" y="4319704"/>
                <a:ext cx="35964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EB5A22E1-ED77-4803-8659-CE96F686DE61}"/>
                  </a:ext>
                </a:extLst>
              </p14:cNvPr>
              <p14:cNvContentPartPr/>
              <p14:nvPr/>
            </p14:nvContentPartPr>
            <p14:xfrm>
              <a:off x="8164251" y="4408984"/>
              <a:ext cx="255600" cy="2116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EB5A22E1-ED77-4803-8659-CE96F686DE61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8146611" y="4372984"/>
                <a:ext cx="29124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B8A5229-E083-430D-AEE5-E13E44EB57BD}"/>
                  </a:ext>
                </a:extLst>
              </p14:cNvPr>
              <p14:cNvContentPartPr/>
              <p14:nvPr/>
            </p14:nvContentPartPr>
            <p14:xfrm>
              <a:off x="7577451" y="4354264"/>
              <a:ext cx="360" cy="3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B8A5229-E083-430D-AEE5-E13E44EB5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59451" y="431862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5E8BBC8-18F1-4559-9E41-CF1B9B2D14E6}"/>
                  </a:ext>
                </a:extLst>
              </p14:cNvPr>
              <p14:cNvContentPartPr/>
              <p14:nvPr/>
            </p14:nvContentPartPr>
            <p14:xfrm>
              <a:off x="8927811" y="3982024"/>
              <a:ext cx="365400" cy="8499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5E8BBC8-18F1-4559-9E41-CF1B9B2D14E6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8910171" y="3946024"/>
                <a:ext cx="401040" cy="9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131242A-1A35-4A85-9E98-3B77576FA263}"/>
                  </a:ext>
                </a:extLst>
              </p14:cNvPr>
              <p14:cNvContentPartPr/>
              <p14:nvPr/>
            </p14:nvContentPartPr>
            <p14:xfrm>
              <a:off x="9405891" y="3757024"/>
              <a:ext cx="459360" cy="4748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131242A-1A35-4A85-9E98-3B77576FA263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9388251" y="3721024"/>
                <a:ext cx="49500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B4CC10E-19BC-4DBE-882F-CE319D999752}"/>
                  </a:ext>
                </a:extLst>
              </p14:cNvPr>
              <p14:cNvContentPartPr/>
              <p14:nvPr/>
            </p14:nvContentPartPr>
            <p14:xfrm>
              <a:off x="9460611" y="3972664"/>
              <a:ext cx="151560" cy="1101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B4CC10E-19BC-4DBE-882F-CE319D999752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442611" y="3937024"/>
                <a:ext cx="18720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C15A283-515A-4BF7-A5A3-6BAF822C295B}"/>
                  </a:ext>
                </a:extLst>
              </p14:cNvPr>
              <p14:cNvContentPartPr/>
              <p14:nvPr/>
            </p14:nvContentPartPr>
            <p14:xfrm>
              <a:off x="9745011" y="3693304"/>
              <a:ext cx="403560" cy="4586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C15A283-515A-4BF7-A5A3-6BAF822C295B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9727371" y="3657664"/>
                <a:ext cx="43920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29A0412-AC64-48BF-A055-0C014A6F5063}"/>
                  </a:ext>
                </a:extLst>
              </p14:cNvPr>
              <p14:cNvContentPartPr/>
              <p14:nvPr/>
            </p14:nvContentPartPr>
            <p14:xfrm>
              <a:off x="10130571" y="3575584"/>
              <a:ext cx="538560" cy="2444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29A0412-AC64-48BF-A055-0C014A6F5063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112571" y="3539944"/>
                <a:ext cx="57420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47E5DEB-04D9-4F63-BC5B-9ED705969E4C}"/>
                  </a:ext>
                </a:extLst>
              </p14:cNvPr>
              <p14:cNvContentPartPr/>
              <p14:nvPr/>
            </p14:nvContentPartPr>
            <p14:xfrm>
              <a:off x="10456371" y="3313144"/>
              <a:ext cx="425520" cy="2538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47E5DEB-04D9-4F63-BC5B-9ED705969E4C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0438731" y="3277504"/>
                <a:ext cx="46116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10B2B535-0931-4B36-9004-C30491E0A40D}"/>
                  </a:ext>
                </a:extLst>
              </p14:cNvPr>
              <p14:cNvContentPartPr/>
              <p14:nvPr/>
            </p14:nvContentPartPr>
            <p14:xfrm>
              <a:off x="10918611" y="3202984"/>
              <a:ext cx="299160" cy="2923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10B2B535-0931-4B36-9004-C30491E0A40D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0900611" y="3167344"/>
                <a:ext cx="33480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22457D2-A60B-4AAD-BE55-ADF650C954D0}"/>
                  </a:ext>
                </a:extLst>
              </p14:cNvPr>
              <p14:cNvContentPartPr/>
              <p14:nvPr/>
            </p14:nvContentPartPr>
            <p14:xfrm>
              <a:off x="11470491" y="3376504"/>
              <a:ext cx="18000" cy="932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22457D2-A60B-4AAD-BE55-ADF650C954D0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1452491" y="3340504"/>
                <a:ext cx="536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4A07B89-3FCD-4516-8887-1908AC8F4CA3}"/>
                  </a:ext>
                </a:extLst>
              </p14:cNvPr>
              <p14:cNvContentPartPr/>
              <p14:nvPr/>
            </p14:nvContentPartPr>
            <p14:xfrm>
              <a:off x="4815891" y="6309784"/>
              <a:ext cx="639000" cy="2934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4A07B89-3FCD-4516-8887-1908AC8F4CA3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4798251" y="6274144"/>
                <a:ext cx="67464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F540F33-8917-4F14-B157-C963E1AF8D5B}"/>
                  </a:ext>
                </a:extLst>
              </p14:cNvPr>
              <p14:cNvContentPartPr/>
              <p14:nvPr/>
            </p14:nvContentPartPr>
            <p14:xfrm>
              <a:off x="5431491" y="6090184"/>
              <a:ext cx="520920" cy="3427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F540F33-8917-4F14-B157-C963E1AF8D5B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413851" y="6054544"/>
                <a:ext cx="55656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888268A4-F67B-432A-BE46-03ED986A867D}"/>
                  </a:ext>
                </a:extLst>
              </p14:cNvPr>
              <p14:cNvContentPartPr/>
              <p14:nvPr/>
            </p14:nvContentPartPr>
            <p14:xfrm>
              <a:off x="6147531" y="5893264"/>
              <a:ext cx="282240" cy="51264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88268A4-F67B-432A-BE46-03ED986A867D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129891" y="5857624"/>
                <a:ext cx="317880" cy="5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1222F004-A7D3-447E-AF0A-88AB83B5E7A3}"/>
                  </a:ext>
                </a:extLst>
              </p14:cNvPr>
              <p14:cNvContentPartPr/>
              <p14:nvPr/>
            </p14:nvContentPartPr>
            <p14:xfrm>
              <a:off x="6336891" y="5716144"/>
              <a:ext cx="452160" cy="3978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1222F004-A7D3-447E-AF0A-88AB83B5E7A3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319251" y="5680504"/>
                <a:ext cx="48780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68265C1-756B-4B5C-8017-16CD1583B59D}"/>
                  </a:ext>
                </a:extLst>
              </p14:cNvPr>
              <p14:cNvContentPartPr/>
              <p14:nvPr/>
            </p14:nvContentPartPr>
            <p14:xfrm>
              <a:off x="6300891" y="5787424"/>
              <a:ext cx="299880" cy="1155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68265C1-756B-4B5C-8017-16CD1583B59D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282891" y="5751424"/>
                <a:ext cx="33552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8BF81AB1-3B70-4EB7-AACA-46C2272C9745}"/>
                  </a:ext>
                </a:extLst>
              </p14:cNvPr>
              <p14:cNvContentPartPr/>
              <p14:nvPr/>
            </p14:nvContentPartPr>
            <p14:xfrm>
              <a:off x="6726771" y="5712544"/>
              <a:ext cx="304200" cy="3340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8BF81AB1-3B70-4EB7-AACA-46C2272C974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708771" y="5676544"/>
                <a:ext cx="33984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7AC0EE9D-7667-4C16-A251-0A6D34401A24}"/>
                  </a:ext>
                </a:extLst>
              </p14:cNvPr>
              <p14:cNvContentPartPr/>
              <p14:nvPr/>
            </p14:nvContentPartPr>
            <p14:xfrm>
              <a:off x="6943851" y="5467744"/>
              <a:ext cx="557280" cy="3466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7AC0EE9D-7667-4C16-A251-0A6D34401A24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925851" y="5432104"/>
                <a:ext cx="59292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9E38253-3571-4513-96CC-873402625867}"/>
                  </a:ext>
                </a:extLst>
              </p14:cNvPr>
              <p14:cNvContentPartPr/>
              <p14:nvPr/>
            </p14:nvContentPartPr>
            <p14:xfrm>
              <a:off x="7369011" y="5272984"/>
              <a:ext cx="453960" cy="4201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9E38253-3571-4513-96CC-873402625867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351011" y="5236984"/>
                <a:ext cx="48960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FD87F253-762E-43E3-8090-BC548EBE3032}"/>
                  </a:ext>
                </a:extLst>
              </p14:cNvPr>
              <p14:cNvContentPartPr/>
              <p14:nvPr/>
            </p14:nvContentPartPr>
            <p14:xfrm>
              <a:off x="7929171" y="5329504"/>
              <a:ext cx="237600" cy="2685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FD87F253-762E-43E3-8090-BC548EBE3032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7911531" y="5293864"/>
                <a:ext cx="27324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F0003E01-3098-473D-8B10-9F7192C66661}"/>
                  </a:ext>
                </a:extLst>
              </p14:cNvPr>
              <p14:cNvContentPartPr/>
              <p14:nvPr/>
            </p14:nvContentPartPr>
            <p14:xfrm>
              <a:off x="8698131" y="4742704"/>
              <a:ext cx="1041120" cy="6627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F0003E01-3098-473D-8B10-9F7192C66661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8680491" y="4707064"/>
                <a:ext cx="1076760" cy="73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80AF1722-97A3-4DCB-A4A6-B16A0A94609E}"/>
                  </a:ext>
                </a:extLst>
              </p14:cNvPr>
              <p14:cNvContentPartPr/>
              <p14:nvPr/>
            </p14:nvContentPartPr>
            <p14:xfrm>
              <a:off x="6654051" y="6401224"/>
              <a:ext cx="870120" cy="2779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80AF1722-97A3-4DCB-A4A6-B16A0A94609E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6636051" y="6365224"/>
                <a:ext cx="90576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167809A5-F2DA-47DF-95CF-2551B0993052}"/>
                  </a:ext>
                </a:extLst>
              </p14:cNvPr>
              <p14:cNvContentPartPr/>
              <p14:nvPr/>
            </p14:nvContentPartPr>
            <p14:xfrm>
              <a:off x="7575291" y="6192424"/>
              <a:ext cx="307080" cy="2804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167809A5-F2DA-47DF-95CF-2551B0993052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7557651" y="6156424"/>
                <a:ext cx="34272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A078FE6-4567-4F23-857E-95070080184D}"/>
                  </a:ext>
                </a:extLst>
              </p14:cNvPr>
              <p14:cNvContentPartPr/>
              <p14:nvPr/>
            </p14:nvContentPartPr>
            <p14:xfrm>
              <a:off x="7803891" y="5884264"/>
              <a:ext cx="361440" cy="3175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A078FE6-4567-4F23-857E-95070080184D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7785891" y="5848624"/>
                <a:ext cx="39708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0C0AF088-7847-424E-8B64-16D82C88B24F}"/>
                  </a:ext>
                </a:extLst>
              </p14:cNvPr>
              <p14:cNvContentPartPr/>
              <p14:nvPr/>
            </p14:nvContentPartPr>
            <p14:xfrm>
              <a:off x="8067051" y="5830264"/>
              <a:ext cx="900360" cy="6336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0C0AF088-7847-424E-8B64-16D82C88B24F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8049051" y="5794264"/>
                <a:ext cx="936000" cy="70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F5DCBCC-B8F3-40C9-AAD1-1E26F1AD3B4C}"/>
                  </a:ext>
                </a:extLst>
              </p14:cNvPr>
              <p14:cNvContentPartPr/>
              <p14:nvPr/>
            </p14:nvContentPartPr>
            <p14:xfrm>
              <a:off x="8464851" y="5735944"/>
              <a:ext cx="360" cy="39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F5DCBCC-B8F3-40C9-AAD1-1E26F1AD3B4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46851" y="5700304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80526B2F-5D63-43DF-9B9F-38B376C58353}"/>
                  </a:ext>
                </a:extLst>
              </p14:cNvPr>
              <p14:cNvContentPartPr/>
              <p14:nvPr/>
            </p14:nvContentPartPr>
            <p14:xfrm>
              <a:off x="8763291" y="5792824"/>
              <a:ext cx="366480" cy="1062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80526B2F-5D63-43DF-9B9F-38B376C58353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8745651" y="5757184"/>
                <a:ext cx="4021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2892129-2CBB-4885-ADCD-C5F11E21F22B}"/>
                  </a:ext>
                </a:extLst>
              </p14:cNvPr>
              <p14:cNvContentPartPr/>
              <p14:nvPr/>
            </p14:nvContentPartPr>
            <p14:xfrm>
              <a:off x="9076131" y="5492584"/>
              <a:ext cx="329400" cy="3042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2892129-2CBB-4885-ADCD-C5F11E21F22B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9058131" y="5456944"/>
                <a:ext cx="36504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11F1B9D1-77A7-4335-9F35-143CC843CA4E}"/>
                  </a:ext>
                </a:extLst>
              </p14:cNvPr>
              <p14:cNvContentPartPr/>
              <p14:nvPr/>
            </p14:nvContentPartPr>
            <p14:xfrm>
              <a:off x="9378891" y="5504104"/>
              <a:ext cx="181440" cy="1159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11F1B9D1-77A7-4335-9F35-143CC843CA4E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9361251" y="5468464"/>
                <a:ext cx="21708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62691C1-F55A-4640-BA5C-2F8E8F9EB067}"/>
                  </a:ext>
                </a:extLst>
              </p14:cNvPr>
              <p14:cNvContentPartPr/>
              <p14:nvPr/>
            </p14:nvContentPartPr>
            <p14:xfrm>
              <a:off x="9496611" y="5214304"/>
              <a:ext cx="348120" cy="2282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62691C1-F55A-4640-BA5C-2F8E8F9EB067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9478971" y="5178304"/>
                <a:ext cx="3837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F5E9FC33-4579-4DCF-826F-927C2B4931E7}"/>
                  </a:ext>
                </a:extLst>
              </p14:cNvPr>
              <p14:cNvContentPartPr/>
              <p14:nvPr/>
            </p14:nvContentPartPr>
            <p14:xfrm>
              <a:off x="9818811" y="5114584"/>
              <a:ext cx="410760" cy="2541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F5E9FC33-4579-4DCF-826F-927C2B4931E7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9801171" y="5078584"/>
                <a:ext cx="44640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EDEFB44F-D366-4D5E-A157-A26F1BBAFE1A}"/>
                  </a:ext>
                </a:extLst>
              </p14:cNvPr>
              <p14:cNvContentPartPr/>
              <p14:nvPr/>
            </p14:nvContentPartPr>
            <p14:xfrm>
              <a:off x="10067211" y="4694464"/>
              <a:ext cx="700920" cy="10684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EDEFB44F-D366-4D5E-A157-A26F1BBAFE1A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10049211" y="4658464"/>
                <a:ext cx="736560" cy="11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F50CB988-6679-4402-9484-36DEBBF7F8D6}"/>
                  </a:ext>
                </a:extLst>
              </p14:cNvPr>
              <p14:cNvContentPartPr/>
              <p14:nvPr/>
            </p14:nvContentPartPr>
            <p14:xfrm>
              <a:off x="9309051" y="6065704"/>
              <a:ext cx="477360" cy="5292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F50CB988-6679-4402-9484-36DEBBF7F8D6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9291411" y="6029704"/>
                <a:ext cx="513000" cy="6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54A571FC-A935-47C1-B699-AD90696389A5}"/>
                  </a:ext>
                </a:extLst>
              </p14:cNvPr>
              <p14:cNvContentPartPr/>
              <p14:nvPr/>
            </p14:nvContentPartPr>
            <p14:xfrm>
              <a:off x="9695691" y="6011344"/>
              <a:ext cx="435240" cy="3110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54A571FC-A935-47C1-B699-AD90696389A5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9678051" y="5975344"/>
                <a:ext cx="47088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22C83DAD-D616-460E-B601-BBAFE49B3518}"/>
                  </a:ext>
                </a:extLst>
              </p14:cNvPr>
              <p14:cNvContentPartPr/>
              <p14:nvPr/>
            </p14:nvContentPartPr>
            <p14:xfrm>
              <a:off x="9677691" y="6121504"/>
              <a:ext cx="211320" cy="1072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22C83DAD-D616-460E-B601-BBAFE49B3518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9660051" y="6085864"/>
                <a:ext cx="2469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F0C18D1-019E-4A7A-A4A9-AD711D823EB2}"/>
                  </a:ext>
                </a:extLst>
              </p14:cNvPr>
              <p14:cNvContentPartPr/>
              <p14:nvPr/>
            </p14:nvContentPartPr>
            <p14:xfrm>
              <a:off x="10257651" y="6019984"/>
              <a:ext cx="383400" cy="2203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F0C18D1-019E-4A7A-A4A9-AD711D823EB2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10239651" y="5984344"/>
                <a:ext cx="41904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4F67ABAA-9367-439A-A873-A4C12990A102}"/>
                  </a:ext>
                </a:extLst>
              </p14:cNvPr>
              <p14:cNvContentPartPr/>
              <p14:nvPr/>
            </p14:nvContentPartPr>
            <p14:xfrm>
              <a:off x="10329651" y="5603824"/>
              <a:ext cx="650880" cy="4420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4F67ABAA-9367-439A-A873-A4C12990A102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10311651" y="5567824"/>
                <a:ext cx="68652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1DE5FB45-83D6-4602-94FA-AC6890BBCBE3}"/>
                  </a:ext>
                </a:extLst>
              </p14:cNvPr>
              <p14:cNvContentPartPr/>
              <p14:nvPr/>
            </p14:nvContentPartPr>
            <p14:xfrm>
              <a:off x="10800531" y="5314024"/>
              <a:ext cx="416160" cy="40500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1DE5FB45-83D6-4602-94FA-AC6890BBCBE3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10782531" y="5278024"/>
                <a:ext cx="45180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3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2BF2A1CE-04D9-4CE9-9585-F491CD4866B5}"/>
                  </a:ext>
                </a:extLst>
              </p14:cNvPr>
              <p14:cNvContentPartPr/>
              <p14:nvPr/>
            </p14:nvContentPartPr>
            <p14:xfrm>
              <a:off x="11187891" y="5177224"/>
              <a:ext cx="279360" cy="43668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2BF2A1CE-04D9-4CE9-9585-F491CD4866B5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11169891" y="5141224"/>
                <a:ext cx="31500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3EDBF65-D501-4201-B36A-2CF33563F4E7}"/>
                  </a:ext>
                </a:extLst>
              </p14:cNvPr>
              <p14:cNvContentPartPr/>
              <p14:nvPr/>
            </p14:nvContentPartPr>
            <p14:xfrm>
              <a:off x="184131" y="6332104"/>
              <a:ext cx="643680" cy="50904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3EDBF65-D501-4201-B36A-2CF33563F4E7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166131" y="6296104"/>
                <a:ext cx="67932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7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3EF033AD-04A0-4AC8-8781-FF4D10D1FE88}"/>
                  </a:ext>
                </a:extLst>
              </p14:cNvPr>
              <p14:cNvContentPartPr/>
              <p14:nvPr/>
            </p14:nvContentPartPr>
            <p14:xfrm>
              <a:off x="724131" y="6056344"/>
              <a:ext cx="408960" cy="39168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3EF033AD-04A0-4AC8-8781-FF4D10D1FE88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706131" y="6020704"/>
                <a:ext cx="44460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9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8BAE1BF4-D516-43FC-A305-E4931AADB9E8}"/>
                  </a:ext>
                </a:extLst>
              </p14:cNvPr>
              <p14:cNvContentPartPr/>
              <p14:nvPr/>
            </p14:nvContentPartPr>
            <p14:xfrm>
              <a:off x="975051" y="5956984"/>
              <a:ext cx="397080" cy="6170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8BAE1BF4-D516-43FC-A305-E4931AADB9E8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957411" y="5920984"/>
                <a:ext cx="432720" cy="68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1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4CF3D163-1427-4252-B0C0-7FAEBD6724AA}"/>
                  </a:ext>
                </a:extLst>
              </p14:cNvPr>
              <p14:cNvContentPartPr/>
              <p14:nvPr/>
            </p14:nvContentPartPr>
            <p14:xfrm>
              <a:off x="1058931" y="5703184"/>
              <a:ext cx="390240" cy="42732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4CF3D163-1427-4252-B0C0-7FAEBD6724AA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1041291" y="5667544"/>
                <a:ext cx="425880" cy="49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6834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A642C0E-5F96-41DD-9F6A-4FAC56C60F36}"/>
                  </a:ext>
                </a:extLst>
              </p14:cNvPr>
              <p14:cNvContentPartPr/>
              <p14:nvPr/>
            </p14:nvContentPartPr>
            <p14:xfrm>
              <a:off x="1279971" y="447705"/>
              <a:ext cx="679320" cy="644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A642C0E-5F96-41DD-9F6A-4FAC56C60F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2331" y="411705"/>
                <a:ext cx="714960" cy="71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8F2005C-3E9C-4A05-91C8-F0A025C103B8}"/>
                  </a:ext>
                </a:extLst>
              </p14:cNvPr>
              <p14:cNvContentPartPr/>
              <p14:nvPr/>
            </p14:nvContentPartPr>
            <p14:xfrm>
              <a:off x="2261331" y="379665"/>
              <a:ext cx="200880" cy="484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8F2005C-3E9C-4A05-91C8-F0A025C103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3331" y="344025"/>
                <a:ext cx="23652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4D210C1-E439-44B3-9943-26684A66994E}"/>
                  </a:ext>
                </a:extLst>
              </p14:cNvPr>
              <p14:cNvContentPartPr/>
              <p14:nvPr/>
            </p14:nvContentPartPr>
            <p14:xfrm>
              <a:off x="2715651" y="325665"/>
              <a:ext cx="197640" cy="343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4D210C1-E439-44B3-9943-26684A6699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97651" y="290025"/>
                <a:ext cx="23328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E06CE5F-838D-4216-8BB0-943A44C1AB03}"/>
                  </a:ext>
                </a:extLst>
              </p14:cNvPr>
              <p14:cNvContentPartPr/>
              <p14:nvPr/>
            </p14:nvContentPartPr>
            <p14:xfrm>
              <a:off x="3005091" y="90225"/>
              <a:ext cx="300240" cy="735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E06CE5F-838D-4216-8BB0-943A44C1AB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87451" y="54585"/>
                <a:ext cx="335880" cy="80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9519C60-8BC1-4E35-A1BC-E5E07B3DAC58}"/>
                  </a:ext>
                </a:extLst>
              </p14:cNvPr>
              <p14:cNvContentPartPr/>
              <p14:nvPr/>
            </p14:nvContentPartPr>
            <p14:xfrm>
              <a:off x="3820491" y="398025"/>
              <a:ext cx="437040" cy="92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9519C60-8BC1-4E35-A1BC-E5E07B3DAC5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02491" y="362025"/>
                <a:ext cx="47268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E43CAA8-1B3A-4254-A6C4-C4192B69BBA3}"/>
                  </a:ext>
                </a:extLst>
              </p14:cNvPr>
              <p14:cNvContentPartPr/>
              <p14:nvPr/>
            </p14:nvContentPartPr>
            <p14:xfrm>
              <a:off x="3711411" y="795465"/>
              <a:ext cx="564120" cy="22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E43CAA8-1B3A-4254-A6C4-C4192B69BB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93771" y="759825"/>
                <a:ext cx="59976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8F095EF-5BD9-4D47-A0C6-C2865E898B14}"/>
                  </a:ext>
                </a:extLst>
              </p14:cNvPr>
              <p14:cNvContentPartPr/>
              <p14:nvPr/>
            </p14:nvContentPartPr>
            <p14:xfrm>
              <a:off x="5927571" y="164745"/>
              <a:ext cx="464040" cy="561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8F095EF-5BD9-4D47-A0C6-C2865E898B1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09931" y="128745"/>
                <a:ext cx="499680" cy="6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C46E2E5-13C9-4AFD-A865-78D665011707}"/>
                  </a:ext>
                </a:extLst>
              </p14:cNvPr>
              <p14:cNvContentPartPr/>
              <p14:nvPr/>
            </p14:nvContentPartPr>
            <p14:xfrm>
              <a:off x="6763851" y="109665"/>
              <a:ext cx="279720" cy="470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C46E2E5-13C9-4AFD-A865-78D66501170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46211" y="73665"/>
                <a:ext cx="315360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B73FB30-0185-40B6-8771-E1365B9B3D09}"/>
                  </a:ext>
                </a:extLst>
              </p14:cNvPr>
              <p14:cNvContentPartPr/>
              <p14:nvPr/>
            </p14:nvContentPartPr>
            <p14:xfrm>
              <a:off x="4969971" y="590265"/>
              <a:ext cx="3457440" cy="279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B73FB30-0185-40B6-8771-E1365B9B3D0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52331" y="554265"/>
                <a:ext cx="349308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81350AE-3601-4F8B-AC10-A9E17A13F16F}"/>
                  </a:ext>
                </a:extLst>
              </p14:cNvPr>
              <p14:cNvContentPartPr/>
              <p14:nvPr/>
            </p14:nvContentPartPr>
            <p14:xfrm>
              <a:off x="5095611" y="1103625"/>
              <a:ext cx="356400" cy="563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81350AE-3601-4F8B-AC10-A9E17A13F16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77611" y="1067985"/>
                <a:ext cx="39204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72D5A45-ACB6-4D8C-B0BA-B8AF65049F33}"/>
                  </a:ext>
                </a:extLst>
              </p14:cNvPr>
              <p14:cNvContentPartPr/>
              <p14:nvPr/>
            </p14:nvContentPartPr>
            <p14:xfrm>
              <a:off x="5594931" y="1412865"/>
              <a:ext cx="540720" cy="45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72D5A45-ACB6-4D8C-B0BA-B8AF65049F3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76931" y="1376865"/>
                <a:ext cx="57636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AA6F13A-D7C0-4A14-AFCB-C56A3F53161A}"/>
                  </a:ext>
                </a:extLst>
              </p14:cNvPr>
              <p14:cNvContentPartPr/>
              <p14:nvPr/>
            </p14:nvContentPartPr>
            <p14:xfrm>
              <a:off x="5821011" y="1249065"/>
              <a:ext cx="150480" cy="343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AA6F13A-D7C0-4A14-AFCB-C56A3F53161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03371" y="1213065"/>
                <a:ext cx="18612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78B0776-44C0-4209-A9F4-87119A5B1F7D}"/>
                  </a:ext>
                </a:extLst>
              </p14:cNvPr>
              <p14:cNvContentPartPr/>
              <p14:nvPr/>
            </p14:nvContentPartPr>
            <p14:xfrm>
              <a:off x="6300891" y="1085985"/>
              <a:ext cx="76320" cy="326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78B0776-44C0-4209-A9F4-87119A5B1F7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282891" y="1050345"/>
                <a:ext cx="11196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4E157B8-194E-40D4-BDD5-C0E5F297C090}"/>
                  </a:ext>
                </a:extLst>
              </p14:cNvPr>
              <p14:cNvContentPartPr/>
              <p14:nvPr/>
            </p14:nvContentPartPr>
            <p14:xfrm>
              <a:off x="6563691" y="886905"/>
              <a:ext cx="254160" cy="6552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4E157B8-194E-40D4-BDD5-C0E5F297C09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45691" y="850905"/>
                <a:ext cx="289800" cy="72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80B973B-3E7E-4713-A916-38B9F00A8BC1}"/>
                  </a:ext>
                </a:extLst>
              </p14:cNvPr>
              <p14:cNvContentPartPr/>
              <p14:nvPr/>
            </p14:nvContentPartPr>
            <p14:xfrm>
              <a:off x="4897251" y="941265"/>
              <a:ext cx="124200" cy="660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80B973B-3E7E-4713-A916-38B9F00A8BC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79611" y="905625"/>
                <a:ext cx="159840" cy="73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DADC529-0471-44D5-9612-BE82810F974E}"/>
                  </a:ext>
                </a:extLst>
              </p14:cNvPr>
              <p14:cNvContentPartPr/>
              <p14:nvPr/>
            </p14:nvContentPartPr>
            <p14:xfrm>
              <a:off x="6980571" y="913905"/>
              <a:ext cx="226800" cy="7437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DADC529-0471-44D5-9612-BE82810F974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62931" y="878265"/>
                <a:ext cx="262440" cy="8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894DFC5-C3EA-4CB5-B53F-E72304C693D5}"/>
                  </a:ext>
                </a:extLst>
              </p14:cNvPr>
              <p14:cNvContentPartPr/>
              <p14:nvPr/>
            </p14:nvContentPartPr>
            <p14:xfrm>
              <a:off x="7416891" y="1031625"/>
              <a:ext cx="236880" cy="370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894DFC5-C3EA-4CB5-B53F-E72304C693D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399251" y="995985"/>
                <a:ext cx="27252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EBCD3A1-C7CE-48C2-920B-35288D8BE673}"/>
                  </a:ext>
                </a:extLst>
              </p14:cNvPr>
              <p14:cNvContentPartPr/>
              <p14:nvPr/>
            </p14:nvContentPartPr>
            <p14:xfrm>
              <a:off x="7568091" y="815985"/>
              <a:ext cx="397800" cy="1645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EBCD3A1-C7CE-48C2-920B-35288D8BE67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50451" y="780345"/>
                <a:ext cx="43344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ECEC1A6-89CF-475C-A932-5FBAE5FFD32A}"/>
                  </a:ext>
                </a:extLst>
              </p14:cNvPr>
              <p14:cNvContentPartPr/>
              <p14:nvPr/>
            </p14:nvContentPartPr>
            <p14:xfrm>
              <a:off x="7993971" y="1258065"/>
              <a:ext cx="66492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ECEC1A6-89CF-475C-A932-5FBAE5FFD32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975971" y="1222425"/>
                <a:ext cx="7005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CE294B7-9203-4E69-A931-67BFBF590717}"/>
                  </a:ext>
                </a:extLst>
              </p14:cNvPr>
              <p14:cNvContentPartPr/>
              <p14:nvPr/>
            </p14:nvContentPartPr>
            <p14:xfrm>
              <a:off x="8401491" y="1085985"/>
              <a:ext cx="55800" cy="355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CE294B7-9203-4E69-A931-67BFBF59071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383491" y="1050345"/>
                <a:ext cx="9144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AD24B35-C883-47E2-BC76-C9E560EFBCE4}"/>
                  </a:ext>
                </a:extLst>
              </p14:cNvPr>
              <p14:cNvContentPartPr/>
              <p14:nvPr/>
            </p14:nvContentPartPr>
            <p14:xfrm>
              <a:off x="8790291" y="914985"/>
              <a:ext cx="435600" cy="587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AD24B35-C883-47E2-BC76-C9E560EFBCE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772291" y="878985"/>
                <a:ext cx="471240" cy="6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49C5B96-8B58-411D-B0CC-48FC978235F7}"/>
                  </a:ext>
                </a:extLst>
              </p14:cNvPr>
              <p14:cNvContentPartPr/>
              <p14:nvPr/>
            </p14:nvContentPartPr>
            <p14:xfrm>
              <a:off x="9400491" y="821385"/>
              <a:ext cx="315360" cy="464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49C5B96-8B58-411D-B0CC-48FC978235F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382851" y="785385"/>
                <a:ext cx="35100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8A1B7E8-28A0-4AA5-89C1-D06B39D4884F}"/>
                  </a:ext>
                </a:extLst>
              </p14:cNvPr>
              <p14:cNvContentPartPr/>
              <p14:nvPr/>
            </p14:nvContentPartPr>
            <p14:xfrm>
              <a:off x="9922491" y="1130985"/>
              <a:ext cx="401400" cy="464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8A1B7E8-28A0-4AA5-89C1-D06B39D4884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904491" y="1094985"/>
                <a:ext cx="43704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2B19DEE-19FB-46BB-A971-405EF5B9BEF5}"/>
                  </a:ext>
                </a:extLst>
              </p14:cNvPr>
              <p14:cNvContentPartPr/>
              <p14:nvPr/>
            </p14:nvContentPartPr>
            <p14:xfrm>
              <a:off x="10057851" y="895905"/>
              <a:ext cx="167040" cy="4035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2B19DEE-19FB-46BB-A971-405EF5B9BEF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040211" y="859905"/>
                <a:ext cx="20268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F5CFB4E-FCCE-4349-9477-17735CBBFE35}"/>
                  </a:ext>
                </a:extLst>
              </p14:cNvPr>
              <p14:cNvContentPartPr/>
              <p14:nvPr/>
            </p14:nvContentPartPr>
            <p14:xfrm>
              <a:off x="10517931" y="750465"/>
              <a:ext cx="346320" cy="4557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F5CFB4E-FCCE-4349-9477-17735CBBFE3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500291" y="714825"/>
                <a:ext cx="38196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F332599-F07C-4DB2-A1F6-00AECF317551}"/>
                  </a:ext>
                </a:extLst>
              </p14:cNvPr>
              <p14:cNvContentPartPr/>
              <p14:nvPr/>
            </p14:nvContentPartPr>
            <p14:xfrm>
              <a:off x="10999611" y="651465"/>
              <a:ext cx="268920" cy="5976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F332599-F07C-4DB2-A1F6-00AECF31755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981611" y="615825"/>
                <a:ext cx="304560" cy="66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5B88A8D-1E7B-4BE4-9698-68554A58C4FD}"/>
                  </a:ext>
                </a:extLst>
              </p14:cNvPr>
              <p14:cNvContentPartPr/>
              <p14:nvPr/>
            </p14:nvContentPartPr>
            <p14:xfrm>
              <a:off x="8301771" y="459945"/>
              <a:ext cx="2697480" cy="1929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5B88A8D-1E7B-4BE4-9698-68554A58C4F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284131" y="423945"/>
                <a:ext cx="273312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E936876-F8E4-43BD-912F-DDF64F267ADC}"/>
                  </a:ext>
                </a:extLst>
              </p14:cNvPr>
              <p14:cNvContentPartPr/>
              <p14:nvPr/>
            </p14:nvContentPartPr>
            <p14:xfrm>
              <a:off x="252891" y="2120625"/>
              <a:ext cx="671760" cy="5288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E936876-F8E4-43BD-912F-DDF64F267AD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34891" y="2084625"/>
                <a:ext cx="70740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53EAAF2-3E97-4667-8CC9-147A1973691B}"/>
                  </a:ext>
                </a:extLst>
              </p14:cNvPr>
              <p14:cNvContentPartPr/>
              <p14:nvPr/>
            </p14:nvContentPartPr>
            <p14:xfrm>
              <a:off x="969651" y="1479465"/>
              <a:ext cx="576360" cy="10386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53EAAF2-3E97-4667-8CC9-147A1973691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52011" y="1443825"/>
                <a:ext cx="612000" cy="11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59E8897-DA26-44F5-9930-FE202DBF40E5}"/>
                  </a:ext>
                </a:extLst>
              </p14:cNvPr>
              <p14:cNvContentPartPr/>
              <p14:nvPr/>
            </p14:nvContentPartPr>
            <p14:xfrm>
              <a:off x="805491" y="2467305"/>
              <a:ext cx="822960" cy="3121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59E8897-DA26-44F5-9930-FE202DBF40E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87491" y="2431665"/>
                <a:ext cx="85860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A6B9BEE-BE67-45D8-BC7F-7F7CD9613660}"/>
                  </a:ext>
                </a:extLst>
              </p14:cNvPr>
              <p14:cNvContentPartPr/>
              <p14:nvPr/>
            </p14:nvContentPartPr>
            <p14:xfrm>
              <a:off x="660771" y="2870505"/>
              <a:ext cx="726840" cy="3164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A6B9BEE-BE67-45D8-BC7F-7F7CD961366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42771" y="2834505"/>
                <a:ext cx="76248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6C2A81C-3034-4768-948C-A5065E876C0C}"/>
                  </a:ext>
                </a:extLst>
              </p14:cNvPr>
              <p14:cNvContentPartPr/>
              <p14:nvPr/>
            </p14:nvContentPartPr>
            <p14:xfrm>
              <a:off x="1354851" y="2968065"/>
              <a:ext cx="653040" cy="8715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6C2A81C-3034-4768-948C-A5065E876C0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336851" y="2932065"/>
                <a:ext cx="688680" cy="9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409863D-CAE9-4F6A-8153-28945217E0CA}"/>
                  </a:ext>
                </a:extLst>
              </p14:cNvPr>
              <p14:cNvContentPartPr/>
              <p14:nvPr/>
            </p14:nvContentPartPr>
            <p14:xfrm>
              <a:off x="1925451" y="3148785"/>
              <a:ext cx="745560" cy="4575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409863D-CAE9-4F6A-8153-28945217E0C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907451" y="3112785"/>
                <a:ext cx="78120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912F090-4E7E-41F6-B086-C1C23D577077}"/>
                  </a:ext>
                </a:extLst>
              </p14:cNvPr>
              <p14:cNvContentPartPr/>
              <p14:nvPr/>
            </p14:nvContentPartPr>
            <p14:xfrm>
              <a:off x="2700531" y="3138345"/>
              <a:ext cx="163800" cy="2664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912F090-4E7E-41F6-B086-C1C23D57707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682891" y="3102705"/>
                <a:ext cx="19944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C4CA7C4-1582-457D-9CF1-20FB75498001}"/>
                  </a:ext>
                </a:extLst>
              </p14:cNvPr>
              <p14:cNvContentPartPr/>
              <p14:nvPr/>
            </p14:nvContentPartPr>
            <p14:xfrm>
              <a:off x="3024531" y="2851065"/>
              <a:ext cx="155880" cy="3322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C4CA7C4-1582-457D-9CF1-20FB7549800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006531" y="2815425"/>
                <a:ext cx="19152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66CABBC-D31C-4DC6-8783-AD2519A9077D}"/>
                  </a:ext>
                </a:extLst>
              </p14:cNvPr>
              <p14:cNvContentPartPr/>
              <p14:nvPr/>
            </p14:nvContentPartPr>
            <p14:xfrm>
              <a:off x="3322251" y="2833425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66CABBC-D31C-4DC6-8783-AD2519A9077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304251" y="27977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05C6E34-26BE-4FEE-B110-D56EB80730E5}"/>
                  </a:ext>
                </a:extLst>
              </p14:cNvPr>
              <p14:cNvContentPartPr/>
              <p14:nvPr/>
            </p14:nvContentPartPr>
            <p14:xfrm>
              <a:off x="3331251" y="2960145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05C6E34-26BE-4FEE-B110-D56EB80730E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313611" y="29245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EEE24F7-06A9-403B-8006-1A0F14F1CE52}"/>
                  </a:ext>
                </a:extLst>
              </p14:cNvPr>
              <p14:cNvContentPartPr/>
              <p14:nvPr/>
            </p14:nvContentPartPr>
            <p14:xfrm>
              <a:off x="1384731" y="3406185"/>
              <a:ext cx="2039040" cy="5500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EEE24F7-06A9-403B-8006-1A0F14F1CE52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366731" y="3370545"/>
                <a:ext cx="2074680" cy="62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94064F8-4416-449D-B627-11881BA4C8CF}"/>
                  </a:ext>
                </a:extLst>
              </p14:cNvPr>
              <p14:cNvContentPartPr/>
              <p14:nvPr/>
            </p14:nvContentPartPr>
            <p14:xfrm>
              <a:off x="2295531" y="4030425"/>
              <a:ext cx="930960" cy="9504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94064F8-4416-449D-B627-11881BA4C8CF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277531" y="3994785"/>
                <a:ext cx="966600" cy="10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6D015BA-A66D-4CAF-ADCD-28F108A306F2}"/>
                  </a:ext>
                </a:extLst>
              </p14:cNvPr>
              <p14:cNvContentPartPr/>
              <p14:nvPr/>
            </p14:nvContentPartPr>
            <p14:xfrm>
              <a:off x="3359331" y="3829905"/>
              <a:ext cx="507600" cy="6541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6D015BA-A66D-4CAF-ADCD-28F108A306F2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341331" y="3794265"/>
                <a:ext cx="543240" cy="72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9BBCDD1-845D-4E5B-8685-55E22776EA87}"/>
                  </a:ext>
                </a:extLst>
              </p14:cNvPr>
              <p14:cNvContentPartPr/>
              <p14:nvPr/>
            </p14:nvContentPartPr>
            <p14:xfrm>
              <a:off x="4118931" y="3685905"/>
              <a:ext cx="485640" cy="2797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9BBCDD1-845D-4E5B-8685-55E22776EA87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101291" y="3649905"/>
                <a:ext cx="52128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55F601C-A5E9-4E1C-93CB-3DFE7600B535}"/>
                  </a:ext>
                </a:extLst>
              </p14:cNvPr>
              <p14:cNvContentPartPr/>
              <p14:nvPr/>
            </p14:nvContentPartPr>
            <p14:xfrm>
              <a:off x="4255011" y="4022145"/>
              <a:ext cx="406440" cy="1692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55F601C-A5E9-4E1C-93CB-3DFE7600B53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237011" y="3986505"/>
                <a:ext cx="44208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7E03401-0771-45D8-8294-415EBFCD979E}"/>
                  </a:ext>
                </a:extLst>
              </p14:cNvPr>
              <p14:cNvContentPartPr/>
              <p14:nvPr/>
            </p14:nvContentPartPr>
            <p14:xfrm>
              <a:off x="4859811" y="3346785"/>
              <a:ext cx="545400" cy="5184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7E03401-0771-45D8-8294-415EBFCD979E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842171" y="3310785"/>
                <a:ext cx="581040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B326ABF-FA50-4270-B4A1-88E9B832D21B}"/>
                  </a:ext>
                </a:extLst>
              </p14:cNvPr>
              <p14:cNvContentPartPr/>
              <p14:nvPr/>
            </p14:nvContentPartPr>
            <p14:xfrm>
              <a:off x="3290571" y="4961025"/>
              <a:ext cx="468000" cy="7329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B326ABF-FA50-4270-B4A1-88E9B832D21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272931" y="4925025"/>
                <a:ext cx="503640" cy="80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357EF59-AEF7-4FD6-8470-636CBEBC4445}"/>
                  </a:ext>
                </a:extLst>
              </p14:cNvPr>
              <p14:cNvContentPartPr/>
              <p14:nvPr/>
            </p14:nvContentPartPr>
            <p14:xfrm>
              <a:off x="3919851" y="5045985"/>
              <a:ext cx="251640" cy="1688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357EF59-AEF7-4FD6-8470-636CBEBC4445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902211" y="5010345"/>
                <a:ext cx="28728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249934F-D173-4414-A4C4-D5D6470346BD}"/>
                  </a:ext>
                </a:extLst>
              </p14:cNvPr>
              <p14:cNvContentPartPr/>
              <p14:nvPr/>
            </p14:nvContentPartPr>
            <p14:xfrm>
              <a:off x="3928851" y="5260185"/>
              <a:ext cx="312120" cy="1537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249934F-D173-4414-A4C4-D5D6470346BD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910851" y="5224545"/>
                <a:ext cx="3477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58F7F3A-3704-440C-B457-4898419F7A4D}"/>
                  </a:ext>
                </a:extLst>
              </p14:cNvPr>
              <p14:cNvContentPartPr/>
              <p14:nvPr/>
            </p14:nvContentPartPr>
            <p14:xfrm>
              <a:off x="4541571" y="4688865"/>
              <a:ext cx="368640" cy="3452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58F7F3A-3704-440C-B457-4898419F7A4D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523571" y="4652865"/>
                <a:ext cx="40428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7E6F3F1-AF1D-484A-B487-9C332059AB6C}"/>
                  </a:ext>
                </a:extLst>
              </p14:cNvPr>
              <p14:cNvContentPartPr/>
              <p14:nvPr/>
            </p14:nvContentPartPr>
            <p14:xfrm>
              <a:off x="5060331" y="2543625"/>
              <a:ext cx="1537560" cy="31500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7E6F3F1-AF1D-484A-B487-9C332059AB6C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042691" y="2507985"/>
                <a:ext cx="1573200" cy="32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10BEF6C-B5BD-4DDA-BF58-AEE27192C117}"/>
                  </a:ext>
                </a:extLst>
              </p14:cNvPr>
              <p14:cNvContentPartPr/>
              <p14:nvPr/>
            </p14:nvContentPartPr>
            <p14:xfrm>
              <a:off x="8229411" y="1547505"/>
              <a:ext cx="1568160" cy="7207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10BEF6C-B5BD-4DDA-BF58-AEE27192C117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8211411" y="1511865"/>
                <a:ext cx="1603800" cy="79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EFE5E33-5A79-4B13-8F3D-F0C436BB12E7}"/>
                  </a:ext>
                </a:extLst>
              </p14:cNvPr>
              <p14:cNvContentPartPr/>
              <p14:nvPr/>
            </p14:nvContentPartPr>
            <p14:xfrm>
              <a:off x="8014131" y="2616345"/>
              <a:ext cx="417960" cy="7513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EFE5E33-5A79-4B13-8F3D-F0C436BB12E7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996131" y="2580345"/>
                <a:ext cx="453600" cy="82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F4A2706-3191-4459-9DE4-C07555DFE44A}"/>
                  </a:ext>
                </a:extLst>
              </p14:cNvPr>
              <p14:cNvContentPartPr/>
              <p14:nvPr/>
            </p14:nvContentPartPr>
            <p14:xfrm>
              <a:off x="8392131" y="2876265"/>
              <a:ext cx="198720" cy="1116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F4A2706-3191-4459-9DE4-C07555DFE44A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8374491" y="2840265"/>
                <a:ext cx="23436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E3F25E1-F301-437E-B6CE-CDDD64C16B4D}"/>
                  </a:ext>
                </a:extLst>
              </p14:cNvPr>
              <p14:cNvContentPartPr/>
              <p14:nvPr/>
            </p14:nvContentPartPr>
            <p14:xfrm>
              <a:off x="8663571" y="2614545"/>
              <a:ext cx="394920" cy="4723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E3F25E1-F301-437E-B6CE-CDDD64C16B4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8645931" y="2578905"/>
                <a:ext cx="43056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A6B81EA-A3D5-4620-91C1-27563F106B05}"/>
                  </a:ext>
                </a:extLst>
              </p14:cNvPr>
              <p14:cNvContentPartPr/>
              <p14:nvPr/>
            </p14:nvContentPartPr>
            <p14:xfrm>
              <a:off x="9234171" y="2630025"/>
              <a:ext cx="362160" cy="2041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A6B81EA-A3D5-4620-91C1-27563F106B05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9216531" y="2594025"/>
                <a:ext cx="39780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61BF5F3-7840-4D22-8FC6-4ECF7BA43B70}"/>
                  </a:ext>
                </a:extLst>
              </p14:cNvPr>
              <p14:cNvContentPartPr/>
              <p14:nvPr/>
            </p14:nvContentPartPr>
            <p14:xfrm>
              <a:off x="9324531" y="2579985"/>
              <a:ext cx="172800" cy="3657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61BF5F3-7840-4D22-8FC6-4ECF7BA43B70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9306891" y="2544345"/>
                <a:ext cx="20844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C79CE80-791F-4F52-833F-3940242F455E}"/>
                  </a:ext>
                </a:extLst>
              </p14:cNvPr>
              <p14:cNvContentPartPr/>
              <p14:nvPr/>
            </p14:nvContentPartPr>
            <p14:xfrm>
              <a:off x="9587691" y="2370465"/>
              <a:ext cx="590040" cy="6832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C79CE80-791F-4F52-833F-3940242F455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9569691" y="2334465"/>
                <a:ext cx="625680" cy="75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8D77D50-1CEB-48B4-B0C6-7101A2D83ABB}"/>
                  </a:ext>
                </a:extLst>
              </p14:cNvPr>
              <p14:cNvContentPartPr/>
              <p14:nvPr/>
            </p14:nvContentPartPr>
            <p14:xfrm>
              <a:off x="10112211" y="2281185"/>
              <a:ext cx="351720" cy="6195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8D77D50-1CEB-48B4-B0C6-7101A2D83ABB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0094571" y="2245545"/>
                <a:ext cx="387360" cy="69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84811B7-D028-4C55-8365-87D4DAEDB343}"/>
                  </a:ext>
                </a:extLst>
              </p14:cNvPr>
              <p14:cNvContentPartPr/>
              <p14:nvPr/>
            </p14:nvContentPartPr>
            <p14:xfrm>
              <a:off x="9949491" y="2118105"/>
              <a:ext cx="360" cy="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84811B7-D028-4C55-8365-87D4DAEDB34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931491" y="20821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870FE8B-26B8-4B76-83B8-A66649D62799}"/>
                  </a:ext>
                </a:extLst>
              </p14:cNvPr>
              <p14:cNvContentPartPr/>
              <p14:nvPr/>
            </p14:nvContentPartPr>
            <p14:xfrm>
              <a:off x="10085211" y="2027745"/>
              <a:ext cx="776880" cy="6195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870FE8B-26B8-4B76-83B8-A66649D6279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067571" y="1991745"/>
                <a:ext cx="812520" cy="69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538B0B3-F0C4-4ED5-A3CB-4C55C646A690}"/>
                  </a:ext>
                </a:extLst>
              </p14:cNvPr>
              <p14:cNvContentPartPr/>
              <p14:nvPr/>
            </p14:nvContentPartPr>
            <p14:xfrm>
              <a:off x="8997651" y="3612105"/>
              <a:ext cx="201600" cy="6447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538B0B3-F0C4-4ED5-A3CB-4C55C646A69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980011" y="3576105"/>
                <a:ext cx="237240" cy="71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EA05A51-D8C4-4CB7-B474-F13A9031079A}"/>
                  </a:ext>
                </a:extLst>
              </p14:cNvPr>
              <p14:cNvContentPartPr/>
              <p14:nvPr/>
            </p14:nvContentPartPr>
            <p14:xfrm>
              <a:off x="9234171" y="3785265"/>
              <a:ext cx="346680" cy="1350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EA05A51-D8C4-4CB7-B474-F13A9031079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216531" y="3749265"/>
                <a:ext cx="38232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F189647-9308-4E68-92A5-540A0CCCAB13}"/>
                  </a:ext>
                </a:extLst>
              </p14:cNvPr>
              <p14:cNvContentPartPr/>
              <p14:nvPr/>
            </p14:nvContentPartPr>
            <p14:xfrm>
              <a:off x="9575091" y="3358665"/>
              <a:ext cx="600480" cy="5472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F189647-9308-4E68-92A5-540A0CCCAB1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557451" y="3323025"/>
                <a:ext cx="63612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61661B5-95F0-4A94-A5DC-274A8BFD99C6}"/>
                  </a:ext>
                </a:extLst>
              </p14:cNvPr>
              <p14:cNvContentPartPr/>
              <p14:nvPr/>
            </p14:nvContentPartPr>
            <p14:xfrm>
              <a:off x="10528731" y="3319425"/>
              <a:ext cx="200880" cy="1119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61661B5-95F0-4A94-A5DC-274A8BFD99C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510731" y="3283425"/>
                <a:ext cx="2365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AE567FC-AAF4-4F5E-B118-E4EB6E0CECB3}"/>
                  </a:ext>
                </a:extLst>
              </p14:cNvPr>
              <p14:cNvContentPartPr/>
              <p14:nvPr/>
            </p14:nvContentPartPr>
            <p14:xfrm>
              <a:off x="10700091" y="2912985"/>
              <a:ext cx="706680" cy="5904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AE567FC-AAF4-4F5E-B118-E4EB6E0CECB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682091" y="2876985"/>
                <a:ext cx="742320" cy="6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F8F74AB-01E2-4535-8997-97D0FEE40875}"/>
                  </a:ext>
                </a:extLst>
              </p14:cNvPr>
              <p14:cNvContentPartPr/>
              <p14:nvPr/>
            </p14:nvContentPartPr>
            <p14:xfrm>
              <a:off x="11344851" y="2929905"/>
              <a:ext cx="461520" cy="7570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F8F74AB-01E2-4535-8997-97D0FEE4087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1327211" y="2893905"/>
                <a:ext cx="497160" cy="82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0D5BE40-7E02-42A2-988D-80F50EE04E26}"/>
                  </a:ext>
                </a:extLst>
              </p14:cNvPr>
              <p14:cNvContentPartPr/>
              <p14:nvPr/>
            </p14:nvContentPartPr>
            <p14:xfrm>
              <a:off x="11269611" y="2866905"/>
              <a:ext cx="11160" cy="212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0D5BE40-7E02-42A2-988D-80F50EE04E2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1251611" y="2830905"/>
                <a:ext cx="4680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3D89CB2-DFE9-41D3-937E-87309C35B083}"/>
                  </a:ext>
                </a:extLst>
              </p14:cNvPr>
              <p14:cNvContentPartPr/>
              <p14:nvPr/>
            </p14:nvContentPartPr>
            <p14:xfrm>
              <a:off x="11171691" y="2660265"/>
              <a:ext cx="752400" cy="5907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3D89CB2-DFE9-41D3-937E-87309C35B08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1153691" y="2624625"/>
                <a:ext cx="788040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98FC556-E839-4081-B3E0-88BCE0798637}"/>
                  </a:ext>
                </a:extLst>
              </p14:cNvPr>
              <p14:cNvContentPartPr/>
              <p14:nvPr/>
            </p14:nvContentPartPr>
            <p14:xfrm>
              <a:off x="5621571" y="2234025"/>
              <a:ext cx="453600" cy="7891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98FC556-E839-4081-B3E0-88BCE079863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603571" y="2198025"/>
                <a:ext cx="489240" cy="86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40822A8-6C9A-4723-9BAB-1D6B94B6AEF6}"/>
                  </a:ext>
                </a:extLst>
              </p14:cNvPr>
              <p14:cNvContentPartPr/>
              <p14:nvPr/>
            </p14:nvContentPartPr>
            <p14:xfrm>
              <a:off x="6348411" y="2251305"/>
              <a:ext cx="335520" cy="3600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40822A8-6C9A-4723-9BAB-1D6B94B6AEF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330411" y="2215665"/>
                <a:ext cx="37116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F0EA960-197A-4F50-BFEB-046E1341F001}"/>
                  </a:ext>
                </a:extLst>
              </p14:cNvPr>
              <p14:cNvContentPartPr/>
              <p14:nvPr/>
            </p14:nvContentPartPr>
            <p14:xfrm>
              <a:off x="6563691" y="2000385"/>
              <a:ext cx="407880" cy="3380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F0EA960-197A-4F50-BFEB-046E1341F00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545691" y="1964385"/>
                <a:ext cx="44352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0BACBFC-0152-44F8-8787-AD0CEC9B4A44}"/>
                  </a:ext>
                </a:extLst>
              </p14:cNvPr>
              <p14:cNvContentPartPr/>
              <p14:nvPr/>
            </p14:nvContentPartPr>
            <p14:xfrm>
              <a:off x="7015851" y="1780785"/>
              <a:ext cx="807840" cy="4600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0BACBFC-0152-44F8-8787-AD0CEC9B4A4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998211" y="1744785"/>
                <a:ext cx="843480" cy="5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0AB0BCC-6BE2-458E-9FE1-C77564B920EB}"/>
                  </a:ext>
                </a:extLst>
              </p14:cNvPr>
              <p14:cNvContentPartPr/>
              <p14:nvPr/>
            </p14:nvContentPartPr>
            <p14:xfrm>
              <a:off x="6119811" y="2295585"/>
              <a:ext cx="1672200" cy="9457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0AB0BCC-6BE2-458E-9FE1-C77564B920E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101811" y="2259585"/>
                <a:ext cx="1707840" cy="10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09BB327-A2AC-4B67-B1E0-ACD0C07E5A3A}"/>
                  </a:ext>
                </a:extLst>
              </p14:cNvPr>
              <p14:cNvContentPartPr/>
              <p14:nvPr/>
            </p14:nvContentPartPr>
            <p14:xfrm>
              <a:off x="6355251" y="2605185"/>
              <a:ext cx="1216080" cy="7988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09BB327-A2AC-4B67-B1E0-ACD0C07E5A3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337251" y="2569185"/>
                <a:ext cx="1251720" cy="87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3371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424DA37-AF8E-4E43-91B5-9EDC0C17ABB9}"/>
                  </a:ext>
                </a:extLst>
              </p14:cNvPr>
              <p14:cNvContentPartPr/>
              <p14:nvPr/>
            </p14:nvContentPartPr>
            <p14:xfrm>
              <a:off x="3439251" y="443385"/>
              <a:ext cx="1084320" cy="5595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424DA37-AF8E-4E43-91B5-9EDC0C17AB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1251" y="407745"/>
                <a:ext cx="1119960" cy="56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8B65255-24BE-49A1-814C-FFC87C810C2C}"/>
                  </a:ext>
                </a:extLst>
              </p14:cNvPr>
              <p14:cNvContentPartPr/>
              <p14:nvPr/>
            </p14:nvContentPartPr>
            <p14:xfrm>
              <a:off x="3831651" y="269505"/>
              <a:ext cx="889560" cy="628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8B65255-24BE-49A1-814C-FFC87C810C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13651" y="233865"/>
                <a:ext cx="925200" cy="7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6EF10D7-1FC0-480A-82C5-F16E04A52A78}"/>
                  </a:ext>
                </a:extLst>
              </p14:cNvPr>
              <p14:cNvContentPartPr/>
              <p14:nvPr/>
            </p14:nvContentPartPr>
            <p14:xfrm>
              <a:off x="543051" y="2268585"/>
              <a:ext cx="8917560" cy="902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6EF10D7-1FC0-480A-82C5-F16E04A52A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5051" y="2232945"/>
                <a:ext cx="8953200" cy="9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42EE71D-2D37-474B-8D06-31762B12C6A0}"/>
                  </a:ext>
                </a:extLst>
              </p14:cNvPr>
              <p14:cNvContentPartPr/>
              <p14:nvPr/>
            </p14:nvContentPartPr>
            <p14:xfrm>
              <a:off x="390051" y="2546145"/>
              <a:ext cx="629640" cy="961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42EE71D-2D37-474B-8D06-31762B12C6A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2051" y="2510145"/>
                <a:ext cx="665280" cy="10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69A122A-15A0-4EED-A7B3-E1A920C96362}"/>
                  </a:ext>
                </a:extLst>
              </p14:cNvPr>
              <p14:cNvContentPartPr/>
              <p14:nvPr/>
            </p14:nvContentPartPr>
            <p14:xfrm>
              <a:off x="4055571" y="2416185"/>
              <a:ext cx="261360" cy="20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69A122A-15A0-4EED-A7B3-E1A920C9636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37931" y="2380545"/>
                <a:ext cx="29700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75A9F05-345E-49E6-A725-B1D4935E2E03}"/>
                  </a:ext>
                </a:extLst>
              </p14:cNvPr>
              <p14:cNvContentPartPr/>
              <p14:nvPr/>
            </p14:nvContentPartPr>
            <p14:xfrm>
              <a:off x="4481091" y="2235825"/>
              <a:ext cx="53640" cy="190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75A9F05-345E-49E6-A725-B1D4935E2E0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63091" y="2199825"/>
                <a:ext cx="892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BCA8CD8-DB8F-43E8-BF15-446C812C960B}"/>
                  </a:ext>
                </a:extLst>
              </p14:cNvPr>
              <p14:cNvContentPartPr/>
              <p14:nvPr/>
            </p14:nvContentPartPr>
            <p14:xfrm>
              <a:off x="4046571" y="1574505"/>
              <a:ext cx="268560" cy="46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BCA8CD8-DB8F-43E8-BF15-446C812C960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28571" y="1538505"/>
                <a:ext cx="30420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FC6DB35-24B2-4883-8624-0E9563CA04CF}"/>
                  </a:ext>
                </a:extLst>
              </p14:cNvPr>
              <p14:cNvContentPartPr/>
              <p14:nvPr/>
            </p14:nvContentPartPr>
            <p14:xfrm>
              <a:off x="4553451" y="1592505"/>
              <a:ext cx="347760" cy="138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FC6DB35-24B2-4883-8624-0E9563CA04C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35811" y="1556865"/>
                <a:ext cx="3834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DA63691-80D9-4E06-95FB-3F555502EEF3}"/>
                  </a:ext>
                </a:extLst>
              </p14:cNvPr>
              <p14:cNvContentPartPr/>
              <p14:nvPr/>
            </p14:nvContentPartPr>
            <p14:xfrm>
              <a:off x="4109931" y="1031625"/>
              <a:ext cx="1641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DA63691-80D9-4E06-95FB-3F555502EEF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91931" y="995985"/>
                <a:ext cx="199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6DD33EF-C1F8-4A0A-A272-53663296FE25}"/>
                  </a:ext>
                </a:extLst>
              </p14:cNvPr>
              <p14:cNvContentPartPr/>
              <p14:nvPr/>
            </p14:nvContentPartPr>
            <p14:xfrm>
              <a:off x="4481091" y="967905"/>
              <a:ext cx="371520" cy="274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6DD33EF-C1F8-4A0A-A272-53663296FE2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63091" y="932265"/>
                <a:ext cx="40716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6E32315-B1A4-4FA0-A30F-24D660D609FD}"/>
                  </a:ext>
                </a:extLst>
              </p14:cNvPr>
              <p14:cNvContentPartPr/>
              <p14:nvPr/>
            </p14:nvContentPartPr>
            <p14:xfrm>
              <a:off x="3973851" y="4020345"/>
              <a:ext cx="166680" cy="81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6E32315-B1A4-4FA0-A30F-24D660D609F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56211" y="3984705"/>
                <a:ext cx="20232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8D71DE8-E29F-43AE-A3B6-6F4DFE39DD41}"/>
                  </a:ext>
                </a:extLst>
              </p14:cNvPr>
              <p14:cNvContentPartPr/>
              <p14:nvPr/>
            </p14:nvContentPartPr>
            <p14:xfrm>
              <a:off x="3340251" y="4250385"/>
              <a:ext cx="172080" cy="590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8D71DE8-E29F-43AE-A3B6-6F4DFE39DD4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22251" y="4214745"/>
                <a:ext cx="2077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558286F-07AB-4486-A7D3-30948AA5B16C}"/>
                  </a:ext>
                </a:extLst>
              </p14:cNvPr>
              <p14:cNvContentPartPr/>
              <p14:nvPr/>
            </p14:nvContentPartPr>
            <p14:xfrm>
              <a:off x="3700971" y="4046625"/>
              <a:ext cx="21960" cy="2890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558286F-07AB-4486-A7D3-30948AA5B16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83331" y="4010625"/>
                <a:ext cx="5760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FB8599F-A4F2-4D54-8A7B-EDB567854674}"/>
                  </a:ext>
                </a:extLst>
              </p14:cNvPr>
              <p14:cNvContentPartPr/>
              <p14:nvPr/>
            </p14:nvContentPartPr>
            <p14:xfrm>
              <a:off x="3847491" y="4716585"/>
              <a:ext cx="46044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FB8599F-A4F2-4D54-8A7B-EDB56785467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829491" y="4680585"/>
                <a:ext cx="4960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391B30C-11E4-4209-A571-9AB23264271B}"/>
                  </a:ext>
                </a:extLst>
              </p14:cNvPr>
              <p14:cNvContentPartPr/>
              <p14:nvPr/>
            </p14:nvContentPartPr>
            <p14:xfrm>
              <a:off x="3231891" y="4734585"/>
              <a:ext cx="171360" cy="30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391B30C-11E4-4209-A571-9AB23264271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13891" y="4698585"/>
                <a:ext cx="20700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29F699A-5767-4DB7-9C4A-5E1F98457050}"/>
                  </a:ext>
                </a:extLst>
              </p14:cNvPr>
              <p14:cNvContentPartPr/>
              <p14:nvPr/>
            </p14:nvContentPartPr>
            <p14:xfrm>
              <a:off x="3448971" y="4607505"/>
              <a:ext cx="203760" cy="968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29F699A-5767-4DB7-9C4A-5E1F9845705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31331" y="4571505"/>
                <a:ext cx="2394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25FCAA6-BDFD-4448-899C-CF6026E0558B}"/>
                  </a:ext>
                </a:extLst>
              </p14:cNvPr>
              <p14:cNvContentPartPr/>
              <p14:nvPr/>
            </p14:nvContentPartPr>
            <p14:xfrm>
              <a:off x="3946851" y="5241465"/>
              <a:ext cx="217080" cy="23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25FCAA6-BDFD-4448-899C-CF6026E0558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29211" y="5205465"/>
                <a:ext cx="25272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FDAA690-6495-4C16-9107-6DDE3E048EFC}"/>
                  </a:ext>
                </a:extLst>
              </p14:cNvPr>
              <p14:cNvContentPartPr/>
              <p14:nvPr/>
            </p14:nvContentPartPr>
            <p14:xfrm>
              <a:off x="3213531" y="5205825"/>
              <a:ext cx="191160" cy="63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FDAA690-6495-4C16-9107-6DDE3E048EF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195891" y="5169825"/>
                <a:ext cx="22680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F37D277-A783-43A9-9DF7-84B3308C9005}"/>
                  </a:ext>
                </a:extLst>
              </p14:cNvPr>
              <p14:cNvContentPartPr/>
              <p14:nvPr/>
            </p14:nvContentPartPr>
            <p14:xfrm>
              <a:off x="3494331" y="5011785"/>
              <a:ext cx="217440" cy="209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F37D277-A783-43A9-9DF7-84B3308C900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76331" y="4975785"/>
                <a:ext cx="25308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F436903-2277-47AA-97D3-DE819A87D7F4}"/>
                  </a:ext>
                </a:extLst>
              </p14:cNvPr>
              <p14:cNvContentPartPr/>
              <p14:nvPr/>
            </p14:nvContentPartPr>
            <p14:xfrm>
              <a:off x="4725891" y="2905785"/>
              <a:ext cx="18360" cy="1544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F436903-2277-47AA-97D3-DE819A87D7F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07891" y="2869785"/>
                <a:ext cx="540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311DE8D-AAC4-4EBE-87BB-9AD4E4C9D380}"/>
                  </a:ext>
                </a:extLst>
              </p14:cNvPr>
              <p14:cNvContentPartPr/>
              <p14:nvPr/>
            </p14:nvContentPartPr>
            <p14:xfrm>
              <a:off x="4879251" y="3465225"/>
              <a:ext cx="35280" cy="1648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311DE8D-AAC4-4EBE-87BB-9AD4E4C9D38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861611" y="3429225"/>
                <a:ext cx="7092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764A61D-B451-43C6-92E7-4651BB07FA00}"/>
                  </a:ext>
                </a:extLst>
              </p14:cNvPr>
              <p14:cNvContentPartPr/>
              <p14:nvPr/>
            </p14:nvContentPartPr>
            <p14:xfrm>
              <a:off x="5549211" y="2733705"/>
              <a:ext cx="64440" cy="2271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764A61D-B451-43C6-92E7-4651BB07FA0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31571" y="2697705"/>
                <a:ext cx="10008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92C013B-FCBB-47E5-B6E0-53D3C676B93A}"/>
                  </a:ext>
                </a:extLst>
              </p14:cNvPr>
              <p14:cNvContentPartPr/>
              <p14:nvPr/>
            </p14:nvContentPartPr>
            <p14:xfrm>
              <a:off x="5658291" y="3370185"/>
              <a:ext cx="399240" cy="2390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92C013B-FCBB-47E5-B6E0-53D3C676B93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640291" y="3334545"/>
                <a:ext cx="43488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DB20B01-4D87-4500-814E-ACA0C927AB8D}"/>
                  </a:ext>
                </a:extLst>
              </p14:cNvPr>
              <p14:cNvContentPartPr/>
              <p14:nvPr/>
            </p14:nvContentPartPr>
            <p14:xfrm>
              <a:off x="6780771" y="2688345"/>
              <a:ext cx="90360" cy="4474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DB20B01-4D87-4500-814E-ACA0C927AB8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763131" y="2652705"/>
                <a:ext cx="12600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29BEE56-5056-44F4-A7AF-C5A0905C6336}"/>
                  </a:ext>
                </a:extLst>
              </p14:cNvPr>
              <p14:cNvContentPartPr/>
              <p14:nvPr/>
            </p14:nvContentPartPr>
            <p14:xfrm>
              <a:off x="6608691" y="3375945"/>
              <a:ext cx="442800" cy="3805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29BEE56-5056-44F4-A7AF-C5A0905C633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591051" y="3340305"/>
                <a:ext cx="47844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00D813D-6644-495A-AF5A-807A58FF0E63}"/>
                  </a:ext>
                </a:extLst>
              </p14:cNvPr>
              <p14:cNvContentPartPr/>
              <p14:nvPr/>
            </p14:nvContentPartPr>
            <p14:xfrm>
              <a:off x="3631851" y="3023505"/>
              <a:ext cx="34920" cy="2278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00D813D-6644-495A-AF5A-807A58FF0E6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613851" y="2987505"/>
                <a:ext cx="7056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EBB1298-742D-42C1-AE18-BEB2AE1CF346}"/>
                  </a:ext>
                </a:extLst>
              </p14:cNvPr>
              <p14:cNvContentPartPr/>
              <p14:nvPr/>
            </p14:nvContentPartPr>
            <p14:xfrm>
              <a:off x="3385611" y="3421665"/>
              <a:ext cx="152280" cy="39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EBB1298-742D-42C1-AE18-BEB2AE1CF34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367971" y="3386025"/>
                <a:ext cx="1879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8664388-1FEE-478F-B91A-DD9D09FC6A64}"/>
                  </a:ext>
                </a:extLst>
              </p14:cNvPr>
              <p14:cNvContentPartPr/>
              <p14:nvPr/>
            </p14:nvContentPartPr>
            <p14:xfrm>
              <a:off x="3648051" y="3385665"/>
              <a:ext cx="19080" cy="126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8664388-1FEE-478F-B91A-DD9D09FC6A6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630411" y="3349665"/>
                <a:ext cx="5472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CE4BA92-AA17-45B9-A460-AC48FAAC5C7B}"/>
                  </a:ext>
                </a:extLst>
              </p14:cNvPr>
              <p14:cNvContentPartPr/>
              <p14:nvPr/>
            </p14:nvContentPartPr>
            <p14:xfrm>
              <a:off x="2534931" y="3086865"/>
              <a:ext cx="27000" cy="1522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CE4BA92-AA17-45B9-A460-AC48FAAC5C7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516931" y="3050865"/>
                <a:ext cx="6264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0B1C812-F9FF-44E4-B30D-755A6C5B7635}"/>
                  </a:ext>
                </a:extLst>
              </p14:cNvPr>
              <p14:cNvContentPartPr/>
              <p14:nvPr/>
            </p14:nvContentPartPr>
            <p14:xfrm>
              <a:off x="2244771" y="3513105"/>
              <a:ext cx="172800" cy="1260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0B1C812-F9FF-44E4-B30D-755A6C5B763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227131" y="3477465"/>
                <a:ext cx="20844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C35ECE6-2906-45F9-AAF4-6972BF4D79E9}"/>
                  </a:ext>
                </a:extLst>
              </p14:cNvPr>
              <p14:cNvContentPartPr/>
              <p14:nvPr/>
            </p14:nvContentPartPr>
            <p14:xfrm>
              <a:off x="2498571" y="3421665"/>
              <a:ext cx="292320" cy="1281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C35ECE6-2906-45F9-AAF4-6972BF4D79E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480571" y="3385665"/>
                <a:ext cx="3279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D8135FF-4BB7-4E62-9A64-B32F07491460}"/>
                  </a:ext>
                </a:extLst>
              </p14:cNvPr>
              <p14:cNvContentPartPr/>
              <p14:nvPr/>
            </p14:nvContentPartPr>
            <p14:xfrm>
              <a:off x="1602891" y="3005505"/>
              <a:ext cx="8640" cy="525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D8135FF-4BB7-4E62-9A64-B32F0749146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584891" y="2969505"/>
                <a:ext cx="44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23F29BF-D721-40F0-ADD9-078BB7B0EFB8}"/>
                  </a:ext>
                </a:extLst>
              </p14:cNvPr>
              <p14:cNvContentPartPr/>
              <p14:nvPr/>
            </p14:nvContentPartPr>
            <p14:xfrm>
              <a:off x="1240011" y="3508065"/>
              <a:ext cx="129600" cy="950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23F29BF-D721-40F0-ADD9-078BB7B0EFB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222011" y="3472065"/>
                <a:ext cx="1652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9DD0073-52D2-4F8B-937F-7CECD8302D9C}"/>
                  </a:ext>
                </a:extLst>
              </p14:cNvPr>
              <p14:cNvContentPartPr/>
              <p14:nvPr/>
            </p14:nvContentPartPr>
            <p14:xfrm>
              <a:off x="1448451" y="3293505"/>
              <a:ext cx="298440" cy="5234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9DD0073-52D2-4F8B-937F-7CECD8302D9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430451" y="3257865"/>
                <a:ext cx="33408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D4BF303-9151-4FFC-BC80-79245C484FB5}"/>
                  </a:ext>
                </a:extLst>
              </p14:cNvPr>
              <p14:cNvContentPartPr/>
              <p14:nvPr/>
            </p14:nvContentPartPr>
            <p14:xfrm>
              <a:off x="9076131" y="3002985"/>
              <a:ext cx="709200" cy="10101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D4BF303-9151-4FFC-BC80-79245C484FB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058131" y="2966985"/>
                <a:ext cx="744840" cy="10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32F0392-6884-4A02-94A4-8DACB32F6289}"/>
                  </a:ext>
                </a:extLst>
              </p14:cNvPr>
              <p14:cNvContentPartPr/>
              <p14:nvPr/>
            </p14:nvContentPartPr>
            <p14:xfrm>
              <a:off x="4876731" y="234945"/>
              <a:ext cx="333000" cy="5252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32F0392-6884-4A02-94A4-8DACB32F628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859091" y="199305"/>
                <a:ext cx="36864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41FB710-4519-4F0D-89DE-89F0ED21AB12}"/>
                  </a:ext>
                </a:extLst>
              </p14:cNvPr>
              <p14:cNvContentPartPr/>
              <p14:nvPr/>
            </p14:nvContentPartPr>
            <p14:xfrm>
              <a:off x="4671171" y="176985"/>
              <a:ext cx="360" cy="39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41FB710-4519-4F0D-89DE-89F0ED21AB1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653531" y="14134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D8EDDC8-41AF-4E81-8538-AEA5222A3784}"/>
                  </a:ext>
                </a:extLst>
              </p14:cNvPr>
              <p14:cNvContentPartPr/>
              <p14:nvPr/>
            </p14:nvContentPartPr>
            <p14:xfrm>
              <a:off x="5223771" y="41265"/>
              <a:ext cx="510480" cy="2836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D8EDDC8-41AF-4E81-8538-AEA5222A378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205771" y="5265"/>
                <a:ext cx="54612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82E2497-BC43-4F38-B86E-2C63740E1850}"/>
                  </a:ext>
                </a:extLst>
              </p14:cNvPr>
              <p14:cNvContentPartPr/>
              <p14:nvPr/>
            </p14:nvContentPartPr>
            <p14:xfrm>
              <a:off x="2507211" y="3095704"/>
              <a:ext cx="360" cy="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82E2497-BC43-4F38-B86E-2C63740E185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489571" y="306006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4EFC5B8-AB70-49B3-ADCC-EF33B982627E}"/>
                  </a:ext>
                </a:extLst>
              </p14:cNvPr>
              <p14:cNvContentPartPr/>
              <p14:nvPr/>
            </p14:nvContentPartPr>
            <p14:xfrm>
              <a:off x="2525571" y="3077704"/>
              <a:ext cx="360" cy="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4EFC5B8-AB70-49B3-ADCC-EF33B982627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507571" y="304206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7E86908-1442-44A3-B65D-4F21529F6384}"/>
                  </a:ext>
                </a:extLst>
              </p14:cNvPr>
              <p14:cNvContentPartPr/>
              <p14:nvPr/>
            </p14:nvContentPartPr>
            <p14:xfrm>
              <a:off x="2471931" y="2718424"/>
              <a:ext cx="8640" cy="338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7E86908-1442-44A3-B65D-4F21529F6384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454291" y="2682784"/>
                <a:ext cx="4428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FC7D4AD-5B44-4F75-93F2-0AFC75512C12}"/>
                  </a:ext>
                </a:extLst>
              </p14:cNvPr>
              <p14:cNvContentPartPr/>
              <p14:nvPr/>
            </p14:nvContentPartPr>
            <p14:xfrm>
              <a:off x="2492811" y="2179864"/>
              <a:ext cx="6120" cy="1288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FC7D4AD-5B44-4F75-93F2-0AFC75512C12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475171" y="2143864"/>
                <a:ext cx="4176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4C406A5-F8D7-4550-A5F1-E1AEB718B771}"/>
                  </a:ext>
                </a:extLst>
              </p14:cNvPr>
              <p14:cNvContentPartPr/>
              <p14:nvPr/>
            </p14:nvContentPartPr>
            <p14:xfrm>
              <a:off x="2477331" y="1885384"/>
              <a:ext cx="12240" cy="432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4C406A5-F8D7-4550-A5F1-E1AEB718B771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459691" y="1849384"/>
                <a:ext cx="4788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9FA64FE-2DEB-4CE5-9A61-818109874509}"/>
                  </a:ext>
                </a:extLst>
              </p14:cNvPr>
              <p14:cNvContentPartPr/>
              <p14:nvPr/>
            </p14:nvContentPartPr>
            <p14:xfrm>
              <a:off x="4028211" y="1611064"/>
              <a:ext cx="360" cy="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9FA64FE-2DEB-4CE5-9A61-81810987450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010571" y="157542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248923E-9ECB-4326-A547-74C061201F58}"/>
                  </a:ext>
                </a:extLst>
              </p14:cNvPr>
              <p14:cNvContentPartPr/>
              <p14:nvPr/>
            </p14:nvContentPartPr>
            <p14:xfrm>
              <a:off x="3496851" y="1529704"/>
              <a:ext cx="42840" cy="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248923E-9ECB-4326-A547-74C061201F5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479211" y="1494064"/>
                <a:ext cx="784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332EB0C-C14A-4DCD-938B-7D2A4A77D4C3}"/>
                  </a:ext>
                </a:extLst>
              </p14:cNvPr>
              <p14:cNvContentPartPr/>
              <p14:nvPr/>
            </p14:nvContentPartPr>
            <p14:xfrm>
              <a:off x="3175011" y="1538704"/>
              <a:ext cx="156600" cy="100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332EB0C-C14A-4DCD-938B-7D2A4A77D4C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157011" y="1502704"/>
                <a:ext cx="19224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07ACF26-1943-4D0C-9035-492925AA7A7C}"/>
                  </a:ext>
                </a:extLst>
              </p14:cNvPr>
              <p14:cNvContentPartPr/>
              <p14:nvPr/>
            </p14:nvContentPartPr>
            <p14:xfrm>
              <a:off x="2640411" y="1532944"/>
              <a:ext cx="229680" cy="162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07ACF26-1943-4D0C-9035-492925AA7A7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622771" y="1496944"/>
                <a:ext cx="26532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7064556-4073-4AE6-A23C-5FA024F476C7}"/>
                  </a:ext>
                </a:extLst>
              </p14:cNvPr>
              <p14:cNvContentPartPr/>
              <p14:nvPr/>
            </p14:nvContentPartPr>
            <p14:xfrm>
              <a:off x="2624931" y="1529704"/>
              <a:ext cx="360" cy="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7064556-4073-4AE6-A23C-5FA024F476C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607291" y="149406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543A2EF-F76F-41B3-856A-C8404CBB7AA2}"/>
                  </a:ext>
                </a:extLst>
              </p14:cNvPr>
              <p14:cNvContentPartPr/>
              <p14:nvPr/>
            </p14:nvContentPartPr>
            <p14:xfrm>
              <a:off x="2434491" y="1279864"/>
              <a:ext cx="64800" cy="3610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543A2EF-F76F-41B3-856A-C8404CBB7AA2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416491" y="1243864"/>
                <a:ext cx="10044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D995817-25DB-4773-8B06-9B2A1E1819A0}"/>
                  </a:ext>
                </a:extLst>
              </p14:cNvPr>
              <p14:cNvContentPartPr/>
              <p14:nvPr/>
            </p14:nvContentPartPr>
            <p14:xfrm>
              <a:off x="2344491" y="1348624"/>
              <a:ext cx="352080" cy="1594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D995817-25DB-4773-8B06-9B2A1E1819A0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326851" y="1312984"/>
                <a:ext cx="38772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A6F7065-C908-41E1-953F-9AD72EEBA844}"/>
                  </a:ext>
                </a:extLst>
              </p14:cNvPr>
              <p14:cNvContentPartPr/>
              <p14:nvPr/>
            </p14:nvContentPartPr>
            <p14:xfrm>
              <a:off x="2516571" y="3132064"/>
              <a:ext cx="360" cy="9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A6F7065-C908-41E1-953F-9AD72EEBA844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498931" y="3096424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E908CAD-A5A0-4347-B51D-49DE04C8D383}"/>
                  </a:ext>
                </a:extLst>
              </p14:cNvPr>
              <p14:cNvContentPartPr/>
              <p14:nvPr/>
            </p14:nvContentPartPr>
            <p14:xfrm>
              <a:off x="2480211" y="3412864"/>
              <a:ext cx="360" cy="284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E908CAD-A5A0-4347-B51D-49DE04C8D383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462571" y="3376864"/>
                <a:ext cx="360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98B2878-A0AB-4865-B2ED-E208D68C9A62}"/>
                  </a:ext>
                </a:extLst>
              </p14:cNvPr>
              <p14:cNvContentPartPr/>
              <p14:nvPr/>
            </p14:nvContentPartPr>
            <p14:xfrm>
              <a:off x="2480211" y="3802024"/>
              <a:ext cx="360" cy="1749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98B2878-A0AB-4865-B2ED-E208D68C9A62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2462571" y="3766384"/>
                <a:ext cx="3600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0917D0E-05BF-4795-9B08-3A8DC4D9D8B8}"/>
                  </a:ext>
                </a:extLst>
              </p14:cNvPr>
              <p14:cNvContentPartPr/>
              <p14:nvPr/>
            </p14:nvContentPartPr>
            <p14:xfrm>
              <a:off x="2480211" y="4100824"/>
              <a:ext cx="360" cy="117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0917D0E-05BF-4795-9B08-3A8DC4D9D8B8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2462571" y="4065184"/>
                <a:ext cx="3600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9BBFFBF-199C-4B22-8912-E382332E4F6A}"/>
                  </a:ext>
                </a:extLst>
              </p14:cNvPr>
              <p14:cNvContentPartPr/>
              <p14:nvPr/>
            </p14:nvContentPartPr>
            <p14:xfrm>
              <a:off x="3821931" y="4707424"/>
              <a:ext cx="16560" cy="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9BBFFBF-199C-4B22-8912-E382332E4F6A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804291" y="4671784"/>
                <a:ext cx="522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2E31962-A07B-4746-A056-302C9CB5121E}"/>
                  </a:ext>
                </a:extLst>
              </p14:cNvPr>
              <p14:cNvContentPartPr/>
              <p14:nvPr/>
            </p14:nvContentPartPr>
            <p14:xfrm>
              <a:off x="3182571" y="4725424"/>
              <a:ext cx="194400" cy="190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2E31962-A07B-4746-A056-302C9CB5121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3164571" y="4689784"/>
                <a:ext cx="2300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9D39C75-786A-4979-AC98-F50273ABEB06}"/>
                  </a:ext>
                </a:extLst>
              </p14:cNvPr>
              <p14:cNvContentPartPr/>
              <p14:nvPr/>
            </p14:nvContentPartPr>
            <p14:xfrm>
              <a:off x="2761011" y="4752784"/>
              <a:ext cx="360" cy="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9D39C75-786A-4979-AC98-F50273ABEB0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743011" y="471678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EEAF28D-96F4-4F1A-AA40-310DCEF2A3B0}"/>
                  </a:ext>
                </a:extLst>
              </p14:cNvPr>
              <p14:cNvContentPartPr/>
              <p14:nvPr/>
            </p14:nvContentPartPr>
            <p14:xfrm>
              <a:off x="2554731" y="4752784"/>
              <a:ext cx="7560" cy="3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EEAF28D-96F4-4F1A-AA40-310DCEF2A3B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536731" y="4716784"/>
                <a:ext cx="432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8B7CB59-4BDD-487A-A575-5E2CD7F106C6}"/>
                  </a:ext>
                </a:extLst>
              </p14:cNvPr>
              <p14:cNvContentPartPr/>
              <p14:nvPr/>
            </p14:nvContentPartPr>
            <p14:xfrm>
              <a:off x="2417211" y="4734424"/>
              <a:ext cx="360" cy="3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8B7CB59-4BDD-487A-A575-5E2CD7F106C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399211" y="469878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7424F81-7401-40C2-B1FE-478E420E8A21}"/>
                  </a:ext>
                </a:extLst>
              </p14:cNvPr>
              <p14:cNvContentPartPr/>
              <p14:nvPr/>
            </p14:nvContentPartPr>
            <p14:xfrm>
              <a:off x="2270331" y="4453984"/>
              <a:ext cx="210240" cy="5565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7424F81-7401-40C2-B1FE-478E420E8A21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2252691" y="4417984"/>
                <a:ext cx="245880" cy="6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E04233E-99DB-401B-ACF3-65F299A286EF}"/>
                  </a:ext>
                </a:extLst>
              </p14:cNvPr>
              <p14:cNvContentPartPr/>
              <p14:nvPr/>
            </p14:nvContentPartPr>
            <p14:xfrm>
              <a:off x="2217771" y="4426984"/>
              <a:ext cx="386280" cy="3924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E04233E-99DB-401B-ACF3-65F299A286EF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200131" y="4390984"/>
                <a:ext cx="42192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22D2FF8-A84A-4F6C-A2F0-C4E76C1978B9}"/>
                  </a:ext>
                </a:extLst>
              </p14:cNvPr>
              <p14:cNvContentPartPr/>
              <p14:nvPr/>
            </p14:nvContentPartPr>
            <p14:xfrm>
              <a:off x="3990411" y="2950984"/>
              <a:ext cx="255600" cy="3189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22D2FF8-A84A-4F6C-A2F0-C4E76C1978B9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3972411" y="2914984"/>
                <a:ext cx="29124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FCDA472-38BE-47BF-88D7-1A2BF867E547}"/>
                  </a:ext>
                </a:extLst>
              </p14:cNvPr>
              <p14:cNvContentPartPr/>
              <p14:nvPr/>
            </p14:nvContentPartPr>
            <p14:xfrm>
              <a:off x="6463971" y="4227544"/>
              <a:ext cx="360" cy="3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FCDA472-38BE-47BF-88D7-1A2BF867E54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446331" y="419154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7713BCA-F6EB-43B8-8CB2-541C963183B6}"/>
                  </a:ext>
                </a:extLst>
              </p14:cNvPr>
              <p14:cNvContentPartPr/>
              <p14:nvPr/>
            </p14:nvContentPartPr>
            <p14:xfrm>
              <a:off x="5739651" y="5148784"/>
              <a:ext cx="716040" cy="8989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7713BCA-F6EB-43B8-8CB2-541C963183B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721651" y="5112784"/>
                <a:ext cx="751680" cy="9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651367C-8DBA-4524-BF3E-8DEED277119E}"/>
                  </a:ext>
                </a:extLst>
              </p14:cNvPr>
              <p14:cNvContentPartPr/>
              <p14:nvPr/>
            </p14:nvContentPartPr>
            <p14:xfrm>
              <a:off x="6373251" y="5110264"/>
              <a:ext cx="970560" cy="4165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651367C-8DBA-4524-BF3E-8DEED277119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355611" y="5074624"/>
                <a:ext cx="100620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739DAA2-E81D-4D5E-B9D8-44420BAA481C}"/>
                  </a:ext>
                </a:extLst>
              </p14:cNvPr>
              <p14:cNvContentPartPr/>
              <p14:nvPr/>
            </p14:nvContentPartPr>
            <p14:xfrm>
              <a:off x="6464331" y="5141944"/>
              <a:ext cx="226440" cy="2217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739DAA2-E81D-4D5E-B9D8-44420BAA481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446331" y="5106304"/>
                <a:ext cx="26208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143FFE1-74D5-4196-B901-7820E2A308E5}"/>
                  </a:ext>
                </a:extLst>
              </p14:cNvPr>
              <p14:cNvContentPartPr/>
              <p14:nvPr/>
            </p14:nvContentPartPr>
            <p14:xfrm>
              <a:off x="7336971" y="4313944"/>
              <a:ext cx="832320" cy="6580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143FFE1-74D5-4196-B901-7820E2A308E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319331" y="4277944"/>
                <a:ext cx="867960" cy="7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F8BCE34-B45F-4A22-B24B-42DB6F718220}"/>
                  </a:ext>
                </a:extLst>
              </p14:cNvPr>
              <p14:cNvContentPartPr/>
              <p14:nvPr/>
            </p14:nvContentPartPr>
            <p14:xfrm>
              <a:off x="7876251" y="4037464"/>
              <a:ext cx="1067040" cy="4363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F8BCE34-B45F-4A22-B24B-42DB6F71822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858251" y="4001824"/>
                <a:ext cx="110268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F6BF0B8-F840-42FF-BD81-44B28D57852E}"/>
                  </a:ext>
                </a:extLst>
              </p14:cNvPr>
              <p14:cNvContentPartPr/>
              <p14:nvPr/>
            </p14:nvContentPartPr>
            <p14:xfrm>
              <a:off x="8550171" y="3460744"/>
              <a:ext cx="867960" cy="7218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F6BF0B8-F840-42FF-BD81-44B28D57852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532171" y="3425104"/>
                <a:ext cx="903600" cy="79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2589B1B-20F0-48DD-A104-053ADA95C548}"/>
                  </a:ext>
                </a:extLst>
              </p14:cNvPr>
              <p14:cNvContentPartPr/>
              <p14:nvPr/>
            </p14:nvContentPartPr>
            <p14:xfrm>
              <a:off x="9371331" y="3058984"/>
              <a:ext cx="999000" cy="6451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2589B1B-20F0-48DD-A104-053ADA95C54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353691" y="3022984"/>
                <a:ext cx="1034640" cy="71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294636C-57A5-498B-9117-DEB4EF092749}"/>
                  </a:ext>
                </a:extLst>
              </p14:cNvPr>
              <p14:cNvContentPartPr/>
              <p14:nvPr/>
            </p14:nvContentPartPr>
            <p14:xfrm>
              <a:off x="5965731" y="3872944"/>
              <a:ext cx="4319640" cy="29530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294636C-57A5-498B-9117-DEB4EF09274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948091" y="3837304"/>
                <a:ext cx="4355280" cy="30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CCFFA6A-367F-49B7-A040-E2B3E73D18E0}"/>
                  </a:ext>
                </a:extLst>
              </p14:cNvPr>
              <p14:cNvContentPartPr/>
              <p14:nvPr/>
            </p14:nvContentPartPr>
            <p14:xfrm>
              <a:off x="4988331" y="2300824"/>
              <a:ext cx="4706280" cy="31042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CCFFA6A-367F-49B7-A040-E2B3E73D18E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970331" y="2264824"/>
                <a:ext cx="4741920" cy="317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5818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9CC6BD9-47E4-4974-9CC1-21FC8A83C04E}"/>
                  </a:ext>
                </a:extLst>
              </p14:cNvPr>
              <p14:cNvContentPartPr/>
              <p14:nvPr/>
            </p14:nvContentPartPr>
            <p14:xfrm>
              <a:off x="1339371" y="2127465"/>
              <a:ext cx="357480" cy="447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9CC6BD9-47E4-4974-9CC1-21FC8A83C0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1731" y="2091465"/>
                <a:ext cx="39312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E044F57-F5AA-419F-B8B0-47DAF7612408}"/>
                  </a:ext>
                </a:extLst>
              </p14:cNvPr>
              <p14:cNvContentPartPr/>
              <p14:nvPr/>
            </p14:nvContentPartPr>
            <p14:xfrm>
              <a:off x="1430091" y="2566305"/>
              <a:ext cx="386280" cy="258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E044F57-F5AA-419F-B8B0-47DAF76124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2451" y="2530305"/>
                <a:ext cx="42192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2973328-5E70-46AE-8085-F5D03D53CD75}"/>
                  </a:ext>
                </a:extLst>
              </p14:cNvPr>
              <p14:cNvContentPartPr/>
              <p14:nvPr/>
            </p14:nvContentPartPr>
            <p14:xfrm>
              <a:off x="1022571" y="1844145"/>
              <a:ext cx="352800" cy="338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2973328-5E70-46AE-8085-F5D03D53CD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4931" y="1808145"/>
                <a:ext cx="38844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2C9FC8C-ED84-40D0-B00F-96711CE746C3}"/>
                  </a:ext>
                </a:extLst>
              </p14:cNvPr>
              <p14:cNvContentPartPr/>
              <p14:nvPr/>
            </p14:nvContentPartPr>
            <p14:xfrm>
              <a:off x="1765251" y="1917585"/>
              <a:ext cx="496080" cy="433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2C9FC8C-ED84-40D0-B00F-96711CE746C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47251" y="1881585"/>
                <a:ext cx="53172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A83FA74-6F28-4B37-999F-8663BD92BEBC}"/>
                  </a:ext>
                </a:extLst>
              </p14:cNvPr>
              <p14:cNvContentPartPr/>
              <p14:nvPr/>
            </p14:nvContentPartPr>
            <p14:xfrm>
              <a:off x="2172411" y="1526985"/>
              <a:ext cx="456840" cy="354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A83FA74-6F28-4B37-999F-8663BD92BEB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54411" y="1490985"/>
                <a:ext cx="49248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B470D41-54F0-4D7C-946E-42B9B741293C}"/>
                  </a:ext>
                </a:extLst>
              </p14:cNvPr>
              <p14:cNvContentPartPr/>
              <p14:nvPr/>
            </p14:nvContentPartPr>
            <p14:xfrm>
              <a:off x="2688291" y="1025865"/>
              <a:ext cx="1280880" cy="642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B470D41-54F0-4D7C-946E-42B9B741293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70651" y="990225"/>
                <a:ext cx="1316520" cy="7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851A5F2-D177-4264-8530-4F8DD987AE9D}"/>
                  </a:ext>
                </a:extLst>
              </p14:cNvPr>
              <p14:cNvContentPartPr/>
              <p14:nvPr/>
            </p14:nvContentPartPr>
            <p14:xfrm>
              <a:off x="3956211" y="693585"/>
              <a:ext cx="466200" cy="456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851A5F2-D177-4264-8530-4F8DD987AE9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38211" y="657945"/>
                <a:ext cx="50184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811D07C-A8DA-4F5E-AA3B-43438CD8CFF2}"/>
                  </a:ext>
                </a:extLst>
              </p14:cNvPr>
              <p14:cNvContentPartPr/>
              <p14:nvPr/>
            </p14:nvContentPartPr>
            <p14:xfrm>
              <a:off x="4513851" y="378585"/>
              <a:ext cx="846000" cy="542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811D07C-A8DA-4F5E-AA3B-43438CD8CFF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96211" y="342585"/>
                <a:ext cx="881640" cy="6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A731382-7D64-4998-9834-E42AC2CE5E08}"/>
                  </a:ext>
                </a:extLst>
              </p14:cNvPr>
              <p14:cNvContentPartPr/>
              <p14:nvPr/>
            </p14:nvContentPartPr>
            <p14:xfrm>
              <a:off x="1792251" y="3022425"/>
              <a:ext cx="1493640" cy="1278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A731382-7D64-4998-9834-E42AC2CE5E0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74251" y="2986425"/>
                <a:ext cx="1529280" cy="13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178D16F-3875-48F5-8205-15CDCF0A3241}"/>
                  </a:ext>
                </a:extLst>
              </p14:cNvPr>
              <p14:cNvContentPartPr/>
              <p14:nvPr/>
            </p14:nvContentPartPr>
            <p14:xfrm>
              <a:off x="3765771" y="2806065"/>
              <a:ext cx="684720" cy="506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178D16F-3875-48F5-8205-15CDCF0A324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48131" y="2770425"/>
                <a:ext cx="72036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17E954D-ED21-4F09-B648-67F16EB9DC74}"/>
                  </a:ext>
                </a:extLst>
              </p14:cNvPr>
              <p14:cNvContentPartPr/>
              <p14:nvPr/>
            </p14:nvContentPartPr>
            <p14:xfrm>
              <a:off x="3318651" y="2344545"/>
              <a:ext cx="719640" cy="5216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17E954D-ED21-4F09-B648-67F16EB9DC7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00651" y="2308905"/>
                <a:ext cx="75528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9419E0D-CDA8-4624-A5CA-4A68102EDF10}"/>
                  </a:ext>
                </a:extLst>
              </p14:cNvPr>
              <p14:cNvContentPartPr/>
              <p14:nvPr/>
            </p14:nvContentPartPr>
            <p14:xfrm>
              <a:off x="4303971" y="2471265"/>
              <a:ext cx="473400" cy="385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9419E0D-CDA8-4624-A5CA-4A68102EDF1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86331" y="2435265"/>
                <a:ext cx="50904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E7DE51E-E966-45C2-B70F-13B7C4C9BC8A}"/>
                  </a:ext>
                </a:extLst>
              </p14:cNvPr>
              <p14:cNvContentPartPr/>
              <p14:nvPr/>
            </p14:nvContentPartPr>
            <p14:xfrm>
              <a:off x="4959531" y="2201985"/>
              <a:ext cx="911520" cy="3970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E7DE51E-E966-45C2-B70F-13B7C4C9BC8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41531" y="2166345"/>
                <a:ext cx="94716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E6A3E7B-AAB0-460A-AEC9-73D4D9ED7968}"/>
                  </a:ext>
                </a:extLst>
              </p14:cNvPr>
              <p14:cNvContentPartPr/>
              <p14:nvPr/>
            </p14:nvContentPartPr>
            <p14:xfrm>
              <a:off x="5522211" y="1854585"/>
              <a:ext cx="750960" cy="5151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E6A3E7B-AAB0-460A-AEC9-73D4D9ED796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504571" y="1818585"/>
                <a:ext cx="786600" cy="58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F8F2BD6-9190-454A-B0C8-9D8D2774280E}"/>
                  </a:ext>
                </a:extLst>
              </p14:cNvPr>
              <p14:cNvContentPartPr/>
              <p14:nvPr/>
            </p14:nvContentPartPr>
            <p14:xfrm>
              <a:off x="6328971" y="1604025"/>
              <a:ext cx="421560" cy="565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F8F2BD6-9190-454A-B0C8-9D8D2774280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310971" y="1568025"/>
                <a:ext cx="457200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914D0F7-1B0C-4649-ADF8-174054CF9F2A}"/>
                  </a:ext>
                </a:extLst>
              </p14:cNvPr>
              <p14:cNvContentPartPr/>
              <p14:nvPr/>
            </p14:nvContentPartPr>
            <p14:xfrm>
              <a:off x="6615531" y="785385"/>
              <a:ext cx="1014480" cy="13302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914D0F7-1B0C-4649-ADF8-174054CF9F2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97891" y="749745"/>
                <a:ext cx="1050120" cy="14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D621914-6DD6-440D-B0BD-947C5F108283}"/>
                  </a:ext>
                </a:extLst>
              </p14:cNvPr>
              <p14:cNvContentPartPr/>
              <p14:nvPr/>
            </p14:nvContentPartPr>
            <p14:xfrm>
              <a:off x="6862131" y="1358505"/>
              <a:ext cx="713880" cy="551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D621914-6DD6-440D-B0BD-947C5F10828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844491" y="1322865"/>
                <a:ext cx="74952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629FF89-55C0-4DFE-B662-5FE0B892C6B0}"/>
                  </a:ext>
                </a:extLst>
              </p14:cNvPr>
              <p14:cNvContentPartPr/>
              <p14:nvPr/>
            </p14:nvContentPartPr>
            <p14:xfrm>
              <a:off x="7633251" y="662265"/>
              <a:ext cx="1033920" cy="861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629FF89-55C0-4DFE-B662-5FE0B892C6B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15251" y="626265"/>
                <a:ext cx="1069560" cy="9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C8C014E-340E-453D-A14D-7191BFC5139F}"/>
                  </a:ext>
                </a:extLst>
              </p14:cNvPr>
              <p14:cNvContentPartPr/>
              <p14:nvPr/>
            </p14:nvContentPartPr>
            <p14:xfrm>
              <a:off x="3545811" y="3988305"/>
              <a:ext cx="2047320" cy="1046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C8C014E-340E-453D-A14D-7191BFC5139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528171" y="3952305"/>
                <a:ext cx="2082960" cy="11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FE3C66A-5A07-4C09-8C06-5C973BC39C68}"/>
                  </a:ext>
                </a:extLst>
              </p14:cNvPr>
              <p14:cNvContentPartPr/>
              <p14:nvPr/>
            </p14:nvContentPartPr>
            <p14:xfrm>
              <a:off x="5600331" y="2729745"/>
              <a:ext cx="1503360" cy="1421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FE3C66A-5A07-4C09-8C06-5C973BC39C6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82331" y="2694105"/>
                <a:ext cx="1539000" cy="14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BBD81B3-DDE7-4542-B9FC-9A2DF920AAC7}"/>
                  </a:ext>
                </a:extLst>
              </p14:cNvPr>
              <p14:cNvContentPartPr/>
              <p14:nvPr/>
            </p14:nvContentPartPr>
            <p14:xfrm>
              <a:off x="6161571" y="2857185"/>
              <a:ext cx="353880" cy="2300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BBD81B3-DDE7-4542-B9FC-9A2DF920AAC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43571" y="2821545"/>
                <a:ext cx="38952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391427F-F94B-4159-BA2F-D37DD7866C7D}"/>
                  </a:ext>
                </a:extLst>
              </p14:cNvPr>
              <p14:cNvContentPartPr/>
              <p14:nvPr/>
            </p14:nvContentPartPr>
            <p14:xfrm>
              <a:off x="7142931" y="2806065"/>
              <a:ext cx="310680" cy="167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391427F-F94B-4159-BA2F-D37DD7866C7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24931" y="2770425"/>
                <a:ext cx="3463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3BFB140-7371-4E03-AC64-BB717C0DD616}"/>
                  </a:ext>
                </a:extLst>
              </p14:cNvPr>
              <p14:cNvContentPartPr/>
              <p14:nvPr/>
            </p14:nvContentPartPr>
            <p14:xfrm>
              <a:off x="6717051" y="2471265"/>
              <a:ext cx="360" cy="9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3BFB140-7371-4E03-AC64-BB717C0DD61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699411" y="2435265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4412A78-FD6A-4144-B1D3-E85A922A15CB}"/>
                  </a:ext>
                </a:extLst>
              </p14:cNvPr>
              <p14:cNvContentPartPr/>
              <p14:nvPr/>
            </p14:nvContentPartPr>
            <p14:xfrm>
              <a:off x="7353891" y="2039625"/>
              <a:ext cx="976320" cy="8031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4412A78-FD6A-4144-B1D3-E85A922A15C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35891" y="2003985"/>
                <a:ext cx="1011960" cy="87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1453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4F7A555-5564-4C3F-8E2C-B7E73A57D897}"/>
                  </a:ext>
                </a:extLst>
              </p14:cNvPr>
              <p14:cNvContentPartPr/>
              <p14:nvPr/>
            </p14:nvContentPartPr>
            <p14:xfrm>
              <a:off x="460971" y="235305"/>
              <a:ext cx="518400" cy="474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4F7A555-5564-4C3F-8E2C-B7E73A57D8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971" y="199665"/>
                <a:ext cx="554040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46E8841-E717-4B4E-9698-667109255361}"/>
                  </a:ext>
                </a:extLst>
              </p14:cNvPr>
              <p14:cNvContentPartPr/>
              <p14:nvPr/>
            </p14:nvContentPartPr>
            <p14:xfrm>
              <a:off x="751131" y="497025"/>
              <a:ext cx="346680" cy="416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46E8841-E717-4B4E-9698-6671092553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3131" y="461385"/>
                <a:ext cx="38232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0EA12B6-B5ED-4E82-9B29-9DB013B293CF}"/>
                  </a:ext>
                </a:extLst>
              </p14:cNvPr>
              <p14:cNvContentPartPr/>
              <p14:nvPr/>
            </p14:nvContentPartPr>
            <p14:xfrm>
              <a:off x="1728891" y="425385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0EA12B6-B5ED-4E82-9B29-9DB013B293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11251" y="3893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9CAF242-31C1-438C-A53B-901F376205B8}"/>
                  </a:ext>
                </a:extLst>
              </p14:cNvPr>
              <p14:cNvContentPartPr/>
              <p14:nvPr/>
            </p14:nvContentPartPr>
            <p14:xfrm>
              <a:off x="1746891" y="660825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9CAF242-31C1-438C-A53B-901F376205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29251" y="6248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BE920AB-6C30-43D1-BFDE-8A970D7B7844}"/>
                  </a:ext>
                </a:extLst>
              </p14:cNvPr>
              <p14:cNvContentPartPr/>
              <p14:nvPr/>
            </p14:nvContentPartPr>
            <p14:xfrm>
              <a:off x="2467611" y="171585"/>
              <a:ext cx="574200" cy="833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BE920AB-6C30-43D1-BFDE-8A970D7B784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49611" y="135945"/>
                <a:ext cx="609840" cy="90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19AC846-ABEF-4500-BDD8-05B5CA9AC136}"/>
                  </a:ext>
                </a:extLst>
              </p14:cNvPr>
              <p14:cNvContentPartPr/>
              <p14:nvPr/>
            </p14:nvContentPartPr>
            <p14:xfrm>
              <a:off x="2606931" y="647145"/>
              <a:ext cx="439200" cy="95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19AC846-ABEF-4500-BDD8-05B5CA9AC13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89291" y="611145"/>
                <a:ext cx="4748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07F850C-90F9-4F34-95C9-B17A5370C716}"/>
                  </a:ext>
                </a:extLst>
              </p14:cNvPr>
              <p14:cNvContentPartPr/>
              <p14:nvPr/>
            </p14:nvContentPartPr>
            <p14:xfrm>
              <a:off x="3095811" y="633465"/>
              <a:ext cx="98280" cy="79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07F850C-90F9-4F34-95C9-B17A5370C71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78171" y="597465"/>
                <a:ext cx="1339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0465122-ABB0-481D-95A3-990A81991913}"/>
                  </a:ext>
                </a:extLst>
              </p14:cNvPr>
              <p14:cNvContentPartPr/>
              <p14:nvPr/>
            </p14:nvContentPartPr>
            <p14:xfrm>
              <a:off x="2973771" y="506025"/>
              <a:ext cx="14040" cy="28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0465122-ABB0-481D-95A3-990A8199191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55771" y="470025"/>
                <a:ext cx="4968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5A12BB0-E27B-4CF4-8396-9661F0919FCC}"/>
                  </a:ext>
                </a:extLst>
              </p14:cNvPr>
              <p14:cNvContentPartPr/>
              <p14:nvPr/>
            </p14:nvContentPartPr>
            <p14:xfrm>
              <a:off x="3295251" y="544185"/>
              <a:ext cx="530640" cy="252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5A12BB0-E27B-4CF4-8396-9661F0919FC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77251" y="508545"/>
                <a:ext cx="56628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F1EFCE3-EA3C-44AB-852F-E2E30A703607}"/>
                  </a:ext>
                </a:extLst>
              </p14:cNvPr>
              <p14:cNvContentPartPr/>
              <p14:nvPr/>
            </p14:nvContentPartPr>
            <p14:xfrm>
              <a:off x="4015251" y="356625"/>
              <a:ext cx="555840" cy="651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F1EFCE3-EA3C-44AB-852F-E2E30A70360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997611" y="320985"/>
                <a:ext cx="59148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3679B6A-B743-4665-A712-604065AF74AE}"/>
                  </a:ext>
                </a:extLst>
              </p14:cNvPr>
              <p14:cNvContentPartPr/>
              <p14:nvPr/>
            </p14:nvContentPartPr>
            <p14:xfrm>
              <a:off x="4698531" y="345105"/>
              <a:ext cx="218520" cy="3196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3679B6A-B743-4665-A712-604065AF74A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680531" y="309105"/>
                <a:ext cx="25416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4FC88B8-07B7-4481-A26E-24450DE46072}"/>
                  </a:ext>
                </a:extLst>
              </p14:cNvPr>
              <p14:cNvContentPartPr/>
              <p14:nvPr/>
            </p14:nvContentPartPr>
            <p14:xfrm>
              <a:off x="4915611" y="384705"/>
              <a:ext cx="667800" cy="437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4FC88B8-07B7-4481-A26E-24450DE4607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897971" y="348705"/>
                <a:ext cx="70344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7C3F978-52AE-42F7-AC93-83AFA232738F}"/>
                  </a:ext>
                </a:extLst>
              </p14:cNvPr>
              <p14:cNvContentPartPr/>
              <p14:nvPr/>
            </p14:nvContentPartPr>
            <p14:xfrm>
              <a:off x="5693931" y="432225"/>
              <a:ext cx="547920" cy="411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7C3F978-52AE-42F7-AC93-83AFA232738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75931" y="396225"/>
                <a:ext cx="58356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1A80E6F-3DC3-45E2-B3F3-2D743997D2DC}"/>
                  </a:ext>
                </a:extLst>
              </p14:cNvPr>
              <p14:cNvContentPartPr/>
              <p14:nvPr/>
            </p14:nvContentPartPr>
            <p14:xfrm>
              <a:off x="5003811" y="352665"/>
              <a:ext cx="383040" cy="123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1A80E6F-3DC3-45E2-B3F3-2D743997D2D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985811" y="317025"/>
                <a:ext cx="41868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D61B2A7-DA15-436A-843F-7B5643848FE7}"/>
                  </a:ext>
                </a:extLst>
              </p14:cNvPr>
              <p14:cNvContentPartPr/>
              <p14:nvPr/>
            </p14:nvContentPartPr>
            <p14:xfrm>
              <a:off x="6418611" y="198945"/>
              <a:ext cx="349920" cy="458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D61B2A7-DA15-436A-843F-7B5643848FE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400611" y="162945"/>
                <a:ext cx="38556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223BE4E-511D-4A75-80BA-1EA33B0CD23B}"/>
                  </a:ext>
                </a:extLst>
              </p14:cNvPr>
              <p14:cNvContentPartPr/>
              <p14:nvPr/>
            </p14:nvContentPartPr>
            <p14:xfrm>
              <a:off x="6418611" y="651465"/>
              <a:ext cx="447480" cy="97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223BE4E-511D-4A75-80BA-1EA33B0CD23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400611" y="615465"/>
                <a:ext cx="4831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0735A39-E487-4917-9DF2-20FD240E21C7}"/>
                  </a:ext>
                </a:extLst>
              </p14:cNvPr>
              <p14:cNvContentPartPr/>
              <p14:nvPr/>
            </p14:nvContentPartPr>
            <p14:xfrm>
              <a:off x="6192171" y="162585"/>
              <a:ext cx="489600" cy="18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0735A39-E487-4917-9DF2-20FD240E21C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174531" y="126585"/>
                <a:ext cx="52524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1C2A595-6A93-4E23-ACF4-A0EFF19EABAF}"/>
                  </a:ext>
                </a:extLst>
              </p14:cNvPr>
              <p14:cNvContentPartPr/>
              <p14:nvPr/>
            </p14:nvContentPartPr>
            <p14:xfrm>
              <a:off x="6862131" y="361665"/>
              <a:ext cx="596880" cy="215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1C2A595-6A93-4E23-ACF4-A0EFF19EABA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844491" y="325665"/>
                <a:ext cx="63252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0016139-AFEE-4084-A7FB-3CC47AA06042}"/>
                  </a:ext>
                </a:extLst>
              </p14:cNvPr>
              <p14:cNvContentPartPr/>
              <p14:nvPr/>
            </p14:nvContentPartPr>
            <p14:xfrm>
              <a:off x="7450371" y="177705"/>
              <a:ext cx="311400" cy="3542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0016139-AFEE-4084-A7FB-3CC47AA0604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32731" y="142065"/>
                <a:ext cx="34704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50D6494-9BE1-49B1-BF00-D6BB7DCA0519}"/>
                  </a:ext>
                </a:extLst>
              </p14:cNvPr>
              <p14:cNvContentPartPr/>
              <p14:nvPr/>
            </p14:nvContentPartPr>
            <p14:xfrm>
              <a:off x="7897851" y="296505"/>
              <a:ext cx="712440" cy="321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50D6494-9BE1-49B1-BF00-D6BB7DCA051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880211" y="260865"/>
                <a:ext cx="74808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DC3D708-DD55-4559-B5C6-D86B2C2E5498}"/>
                  </a:ext>
                </a:extLst>
              </p14:cNvPr>
              <p14:cNvContentPartPr/>
              <p14:nvPr/>
            </p14:nvContentPartPr>
            <p14:xfrm>
              <a:off x="8670771" y="378585"/>
              <a:ext cx="319680" cy="2462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DC3D708-DD55-4559-B5C6-D86B2C2E549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653131" y="342945"/>
                <a:ext cx="35532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F29CDD9-7E9C-4163-9D9D-1558277D8F6E}"/>
                  </a:ext>
                </a:extLst>
              </p14:cNvPr>
              <p14:cNvContentPartPr/>
              <p14:nvPr/>
            </p14:nvContentPartPr>
            <p14:xfrm>
              <a:off x="9098451" y="205785"/>
              <a:ext cx="306720" cy="383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F29CDD9-7E9C-4163-9D9D-1558277D8F6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080451" y="170145"/>
                <a:ext cx="34236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1EC095A-7264-4E3D-8119-68E7E1CEC230}"/>
                  </a:ext>
                </a:extLst>
              </p14:cNvPr>
              <p14:cNvContentPartPr/>
              <p14:nvPr/>
            </p14:nvContentPartPr>
            <p14:xfrm>
              <a:off x="9904131" y="259065"/>
              <a:ext cx="789120" cy="679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1EC095A-7264-4E3D-8119-68E7E1CEC23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886131" y="223065"/>
                <a:ext cx="824760" cy="75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92CC96D-2197-4FC4-A395-D6958A63EDC3}"/>
                  </a:ext>
                </a:extLst>
              </p14:cNvPr>
              <p14:cNvContentPartPr/>
              <p14:nvPr/>
            </p14:nvContentPartPr>
            <p14:xfrm>
              <a:off x="10791531" y="597105"/>
              <a:ext cx="39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92CC96D-2197-4FC4-A395-D6958A63EDC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773531" y="561105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8F7D717-EB8C-4E8F-A83B-0BF61B59D64A}"/>
                  </a:ext>
                </a:extLst>
              </p14:cNvPr>
              <p14:cNvContentPartPr/>
              <p14:nvPr/>
            </p14:nvContentPartPr>
            <p14:xfrm>
              <a:off x="10945251" y="253305"/>
              <a:ext cx="343800" cy="6300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8F7D717-EB8C-4E8F-A83B-0BF61B59D64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927251" y="217305"/>
                <a:ext cx="379440" cy="7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0F7A082-1277-47F1-AF3F-28303E6CAEAB}"/>
                  </a:ext>
                </a:extLst>
              </p14:cNvPr>
              <p14:cNvContentPartPr/>
              <p14:nvPr/>
            </p14:nvContentPartPr>
            <p14:xfrm>
              <a:off x="10960371" y="379665"/>
              <a:ext cx="365400" cy="90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0F7A082-1277-47F1-AF3F-28303E6CAEA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942731" y="344025"/>
                <a:ext cx="4010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60BF81B-A7BB-44AD-A14A-0CB8DF8944D6}"/>
                  </a:ext>
                </a:extLst>
              </p14:cNvPr>
              <p14:cNvContentPartPr/>
              <p14:nvPr/>
            </p14:nvContentPartPr>
            <p14:xfrm>
              <a:off x="11196891" y="407025"/>
              <a:ext cx="137880" cy="3387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60BF81B-A7BB-44AD-A14A-0CB8DF8944D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1179251" y="371385"/>
                <a:ext cx="17352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6749EC8-CD86-459F-A9E2-F532E773CB7C}"/>
                  </a:ext>
                </a:extLst>
              </p14:cNvPr>
              <p14:cNvContentPartPr/>
              <p14:nvPr/>
            </p14:nvContentPartPr>
            <p14:xfrm>
              <a:off x="11389131" y="534465"/>
              <a:ext cx="109080" cy="8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6749EC8-CD86-459F-A9E2-F532E773CB7C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1371131" y="498825"/>
                <a:ext cx="14472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DAE58A5-E34F-4AAC-BA97-19A472D8716A}"/>
                  </a:ext>
                </a:extLst>
              </p14:cNvPr>
              <p14:cNvContentPartPr/>
              <p14:nvPr/>
            </p14:nvContentPartPr>
            <p14:xfrm>
              <a:off x="712251" y="1592865"/>
              <a:ext cx="572040" cy="4086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DAE58A5-E34F-4AAC-BA97-19A472D8716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94611" y="1557225"/>
                <a:ext cx="60768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C81AD6E-D80A-42B6-9978-EE44D60BE5DA}"/>
                  </a:ext>
                </a:extLst>
              </p14:cNvPr>
              <p14:cNvContentPartPr/>
              <p14:nvPr/>
            </p14:nvContentPartPr>
            <p14:xfrm>
              <a:off x="1267011" y="1645065"/>
              <a:ext cx="471240" cy="3848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C81AD6E-D80A-42B6-9978-EE44D60BE5D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249011" y="1609065"/>
                <a:ext cx="50688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DDA1DC5-17F8-4D8E-B0C1-5C9D5BE52DB8}"/>
                  </a:ext>
                </a:extLst>
              </p14:cNvPr>
              <p14:cNvContentPartPr/>
              <p14:nvPr/>
            </p14:nvContentPartPr>
            <p14:xfrm>
              <a:off x="1685691" y="1258425"/>
              <a:ext cx="474840" cy="5882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DDA1DC5-17F8-4D8E-B0C1-5C9D5BE52DB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668051" y="1222785"/>
                <a:ext cx="510480" cy="65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7477EE9-0708-445D-BE2B-FBD5AE1063F5}"/>
                  </a:ext>
                </a:extLst>
              </p14:cNvPr>
              <p14:cNvContentPartPr/>
              <p14:nvPr/>
            </p14:nvContentPartPr>
            <p14:xfrm>
              <a:off x="2372211" y="1221345"/>
              <a:ext cx="234720" cy="9554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7477EE9-0708-445D-BE2B-FBD5AE1063F5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354211" y="1185345"/>
                <a:ext cx="270360" cy="10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F58305E-1238-4C96-8AD0-67651FFB3586}"/>
                  </a:ext>
                </a:extLst>
              </p14:cNvPr>
              <p14:cNvContentPartPr/>
              <p14:nvPr/>
            </p14:nvContentPartPr>
            <p14:xfrm>
              <a:off x="2190411" y="1519065"/>
              <a:ext cx="1126080" cy="4384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F58305E-1238-4C96-8AD0-67651FFB358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172771" y="1483065"/>
                <a:ext cx="116172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E0C68D3-D101-4164-B878-68FF876059EF}"/>
                  </a:ext>
                </a:extLst>
              </p14:cNvPr>
              <p14:cNvContentPartPr/>
              <p14:nvPr/>
            </p14:nvContentPartPr>
            <p14:xfrm>
              <a:off x="3385611" y="1654425"/>
              <a:ext cx="544320" cy="2390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E0C68D3-D101-4164-B878-68FF876059E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367971" y="1618785"/>
                <a:ext cx="57996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1C72D00-7215-4C9F-9CF0-2AB0376E53F2}"/>
                  </a:ext>
                </a:extLst>
              </p14:cNvPr>
              <p14:cNvContentPartPr/>
              <p14:nvPr/>
            </p14:nvContentPartPr>
            <p14:xfrm>
              <a:off x="388251" y="2934225"/>
              <a:ext cx="91800" cy="5774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1C72D00-7215-4C9F-9CF0-2AB0376E53F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70611" y="2898225"/>
                <a:ext cx="127440" cy="64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6832570-C823-4FEA-9D84-63F30A08C9C5}"/>
                  </a:ext>
                </a:extLst>
              </p14:cNvPr>
              <p14:cNvContentPartPr/>
              <p14:nvPr/>
            </p14:nvContentPartPr>
            <p14:xfrm>
              <a:off x="606411" y="2851425"/>
              <a:ext cx="173520" cy="4989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6832570-C823-4FEA-9D84-63F30A08C9C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88411" y="2815425"/>
                <a:ext cx="20916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B65A42C-8C9A-433C-B142-922000E00646}"/>
                  </a:ext>
                </a:extLst>
              </p14:cNvPr>
              <p14:cNvContentPartPr/>
              <p14:nvPr/>
            </p14:nvContentPartPr>
            <p14:xfrm>
              <a:off x="479691" y="3160665"/>
              <a:ext cx="284400" cy="532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B65A42C-8C9A-433C-B142-922000E00646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61691" y="3125025"/>
                <a:ext cx="32004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6147C6F-26BE-4211-B02E-818075E11E77}"/>
                  </a:ext>
                </a:extLst>
              </p14:cNvPr>
              <p14:cNvContentPartPr/>
              <p14:nvPr/>
            </p14:nvContentPartPr>
            <p14:xfrm>
              <a:off x="1047771" y="2761065"/>
              <a:ext cx="131040" cy="4791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6147C6F-26BE-4211-B02E-818075E11E7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30131" y="2725065"/>
                <a:ext cx="16668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0A9BFCD-5851-486E-9916-84BAE3D1F523}"/>
                  </a:ext>
                </a:extLst>
              </p14:cNvPr>
              <p14:cNvContentPartPr/>
              <p14:nvPr/>
            </p14:nvContentPartPr>
            <p14:xfrm>
              <a:off x="1276371" y="2669625"/>
              <a:ext cx="462960" cy="4003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0A9BFCD-5851-486E-9916-84BAE3D1F523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258371" y="2633625"/>
                <a:ext cx="49860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1DB2CD4-A393-487C-A6F5-1F795B85D731}"/>
                  </a:ext>
                </a:extLst>
              </p14:cNvPr>
              <p14:cNvContentPartPr/>
              <p14:nvPr/>
            </p14:nvContentPartPr>
            <p14:xfrm>
              <a:off x="1891971" y="2606985"/>
              <a:ext cx="280440" cy="5950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1DB2CD4-A393-487C-A6F5-1F795B85D731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873971" y="2571345"/>
                <a:ext cx="316080" cy="6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DA4F770-60EB-45D5-B9FA-722F576B3973}"/>
                  </a:ext>
                </a:extLst>
              </p14:cNvPr>
              <p14:cNvContentPartPr/>
              <p14:nvPr/>
            </p14:nvContentPartPr>
            <p14:xfrm>
              <a:off x="2706651" y="2648385"/>
              <a:ext cx="556560" cy="1036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DA4F770-60EB-45D5-B9FA-722F576B3973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688651" y="2612745"/>
                <a:ext cx="59220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92A54EF-C4EC-4C36-99D2-E51DEFBA4E6D}"/>
                  </a:ext>
                </a:extLst>
              </p14:cNvPr>
              <p14:cNvContentPartPr/>
              <p14:nvPr/>
            </p14:nvContentPartPr>
            <p14:xfrm>
              <a:off x="2842371" y="2805705"/>
              <a:ext cx="525600" cy="640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92A54EF-C4EC-4C36-99D2-E51DEFBA4E6D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824731" y="2770065"/>
                <a:ext cx="56124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130FAAC-CB06-4CF3-BE1A-3D90B31BAEA3}"/>
                  </a:ext>
                </a:extLst>
              </p14:cNvPr>
              <p14:cNvContentPartPr/>
              <p14:nvPr/>
            </p14:nvContentPartPr>
            <p14:xfrm>
              <a:off x="4598811" y="1761705"/>
              <a:ext cx="663480" cy="8067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130FAAC-CB06-4CF3-BE1A-3D90B31BAEA3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580811" y="1726065"/>
                <a:ext cx="699120" cy="87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9BF9A68-42B6-4652-B34B-DC9D7FDDE729}"/>
                  </a:ext>
                </a:extLst>
              </p14:cNvPr>
              <p14:cNvContentPartPr/>
              <p14:nvPr/>
            </p14:nvContentPartPr>
            <p14:xfrm>
              <a:off x="5277771" y="1338705"/>
              <a:ext cx="428040" cy="4024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9BF9A68-42B6-4652-B34B-DC9D7FDDE729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259771" y="1302705"/>
                <a:ext cx="46368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6CDE1FE-AD22-4E0E-BA2A-0F3A0D08F23C}"/>
                  </a:ext>
                </a:extLst>
              </p14:cNvPr>
              <p14:cNvContentPartPr/>
              <p14:nvPr/>
            </p14:nvContentPartPr>
            <p14:xfrm>
              <a:off x="6110811" y="2098305"/>
              <a:ext cx="890280" cy="381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6CDE1FE-AD22-4E0E-BA2A-0F3A0D08F23C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093171" y="2062305"/>
                <a:ext cx="9259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91C4D38-6F32-4CA9-848B-38A7922A4F00}"/>
                  </a:ext>
                </a:extLst>
              </p14:cNvPr>
              <p14:cNvContentPartPr/>
              <p14:nvPr/>
            </p14:nvContentPartPr>
            <p14:xfrm>
              <a:off x="6454611" y="1837305"/>
              <a:ext cx="271440" cy="6181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91C4D38-6F32-4CA9-848B-38A7922A4F00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436971" y="1801665"/>
                <a:ext cx="307080" cy="68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D2F8874-31EF-409C-A2E1-B3B3D6B1A400}"/>
                  </a:ext>
                </a:extLst>
              </p14:cNvPr>
              <p14:cNvContentPartPr/>
              <p14:nvPr/>
            </p14:nvContentPartPr>
            <p14:xfrm>
              <a:off x="7142931" y="1512945"/>
              <a:ext cx="607680" cy="4525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D2F8874-31EF-409C-A2E1-B3B3D6B1A40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124931" y="1476945"/>
                <a:ext cx="64332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F43100B-88B6-4201-9DED-8AB04D5B9162}"/>
                  </a:ext>
                </a:extLst>
              </p14:cNvPr>
              <p14:cNvContentPartPr/>
              <p14:nvPr/>
            </p14:nvContentPartPr>
            <p14:xfrm>
              <a:off x="7921251" y="1376145"/>
              <a:ext cx="729360" cy="5065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F43100B-88B6-4201-9DED-8AB04D5B9162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903611" y="1340505"/>
                <a:ext cx="765000" cy="5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A512703-3A71-431E-8C83-983063AE792B}"/>
                  </a:ext>
                </a:extLst>
              </p14:cNvPr>
              <p14:cNvContentPartPr/>
              <p14:nvPr/>
            </p14:nvContentPartPr>
            <p14:xfrm>
              <a:off x="4291011" y="2322945"/>
              <a:ext cx="4440960" cy="5382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A512703-3A71-431E-8C83-983063AE792B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273371" y="2286945"/>
                <a:ext cx="4476600" cy="6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5E5413D-8145-4672-8B76-D30F9D8388C5}"/>
                  </a:ext>
                </a:extLst>
              </p14:cNvPr>
              <p14:cNvContentPartPr/>
              <p14:nvPr/>
            </p14:nvContentPartPr>
            <p14:xfrm>
              <a:off x="4524291" y="3167865"/>
              <a:ext cx="538200" cy="8730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5E5413D-8145-4672-8B76-D30F9D8388C5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506291" y="3131865"/>
                <a:ext cx="573840" cy="9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9BFAC15-5CCE-4A27-83FB-AB962E5066AE}"/>
                  </a:ext>
                </a:extLst>
              </p14:cNvPr>
              <p14:cNvContentPartPr/>
              <p14:nvPr/>
            </p14:nvContentPartPr>
            <p14:xfrm>
              <a:off x="5142051" y="2906505"/>
              <a:ext cx="364320" cy="3099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9BFAC15-5CCE-4A27-83FB-AB962E5066AE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124051" y="2870505"/>
                <a:ext cx="39996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2DFD56B-6735-4D94-AF53-0DA8947EAC3C}"/>
                  </a:ext>
                </a:extLst>
              </p14:cNvPr>
              <p14:cNvContentPartPr/>
              <p14:nvPr/>
            </p14:nvContentPartPr>
            <p14:xfrm>
              <a:off x="5766651" y="3499425"/>
              <a:ext cx="589320" cy="403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2DFD56B-6735-4D94-AF53-0DA8947EAC3C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748651" y="3463425"/>
                <a:ext cx="6249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917F73D-939E-480D-80E0-77BDDA13E349}"/>
                  </a:ext>
                </a:extLst>
              </p14:cNvPr>
              <p14:cNvContentPartPr/>
              <p14:nvPr/>
            </p14:nvContentPartPr>
            <p14:xfrm>
              <a:off x="6454611" y="3166425"/>
              <a:ext cx="443160" cy="4647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917F73D-939E-480D-80E0-77BDDA13E349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436971" y="3130425"/>
                <a:ext cx="478800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EFFA498-C64A-4E74-8BC4-C1B163C0086B}"/>
                  </a:ext>
                </a:extLst>
              </p14:cNvPr>
              <p14:cNvContentPartPr/>
              <p14:nvPr/>
            </p14:nvContentPartPr>
            <p14:xfrm>
              <a:off x="6925491" y="2989305"/>
              <a:ext cx="641520" cy="5238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EFFA498-C64A-4E74-8BC4-C1B163C0086B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907851" y="2953665"/>
                <a:ext cx="677160" cy="5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647F4EC-3104-45FC-B888-788786B443CF}"/>
                  </a:ext>
                </a:extLst>
              </p14:cNvPr>
              <p14:cNvContentPartPr/>
              <p14:nvPr/>
            </p14:nvContentPartPr>
            <p14:xfrm>
              <a:off x="7849251" y="3245265"/>
              <a:ext cx="635760" cy="1407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647F4EC-3104-45FC-B888-788786B443CF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831251" y="3209265"/>
                <a:ext cx="6714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46BB7E3-858E-49FA-9DB0-8F7C37EC1C07}"/>
                  </a:ext>
                </a:extLst>
              </p14:cNvPr>
              <p14:cNvContentPartPr/>
              <p14:nvPr/>
            </p14:nvContentPartPr>
            <p14:xfrm>
              <a:off x="8211051" y="3122865"/>
              <a:ext cx="101520" cy="4370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46BB7E3-858E-49FA-9DB0-8F7C37EC1C07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8193411" y="3087225"/>
                <a:ext cx="13716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62AC11C-1C39-43E8-8667-C2E00177DEB5}"/>
                  </a:ext>
                </a:extLst>
              </p14:cNvPr>
              <p14:cNvContentPartPr/>
              <p14:nvPr/>
            </p14:nvContentPartPr>
            <p14:xfrm>
              <a:off x="8582211" y="2785545"/>
              <a:ext cx="767880" cy="5212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62AC11C-1C39-43E8-8667-C2E00177DEB5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8564571" y="2749905"/>
                <a:ext cx="803520" cy="5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9C48E53-2217-4012-AC80-E374F7157C24}"/>
                  </a:ext>
                </a:extLst>
              </p14:cNvPr>
              <p14:cNvContentPartPr/>
              <p14:nvPr/>
            </p14:nvContentPartPr>
            <p14:xfrm>
              <a:off x="1231011" y="4112865"/>
              <a:ext cx="615960" cy="7581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9C48E53-2217-4012-AC80-E374F7157C24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213371" y="4076865"/>
                <a:ext cx="651600" cy="82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57A5370-4626-4058-8A49-E3680B61B669}"/>
                  </a:ext>
                </a:extLst>
              </p14:cNvPr>
              <p14:cNvContentPartPr/>
              <p14:nvPr/>
            </p14:nvContentPartPr>
            <p14:xfrm>
              <a:off x="1975491" y="3718665"/>
              <a:ext cx="758160" cy="8931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57A5370-4626-4058-8A49-E3680B61B669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957491" y="3683025"/>
                <a:ext cx="793800" cy="9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F1EDE50-E601-496D-9BBB-4995632F5C7D}"/>
                  </a:ext>
                </a:extLst>
              </p14:cNvPr>
              <p14:cNvContentPartPr/>
              <p14:nvPr/>
            </p14:nvContentPartPr>
            <p14:xfrm>
              <a:off x="2100051" y="4529025"/>
              <a:ext cx="787320" cy="3056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F1EDE50-E601-496D-9BBB-4995632F5C7D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2082411" y="4493385"/>
                <a:ext cx="82296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3849F73-52AF-4B2F-9CF1-16EC0F627BCB}"/>
                  </a:ext>
                </a:extLst>
              </p14:cNvPr>
              <p14:cNvContentPartPr/>
              <p14:nvPr/>
            </p14:nvContentPartPr>
            <p14:xfrm>
              <a:off x="2263131" y="4574745"/>
              <a:ext cx="901800" cy="4770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3849F73-52AF-4B2F-9CF1-16EC0F627BCB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2245131" y="4539105"/>
                <a:ext cx="93744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B8A7039-39F4-478C-ABF1-44BE75F6BEB3}"/>
                  </a:ext>
                </a:extLst>
              </p14:cNvPr>
              <p14:cNvContentPartPr/>
              <p14:nvPr/>
            </p14:nvContentPartPr>
            <p14:xfrm>
              <a:off x="3050811" y="5033385"/>
              <a:ext cx="128520" cy="6883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B8A7039-39F4-478C-ABF1-44BE75F6BEB3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032811" y="4997745"/>
                <a:ext cx="164160" cy="75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0F3FD37-C89D-4312-81FC-C63104F0C7ED}"/>
                  </a:ext>
                </a:extLst>
              </p14:cNvPr>
              <p14:cNvContentPartPr/>
              <p14:nvPr/>
            </p14:nvContentPartPr>
            <p14:xfrm>
              <a:off x="3313251" y="5051385"/>
              <a:ext cx="243000" cy="6602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0F3FD37-C89D-4312-81FC-C63104F0C7ED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295251" y="5015745"/>
                <a:ext cx="278640" cy="73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98B2D88-0CE6-4E9C-9952-A80D65CB3702}"/>
                  </a:ext>
                </a:extLst>
              </p14:cNvPr>
              <p14:cNvContentPartPr/>
              <p14:nvPr/>
            </p14:nvContentPartPr>
            <p14:xfrm>
              <a:off x="3142611" y="5440545"/>
              <a:ext cx="253080" cy="727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98B2D88-0CE6-4E9C-9952-A80D65CB3702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3124611" y="5404905"/>
                <a:ext cx="2887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D9FED14-E190-4251-9CC9-3112C92A6AD5}"/>
                  </a:ext>
                </a:extLst>
              </p14:cNvPr>
              <p14:cNvContentPartPr/>
              <p14:nvPr/>
            </p14:nvContentPartPr>
            <p14:xfrm>
              <a:off x="3802491" y="4961025"/>
              <a:ext cx="96120" cy="5068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D9FED14-E190-4251-9CC9-3112C92A6AD5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784851" y="4925025"/>
                <a:ext cx="131760" cy="5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1E0F90D-C1BD-4515-9E4C-D69CB5E2A86E}"/>
                  </a:ext>
                </a:extLst>
              </p14:cNvPr>
              <p14:cNvContentPartPr/>
              <p14:nvPr/>
            </p14:nvContentPartPr>
            <p14:xfrm>
              <a:off x="3983211" y="5044185"/>
              <a:ext cx="345240" cy="3524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1E0F90D-C1BD-4515-9E4C-D69CB5E2A86E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3965211" y="5008545"/>
                <a:ext cx="38088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57413DD-44FA-4C79-865C-F2BAECA5D415}"/>
                  </a:ext>
                </a:extLst>
              </p14:cNvPr>
              <p14:cNvContentPartPr/>
              <p14:nvPr/>
            </p14:nvContentPartPr>
            <p14:xfrm>
              <a:off x="4444731" y="4918905"/>
              <a:ext cx="308880" cy="6505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57413DD-44FA-4C79-865C-F2BAECA5D415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4427091" y="4883265"/>
                <a:ext cx="344520" cy="72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58AD9C8-0854-4DE7-B501-9FA56E15B05D}"/>
                  </a:ext>
                </a:extLst>
              </p14:cNvPr>
              <p14:cNvContentPartPr/>
              <p14:nvPr/>
            </p14:nvContentPartPr>
            <p14:xfrm>
              <a:off x="5114691" y="4878945"/>
              <a:ext cx="539640" cy="1818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58AD9C8-0854-4DE7-B501-9FA56E15B05D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097051" y="4842945"/>
                <a:ext cx="5752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27905AB-A788-4505-A791-B0A34C34B784}"/>
                  </a:ext>
                </a:extLst>
              </p14:cNvPr>
              <p14:cNvContentPartPr/>
              <p14:nvPr/>
            </p14:nvContentPartPr>
            <p14:xfrm>
              <a:off x="5069691" y="5171625"/>
              <a:ext cx="638640" cy="1249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27905AB-A788-4505-A791-B0A34C34B784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5051691" y="5135625"/>
                <a:ext cx="67428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7F5E614-C4A9-47E6-9654-5C7752AD49ED}"/>
                  </a:ext>
                </a:extLst>
              </p14:cNvPr>
              <p14:cNvContentPartPr/>
              <p14:nvPr/>
            </p14:nvContentPartPr>
            <p14:xfrm>
              <a:off x="6318891" y="4311585"/>
              <a:ext cx="713520" cy="6379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7F5E614-C4A9-47E6-9654-5C7752AD49ED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6301251" y="4275945"/>
                <a:ext cx="749160" cy="70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A1BF2F2-9D5D-4343-BB23-6BFC2226E0D6}"/>
                  </a:ext>
                </a:extLst>
              </p14:cNvPr>
              <p14:cNvContentPartPr/>
              <p14:nvPr/>
            </p14:nvContentPartPr>
            <p14:xfrm>
              <a:off x="7586451" y="4091625"/>
              <a:ext cx="320760" cy="7110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A1BF2F2-9D5D-4343-BB23-6BFC2226E0D6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7568451" y="4055985"/>
                <a:ext cx="356400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021D058-4DD7-4B49-AEF8-0260605B935B}"/>
                  </a:ext>
                </a:extLst>
              </p14:cNvPr>
              <p14:cNvContentPartPr/>
              <p14:nvPr/>
            </p14:nvContentPartPr>
            <p14:xfrm>
              <a:off x="8138691" y="4080465"/>
              <a:ext cx="936000" cy="5997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021D058-4DD7-4B49-AEF8-0260605B935B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8120691" y="4044825"/>
                <a:ext cx="971640" cy="6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0137015-48AA-48D8-A754-AA335217C57B}"/>
                  </a:ext>
                </a:extLst>
              </p14:cNvPr>
              <p14:cNvContentPartPr/>
              <p14:nvPr/>
            </p14:nvContentPartPr>
            <p14:xfrm>
              <a:off x="9370251" y="4239945"/>
              <a:ext cx="888840" cy="2145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0137015-48AA-48D8-A754-AA335217C57B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9352251" y="4203945"/>
                <a:ext cx="92448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5CE8879-D111-44D2-A6E5-CCB3FB43A8C9}"/>
                  </a:ext>
                </a:extLst>
              </p14:cNvPr>
              <p14:cNvContentPartPr/>
              <p14:nvPr/>
            </p14:nvContentPartPr>
            <p14:xfrm>
              <a:off x="9931131" y="4154985"/>
              <a:ext cx="110520" cy="4932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5CE8879-D111-44D2-A6E5-CCB3FB43A8C9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9913491" y="4119345"/>
                <a:ext cx="14616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886FA62-3FEB-4510-8600-E75BBBE34EFE}"/>
                  </a:ext>
                </a:extLst>
              </p14:cNvPr>
              <p14:cNvContentPartPr/>
              <p14:nvPr/>
            </p14:nvContentPartPr>
            <p14:xfrm>
              <a:off x="10220931" y="3739905"/>
              <a:ext cx="398880" cy="3805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886FA62-3FEB-4510-8600-E75BBBE34EFE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0203291" y="3704265"/>
                <a:ext cx="43452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F8B853C-5409-499D-B7D3-E69B9D264EFA}"/>
                  </a:ext>
                </a:extLst>
              </p14:cNvPr>
              <p14:cNvContentPartPr/>
              <p14:nvPr/>
            </p14:nvContentPartPr>
            <p14:xfrm>
              <a:off x="10782171" y="3440025"/>
              <a:ext cx="469440" cy="7538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F8B853C-5409-499D-B7D3-E69B9D264EFA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0764531" y="3404025"/>
                <a:ext cx="505080" cy="82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0BE8041-9155-4D72-8257-DB0AB3C52D5F}"/>
                  </a:ext>
                </a:extLst>
              </p14:cNvPr>
              <p14:cNvContentPartPr/>
              <p14:nvPr/>
            </p14:nvContentPartPr>
            <p14:xfrm>
              <a:off x="6368571" y="4756545"/>
              <a:ext cx="5210640" cy="6058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0BE8041-9155-4D72-8257-DB0AB3C52D5F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6350571" y="4720545"/>
                <a:ext cx="5246280" cy="67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62D340A-020A-462A-9DDB-7715F363BC2C}"/>
                  </a:ext>
                </a:extLst>
              </p14:cNvPr>
              <p14:cNvContentPartPr/>
              <p14:nvPr/>
            </p14:nvContentPartPr>
            <p14:xfrm>
              <a:off x="6880491" y="5680665"/>
              <a:ext cx="509760" cy="6408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62D340A-020A-462A-9DDB-7715F363BC2C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6862491" y="5645025"/>
                <a:ext cx="545400" cy="7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F359B97-DD1D-409F-8AE9-B2CA9885BDBE}"/>
                  </a:ext>
                </a:extLst>
              </p14:cNvPr>
              <p14:cNvContentPartPr/>
              <p14:nvPr/>
            </p14:nvContentPartPr>
            <p14:xfrm>
              <a:off x="7405371" y="5337945"/>
              <a:ext cx="504360" cy="3571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F359B97-DD1D-409F-8AE9-B2CA9885BDBE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7387371" y="5302305"/>
                <a:ext cx="54000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B5A2DA6-0664-443F-B219-BB6C040977B4}"/>
                  </a:ext>
                </a:extLst>
              </p14:cNvPr>
              <p14:cNvContentPartPr/>
              <p14:nvPr/>
            </p14:nvContentPartPr>
            <p14:xfrm>
              <a:off x="7812891" y="5963985"/>
              <a:ext cx="396720" cy="205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B5A2DA6-0664-443F-B219-BB6C040977B4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7794891" y="5927985"/>
                <a:ext cx="43236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3E06DD9-A67B-408F-9DA9-6A93284503C1}"/>
                  </a:ext>
                </a:extLst>
              </p14:cNvPr>
              <p14:cNvContentPartPr/>
              <p14:nvPr/>
            </p14:nvContentPartPr>
            <p14:xfrm>
              <a:off x="8392131" y="5447025"/>
              <a:ext cx="499320" cy="6681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3E06DD9-A67B-408F-9DA9-6A93284503C1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8374491" y="5411025"/>
                <a:ext cx="53496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FA2355B-FF94-42C9-B64F-F992272EDA3F}"/>
                  </a:ext>
                </a:extLst>
              </p14:cNvPr>
              <p14:cNvContentPartPr/>
              <p14:nvPr/>
            </p14:nvContentPartPr>
            <p14:xfrm>
              <a:off x="9152811" y="5413185"/>
              <a:ext cx="406440" cy="5090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FA2355B-FF94-42C9-B64F-F992272EDA3F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9135171" y="5377185"/>
                <a:ext cx="44208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C08A647-C5D1-4E51-A20F-BAA9D76C0DE0}"/>
                  </a:ext>
                </a:extLst>
              </p14:cNvPr>
              <p14:cNvContentPartPr/>
              <p14:nvPr/>
            </p14:nvContentPartPr>
            <p14:xfrm>
              <a:off x="9822771" y="5614065"/>
              <a:ext cx="700560" cy="1076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C08A647-C5D1-4E51-A20F-BAA9D76C0DE0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9805131" y="5578425"/>
                <a:ext cx="73620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B858AAF5-61BA-49A3-AF76-A9874B981E51}"/>
                  </a:ext>
                </a:extLst>
              </p14:cNvPr>
              <p14:cNvContentPartPr/>
              <p14:nvPr/>
            </p14:nvContentPartPr>
            <p14:xfrm>
              <a:off x="10239291" y="5449905"/>
              <a:ext cx="180360" cy="4233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858AAF5-61BA-49A3-AF76-A9874B981E51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0221291" y="5413905"/>
                <a:ext cx="21600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A6232DA-FFBD-4859-A45F-C528B0D7D557}"/>
                  </a:ext>
                </a:extLst>
              </p14:cNvPr>
              <p14:cNvContentPartPr/>
              <p14:nvPr/>
            </p14:nvContentPartPr>
            <p14:xfrm>
              <a:off x="10664451" y="5157225"/>
              <a:ext cx="601560" cy="5922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A6232DA-FFBD-4859-A45F-C528B0D7D557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0646811" y="5121225"/>
                <a:ext cx="637200" cy="66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3940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4CFC88E-381B-4597-88EB-53A895A2CD6A}"/>
                  </a:ext>
                </a:extLst>
              </p14:cNvPr>
              <p14:cNvContentPartPr/>
              <p14:nvPr/>
            </p14:nvContentPartPr>
            <p14:xfrm>
              <a:off x="352611" y="443385"/>
              <a:ext cx="10800" cy="646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4CFC88E-381B-4597-88EB-53A895A2CD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971" y="407745"/>
                <a:ext cx="46440" cy="71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C8083E3-BB96-4802-9B48-29BBA6FBD5CF}"/>
                  </a:ext>
                </a:extLst>
              </p14:cNvPr>
              <p14:cNvContentPartPr/>
              <p14:nvPr/>
            </p14:nvContentPartPr>
            <p14:xfrm>
              <a:off x="642411" y="479385"/>
              <a:ext cx="82440" cy="507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C8083E3-BB96-4802-9B48-29BBA6FBD5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4771" y="443385"/>
                <a:ext cx="11808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BCA3434-04BE-46D5-89DB-D0846D3001BF}"/>
                  </a:ext>
                </a:extLst>
              </p14:cNvPr>
              <p14:cNvContentPartPr/>
              <p14:nvPr/>
            </p14:nvContentPartPr>
            <p14:xfrm>
              <a:off x="343971" y="714465"/>
              <a:ext cx="352080" cy="10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BCA3434-04BE-46D5-89DB-D0846D3001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5971" y="678465"/>
                <a:ext cx="38772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9A2E2D8-4B5B-42A9-8269-56397E6E7C09}"/>
                  </a:ext>
                </a:extLst>
              </p14:cNvPr>
              <p14:cNvContentPartPr/>
              <p14:nvPr/>
            </p14:nvContentPartPr>
            <p14:xfrm>
              <a:off x="884691" y="361665"/>
              <a:ext cx="138240" cy="459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9A2E2D8-4B5B-42A9-8269-56397E6E7C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7051" y="325665"/>
                <a:ext cx="17388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160E287-6C35-4E60-B1B0-BE39505B2550}"/>
                  </a:ext>
                </a:extLst>
              </p14:cNvPr>
              <p14:cNvContentPartPr/>
              <p14:nvPr/>
            </p14:nvContentPartPr>
            <p14:xfrm>
              <a:off x="1076931" y="420705"/>
              <a:ext cx="411120" cy="342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160E287-6C35-4E60-B1B0-BE39505B255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9291" y="384705"/>
                <a:ext cx="44676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7B76910-2E06-47BD-A2CF-D44CDBECB54B}"/>
                  </a:ext>
                </a:extLst>
              </p14:cNvPr>
              <p14:cNvContentPartPr/>
              <p14:nvPr/>
            </p14:nvContentPartPr>
            <p14:xfrm>
              <a:off x="1547811" y="198945"/>
              <a:ext cx="209880" cy="553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7B76910-2E06-47BD-A2CF-D44CDBECB54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30171" y="162945"/>
                <a:ext cx="24552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EA52E33-557E-4D34-80A4-9CECCE350816}"/>
                  </a:ext>
                </a:extLst>
              </p14:cNvPr>
              <p14:cNvContentPartPr/>
              <p14:nvPr/>
            </p14:nvContentPartPr>
            <p14:xfrm>
              <a:off x="280251" y="1098585"/>
              <a:ext cx="1438920" cy="150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EA52E33-557E-4D34-80A4-9CECCE35081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2251" y="1062945"/>
                <a:ext cx="147456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1C8322B-E483-4269-B85B-18F167EA1CDE}"/>
                  </a:ext>
                </a:extLst>
              </p14:cNvPr>
              <p14:cNvContentPartPr/>
              <p14:nvPr/>
            </p14:nvContentPartPr>
            <p14:xfrm>
              <a:off x="597411" y="1622025"/>
              <a:ext cx="426600" cy="490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1C8322B-E483-4269-B85B-18F167EA1CD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9411" y="1586025"/>
                <a:ext cx="46224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5EB1ADD-D65D-4C59-BC1F-652752987810}"/>
                  </a:ext>
                </a:extLst>
              </p14:cNvPr>
              <p14:cNvContentPartPr/>
              <p14:nvPr/>
            </p14:nvContentPartPr>
            <p14:xfrm>
              <a:off x="2281131" y="887265"/>
              <a:ext cx="465480" cy="90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5EB1ADD-D65D-4C59-BC1F-65275298781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63491" y="851265"/>
                <a:ext cx="5011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BEA170A-9C76-4229-9FBE-0CAF11F972E5}"/>
                  </a:ext>
                </a:extLst>
              </p14:cNvPr>
              <p14:cNvContentPartPr/>
              <p14:nvPr/>
            </p14:nvContentPartPr>
            <p14:xfrm>
              <a:off x="2217771" y="1220625"/>
              <a:ext cx="527760" cy="28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BEA170A-9C76-4229-9FBE-0CAF11F972E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00131" y="1184625"/>
                <a:ext cx="56340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DB82479-4D14-404F-BA03-440334D54F4F}"/>
                  </a:ext>
                </a:extLst>
              </p14:cNvPr>
              <p14:cNvContentPartPr/>
              <p14:nvPr/>
            </p14:nvContentPartPr>
            <p14:xfrm>
              <a:off x="3719331" y="325665"/>
              <a:ext cx="628560" cy="5410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DB82479-4D14-404F-BA03-440334D54F4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01331" y="290025"/>
                <a:ext cx="66420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0808D4B-67ED-4393-8E08-EB50A132AD5B}"/>
                  </a:ext>
                </a:extLst>
              </p14:cNvPr>
              <p14:cNvContentPartPr/>
              <p14:nvPr/>
            </p14:nvContentPartPr>
            <p14:xfrm>
              <a:off x="4861251" y="597105"/>
              <a:ext cx="650880" cy="46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0808D4B-67ED-4393-8E08-EB50A132AD5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43251" y="561105"/>
                <a:ext cx="68652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34842ED-E324-43D5-9B94-E0CBF6EE3BCA}"/>
                  </a:ext>
                </a:extLst>
              </p14:cNvPr>
              <p14:cNvContentPartPr/>
              <p14:nvPr/>
            </p14:nvContentPartPr>
            <p14:xfrm>
              <a:off x="5160411" y="416025"/>
              <a:ext cx="141840" cy="378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34842ED-E324-43D5-9B94-E0CBF6EE3BC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142411" y="380385"/>
                <a:ext cx="17748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4774119-9E96-4C61-929B-33539C17E6C2}"/>
                  </a:ext>
                </a:extLst>
              </p14:cNvPr>
              <p14:cNvContentPartPr/>
              <p14:nvPr/>
            </p14:nvContentPartPr>
            <p14:xfrm>
              <a:off x="5848011" y="135945"/>
              <a:ext cx="711720" cy="3945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4774119-9E96-4C61-929B-33539C17E6C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30371" y="99945"/>
                <a:ext cx="74736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2D171FF-8BDC-458C-AC2E-39ED069B3866}"/>
                  </a:ext>
                </a:extLst>
              </p14:cNvPr>
              <p14:cNvContentPartPr/>
              <p14:nvPr/>
            </p14:nvContentPartPr>
            <p14:xfrm>
              <a:off x="3865491" y="830385"/>
              <a:ext cx="3209400" cy="382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2D171FF-8BDC-458C-AC2E-39ED069B386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47851" y="794385"/>
                <a:ext cx="324504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7462354-4572-4851-9D15-47FA981C2FE9}"/>
                  </a:ext>
                </a:extLst>
              </p14:cNvPr>
              <p14:cNvContentPartPr/>
              <p14:nvPr/>
            </p14:nvContentPartPr>
            <p14:xfrm>
              <a:off x="4100931" y="1392345"/>
              <a:ext cx="733320" cy="5576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7462354-4572-4851-9D15-47FA981C2FE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82931" y="1356705"/>
                <a:ext cx="768960" cy="6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D3E5411-187B-4D1E-88D5-0049AA5F0BB1}"/>
                  </a:ext>
                </a:extLst>
              </p14:cNvPr>
              <p14:cNvContentPartPr/>
              <p14:nvPr/>
            </p14:nvContentPartPr>
            <p14:xfrm>
              <a:off x="4852251" y="1258425"/>
              <a:ext cx="397800" cy="2242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D3E5411-187B-4D1E-88D5-0049AA5F0BB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34611" y="1222785"/>
                <a:ext cx="43344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ED16AF0-EC37-4F7E-9A6B-9607F6C79CF3}"/>
                  </a:ext>
                </a:extLst>
              </p14:cNvPr>
              <p14:cNvContentPartPr/>
              <p14:nvPr/>
            </p14:nvContentPartPr>
            <p14:xfrm>
              <a:off x="5429691" y="1734345"/>
              <a:ext cx="399960" cy="39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ED16AF0-EC37-4F7E-9A6B-9607F6C79CF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11691" y="1698705"/>
                <a:ext cx="4356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597B77E-F2A7-4BB9-9949-8673B08CCE55}"/>
                  </a:ext>
                </a:extLst>
              </p14:cNvPr>
              <p14:cNvContentPartPr/>
              <p14:nvPr/>
            </p14:nvContentPartPr>
            <p14:xfrm>
              <a:off x="5857371" y="1439505"/>
              <a:ext cx="650880" cy="4546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597B77E-F2A7-4BB9-9949-8673B08CCE5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839371" y="1403505"/>
                <a:ext cx="68652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2132F8D-0A1D-49E2-A61D-A46C83882D99}"/>
                  </a:ext>
                </a:extLst>
              </p14:cNvPr>
              <p14:cNvContentPartPr/>
              <p14:nvPr/>
            </p14:nvContentPartPr>
            <p14:xfrm>
              <a:off x="6690051" y="1294065"/>
              <a:ext cx="550440" cy="320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2132F8D-0A1D-49E2-A61D-A46C83882D9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672411" y="1258425"/>
                <a:ext cx="58608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9A99579-B593-48B0-8634-218E528D3C0F}"/>
                  </a:ext>
                </a:extLst>
              </p14:cNvPr>
              <p14:cNvContentPartPr/>
              <p14:nvPr/>
            </p14:nvContentPartPr>
            <p14:xfrm>
              <a:off x="7685811" y="1392705"/>
              <a:ext cx="690480" cy="648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9A99579-B593-48B0-8634-218E528D3C0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668171" y="1357065"/>
                <a:ext cx="72612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33AC734-3B69-4202-A2F4-0D8993C9B710}"/>
                  </a:ext>
                </a:extLst>
              </p14:cNvPr>
              <p14:cNvContentPartPr/>
              <p14:nvPr/>
            </p14:nvContentPartPr>
            <p14:xfrm>
              <a:off x="8157411" y="1199385"/>
              <a:ext cx="59400" cy="447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33AC734-3B69-4202-A2F4-0D8993C9B71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139411" y="1163745"/>
                <a:ext cx="9504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0423B7B-5CE7-462A-BF5C-80ED2EE6CE19}"/>
                  </a:ext>
                </a:extLst>
              </p14:cNvPr>
              <p14:cNvContentPartPr/>
              <p14:nvPr/>
            </p14:nvContentPartPr>
            <p14:xfrm>
              <a:off x="8482851" y="1123785"/>
              <a:ext cx="709200" cy="4021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0423B7B-5CE7-462A-BF5C-80ED2EE6CE1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464851" y="1087785"/>
                <a:ext cx="74484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237560A-3AA3-4DF0-9208-66C50B7F4050}"/>
                  </a:ext>
                </a:extLst>
              </p14:cNvPr>
              <p14:cNvContentPartPr/>
              <p14:nvPr/>
            </p14:nvContentPartPr>
            <p14:xfrm>
              <a:off x="6871131" y="786825"/>
              <a:ext cx="2126880" cy="1184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237560A-3AA3-4DF0-9208-66C50B7F405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53491" y="751185"/>
                <a:ext cx="21625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83CF6CA-DADE-4EA5-BB63-000D8DA51330}"/>
                  </a:ext>
                </a:extLst>
              </p14:cNvPr>
              <p14:cNvContentPartPr/>
              <p14:nvPr/>
            </p14:nvContentPartPr>
            <p14:xfrm>
              <a:off x="2695131" y="3382785"/>
              <a:ext cx="574920" cy="748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83CF6CA-DADE-4EA5-BB63-000D8DA5133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77131" y="3346785"/>
                <a:ext cx="61056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39E331C-87AF-4091-AF29-C107A8E58B00}"/>
                  </a:ext>
                </a:extLst>
              </p14:cNvPr>
              <p14:cNvContentPartPr/>
              <p14:nvPr/>
            </p14:nvContentPartPr>
            <p14:xfrm>
              <a:off x="2770011" y="3769065"/>
              <a:ext cx="449280" cy="334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39E331C-87AF-4091-AF29-C107A8E58B0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752371" y="3733065"/>
                <a:ext cx="48492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D05CCEC-E4A1-4420-91BB-9AA2EF0CF356}"/>
                  </a:ext>
                </a:extLst>
              </p14:cNvPr>
              <p14:cNvContentPartPr/>
              <p14:nvPr/>
            </p14:nvContentPartPr>
            <p14:xfrm>
              <a:off x="4426731" y="2808585"/>
              <a:ext cx="586800" cy="7372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D05CCEC-E4A1-4420-91BB-9AA2EF0CF35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408731" y="2772585"/>
                <a:ext cx="622440" cy="80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E655DFF-81BA-4F15-881C-51E5C5936833}"/>
                  </a:ext>
                </a:extLst>
              </p14:cNvPr>
              <p14:cNvContentPartPr/>
              <p14:nvPr/>
            </p14:nvContentPartPr>
            <p14:xfrm>
              <a:off x="5594931" y="2900385"/>
              <a:ext cx="825840" cy="2322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E655DFF-81BA-4F15-881C-51E5C593683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576931" y="2864745"/>
                <a:ext cx="86148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1EF44E2-3114-41C5-AA21-572EA6E67E69}"/>
                  </a:ext>
                </a:extLst>
              </p14:cNvPr>
              <p14:cNvContentPartPr/>
              <p14:nvPr/>
            </p14:nvContentPartPr>
            <p14:xfrm>
              <a:off x="6047091" y="2770065"/>
              <a:ext cx="122040" cy="3981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1EF44E2-3114-41C5-AA21-572EA6E67E6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029451" y="2734065"/>
                <a:ext cx="15768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4295AE9-4C6C-42FF-A778-E5C7EDBCC63D}"/>
                  </a:ext>
                </a:extLst>
              </p14:cNvPr>
              <p14:cNvContentPartPr/>
              <p14:nvPr/>
            </p14:nvContentPartPr>
            <p14:xfrm>
              <a:off x="6418611" y="2469465"/>
              <a:ext cx="779400" cy="3308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4295AE9-4C6C-42FF-A778-E5C7EDBCC63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400611" y="2433825"/>
                <a:ext cx="81504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1D5C72F-13A3-48B4-AE6D-ED14D9CAF71B}"/>
                  </a:ext>
                </a:extLst>
              </p14:cNvPr>
              <p14:cNvContentPartPr/>
              <p14:nvPr/>
            </p14:nvContentPartPr>
            <p14:xfrm>
              <a:off x="3784131" y="3140145"/>
              <a:ext cx="4037760" cy="5806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1D5C72F-13A3-48B4-AE6D-ED14D9CAF71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766131" y="3104145"/>
                <a:ext cx="4073400" cy="65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78BAEA8-C746-41CF-86E9-0C6E57B9D045}"/>
                  </a:ext>
                </a:extLst>
              </p14:cNvPr>
              <p14:cNvContentPartPr/>
              <p14:nvPr/>
            </p14:nvContentPartPr>
            <p14:xfrm>
              <a:off x="3946851" y="4099905"/>
              <a:ext cx="547560" cy="5724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78BAEA8-C746-41CF-86E9-0C6E57B9D04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929211" y="4064265"/>
                <a:ext cx="583200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2BBC14D-8C22-49DB-BAF7-AC2A30C7D29F}"/>
                  </a:ext>
                </a:extLst>
              </p14:cNvPr>
              <p14:cNvContentPartPr/>
              <p14:nvPr/>
            </p14:nvContentPartPr>
            <p14:xfrm>
              <a:off x="4526091" y="3855465"/>
              <a:ext cx="262800" cy="2750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2BBC14D-8C22-49DB-BAF7-AC2A30C7D29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508451" y="3819465"/>
                <a:ext cx="29844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B24DE72-7388-4F8F-95EB-8CE9B12831E2}"/>
                  </a:ext>
                </a:extLst>
              </p14:cNvPr>
              <p14:cNvContentPartPr/>
              <p14:nvPr/>
            </p14:nvContentPartPr>
            <p14:xfrm>
              <a:off x="4988331" y="4481145"/>
              <a:ext cx="678960" cy="18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B24DE72-7388-4F8F-95EB-8CE9B12831E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970331" y="4445145"/>
                <a:ext cx="71460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7390E05-CFF9-4034-A64C-7A24AF8EDEFB}"/>
                  </a:ext>
                </a:extLst>
              </p14:cNvPr>
              <p14:cNvContentPartPr/>
              <p14:nvPr/>
            </p14:nvContentPartPr>
            <p14:xfrm>
              <a:off x="5743251" y="4130865"/>
              <a:ext cx="596160" cy="6940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7390E05-CFF9-4034-A64C-7A24AF8EDEF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725251" y="4095225"/>
                <a:ext cx="631800" cy="76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FEC4464-33C9-4F9A-9893-3C8581C7104D}"/>
                  </a:ext>
                </a:extLst>
              </p14:cNvPr>
              <p14:cNvContentPartPr/>
              <p14:nvPr/>
            </p14:nvContentPartPr>
            <p14:xfrm>
              <a:off x="6174171" y="3984705"/>
              <a:ext cx="608760" cy="5036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FEC4464-33C9-4F9A-9893-3C8581C7104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156171" y="3949065"/>
                <a:ext cx="64440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185DA51-EC2E-409D-9ED5-A9CB871868FE}"/>
                  </a:ext>
                </a:extLst>
              </p14:cNvPr>
              <p14:cNvContentPartPr/>
              <p14:nvPr/>
            </p14:nvContentPartPr>
            <p14:xfrm>
              <a:off x="6753411" y="4190985"/>
              <a:ext cx="272520" cy="370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185DA51-EC2E-409D-9ED5-A9CB871868F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735771" y="4154985"/>
                <a:ext cx="30816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6529EEE-5F1D-46D6-8C0E-80138065E1CC}"/>
                  </a:ext>
                </a:extLst>
              </p14:cNvPr>
              <p14:cNvContentPartPr/>
              <p14:nvPr/>
            </p14:nvContentPartPr>
            <p14:xfrm>
              <a:off x="7043211" y="3810825"/>
              <a:ext cx="572040" cy="4348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6529EEE-5F1D-46D6-8C0E-80138065E1C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025571" y="3774825"/>
                <a:ext cx="60768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FDA24CD-A71B-412B-8A8A-94D4E9B094CC}"/>
                  </a:ext>
                </a:extLst>
              </p14:cNvPr>
              <p14:cNvContentPartPr/>
              <p14:nvPr/>
            </p14:nvContentPartPr>
            <p14:xfrm>
              <a:off x="6907491" y="3828465"/>
              <a:ext cx="799200" cy="4928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FDA24CD-A71B-412B-8A8A-94D4E9B094C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889491" y="3792825"/>
                <a:ext cx="834840" cy="5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A9252AE-63B2-4056-9095-7FA2B89FC362}"/>
                  </a:ext>
                </a:extLst>
              </p14:cNvPr>
              <p14:cNvContentPartPr/>
              <p14:nvPr/>
            </p14:nvContentPartPr>
            <p14:xfrm>
              <a:off x="7704171" y="4084425"/>
              <a:ext cx="346320" cy="349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A9252AE-63B2-4056-9095-7FA2B89FC36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686171" y="4048785"/>
                <a:ext cx="38196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0AA1B30-D3DD-49BF-8FB2-45CA00820923}"/>
                  </a:ext>
                </a:extLst>
              </p14:cNvPr>
              <p14:cNvContentPartPr/>
              <p14:nvPr/>
            </p14:nvContentPartPr>
            <p14:xfrm>
              <a:off x="7839891" y="3901905"/>
              <a:ext cx="122040" cy="3301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0AA1B30-D3DD-49BF-8FB2-45CA0082092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822251" y="3865905"/>
                <a:ext cx="15768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6775382-DF3C-4EC4-8D73-FF6030C4EDCF}"/>
                  </a:ext>
                </a:extLst>
              </p14:cNvPr>
              <p14:cNvContentPartPr/>
              <p14:nvPr/>
            </p14:nvContentPartPr>
            <p14:xfrm>
              <a:off x="8120331" y="3575745"/>
              <a:ext cx="484920" cy="4010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6775382-DF3C-4EC4-8D73-FF6030C4EDC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102691" y="3539745"/>
                <a:ext cx="52056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44346EA-10BF-4C49-AEB1-1AF8AC48AAF8}"/>
                  </a:ext>
                </a:extLst>
              </p14:cNvPr>
              <p14:cNvContentPartPr/>
              <p14:nvPr/>
            </p14:nvContentPartPr>
            <p14:xfrm>
              <a:off x="8229051" y="2996145"/>
              <a:ext cx="271080" cy="187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44346EA-10BF-4C49-AEB1-1AF8AC48AAF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11051" y="2960505"/>
                <a:ext cx="3067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EE60E5F-67AE-4056-B819-7E0DBB73E8B1}"/>
                  </a:ext>
                </a:extLst>
              </p14:cNvPr>
              <p14:cNvContentPartPr/>
              <p14:nvPr/>
            </p14:nvContentPartPr>
            <p14:xfrm>
              <a:off x="8238051" y="3150225"/>
              <a:ext cx="407880" cy="284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EE60E5F-67AE-4056-B819-7E0DBB73E8B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220411" y="3114225"/>
                <a:ext cx="44352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1DAFD97-D878-4BBC-9163-2D7A2C2055DC}"/>
                  </a:ext>
                </a:extLst>
              </p14:cNvPr>
              <p14:cNvContentPartPr/>
              <p14:nvPr/>
            </p14:nvContentPartPr>
            <p14:xfrm>
              <a:off x="9225171" y="2258505"/>
              <a:ext cx="612000" cy="5562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1DAFD97-D878-4BBC-9163-2D7A2C2055D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207171" y="2222505"/>
                <a:ext cx="647640" cy="6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9BDCCD7-9D96-4951-90E7-190D0AA8FE44}"/>
                  </a:ext>
                </a:extLst>
              </p14:cNvPr>
              <p14:cNvContentPartPr/>
              <p14:nvPr/>
            </p14:nvContentPartPr>
            <p14:xfrm>
              <a:off x="9976491" y="2579625"/>
              <a:ext cx="538200" cy="820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9BDCCD7-9D96-4951-90E7-190D0AA8FE4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958491" y="2543985"/>
                <a:ext cx="5738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E93F593-2C8D-47DE-B23D-EE6CF92B7B7D}"/>
                  </a:ext>
                </a:extLst>
              </p14:cNvPr>
              <p14:cNvContentPartPr/>
              <p14:nvPr/>
            </p14:nvContentPartPr>
            <p14:xfrm>
              <a:off x="10220931" y="2480265"/>
              <a:ext cx="118800" cy="2725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E93F593-2C8D-47DE-B23D-EE6CF92B7B7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203291" y="2444625"/>
                <a:ext cx="15444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45BF077-840A-423A-ADC5-372E03C8470A}"/>
                  </a:ext>
                </a:extLst>
              </p14:cNvPr>
              <p14:cNvContentPartPr/>
              <p14:nvPr/>
            </p14:nvContentPartPr>
            <p14:xfrm>
              <a:off x="10691811" y="2093625"/>
              <a:ext cx="362160" cy="3610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45BF077-840A-423A-ADC5-372E03C8470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674171" y="2057985"/>
                <a:ext cx="39780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DF5E9AC-BAD4-4DD4-80E3-3AC9B067A5FB}"/>
                  </a:ext>
                </a:extLst>
              </p14:cNvPr>
              <p14:cNvContentPartPr/>
              <p14:nvPr/>
            </p14:nvContentPartPr>
            <p14:xfrm>
              <a:off x="9080451" y="2717505"/>
              <a:ext cx="2703600" cy="3607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DF5E9AC-BAD4-4DD4-80E3-3AC9B067A5F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062451" y="2681505"/>
                <a:ext cx="273924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32F8822-90EF-45C5-B7DD-4AE8A05E9F0E}"/>
                  </a:ext>
                </a:extLst>
              </p14:cNvPr>
              <p14:cNvContentPartPr/>
              <p14:nvPr/>
            </p14:nvContentPartPr>
            <p14:xfrm>
              <a:off x="9017091" y="3340665"/>
              <a:ext cx="397800" cy="3639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32F8822-90EF-45C5-B7DD-4AE8A05E9F0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999091" y="3304665"/>
                <a:ext cx="43344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E6C894D-59C6-4B6B-80A8-B40705A0C3E2}"/>
                  </a:ext>
                </a:extLst>
              </p14:cNvPr>
              <p14:cNvContentPartPr/>
              <p14:nvPr/>
            </p14:nvContentPartPr>
            <p14:xfrm>
              <a:off x="9514251" y="3267945"/>
              <a:ext cx="64800" cy="4453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E6C894D-59C6-4B6B-80A8-B40705A0C3E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496611" y="3232305"/>
                <a:ext cx="10044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8E8541B-6236-4B80-8259-1D4E74BFB7A4}"/>
                  </a:ext>
                </a:extLst>
              </p14:cNvPr>
              <p14:cNvContentPartPr/>
              <p14:nvPr/>
            </p14:nvContentPartPr>
            <p14:xfrm>
              <a:off x="9641331" y="3280545"/>
              <a:ext cx="274320" cy="3031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8E8541B-6236-4B80-8259-1D4E74BFB7A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623691" y="3244905"/>
                <a:ext cx="30996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5BA1393-5FBD-4BE5-8C9A-07084A5A1DC9}"/>
                  </a:ext>
                </a:extLst>
              </p14:cNvPr>
              <p14:cNvContentPartPr/>
              <p14:nvPr/>
            </p14:nvContentPartPr>
            <p14:xfrm>
              <a:off x="9976491" y="3475305"/>
              <a:ext cx="181800" cy="190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5BA1393-5FBD-4BE5-8C9A-07084A5A1DC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958491" y="3439665"/>
                <a:ext cx="2174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F8347F9-E4A3-4347-8B8F-748DCD157723}"/>
                  </a:ext>
                </a:extLst>
              </p14:cNvPr>
              <p14:cNvContentPartPr/>
              <p14:nvPr/>
            </p14:nvContentPartPr>
            <p14:xfrm>
              <a:off x="10132011" y="3247425"/>
              <a:ext cx="323280" cy="2480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F8347F9-E4A3-4347-8B8F-748DCD15772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114371" y="3211785"/>
                <a:ext cx="35892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F4B343A-DDF2-4213-A8D7-BABC905EE3CB}"/>
                  </a:ext>
                </a:extLst>
              </p14:cNvPr>
              <p14:cNvContentPartPr/>
              <p14:nvPr/>
            </p14:nvContentPartPr>
            <p14:xfrm>
              <a:off x="10393011" y="3032865"/>
              <a:ext cx="218520" cy="4813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F4B343A-DDF2-4213-A8D7-BABC905EE3C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375011" y="2996865"/>
                <a:ext cx="25416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1C4F7B5-623B-407F-A336-F02DBD59E780}"/>
                  </a:ext>
                </a:extLst>
              </p14:cNvPr>
              <p14:cNvContentPartPr/>
              <p14:nvPr/>
            </p14:nvContentPartPr>
            <p14:xfrm>
              <a:off x="10718811" y="3339585"/>
              <a:ext cx="117000" cy="190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1C4F7B5-623B-407F-A336-F02DBD59E78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701171" y="3303945"/>
                <a:ext cx="1526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E0C5704-A48E-4F82-8835-422878E3F532}"/>
                  </a:ext>
                </a:extLst>
              </p14:cNvPr>
              <p14:cNvContentPartPr/>
              <p14:nvPr/>
            </p14:nvContentPartPr>
            <p14:xfrm>
              <a:off x="10872891" y="3213585"/>
              <a:ext cx="141480" cy="2329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E0C5704-A48E-4F82-8835-422878E3F53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855251" y="3177945"/>
                <a:ext cx="17712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68AEBEF-CEDD-4F73-AAE7-F4FE47A72A3E}"/>
                  </a:ext>
                </a:extLst>
              </p14:cNvPr>
              <p14:cNvContentPartPr/>
              <p14:nvPr/>
            </p14:nvContentPartPr>
            <p14:xfrm>
              <a:off x="11061891" y="3032865"/>
              <a:ext cx="132840" cy="3934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68AEBEF-CEDD-4F73-AAE7-F4FE47A72A3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1044251" y="2996865"/>
                <a:ext cx="16848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ADB502D-6DA0-416A-8E55-3D0512D0D8F1}"/>
                  </a:ext>
                </a:extLst>
              </p14:cNvPr>
              <p14:cNvContentPartPr/>
              <p14:nvPr/>
            </p14:nvContentPartPr>
            <p14:xfrm>
              <a:off x="11208051" y="3023865"/>
              <a:ext cx="195120" cy="2628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ADB502D-6DA0-416A-8E55-3D0512D0D8F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1190051" y="2988225"/>
                <a:ext cx="23076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186FCC4-6CD8-4DE9-995F-A2D6DDA7941F}"/>
                  </a:ext>
                </a:extLst>
              </p14:cNvPr>
              <p14:cNvContentPartPr/>
              <p14:nvPr/>
            </p14:nvContentPartPr>
            <p14:xfrm>
              <a:off x="11434131" y="3185865"/>
              <a:ext cx="162360" cy="190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186FCC4-6CD8-4DE9-995F-A2D6DDA7941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1416491" y="3150225"/>
                <a:ext cx="1980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565FBBA-1FC9-47E3-B22E-6AD1DC7B9912}"/>
                  </a:ext>
                </a:extLst>
              </p14:cNvPr>
              <p14:cNvContentPartPr/>
              <p14:nvPr/>
            </p14:nvContentPartPr>
            <p14:xfrm>
              <a:off x="11552211" y="2903265"/>
              <a:ext cx="348480" cy="3225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565FBBA-1FC9-47E3-B22E-6AD1DC7B991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1534571" y="2867265"/>
                <a:ext cx="38412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12A7BF6-C493-4ED8-98AC-BD5C58CF400F}"/>
                  </a:ext>
                </a:extLst>
              </p14:cNvPr>
              <p14:cNvContentPartPr/>
              <p14:nvPr/>
            </p14:nvContentPartPr>
            <p14:xfrm>
              <a:off x="11850651" y="2842425"/>
              <a:ext cx="191880" cy="4258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12A7BF6-C493-4ED8-98AC-BD5C58CF400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1832651" y="2806785"/>
                <a:ext cx="22752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0938F9B-80F5-486B-B0FD-88BA4A90C0A4}"/>
                  </a:ext>
                </a:extLst>
              </p14:cNvPr>
              <p14:cNvContentPartPr/>
              <p14:nvPr/>
            </p14:nvContentPartPr>
            <p14:xfrm>
              <a:off x="3286251" y="5901705"/>
              <a:ext cx="648360" cy="374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0938F9B-80F5-486B-B0FD-88BA4A90C0A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268251" y="5866065"/>
                <a:ext cx="68400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5192DD6-1F2D-43E3-9D59-5F57127C68E5}"/>
                  </a:ext>
                </a:extLst>
              </p14:cNvPr>
              <p14:cNvContentPartPr/>
              <p14:nvPr/>
            </p14:nvContentPartPr>
            <p14:xfrm>
              <a:off x="3249891" y="6242625"/>
              <a:ext cx="720000" cy="1040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5192DD6-1F2D-43E3-9D59-5F57127C68E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232251" y="6206625"/>
                <a:ext cx="7556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F1B395A-DE15-4864-B09E-10FBA425E39E}"/>
                  </a:ext>
                </a:extLst>
              </p14:cNvPr>
              <p14:cNvContentPartPr/>
              <p14:nvPr/>
            </p14:nvContentPartPr>
            <p14:xfrm>
              <a:off x="5857371" y="5258385"/>
              <a:ext cx="564480" cy="4795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F1B395A-DE15-4864-B09E-10FBA425E39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839371" y="5222745"/>
                <a:ext cx="60012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13C320F-D2DE-4F50-B6EE-9C215E7F4CB8}"/>
                  </a:ext>
                </a:extLst>
              </p14:cNvPr>
              <p14:cNvContentPartPr/>
              <p14:nvPr/>
            </p14:nvContentPartPr>
            <p14:xfrm>
              <a:off x="6826131" y="5354505"/>
              <a:ext cx="578520" cy="867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13C320F-D2DE-4F50-B6EE-9C215E7F4CB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808131" y="5318865"/>
                <a:ext cx="61416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7DFAEEB-0296-4F92-B35B-5B2AB2D295CF}"/>
                  </a:ext>
                </a:extLst>
              </p14:cNvPr>
              <p14:cNvContentPartPr/>
              <p14:nvPr/>
            </p14:nvContentPartPr>
            <p14:xfrm>
              <a:off x="7079571" y="5259465"/>
              <a:ext cx="136800" cy="3528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7DFAEEB-0296-4F92-B35B-5B2AB2D295C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061931" y="5223825"/>
                <a:ext cx="17244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2AC2C7F-5AD2-4C30-A991-9C0C685B72AC}"/>
                  </a:ext>
                </a:extLst>
              </p14:cNvPr>
              <p14:cNvContentPartPr/>
              <p14:nvPr/>
            </p14:nvContentPartPr>
            <p14:xfrm>
              <a:off x="7503651" y="4916385"/>
              <a:ext cx="689760" cy="5569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2AC2C7F-5AD2-4C30-A991-9C0C685B72A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486011" y="4880745"/>
                <a:ext cx="72540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0F8524E-B2E1-41B9-8663-C9C206F66DC2}"/>
                  </a:ext>
                </a:extLst>
              </p14:cNvPr>
              <p14:cNvContentPartPr/>
              <p14:nvPr/>
            </p14:nvContentPartPr>
            <p14:xfrm>
              <a:off x="4815891" y="5604345"/>
              <a:ext cx="3804840" cy="5245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0F8524E-B2E1-41B9-8663-C9C206F66DC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798251" y="5568705"/>
                <a:ext cx="3840480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FF90799-2955-43B6-B979-5F621C4B184F}"/>
                  </a:ext>
                </a:extLst>
              </p14:cNvPr>
              <p14:cNvContentPartPr/>
              <p14:nvPr/>
            </p14:nvContentPartPr>
            <p14:xfrm>
              <a:off x="5784651" y="6272145"/>
              <a:ext cx="555840" cy="3762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FF90799-2955-43B6-B979-5F621C4B184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767011" y="6236145"/>
                <a:ext cx="59148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52036BA-A8B8-4EB9-92CA-9F76E813BA65}"/>
                  </a:ext>
                </a:extLst>
              </p14:cNvPr>
              <p14:cNvContentPartPr/>
              <p14:nvPr/>
            </p14:nvContentPartPr>
            <p14:xfrm>
              <a:off x="6527331" y="6394545"/>
              <a:ext cx="299520" cy="788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52036BA-A8B8-4EB9-92CA-9F76E813BA6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509331" y="6358545"/>
                <a:ext cx="3351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F097A02-494B-4130-AE43-B1962D6155B4}"/>
                  </a:ext>
                </a:extLst>
              </p14:cNvPr>
              <p14:cNvContentPartPr/>
              <p14:nvPr/>
            </p14:nvContentPartPr>
            <p14:xfrm>
              <a:off x="6816771" y="6191865"/>
              <a:ext cx="469800" cy="3146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F097A02-494B-4130-AE43-B1962D6155B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799131" y="6155865"/>
                <a:ext cx="50544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B05BA0E-CD1E-496A-B85A-94146226265F}"/>
                  </a:ext>
                </a:extLst>
              </p14:cNvPr>
              <p14:cNvContentPartPr/>
              <p14:nvPr/>
            </p14:nvContentPartPr>
            <p14:xfrm>
              <a:off x="7215291" y="5965785"/>
              <a:ext cx="429840" cy="6552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B05BA0E-CD1E-496A-B85A-94146226265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197651" y="5930145"/>
                <a:ext cx="465480" cy="72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7B9BC1B-0CAE-4385-B70F-EFE3FD562E86}"/>
                  </a:ext>
                </a:extLst>
              </p14:cNvPr>
              <p14:cNvContentPartPr/>
              <p14:nvPr/>
            </p14:nvContentPartPr>
            <p14:xfrm>
              <a:off x="5539851" y="6219585"/>
              <a:ext cx="58320" cy="5346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7B9BC1B-0CAE-4385-B70F-EFE3FD562E8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521851" y="6183585"/>
                <a:ext cx="9396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A6243AB-2F8E-4180-871B-71A203221F02}"/>
                  </a:ext>
                </a:extLst>
              </p14:cNvPr>
              <p14:cNvContentPartPr/>
              <p14:nvPr/>
            </p14:nvContentPartPr>
            <p14:xfrm>
              <a:off x="7975251" y="6092865"/>
              <a:ext cx="48600" cy="4784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A6243AB-2F8E-4180-871B-71A203221F02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957611" y="6056865"/>
                <a:ext cx="8424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952C3C0B-8DD6-438B-A425-8397FA3478DA}"/>
                  </a:ext>
                </a:extLst>
              </p14:cNvPr>
              <p14:cNvContentPartPr/>
              <p14:nvPr/>
            </p14:nvContentPartPr>
            <p14:xfrm>
              <a:off x="8175051" y="5951385"/>
              <a:ext cx="281160" cy="5173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52C3C0B-8DD6-438B-A425-8397FA3478DA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157051" y="5915385"/>
                <a:ext cx="316800" cy="5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706DC36-7B9B-4AC3-8C42-579D38E94F91}"/>
                  </a:ext>
                </a:extLst>
              </p14:cNvPr>
              <p14:cNvContentPartPr/>
              <p14:nvPr/>
            </p14:nvContentPartPr>
            <p14:xfrm>
              <a:off x="8555211" y="6178185"/>
              <a:ext cx="296280" cy="684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706DC36-7B9B-4AC3-8C42-579D38E94F91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537211" y="6142545"/>
                <a:ext cx="3319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B10B555-DC43-4F9C-B848-C817D3AF38CB}"/>
                  </a:ext>
                </a:extLst>
              </p14:cNvPr>
              <p14:cNvContentPartPr/>
              <p14:nvPr/>
            </p14:nvContentPartPr>
            <p14:xfrm>
              <a:off x="8854011" y="5893425"/>
              <a:ext cx="186120" cy="3096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B10B555-DC43-4F9C-B848-C817D3AF38CB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836371" y="5857425"/>
                <a:ext cx="22176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65C6D15-4CBE-4A29-8C99-C0AEE5A3D600}"/>
                  </a:ext>
                </a:extLst>
              </p14:cNvPr>
              <p14:cNvContentPartPr/>
              <p14:nvPr/>
            </p14:nvContentPartPr>
            <p14:xfrm>
              <a:off x="9007731" y="5685345"/>
              <a:ext cx="298080" cy="5335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65C6D15-4CBE-4A29-8C99-C0AEE5A3D60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990091" y="5649345"/>
                <a:ext cx="333720" cy="60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7EB4C57-CD8D-42CD-8887-AFA0C363703D}"/>
                  </a:ext>
                </a:extLst>
              </p14:cNvPr>
              <p14:cNvContentPartPr/>
              <p14:nvPr/>
            </p14:nvContentPartPr>
            <p14:xfrm>
              <a:off x="606411" y="5364225"/>
              <a:ext cx="104760" cy="6213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7EB4C57-CD8D-42CD-8887-AFA0C363703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88411" y="5328585"/>
                <a:ext cx="140400" cy="69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D51AC0B-A357-4F6F-8582-C5B314E2EA49}"/>
                  </a:ext>
                </a:extLst>
              </p14:cNvPr>
              <p14:cNvContentPartPr/>
              <p14:nvPr/>
            </p14:nvContentPartPr>
            <p14:xfrm>
              <a:off x="859851" y="5277825"/>
              <a:ext cx="154080" cy="5317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D51AC0B-A357-4F6F-8582-C5B314E2EA49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41851" y="5241825"/>
                <a:ext cx="189720" cy="6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FC7F177-9977-4EC7-B080-F2F891DEFDAD}"/>
                  </a:ext>
                </a:extLst>
              </p14:cNvPr>
              <p14:cNvContentPartPr/>
              <p14:nvPr/>
            </p14:nvContentPartPr>
            <p14:xfrm>
              <a:off x="732771" y="5612625"/>
              <a:ext cx="189360" cy="550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FC7F177-9977-4EC7-B080-F2F891DEFDAD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15131" y="5576625"/>
                <a:ext cx="22500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1C2377F-87BC-4163-B433-2E4950FCD370}"/>
                  </a:ext>
                </a:extLst>
              </p14:cNvPr>
              <p14:cNvContentPartPr/>
              <p14:nvPr/>
            </p14:nvContentPartPr>
            <p14:xfrm>
              <a:off x="1211571" y="5332185"/>
              <a:ext cx="134640" cy="3934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1C2377F-87BC-4163-B433-2E4950FCD370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193931" y="5296185"/>
                <a:ext cx="17028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C39D69D-CD02-49B6-9503-A95DF0A39631}"/>
                  </a:ext>
                </a:extLst>
              </p14:cNvPr>
              <p14:cNvContentPartPr/>
              <p14:nvPr/>
            </p14:nvContentPartPr>
            <p14:xfrm>
              <a:off x="1402731" y="5396265"/>
              <a:ext cx="416520" cy="3657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C39D69D-CD02-49B6-9503-A95DF0A3963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385091" y="5360625"/>
                <a:ext cx="45216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8C2A2D5-524B-47F7-9972-DCD9DF15EEC5}"/>
                  </a:ext>
                </a:extLst>
              </p14:cNvPr>
              <p14:cNvContentPartPr/>
              <p14:nvPr/>
            </p14:nvContentPartPr>
            <p14:xfrm>
              <a:off x="1882971" y="5160105"/>
              <a:ext cx="409320" cy="7923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8C2A2D5-524B-47F7-9972-DCD9DF15EEC5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864971" y="5124105"/>
                <a:ext cx="444960" cy="86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9A094C42-5678-4764-9B13-1648DDE4A5A9}"/>
                  </a:ext>
                </a:extLst>
              </p14:cNvPr>
              <p14:cNvContentPartPr/>
              <p14:nvPr/>
            </p14:nvContentPartPr>
            <p14:xfrm>
              <a:off x="634491" y="6108705"/>
              <a:ext cx="2217240" cy="658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9A094C42-5678-4764-9B13-1648DDE4A5A9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16851" y="6072705"/>
                <a:ext cx="225288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C4935C0E-0BA3-456A-94E7-4205553E41F4}"/>
                  </a:ext>
                </a:extLst>
              </p14:cNvPr>
              <p14:cNvContentPartPr/>
              <p14:nvPr/>
            </p14:nvContentPartPr>
            <p14:xfrm>
              <a:off x="1194651" y="6399225"/>
              <a:ext cx="844560" cy="3729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4935C0E-0BA3-456A-94E7-4205553E41F4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77011" y="6363225"/>
                <a:ext cx="880200" cy="44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1994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9CAC0B9-7632-468C-ACE3-5719AA4A2E35}"/>
                  </a:ext>
                </a:extLst>
              </p14:cNvPr>
              <p14:cNvContentPartPr/>
              <p14:nvPr/>
            </p14:nvContentPartPr>
            <p14:xfrm>
              <a:off x="470331" y="484425"/>
              <a:ext cx="611640" cy="646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9CAC0B9-7632-468C-ACE3-5719AA4A2E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691" y="448425"/>
                <a:ext cx="647280" cy="7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ED2D981-60B8-4DDA-9B7F-938042C28174}"/>
                  </a:ext>
                </a:extLst>
              </p14:cNvPr>
              <p14:cNvContentPartPr/>
              <p14:nvPr/>
            </p14:nvContentPartPr>
            <p14:xfrm>
              <a:off x="1294371" y="968265"/>
              <a:ext cx="586440" cy="28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ED2D981-60B8-4DDA-9B7F-938042C281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6371" y="932625"/>
                <a:ext cx="62208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3EDD478-1128-46D3-9799-9773FFE93707}"/>
                  </a:ext>
                </a:extLst>
              </p14:cNvPr>
              <p14:cNvContentPartPr/>
              <p14:nvPr/>
            </p14:nvContentPartPr>
            <p14:xfrm>
              <a:off x="1611171" y="814185"/>
              <a:ext cx="145440" cy="456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3EDD478-1128-46D3-9799-9773FFE937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93531" y="778545"/>
                <a:ext cx="181080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DCB5D05-8D63-43D6-93DC-0EA0F594C4FA}"/>
                  </a:ext>
                </a:extLst>
              </p14:cNvPr>
              <p14:cNvContentPartPr/>
              <p14:nvPr/>
            </p14:nvContentPartPr>
            <p14:xfrm>
              <a:off x="1837251" y="335025"/>
              <a:ext cx="775800" cy="398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DCB5D05-8D63-43D6-93DC-0EA0F594C4F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19611" y="299385"/>
                <a:ext cx="81144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65E3109-246D-4C94-844C-0E68659DF649}"/>
                  </a:ext>
                </a:extLst>
              </p14:cNvPr>
              <p14:cNvContentPartPr/>
              <p14:nvPr/>
            </p14:nvContentPartPr>
            <p14:xfrm>
              <a:off x="633411" y="1213065"/>
              <a:ext cx="1847160" cy="217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65E3109-246D-4C94-844C-0E68659DF64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5411" y="1177065"/>
                <a:ext cx="188280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A3CAC3F-AA78-41FF-B761-2730EF8E7073}"/>
                  </a:ext>
                </a:extLst>
              </p14:cNvPr>
              <p14:cNvContentPartPr/>
              <p14:nvPr/>
            </p14:nvContentPartPr>
            <p14:xfrm>
              <a:off x="588051" y="1997865"/>
              <a:ext cx="501840" cy="558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A3CAC3F-AA78-41FF-B761-2730EF8E707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0411" y="1962225"/>
                <a:ext cx="537480" cy="6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82856D3-A973-4362-AAA5-37ECE792A3CA}"/>
                  </a:ext>
                </a:extLst>
              </p14:cNvPr>
              <p14:cNvContentPartPr/>
              <p14:nvPr/>
            </p14:nvContentPartPr>
            <p14:xfrm>
              <a:off x="1158651" y="2322585"/>
              <a:ext cx="214920" cy="13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82856D3-A973-4362-AAA5-37ECE792A3C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40651" y="2286585"/>
                <a:ext cx="25056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F5411A0-6051-4236-A36D-50C7210B6296}"/>
                  </a:ext>
                </a:extLst>
              </p14:cNvPr>
              <p14:cNvContentPartPr/>
              <p14:nvPr/>
            </p14:nvContentPartPr>
            <p14:xfrm>
              <a:off x="1497771" y="1946385"/>
              <a:ext cx="489240" cy="579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F5411A0-6051-4236-A36D-50C7210B629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79771" y="1910745"/>
                <a:ext cx="524880" cy="65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A10E2C9-EFEE-48D8-8E79-E15EB19A468D}"/>
                  </a:ext>
                </a:extLst>
              </p14:cNvPr>
              <p14:cNvContentPartPr/>
              <p14:nvPr/>
            </p14:nvContentPartPr>
            <p14:xfrm>
              <a:off x="1927971" y="1574865"/>
              <a:ext cx="474120" cy="761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A10E2C9-EFEE-48D8-8E79-E15EB19A468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10331" y="1539225"/>
                <a:ext cx="509760" cy="83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E727E-EA5E-4EDF-A357-EC9349F285EC}"/>
                  </a:ext>
                </a:extLst>
              </p14:cNvPr>
              <p14:cNvContentPartPr/>
              <p14:nvPr/>
            </p14:nvContentPartPr>
            <p14:xfrm>
              <a:off x="541971" y="1719945"/>
              <a:ext cx="143640" cy="754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E727E-EA5E-4EDF-A357-EC9349F285E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3971" y="1683945"/>
                <a:ext cx="179280" cy="82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E2BB589-C7BB-449B-A5B9-A0624D70C247}"/>
                  </a:ext>
                </a:extLst>
              </p14:cNvPr>
              <p14:cNvContentPartPr/>
              <p14:nvPr/>
            </p14:nvContentPartPr>
            <p14:xfrm>
              <a:off x="2380491" y="1593225"/>
              <a:ext cx="170280" cy="4600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E2BB589-C7BB-449B-A5B9-A0624D70C24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62491" y="1557225"/>
                <a:ext cx="205920" cy="5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6130B59-60CC-4E44-B518-EE47C4A4952C}"/>
                  </a:ext>
                </a:extLst>
              </p14:cNvPr>
              <p14:cNvContentPartPr/>
              <p14:nvPr/>
            </p14:nvContentPartPr>
            <p14:xfrm>
              <a:off x="2480211" y="1531665"/>
              <a:ext cx="428760" cy="3679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6130B59-60CC-4E44-B518-EE47C4A4952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62571" y="1496025"/>
                <a:ext cx="46440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9213B00-BD75-452A-971B-48A966886F4D}"/>
                  </a:ext>
                </a:extLst>
              </p14:cNvPr>
              <p14:cNvContentPartPr/>
              <p14:nvPr/>
            </p14:nvContentPartPr>
            <p14:xfrm>
              <a:off x="2969451" y="1810305"/>
              <a:ext cx="24660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9213B00-BD75-452A-971B-48A966886F4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51451" y="1774665"/>
                <a:ext cx="2822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A51AD35-61AC-4AD7-A0A8-068298FA5AA8}"/>
                  </a:ext>
                </a:extLst>
              </p14:cNvPr>
              <p14:cNvContentPartPr/>
              <p14:nvPr/>
            </p14:nvContentPartPr>
            <p14:xfrm>
              <a:off x="3322251" y="1538865"/>
              <a:ext cx="115920" cy="251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A51AD35-61AC-4AD7-A0A8-068298FA5AA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04251" y="1502865"/>
                <a:ext cx="15156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2D6DAE6-98B5-41E1-AFE0-A726CCDBCC62}"/>
                  </a:ext>
                </a:extLst>
              </p14:cNvPr>
              <p14:cNvContentPartPr/>
              <p14:nvPr/>
            </p14:nvContentPartPr>
            <p14:xfrm>
              <a:off x="3430971" y="1339785"/>
              <a:ext cx="408960" cy="5490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2D6DAE6-98B5-41E1-AFE0-A726CCDBCC6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12971" y="1303785"/>
                <a:ext cx="44460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C5084B6-4FA0-4173-94C1-FEF5D0C46E64}"/>
                  </a:ext>
                </a:extLst>
              </p14:cNvPr>
              <p14:cNvContentPartPr/>
              <p14:nvPr/>
            </p14:nvContentPartPr>
            <p14:xfrm>
              <a:off x="2344491" y="1147545"/>
              <a:ext cx="889920" cy="288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C5084B6-4FA0-4173-94C1-FEF5D0C46E6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326851" y="1111545"/>
                <a:ext cx="92556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2EECEDF-48AD-4C8E-95B7-BB98AB53BE39}"/>
                  </a:ext>
                </a:extLst>
              </p14:cNvPr>
              <p14:cNvContentPartPr/>
              <p14:nvPr/>
            </p14:nvContentPartPr>
            <p14:xfrm>
              <a:off x="3928851" y="967905"/>
              <a:ext cx="625680" cy="38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2EECEDF-48AD-4C8E-95B7-BB98AB53BE3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10851" y="931905"/>
                <a:ext cx="66132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70E7E67-2943-4EC7-BB99-9C7F3FE90E7F}"/>
                  </a:ext>
                </a:extLst>
              </p14:cNvPr>
              <p14:cNvContentPartPr/>
              <p14:nvPr/>
            </p14:nvContentPartPr>
            <p14:xfrm>
              <a:off x="4155291" y="1203705"/>
              <a:ext cx="586080" cy="284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70E7E67-2943-4EC7-BB99-9C7F3FE90E7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37651" y="1167705"/>
                <a:ext cx="62172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37E793F-081B-4889-9DCB-A226C09B2F4D}"/>
                  </a:ext>
                </a:extLst>
              </p14:cNvPr>
              <p14:cNvContentPartPr/>
              <p14:nvPr/>
            </p14:nvContentPartPr>
            <p14:xfrm>
              <a:off x="5539851" y="389025"/>
              <a:ext cx="491400" cy="6166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37E793F-081B-4889-9DCB-A226C09B2F4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21851" y="353385"/>
                <a:ext cx="527040" cy="6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01AF2CF-54D7-4578-B02A-F4FBFA8F0B02}"/>
                  </a:ext>
                </a:extLst>
              </p14:cNvPr>
              <p14:cNvContentPartPr/>
              <p14:nvPr/>
            </p14:nvContentPartPr>
            <p14:xfrm>
              <a:off x="5504211" y="669105"/>
              <a:ext cx="498240" cy="190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01AF2CF-54D7-4578-B02A-F4FBFA8F0B0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486211" y="633105"/>
                <a:ext cx="53388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792659D-420B-4D86-A22D-DE68E323C9A8}"/>
                  </a:ext>
                </a:extLst>
              </p14:cNvPr>
              <p14:cNvContentPartPr/>
              <p14:nvPr/>
            </p14:nvContentPartPr>
            <p14:xfrm>
              <a:off x="5241771" y="1051785"/>
              <a:ext cx="1266840" cy="1342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792659D-420B-4D86-A22D-DE68E323C9A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223771" y="1015785"/>
                <a:ext cx="13024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3A47435-C7CC-454C-A115-F7CE5EBE66A7}"/>
                  </a:ext>
                </a:extLst>
              </p14:cNvPr>
              <p14:cNvContentPartPr/>
              <p14:nvPr/>
            </p14:nvContentPartPr>
            <p14:xfrm>
              <a:off x="5350131" y="1573425"/>
              <a:ext cx="452880" cy="5014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3A47435-C7CC-454C-A115-F7CE5EBE66A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32491" y="1537785"/>
                <a:ext cx="488520" cy="5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B77E13E-B238-4581-AF42-60E13B54A32F}"/>
                  </a:ext>
                </a:extLst>
              </p14:cNvPr>
              <p14:cNvContentPartPr/>
              <p14:nvPr/>
            </p14:nvContentPartPr>
            <p14:xfrm>
              <a:off x="6047091" y="1647585"/>
              <a:ext cx="192240" cy="27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B77E13E-B238-4581-AF42-60E13B54A32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29451" y="1611945"/>
                <a:ext cx="22788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3FBE77B-FB99-4EF4-A08B-DE750E3EE6E1}"/>
                  </a:ext>
                </a:extLst>
              </p14:cNvPr>
              <p14:cNvContentPartPr/>
              <p14:nvPr/>
            </p14:nvContentPartPr>
            <p14:xfrm>
              <a:off x="6282531" y="1410705"/>
              <a:ext cx="536040" cy="3265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3FBE77B-FB99-4EF4-A08B-DE750E3EE6E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264891" y="1374705"/>
                <a:ext cx="57168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F438C0A-FD07-4C17-BB05-896BF1D70BC1}"/>
                  </a:ext>
                </a:extLst>
              </p14:cNvPr>
              <p14:cNvContentPartPr/>
              <p14:nvPr/>
            </p14:nvContentPartPr>
            <p14:xfrm>
              <a:off x="6816771" y="1030545"/>
              <a:ext cx="568080" cy="108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F438C0A-FD07-4C17-BB05-896BF1D70BC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799131" y="994905"/>
                <a:ext cx="60372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94D19DF-1C2B-4B20-8834-B7CC564FB6C9}"/>
                  </a:ext>
                </a:extLst>
              </p14:cNvPr>
              <p14:cNvContentPartPr/>
              <p14:nvPr/>
            </p14:nvContentPartPr>
            <p14:xfrm>
              <a:off x="7151931" y="904905"/>
              <a:ext cx="140040" cy="3762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94D19DF-1C2B-4B20-8834-B7CC564FB6C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33931" y="869265"/>
                <a:ext cx="17568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899F2A7-0354-41FA-A405-097B4F4CF0EE}"/>
                  </a:ext>
                </a:extLst>
              </p14:cNvPr>
              <p14:cNvContentPartPr/>
              <p14:nvPr/>
            </p14:nvContentPartPr>
            <p14:xfrm>
              <a:off x="8202411" y="153225"/>
              <a:ext cx="536400" cy="6444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899F2A7-0354-41FA-A405-097B4F4CF0E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184411" y="117225"/>
                <a:ext cx="572040" cy="71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EDFD95F-8B29-41ED-9821-93C92CCFCF1F}"/>
                  </a:ext>
                </a:extLst>
              </p14:cNvPr>
              <p14:cNvContentPartPr/>
              <p14:nvPr/>
            </p14:nvContentPartPr>
            <p14:xfrm>
              <a:off x="7927731" y="933345"/>
              <a:ext cx="1572120" cy="896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EDFD95F-8B29-41ED-9821-93C92CCFCF1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909731" y="897705"/>
                <a:ext cx="16077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E87BC54-3881-42A0-9575-ED41B39E9AA6}"/>
                  </a:ext>
                </a:extLst>
              </p14:cNvPr>
              <p14:cNvContentPartPr/>
              <p14:nvPr/>
            </p14:nvContentPartPr>
            <p14:xfrm>
              <a:off x="8075331" y="1274985"/>
              <a:ext cx="735840" cy="3837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E87BC54-3881-42A0-9575-ED41B39E9AA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057331" y="1239345"/>
                <a:ext cx="77148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66FB275-26BD-4393-A085-35D2717A02A5}"/>
                  </a:ext>
                </a:extLst>
              </p14:cNvPr>
              <p14:cNvContentPartPr/>
              <p14:nvPr/>
            </p14:nvContentPartPr>
            <p14:xfrm>
              <a:off x="8890011" y="1349505"/>
              <a:ext cx="316440" cy="356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66FB275-26BD-4393-A085-35D2717A02A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872371" y="1313865"/>
                <a:ext cx="35208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8DFCC6A-53C2-4A2F-9712-3132A5FC76C6}"/>
                  </a:ext>
                </a:extLst>
              </p14:cNvPr>
              <p14:cNvContentPartPr/>
              <p14:nvPr/>
            </p14:nvContentPartPr>
            <p14:xfrm>
              <a:off x="9270531" y="1131345"/>
              <a:ext cx="101160" cy="2905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8DFCC6A-53C2-4A2F-9712-3132A5FC76C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252891" y="1095345"/>
                <a:ext cx="13680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F93D0B0-EAB3-4CF8-AB99-FF59F6CED9A7}"/>
                  </a:ext>
                </a:extLst>
              </p14:cNvPr>
              <p14:cNvContentPartPr/>
              <p14:nvPr/>
            </p14:nvContentPartPr>
            <p14:xfrm>
              <a:off x="370971" y="3751065"/>
              <a:ext cx="715320" cy="5306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F93D0B0-EAB3-4CF8-AB99-FF59F6CED9A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52971" y="3715065"/>
                <a:ext cx="750960" cy="6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7445AD1-91BB-4BB2-A7DE-CA5D5F2847D5}"/>
                  </a:ext>
                </a:extLst>
              </p14:cNvPr>
              <p14:cNvContentPartPr/>
              <p14:nvPr/>
            </p14:nvContentPartPr>
            <p14:xfrm>
              <a:off x="1384731" y="4064265"/>
              <a:ext cx="478440" cy="640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7445AD1-91BB-4BB2-A7DE-CA5D5F2847D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366731" y="4028625"/>
                <a:ext cx="51408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840FC47-475D-4EB7-BFC0-10F600A8FECF}"/>
                  </a:ext>
                </a:extLst>
              </p14:cNvPr>
              <p14:cNvContentPartPr/>
              <p14:nvPr/>
            </p14:nvContentPartPr>
            <p14:xfrm>
              <a:off x="1502451" y="3829185"/>
              <a:ext cx="268920" cy="4935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840FC47-475D-4EB7-BFC0-10F600A8FEC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484451" y="3793545"/>
                <a:ext cx="30456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143E6AA-2AF0-455F-BCE7-29FDF50E5405}"/>
                  </a:ext>
                </a:extLst>
              </p14:cNvPr>
              <p14:cNvContentPartPr/>
              <p14:nvPr/>
            </p14:nvContentPartPr>
            <p14:xfrm>
              <a:off x="1973331" y="3631545"/>
              <a:ext cx="786960" cy="4366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143E6AA-2AF0-455F-BCE7-29FDF50E540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955331" y="3595905"/>
                <a:ext cx="82260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871E87E-2AB3-4F35-84F4-065029A84DF8}"/>
                  </a:ext>
                </a:extLst>
              </p14:cNvPr>
              <p14:cNvContentPartPr/>
              <p14:nvPr/>
            </p14:nvContentPartPr>
            <p14:xfrm>
              <a:off x="425331" y="4408785"/>
              <a:ext cx="3153600" cy="406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871E87E-2AB3-4F35-84F4-065029A84DF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07331" y="4372785"/>
                <a:ext cx="318924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B5B74A7-8200-4290-AFFC-5C161AE69103}"/>
                  </a:ext>
                </a:extLst>
              </p14:cNvPr>
              <p14:cNvContentPartPr/>
              <p14:nvPr/>
            </p14:nvContentPartPr>
            <p14:xfrm>
              <a:off x="379971" y="5221665"/>
              <a:ext cx="644040" cy="7009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B5B74A7-8200-4290-AFFC-5C161AE6910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62331" y="5185665"/>
                <a:ext cx="679680" cy="7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A32EABB-EBBA-4CDE-BD7C-FE87F5B2F55F}"/>
                  </a:ext>
                </a:extLst>
              </p14:cNvPr>
              <p14:cNvContentPartPr/>
              <p14:nvPr/>
            </p14:nvContentPartPr>
            <p14:xfrm>
              <a:off x="1221651" y="5576625"/>
              <a:ext cx="290160" cy="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A32EABB-EBBA-4CDE-BD7C-FE87F5B2F55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204011" y="5540625"/>
                <a:ext cx="325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27302BE-92D8-4C41-B06F-261DE5F7C74A}"/>
                  </a:ext>
                </a:extLst>
              </p14:cNvPr>
              <p14:cNvContentPartPr/>
              <p14:nvPr/>
            </p14:nvContentPartPr>
            <p14:xfrm>
              <a:off x="1497051" y="5157225"/>
              <a:ext cx="571680" cy="5846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27302BE-92D8-4C41-B06F-261DE5F7C74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479051" y="5121585"/>
                <a:ext cx="607320" cy="65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D94C8C1-209E-444B-ABE9-7F356ABF4E5F}"/>
                  </a:ext>
                </a:extLst>
              </p14:cNvPr>
              <p14:cNvContentPartPr/>
              <p14:nvPr/>
            </p14:nvContentPartPr>
            <p14:xfrm>
              <a:off x="1900971" y="4934025"/>
              <a:ext cx="275040" cy="8517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D94C8C1-209E-444B-ABE9-7F356ABF4E5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883331" y="4898025"/>
                <a:ext cx="310680" cy="9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8ABBC45-B18F-4101-9FAB-CA67A6AEE638}"/>
                  </a:ext>
                </a:extLst>
              </p14:cNvPr>
              <p14:cNvContentPartPr/>
              <p14:nvPr/>
            </p14:nvContentPartPr>
            <p14:xfrm>
              <a:off x="316611" y="5078745"/>
              <a:ext cx="203760" cy="8679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8ABBC45-B18F-4101-9FAB-CA67A6AEE63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98611" y="5042745"/>
                <a:ext cx="239400" cy="9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EC84DC0-41FD-4ED9-87EE-7EE517790D86}"/>
                  </a:ext>
                </a:extLst>
              </p14:cNvPr>
              <p14:cNvContentPartPr/>
              <p14:nvPr/>
            </p14:nvContentPartPr>
            <p14:xfrm>
              <a:off x="2408571" y="4861305"/>
              <a:ext cx="200520" cy="10411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EC84DC0-41FD-4ED9-87EE-7EE517790D8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390931" y="4825305"/>
                <a:ext cx="236160" cy="11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06EB185-F439-4E64-82D0-CB41C749635F}"/>
                  </a:ext>
                </a:extLst>
              </p14:cNvPr>
              <p14:cNvContentPartPr/>
              <p14:nvPr/>
            </p14:nvContentPartPr>
            <p14:xfrm>
              <a:off x="2543571" y="5135265"/>
              <a:ext cx="387360" cy="5137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06EB185-F439-4E64-82D0-CB41C749635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525931" y="5099625"/>
                <a:ext cx="423000" cy="58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0A86D0E-D0A0-4EEA-8DA2-EDA4414A2A55}"/>
                  </a:ext>
                </a:extLst>
              </p14:cNvPr>
              <p14:cNvContentPartPr/>
              <p14:nvPr/>
            </p14:nvContentPartPr>
            <p14:xfrm>
              <a:off x="2978091" y="5431185"/>
              <a:ext cx="390600" cy="554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0A86D0E-D0A0-4EEA-8DA2-EDA4414A2A5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960451" y="5395185"/>
                <a:ext cx="4262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DE42DB0-A530-42A8-BE35-CFF27C1F1690}"/>
                  </a:ext>
                </a:extLst>
              </p14:cNvPr>
              <p14:cNvContentPartPr/>
              <p14:nvPr/>
            </p14:nvContentPartPr>
            <p14:xfrm>
              <a:off x="3376611" y="5160105"/>
              <a:ext cx="209880" cy="4726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DE42DB0-A530-42A8-BE35-CFF27C1F169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358611" y="5124105"/>
                <a:ext cx="2455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20EDC63-0454-41EB-925F-09F29DF9E5F0}"/>
                  </a:ext>
                </a:extLst>
              </p14:cNvPr>
              <p14:cNvContentPartPr/>
              <p14:nvPr/>
            </p14:nvContentPartPr>
            <p14:xfrm>
              <a:off x="3475971" y="4842945"/>
              <a:ext cx="342000" cy="6544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20EDC63-0454-41EB-925F-09F29DF9E5F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458331" y="4807305"/>
                <a:ext cx="377640" cy="72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8654E72-3477-4F7F-B10A-49710738D5F8}"/>
                  </a:ext>
                </a:extLst>
              </p14:cNvPr>
              <p14:cNvContentPartPr/>
              <p14:nvPr/>
            </p14:nvContentPartPr>
            <p14:xfrm>
              <a:off x="4145931" y="4253985"/>
              <a:ext cx="639720" cy="284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8654E72-3477-4F7F-B10A-49710738D5F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128291" y="4217985"/>
                <a:ext cx="67536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7F117A8-3BBF-4D27-8E4E-DD0C5A182D7F}"/>
                  </a:ext>
                </a:extLst>
              </p14:cNvPr>
              <p14:cNvContentPartPr/>
              <p14:nvPr/>
            </p14:nvContentPartPr>
            <p14:xfrm>
              <a:off x="4273011" y="4483305"/>
              <a:ext cx="459720" cy="435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7F117A8-3BBF-4D27-8E4E-DD0C5A182D7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255371" y="4447305"/>
                <a:ext cx="49536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506BB36-5879-4217-88AF-5C5E40EA47CC}"/>
                  </a:ext>
                </a:extLst>
              </p14:cNvPr>
              <p14:cNvContentPartPr/>
              <p14:nvPr/>
            </p14:nvContentPartPr>
            <p14:xfrm>
              <a:off x="5415291" y="3493665"/>
              <a:ext cx="434880" cy="6505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506BB36-5879-4217-88AF-5C5E40EA47C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397291" y="3457665"/>
                <a:ext cx="470520" cy="72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920B0BA-C0C9-4DC9-A6E0-B930A6C2CBBD}"/>
                  </a:ext>
                </a:extLst>
              </p14:cNvPr>
              <p14:cNvContentPartPr/>
              <p14:nvPr/>
            </p14:nvContentPartPr>
            <p14:xfrm>
              <a:off x="5504211" y="3756465"/>
              <a:ext cx="160920" cy="100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920B0BA-C0C9-4DC9-A6E0-B930A6C2CBB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486211" y="3720465"/>
                <a:ext cx="19656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9790815-FF6F-42E9-B275-A35C05615E53}"/>
                  </a:ext>
                </a:extLst>
              </p14:cNvPr>
              <p14:cNvContentPartPr/>
              <p14:nvPr/>
            </p14:nvContentPartPr>
            <p14:xfrm>
              <a:off x="6004251" y="3440025"/>
              <a:ext cx="241200" cy="5104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9790815-FF6F-42E9-B275-A35C05615E5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986251" y="3404025"/>
                <a:ext cx="276840" cy="5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EF1F3FF-F70F-4ED6-8F3E-A61CA5B3D234}"/>
                  </a:ext>
                </a:extLst>
              </p14:cNvPr>
              <p14:cNvContentPartPr/>
              <p14:nvPr/>
            </p14:nvContentPartPr>
            <p14:xfrm>
              <a:off x="6174171" y="3502305"/>
              <a:ext cx="590400" cy="4006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EF1F3FF-F70F-4ED6-8F3E-A61CA5B3D23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156171" y="3466305"/>
                <a:ext cx="62604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B669BEC-BEF1-43F0-AA5D-BE22932663A2}"/>
                  </a:ext>
                </a:extLst>
              </p14:cNvPr>
              <p14:cNvContentPartPr/>
              <p14:nvPr/>
            </p14:nvContentPartPr>
            <p14:xfrm>
              <a:off x="6853131" y="3820185"/>
              <a:ext cx="327600" cy="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B669BEC-BEF1-43F0-AA5D-BE22932663A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835131" y="3784185"/>
                <a:ext cx="3632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7A56B37-FC93-4864-9825-84C1F7BA7F4D}"/>
                  </a:ext>
                </a:extLst>
              </p14:cNvPr>
              <p14:cNvContentPartPr/>
              <p14:nvPr/>
            </p14:nvContentPartPr>
            <p14:xfrm>
              <a:off x="7242291" y="3485385"/>
              <a:ext cx="182880" cy="4831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7A56B37-FC93-4864-9825-84C1F7BA7F4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224651" y="3449745"/>
                <a:ext cx="21852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48D8722-35C9-4831-A91F-FDBB05DE3B49}"/>
                  </a:ext>
                </a:extLst>
              </p14:cNvPr>
              <p14:cNvContentPartPr/>
              <p14:nvPr/>
            </p14:nvContentPartPr>
            <p14:xfrm>
              <a:off x="7278651" y="3240585"/>
              <a:ext cx="371520" cy="5436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48D8722-35C9-4831-A91F-FDBB05DE3B4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261011" y="3204945"/>
                <a:ext cx="407160" cy="61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0EEF87C-EF1B-4DCB-9864-2F623053F8F8}"/>
                  </a:ext>
                </a:extLst>
              </p14:cNvPr>
              <p14:cNvContentPartPr/>
              <p14:nvPr/>
            </p14:nvContentPartPr>
            <p14:xfrm>
              <a:off x="8084691" y="3457305"/>
              <a:ext cx="362880" cy="190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0EEF87C-EF1B-4DCB-9864-2F623053F8F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066691" y="3421665"/>
                <a:ext cx="39852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25CF072-76D3-4A96-AC44-667A8A5564EE}"/>
                  </a:ext>
                </a:extLst>
              </p14:cNvPr>
              <p14:cNvContentPartPr/>
              <p14:nvPr/>
            </p14:nvContentPartPr>
            <p14:xfrm>
              <a:off x="8202411" y="3276945"/>
              <a:ext cx="162720" cy="3708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25CF072-76D3-4A96-AC44-667A8A5564E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184411" y="3241305"/>
                <a:ext cx="19836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11602EE-A2C2-4036-93AA-363C161026C4}"/>
                  </a:ext>
                </a:extLst>
              </p14:cNvPr>
              <p14:cNvContentPartPr/>
              <p14:nvPr/>
            </p14:nvContentPartPr>
            <p14:xfrm>
              <a:off x="8542611" y="3017025"/>
              <a:ext cx="540720" cy="6411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11602EE-A2C2-4036-93AA-363C161026C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524971" y="2981385"/>
                <a:ext cx="576360" cy="71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EE33C3C-3B73-4B0B-B9D3-CD73D85AB84B}"/>
                  </a:ext>
                </a:extLst>
              </p14:cNvPr>
              <p14:cNvContentPartPr/>
              <p14:nvPr/>
            </p14:nvContentPartPr>
            <p14:xfrm>
              <a:off x="9237051" y="2933145"/>
              <a:ext cx="142200" cy="4784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EE33C3C-3B73-4B0B-B9D3-CD73D85AB84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219051" y="2897145"/>
                <a:ext cx="17784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C1F7362-D8E1-4390-B726-59AF58EF9EDE}"/>
                  </a:ext>
                </a:extLst>
              </p14:cNvPr>
              <p14:cNvContentPartPr/>
              <p14:nvPr/>
            </p14:nvContentPartPr>
            <p14:xfrm>
              <a:off x="9433251" y="2954025"/>
              <a:ext cx="426600" cy="4039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C1F7362-D8E1-4390-B726-59AF58EF9ED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415611" y="2918025"/>
                <a:ext cx="46224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ECD88CC-4347-4543-B9E7-CDA44E484C4F}"/>
                  </a:ext>
                </a:extLst>
              </p14:cNvPr>
              <p14:cNvContentPartPr/>
              <p14:nvPr/>
            </p14:nvContentPartPr>
            <p14:xfrm>
              <a:off x="9985851" y="3240225"/>
              <a:ext cx="307080" cy="190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ECD88CC-4347-4543-B9E7-CDA44E484C4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967851" y="3204225"/>
                <a:ext cx="34272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4E19149-3111-4CEB-A4BC-3BD2A48A0FBD}"/>
                  </a:ext>
                </a:extLst>
              </p14:cNvPr>
              <p14:cNvContentPartPr/>
              <p14:nvPr/>
            </p14:nvContentPartPr>
            <p14:xfrm>
              <a:off x="10491291" y="2770065"/>
              <a:ext cx="465840" cy="4942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4E19149-3111-4CEB-A4BC-3BD2A48A0FB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473651" y="2734065"/>
                <a:ext cx="50148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0424AF7-EC9E-4324-AEBE-F6490E99FE24}"/>
                  </a:ext>
                </a:extLst>
              </p14:cNvPr>
              <p14:cNvContentPartPr/>
              <p14:nvPr/>
            </p14:nvContentPartPr>
            <p14:xfrm>
              <a:off x="10963251" y="2462265"/>
              <a:ext cx="419400" cy="8258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0424AF7-EC9E-4324-AEBE-F6490E99FE2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945611" y="2426625"/>
                <a:ext cx="455040" cy="89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1B8098A-581B-49A7-A6E1-B8F88D5F0289}"/>
                  </a:ext>
                </a:extLst>
              </p14:cNvPr>
              <p14:cNvContentPartPr/>
              <p14:nvPr/>
            </p14:nvContentPartPr>
            <p14:xfrm>
              <a:off x="5169051" y="3375225"/>
              <a:ext cx="6220080" cy="9158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1B8098A-581B-49A7-A6E1-B8F88D5F028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151411" y="3339585"/>
                <a:ext cx="6255720" cy="9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731A0FD7-ED64-4230-A8BC-7AAC6E186B21}"/>
                  </a:ext>
                </a:extLst>
              </p14:cNvPr>
              <p14:cNvContentPartPr/>
              <p14:nvPr/>
            </p14:nvContentPartPr>
            <p14:xfrm>
              <a:off x="6174171" y="4384305"/>
              <a:ext cx="813600" cy="6354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31A0FD7-ED64-4230-A8BC-7AAC6E186B2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156171" y="4348305"/>
                <a:ext cx="84924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1913837-0996-4DF0-91F3-7D82CB104E88}"/>
                  </a:ext>
                </a:extLst>
              </p14:cNvPr>
              <p14:cNvContentPartPr/>
              <p14:nvPr/>
            </p14:nvContentPartPr>
            <p14:xfrm>
              <a:off x="7088571" y="4754745"/>
              <a:ext cx="363240" cy="799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1913837-0996-4DF0-91F3-7D82CB104E8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070571" y="4718745"/>
                <a:ext cx="3988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B0B2BFE-485D-42FA-961D-96B267287E96}"/>
                  </a:ext>
                </a:extLst>
              </p14:cNvPr>
              <p14:cNvContentPartPr/>
              <p14:nvPr/>
            </p14:nvContentPartPr>
            <p14:xfrm>
              <a:off x="7607691" y="4339665"/>
              <a:ext cx="716400" cy="6040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B0B2BFE-485D-42FA-961D-96B267287E9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589691" y="4304025"/>
                <a:ext cx="752040" cy="6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E9BCF81-6AF7-48D7-9DA0-30206FF99078}"/>
                  </a:ext>
                </a:extLst>
              </p14:cNvPr>
              <p14:cNvContentPartPr/>
              <p14:nvPr/>
            </p14:nvContentPartPr>
            <p14:xfrm>
              <a:off x="8229411" y="4192065"/>
              <a:ext cx="528480" cy="6991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E9BCF81-6AF7-48D7-9DA0-30206FF9907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211411" y="4156425"/>
                <a:ext cx="564120" cy="77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9A62A96-DEA1-48FF-8F12-DF1A92E5A4DF}"/>
                  </a:ext>
                </a:extLst>
              </p14:cNvPr>
              <p14:cNvContentPartPr/>
              <p14:nvPr/>
            </p14:nvContentPartPr>
            <p14:xfrm>
              <a:off x="5937651" y="4444785"/>
              <a:ext cx="109800" cy="8596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9A62A96-DEA1-48FF-8F12-DF1A92E5A4D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920011" y="4409145"/>
                <a:ext cx="145440" cy="9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241C7C6-905E-46DF-A260-F6E40C60E46E}"/>
                  </a:ext>
                </a:extLst>
              </p14:cNvPr>
              <p14:cNvContentPartPr/>
              <p14:nvPr/>
            </p14:nvContentPartPr>
            <p14:xfrm>
              <a:off x="8907291" y="4037265"/>
              <a:ext cx="291960" cy="7336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241C7C6-905E-46DF-A260-F6E40C60E46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889291" y="4001625"/>
                <a:ext cx="327600" cy="80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D187B72-EFBB-43DD-82A1-7653D4E99432}"/>
                  </a:ext>
                </a:extLst>
              </p14:cNvPr>
              <p14:cNvContentPartPr/>
              <p14:nvPr/>
            </p14:nvContentPartPr>
            <p14:xfrm>
              <a:off x="9179811" y="3959505"/>
              <a:ext cx="765360" cy="5594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D187B72-EFBB-43DD-82A1-7653D4E9943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162171" y="3923505"/>
                <a:ext cx="801000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F2E7542-C336-4D16-88C5-FF2211AC33B7}"/>
                  </a:ext>
                </a:extLst>
              </p14:cNvPr>
              <p14:cNvContentPartPr/>
              <p14:nvPr/>
            </p14:nvContentPartPr>
            <p14:xfrm>
              <a:off x="10112211" y="4254345"/>
              <a:ext cx="510480" cy="730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F2E7542-C336-4D16-88C5-FF2211AC33B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094571" y="4218705"/>
                <a:ext cx="5461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AC7D5CD-7CBE-4253-A719-317ACDCCC5B7}"/>
                  </a:ext>
                </a:extLst>
              </p14:cNvPr>
              <p14:cNvContentPartPr/>
              <p14:nvPr/>
            </p14:nvContentPartPr>
            <p14:xfrm>
              <a:off x="10619451" y="3992265"/>
              <a:ext cx="221400" cy="3916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AC7D5CD-7CBE-4253-A719-317ACDCCC5B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601451" y="3956265"/>
                <a:ext cx="25704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717FDD5-4E1D-40E3-96DE-DC463C54F164}"/>
                  </a:ext>
                </a:extLst>
              </p14:cNvPr>
              <p14:cNvContentPartPr/>
              <p14:nvPr/>
            </p14:nvContentPartPr>
            <p14:xfrm>
              <a:off x="10746171" y="3756825"/>
              <a:ext cx="440640" cy="8316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717FDD5-4E1D-40E3-96DE-DC463C54F16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728171" y="3720825"/>
                <a:ext cx="476280" cy="90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852F57D4-F687-4D2E-9FEC-C02B76D78769}"/>
              </a:ext>
            </a:extLst>
          </p:cNvPr>
          <p:cNvGrpSpPr/>
          <p:nvPr/>
        </p:nvGrpSpPr>
        <p:grpSpPr>
          <a:xfrm>
            <a:off x="370971" y="3755745"/>
            <a:ext cx="10254960" cy="2454840"/>
            <a:chOff x="370971" y="3755745"/>
            <a:chExt cx="10254960" cy="245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55D380B-5C46-485E-8D4B-FFA7B62104D2}"/>
                    </a:ext>
                  </a:extLst>
                </p14:cNvPr>
                <p14:cNvContentPartPr/>
                <p14:nvPr/>
              </p14:nvContentPartPr>
              <p14:xfrm>
                <a:off x="370971" y="4873185"/>
                <a:ext cx="3994920" cy="1337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55D380B-5C46-485E-8D4B-FFA7B62104D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52971" y="4855545"/>
                  <a:ext cx="4030560" cy="13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CCA2040-8E93-4AB0-902C-97201013D7A3}"/>
                    </a:ext>
                  </a:extLst>
                </p14:cNvPr>
                <p14:cNvContentPartPr/>
                <p14:nvPr/>
              </p14:nvContentPartPr>
              <p14:xfrm>
                <a:off x="3901851" y="3755745"/>
                <a:ext cx="6724080" cy="2020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CCA2040-8E93-4AB0-902C-97201013D7A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883851" y="3737745"/>
                  <a:ext cx="6759720" cy="20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4D3423E-9D09-4503-9B75-39A0DCC5CF00}"/>
              </a:ext>
            </a:extLst>
          </p:cNvPr>
          <p:cNvGrpSpPr/>
          <p:nvPr/>
        </p:nvGrpSpPr>
        <p:grpSpPr>
          <a:xfrm>
            <a:off x="1801251" y="6048745"/>
            <a:ext cx="3223080" cy="1088120"/>
            <a:chOff x="1801251" y="6048745"/>
            <a:chExt cx="3223080" cy="108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F96FF6B-ED33-4F66-B917-E73F84669BFA}"/>
                    </a:ext>
                  </a:extLst>
                </p14:cNvPr>
                <p14:cNvContentPartPr/>
                <p14:nvPr/>
              </p14:nvContentPartPr>
              <p14:xfrm>
                <a:off x="1801251" y="6218865"/>
                <a:ext cx="577440" cy="458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F96FF6B-ED33-4F66-B917-E73F84669BF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783251" y="6201225"/>
                  <a:ext cx="61308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8D49AE7-5630-4E80-90C5-00F73121E160}"/>
                    </a:ext>
                  </a:extLst>
                </p14:cNvPr>
                <p14:cNvContentPartPr/>
                <p14:nvPr/>
              </p14:nvContentPartPr>
              <p14:xfrm>
                <a:off x="2679651" y="6492105"/>
                <a:ext cx="592920" cy="532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8D49AE7-5630-4E80-90C5-00F73121E16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661651" y="6474465"/>
                  <a:ext cx="6285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CF19326-5E85-44FD-99A0-A4EEF0EC21B9}"/>
                    </a:ext>
                  </a:extLst>
                </p14:cNvPr>
                <p14:cNvContentPartPr/>
                <p14:nvPr/>
              </p14:nvContentPartPr>
              <p14:xfrm>
                <a:off x="2951091" y="6400305"/>
                <a:ext cx="198000" cy="3254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CF19326-5E85-44FD-99A0-A4EEF0EC21B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933451" y="6382665"/>
                  <a:ext cx="23364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74E24DD-0B2F-41B3-BC16-CECC040017CE}"/>
                    </a:ext>
                  </a:extLst>
                </p14:cNvPr>
                <p14:cNvContentPartPr/>
                <p14:nvPr/>
              </p14:nvContentPartPr>
              <p14:xfrm>
                <a:off x="3392451" y="6237585"/>
                <a:ext cx="671040" cy="8992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74E24DD-0B2F-41B3-BC16-CECC040017C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374451" y="6219585"/>
                  <a:ext cx="706680" cy="9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3859755-AA43-4F64-B1ED-A04778357124}"/>
                    </a:ext>
                  </a:extLst>
                </p14:cNvPr>
                <p14:cNvContentPartPr/>
                <p14:nvPr/>
              </p14:nvContentPartPr>
              <p14:xfrm>
                <a:off x="4580811" y="6048745"/>
                <a:ext cx="320040" cy="107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3859755-AA43-4F64-B1ED-A0477835712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562811" y="6030745"/>
                  <a:ext cx="3556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CE0C4C9-0299-4935-92DE-F26577D4B6ED}"/>
                    </a:ext>
                  </a:extLst>
                </p14:cNvPr>
                <p14:cNvContentPartPr/>
                <p14:nvPr/>
              </p14:nvContentPartPr>
              <p14:xfrm>
                <a:off x="4553451" y="6269065"/>
                <a:ext cx="470880" cy="1144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CE0C4C9-0299-4935-92DE-F26577D4B6E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535811" y="6251065"/>
                  <a:ext cx="506520" cy="15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BC83503D-D5FC-4F10-B6CD-9811A708DC4D}"/>
                  </a:ext>
                </a:extLst>
              </p14:cNvPr>
              <p14:cNvContentPartPr/>
              <p14:nvPr/>
            </p14:nvContentPartPr>
            <p14:xfrm>
              <a:off x="5647491" y="5746345"/>
              <a:ext cx="591120" cy="6552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BC83503D-D5FC-4F10-B6CD-9811A708DC4D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629491" y="5728705"/>
                <a:ext cx="626760" cy="6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46DB45A3-AA72-4C1C-B73A-E946CE4FEFBD}"/>
                  </a:ext>
                </a:extLst>
              </p14:cNvPr>
              <p14:cNvContentPartPr/>
              <p14:nvPr/>
            </p14:nvContentPartPr>
            <p14:xfrm>
              <a:off x="5748651" y="6019585"/>
              <a:ext cx="216360" cy="370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46DB45A3-AA72-4C1C-B73A-E946CE4FEFBD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730651" y="6001945"/>
                <a:ext cx="252000" cy="7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DE0469A-CA07-4BC3-A6AB-2761365D315C}"/>
              </a:ext>
            </a:extLst>
          </p:cNvPr>
          <p:cNvGrpSpPr/>
          <p:nvPr/>
        </p:nvGrpSpPr>
        <p:grpSpPr>
          <a:xfrm>
            <a:off x="6601491" y="4897825"/>
            <a:ext cx="4988880" cy="1955880"/>
            <a:chOff x="6601491" y="4897825"/>
            <a:chExt cx="4988880" cy="195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5A33E68-BF71-460B-BAA2-444CADB33D5B}"/>
                    </a:ext>
                  </a:extLst>
                </p14:cNvPr>
                <p14:cNvContentPartPr/>
                <p14:nvPr/>
              </p14:nvContentPartPr>
              <p14:xfrm>
                <a:off x="6601491" y="5711785"/>
                <a:ext cx="105840" cy="4186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5A33E68-BF71-460B-BAA2-444CADB33D5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583851" y="5693785"/>
                  <a:ext cx="14148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7A9E109-281E-40F2-BA2C-C3CA0C9667EE}"/>
                    </a:ext>
                  </a:extLst>
                </p14:cNvPr>
                <p14:cNvContentPartPr/>
                <p14:nvPr/>
              </p14:nvContentPartPr>
              <p14:xfrm>
                <a:off x="6898491" y="5722945"/>
                <a:ext cx="379440" cy="3394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7A9E109-281E-40F2-BA2C-C3CA0C9667E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880851" y="5704945"/>
                  <a:ext cx="41508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5ADD60C-0A04-4022-9E69-F0DEE372D72D}"/>
                    </a:ext>
                  </a:extLst>
                </p14:cNvPr>
                <p14:cNvContentPartPr/>
                <p14:nvPr/>
              </p14:nvContentPartPr>
              <p14:xfrm>
                <a:off x="7450371" y="5934985"/>
                <a:ext cx="244440" cy="39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5ADD60C-0A04-4022-9E69-F0DEE372D72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432731" y="5917345"/>
                  <a:ext cx="2800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73CD94E-485C-4D77-BEE1-92A968295069}"/>
                    </a:ext>
                  </a:extLst>
                </p14:cNvPr>
                <p14:cNvContentPartPr/>
                <p14:nvPr/>
              </p14:nvContentPartPr>
              <p14:xfrm>
                <a:off x="7731531" y="5658145"/>
                <a:ext cx="133560" cy="267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73CD94E-485C-4D77-BEE1-92A96829506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713531" y="5640145"/>
                  <a:ext cx="1692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2997941-7E87-4C7D-8AE8-D9F322DDBDBF}"/>
                    </a:ext>
                  </a:extLst>
                </p14:cNvPr>
                <p14:cNvContentPartPr/>
                <p14:nvPr/>
              </p14:nvContentPartPr>
              <p14:xfrm>
                <a:off x="7849251" y="5404345"/>
                <a:ext cx="396720" cy="5770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2997941-7E87-4C7D-8AE8-D9F322DDBDB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831251" y="5386705"/>
                  <a:ext cx="43236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268F9A4-3777-4B41-A823-A9E68A62431A}"/>
                    </a:ext>
                  </a:extLst>
                </p14:cNvPr>
                <p14:cNvContentPartPr/>
                <p14:nvPr/>
              </p14:nvContentPartPr>
              <p14:xfrm>
                <a:off x="8627571" y="5612425"/>
                <a:ext cx="689400" cy="9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268F9A4-3777-4B41-A823-A9E68A62431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609931" y="5594785"/>
                  <a:ext cx="7250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0E846D4-4479-4F09-A8FE-4593F1E37869}"/>
                    </a:ext>
                  </a:extLst>
                </p14:cNvPr>
                <p14:cNvContentPartPr/>
                <p14:nvPr/>
              </p14:nvContentPartPr>
              <p14:xfrm>
                <a:off x="8953731" y="5350345"/>
                <a:ext cx="260640" cy="564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0E846D4-4479-4F09-A8FE-4593F1E3786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935731" y="5332705"/>
                  <a:ext cx="29628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B295467-FF18-41D5-A1DA-2D6B21A198AA}"/>
                    </a:ext>
                  </a:extLst>
                </p14:cNvPr>
                <p14:cNvContentPartPr/>
                <p14:nvPr/>
              </p14:nvContentPartPr>
              <p14:xfrm>
                <a:off x="9399051" y="5148385"/>
                <a:ext cx="533880" cy="6919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B295467-FF18-41D5-A1DA-2D6B21A198A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381411" y="5130745"/>
                  <a:ext cx="569520" cy="72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92E7255-FD65-4E70-96F7-1BC28706AF68}"/>
                    </a:ext>
                  </a:extLst>
                </p14:cNvPr>
                <p14:cNvContentPartPr/>
                <p14:nvPr/>
              </p14:nvContentPartPr>
              <p14:xfrm>
                <a:off x="10112211" y="5150905"/>
                <a:ext cx="165240" cy="6156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92E7255-FD65-4E70-96F7-1BC28706AF6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094571" y="5133265"/>
                  <a:ext cx="200880" cy="65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4BBE377-DB0D-41D4-9E5C-132A8DCF7261}"/>
                    </a:ext>
                  </a:extLst>
                </p14:cNvPr>
                <p14:cNvContentPartPr/>
                <p14:nvPr/>
              </p14:nvContentPartPr>
              <p14:xfrm>
                <a:off x="10229931" y="5339545"/>
                <a:ext cx="254520" cy="2858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4BBE377-DB0D-41D4-9E5C-132A8DCF726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212291" y="5321545"/>
                  <a:ext cx="2901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5EBCD4C-5AC5-4841-B37E-4AEBD841312A}"/>
                    </a:ext>
                  </a:extLst>
                </p14:cNvPr>
                <p14:cNvContentPartPr/>
                <p14:nvPr/>
              </p14:nvContentPartPr>
              <p14:xfrm>
                <a:off x="10610091" y="5473105"/>
                <a:ext cx="195120" cy="410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5EBCD4C-5AC5-4841-B37E-4AEBD841312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592451" y="5455105"/>
                  <a:ext cx="2307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829E726-BC9A-4BA7-9A37-1BA8EA8C6602}"/>
                    </a:ext>
                  </a:extLst>
                </p14:cNvPr>
                <p14:cNvContentPartPr/>
                <p14:nvPr/>
              </p14:nvContentPartPr>
              <p14:xfrm>
                <a:off x="10928331" y="5268625"/>
                <a:ext cx="452520" cy="5180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829E726-BC9A-4BA7-9A37-1BA8EA8C660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910691" y="5250625"/>
                  <a:ext cx="48816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75B7D09-418C-4ECF-9A2E-5A8AF41AB854}"/>
                    </a:ext>
                  </a:extLst>
                </p14:cNvPr>
                <p14:cNvContentPartPr/>
                <p14:nvPr/>
              </p14:nvContentPartPr>
              <p14:xfrm>
                <a:off x="11117331" y="4897825"/>
                <a:ext cx="473040" cy="8607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75B7D09-418C-4ECF-9A2E-5A8AF41AB85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099331" y="4879825"/>
                  <a:ext cx="508680" cy="89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3FBE481-6C3F-4B01-AACC-FEFF31CC408C}"/>
                    </a:ext>
                  </a:extLst>
                </p14:cNvPr>
                <p14:cNvContentPartPr/>
                <p14:nvPr/>
              </p14:nvContentPartPr>
              <p14:xfrm>
                <a:off x="6998211" y="6327025"/>
                <a:ext cx="168120" cy="2642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3FBE481-6C3F-4B01-AACC-FEFF31CC408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980211" y="6309025"/>
                  <a:ext cx="2037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3BC6B62-328A-45F3-8BDE-811BB029E1C8}"/>
                    </a:ext>
                  </a:extLst>
                </p14:cNvPr>
                <p14:cNvContentPartPr/>
                <p14:nvPr/>
              </p14:nvContentPartPr>
              <p14:xfrm>
                <a:off x="7315011" y="6225865"/>
                <a:ext cx="502920" cy="3520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3BC6B62-328A-45F3-8BDE-811BB029E1C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297011" y="6207865"/>
                  <a:ext cx="53856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07F3BAA-157C-4A05-AAE8-E92443A430EF}"/>
                    </a:ext>
                  </a:extLst>
                </p14:cNvPr>
                <p14:cNvContentPartPr/>
                <p14:nvPr/>
              </p14:nvContentPartPr>
              <p14:xfrm>
                <a:off x="7659891" y="6346105"/>
                <a:ext cx="87480" cy="82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07F3BAA-157C-4A05-AAE8-E92443A430E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642251" y="6328465"/>
                  <a:ext cx="1231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76D97BE-B065-4860-ABD4-8D8C845FD923}"/>
                    </a:ext>
                  </a:extLst>
                </p14:cNvPr>
                <p14:cNvContentPartPr/>
                <p14:nvPr/>
              </p14:nvContentPartPr>
              <p14:xfrm>
                <a:off x="8038971" y="6270145"/>
                <a:ext cx="308160" cy="2955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76D97BE-B065-4860-ABD4-8D8C845FD92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021331" y="6252505"/>
                  <a:ext cx="3438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CAE67D7-5A13-40AA-A2D9-BA395DAE5284}"/>
                    </a:ext>
                  </a:extLst>
                </p14:cNvPr>
                <p14:cNvContentPartPr/>
                <p14:nvPr/>
              </p14:nvContentPartPr>
              <p14:xfrm>
                <a:off x="8464851" y="6379945"/>
                <a:ext cx="275040" cy="842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CAE67D7-5A13-40AA-A2D9-BA395DAE528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446851" y="6361945"/>
                  <a:ext cx="3106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6B0A354-A7F5-47AF-9E1E-8ADEF3DFF5F0}"/>
                    </a:ext>
                  </a:extLst>
                </p14:cNvPr>
                <p14:cNvContentPartPr/>
                <p14:nvPr/>
              </p14:nvContentPartPr>
              <p14:xfrm>
                <a:off x="8754291" y="6210385"/>
                <a:ext cx="132120" cy="2329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6B0A354-A7F5-47AF-9E1E-8ADEF3DFF5F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736291" y="6192385"/>
                  <a:ext cx="1677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D08BC0D-EBEC-4569-AFE2-44877D7EA162}"/>
                    </a:ext>
                  </a:extLst>
                </p14:cNvPr>
                <p14:cNvContentPartPr/>
                <p14:nvPr/>
              </p14:nvContentPartPr>
              <p14:xfrm>
                <a:off x="9134811" y="6169705"/>
                <a:ext cx="252000" cy="406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D08BC0D-EBEC-4569-AFE2-44877D7EA16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116811" y="6152065"/>
                  <a:ext cx="2876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70237EB-9BA9-4935-A53B-D7DC50F49583}"/>
                    </a:ext>
                  </a:extLst>
                </p14:cNvPr>
                <p14:cNvContentPartPr/>
                <p14:nvPr/>
              </p14:nvContentPartPr>
              <p14:xfrm>
                <a:off x="9223011" y="6343225"/>
                <a:ext cx="308520" cy="630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70237EB-9BA9-4935-A53B-D7DC50F4958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205371" y="6325585"/>
                  <a:ext cx="3441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7FCF0BE-CD81-455B-AB43-9B2909A0C1AC}"/>
                    </a:ext>
                  </a:extLst>
                </p14:cNvPr>
                <p14:cNvContentPartPr/>
                <p14:nvPr/>
              </p14:nvContentPartPr>
              <p14:xfrm>
                <a:off x="9697131" y="6208225"/>
                <a:ext cx="219600" cy="1699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7FCF0BE-CD81-455B-AB43-9B2909A0C1A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679131" y="6190585"/>
                  <a:ext cx="2552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D7DB606-23D3-4A0B-83D5-F73078B880C2}"/>
                    </a:ext>
                  </a:extLst>
                </p14:cNvPr>
                <p14:cNvContentPartPr/>
                <p14:nvPr/>
              </p14:nvContentPartPr>
              <p14:xfrm>
                <a:off x="8645571" y="6726265"/>
                <a:ext cx="305640" cy="838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D7DB606-23D3-4A0B-83D5-F73078B880C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627931" y="6708265"/>
                  <a:ext cx="3412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460663E-6045-42DD-8C09-56DAB371915E}"/>
                    </a:ext>
                  </a:extLst>
                </p14:cNvPr>
                <p14:cNvContentPartPr/>
                <p14:nvPr/>
              </p14:nvContentPartPr>
              <p14:xfrm>
                <a:off x="8618571" y="6571825"/>
                <a:ext cx="425520" cy="2631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460663E-6045-42DD-8C09-56DAB371915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600931" y="6554185"/>
                  <a:ext cx="4611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E55B8D2-4A4F-4CEE-83C9-D2D7B534718F}"/>
                    </a:ext>
                  </a:extLst>
                </p14:cNvPr>
                <p14:cNvContentPartPr/>
                <p14:nvPr/>
              </p14:nvContentPartPr>
              <p14:xfrm>
                <a:off x="9405891" y="6689545"/>
                <a:ext cx="143280" cy="190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E55B8D2-4A4F-4CEE-83C9-D2D7B534718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388251" y="6671545"/>
                  <a:ext cx="1789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AE2F79F-1F02-40E7-8C4C-D107B88E56ED}"/>
                    </a:ext>
                  </a:extLst>
                </p14:cNvPr>
                <p14:cNvContentPartPr/>
                <p14:nvPr/>
              </p14:nvContentPartPr>
              <p14:xfrm>
                <a:off x="9397251" y="6773785"/>
                <a:ext cx="298440" cy="799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AE2F79F-1F02-40E7-8C4C-D107B88E56E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379251" y="6756145"/>
                  <a:ext cx="334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C536597-4158-482B-9224-F3AA7478CB07}"/>
                    </a:ext>
                  </a:extLst>
                </p14:cNvPr>
                <p14:cNvContentPartPr/>
                <p14:nvPr/>
              </p14:nvContentPartPr>
              <p14:xfrm>
                <a:off x="9786411" y="6635905"/>
                <a:ext cx="73080" cy="1090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C536597-4158-482B-9224-F3AA7478CB0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768771" y="6618265"/>
                  <a:ext cx="108720" cy="144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47881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7ACE3E1-B11B-482B-AD71-8B6EC2234218}"/>
              </a:ext>
            </a:extLst>
          </p:cNvPr>
          <p:cNvGrpSpPr/>
          <p:nvPr/>
        </p:nvGrpSpPr>
        <p:grpSpPr>
          <a:xfrm>
            <a:off x="406971" y="443385"/>
            <a:ext cx="2610360" cy="729000"/>
            <a:chOff x="406971" y="443385"/>
            <a:chExt cx="2610360" cy="72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E7F7733-B646-4124-B1BC-E97C1C9C7E99}"/>
                    </a:ext>
                  </a:extLst>
                </p14:cNvPr>
                <p14:cNvContentPartPr/>
                <p14:nvPr/>
              </p14:nvContentPartPr>
              <p14:xfrm>
                <a:off x="406971" y="461385"/>
                <a:ext cx="46440" cy="425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E7F7733-B646-4124-B1BC-E97C1C9C7E9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9331" y="443385"/>
                  <a:ext cx="8208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5CCF229-6730-4545-A2A6-1CC3245DAF92}"/>
                    </a:ext>
                  </a:extLst>
                </p14:cNvPr>
                <p14:cNvContentPartPr/>
                <p14:nvPr/>
              </p14:nvContentPartPr>
              <p14:xfrm>
                <a:off x="660771" y="677745"/>
                <a:ext cx="409320" cy="73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5CCF229-6730-4545-A2A6-1CC3245DAF9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2771" y="659745"/>
                  <a:ext cx="4449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BEAC2C2-1970-42A2-AD64-953CE3EEECF3}"/>
                    </a:ext>
                  </a:extLst>
                </p14:cNvPr>
                <p14:cNvContentPartPr/>
                <p14:nvPr/>
              </p14:nvContentPartPr>
              <p14:xfrm>
                <a:off x="868851" y="543105"/>
                <a:ext cx="130680" cy="276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BEAC2C2-1970-42A2-AD64-953CE3EEEC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0851" y="525105"/>
                  <a:ext cx="1663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E115EFB-6538-4B1E-B1EB-E35935ADEAC6}"/>
                    </a:ext>
                  </a:extLst>
                </p14:cNvPr>
                <p14:cNvContentPartPr/>
                <p14:nvPr/>
              </p14:nvContentPartPr>
              <p14:xfrm>
                <a:off x="1216611" y="443385"/>
                <a:ext cx="684720" cy="729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E115EFB-6538-4B1E-B1EB-E35935ADEA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98611" y="425745"/>
                  <a:ext cx="720360" cy="7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83327C3-22F2-4CCD-B51C-E0D797C07A3C}"/>
                    </a:ext>
                  </a:extLst>
                </p14:cNvPr>
                <p14:cNvContentPartPr/>
                <p14:nvPr/>
              </p14:nvContentPartPr>
              <p14:xfrm>
                <a:off x="2064051" y="651465"/>
                <a:ext cx="65304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83327C3-22F2-4CCD-B51C-E0D797C07A3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46051" y="633825"/>
                  <a:ext cx="688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2DA9F8-1306-43CF-B7DD-56CDBFB0FB05}"/>
                    </a:ext>
                  </a:extLst>
                </p14:cNvPr>
                <p14:cNvContentPartPr/>
                <p14:nvPr/>
              </p14:nvContentPartPr>
              <p14:xfrm>
                <a:off x="2344491" y="931185"/>
                <a:ext cx="672840" cy="23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2DA9F8-1306-43CF-B7DD-56CDBFB0FB0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26851" y="913185"/>
                  <a:ext cx="70848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390684-0BAB-4B48-A978-B158AF7B9884}"/>
              </a:ext>
            </a:extLst>
          </p:cNvPr>
          <p:cNvGrpSpPr/>
          <p:nvPr/>
        </p:nvGrpSpPr>
        <p:grpSpPr>
          <a:xfrm>
            <a:off x="3232251" y="289305"/>
            <a:ext cx="1303920" cy="528480"/>
            <a:chOff x="3232251" y="289305"/>
            <a:chExt cx="1303920" cy="52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B30D118-FEBA-4357-A94D-1710F4BEE32C}"/>
                    </a:ext>
                  </a:extLst>
                </p14:cNvPr>
                <p14:cNvContentPartPr/>
                <p14:nvPr/>
              </p14:nvContentPartPr>
              <p14:xfrm>
                <a:off x="3232251" y="364905"/>
                <a:ext cx="342360" cy="452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B30D118-FEBA-4357-A94D-1710F4BEE3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14251" y="347265"/>
                  <a:ext cx="37800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A8CBC5E-DF9B-4198-B6A6-608C372AA1A8}"/>
                    </a:ext>
                  </a:extLst>
                </p14:cNvPr>
                <p14:cNvContentPartPr/>
                <p14:nvPr/>
              </p14:nvContentPartPr>
              <p14:xfrm>
                <a:off x="3276891" y="605745"/>
                <a:ext cx="190800" cy="19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A8CBC5E-DF9B-4198-B6A6-608C372AA1A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59251" y="588105"/>
                  <a:ext cx="2264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671B3E3-0DA2-454A-86E0-130D9BE34912}"/>
                    </a:ext>
                  </a:extLst>
                </p14:cNvPr>
                <p14:cNvContentPartPr/>
                <p14:nvPr/>
              </p14:nvContentPartPr>
              <p14:xfrm>
                <a:off x="3748851" y="379665"/>
                <a:ext cx="150840" cy="349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671B3E3-0DA2-454A-86E0-130D9BE3491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30851" y="362025"/>
                  <a:ext cx="1864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908BA3C-FCAC-4BCB-B3BD-EA923E9D9450}"/>
                    </a:ext>
                  </a:extLst>
                </p14:cNvPr>
                <p14:cNvContentPartPr/>
                <p14:nvPr/>
              </p14:nvContentPartPr>
              <p14:xfrm>
                <a:off x="4081491" y="398025"/>
                <a:ext cx="163800" cy="184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908BA3C-FCAC-4BCB-B3BD-EA923E9D945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63851" y="380025"/>
                  <a:ext cx="1994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D320E69-DBF8-485B-87D6-A89D9DFECAE8}"/>
                    </a:ext>
                  </a:extLst>
                </p14:cNvPr>
                <p14:cNvContentPartPr/>
                <p14:nvPr/>
              </p14:nvContentPartPr>
              <p14:xfrm>
                <a:off x="4218651" y="289305"/>
                <a:ext cx="317520" cy="472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D320E69-DBF8-485B-87D6-A89D9DFECAE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00651" y="271665"/>
                  <a:ext cx="353160" cy="50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77A187D-49D3-4283-89B1-AD07CE7202D3}"/>
              </a:ext>
            </a:extLst>
          </p:cNvPr>
          <p:cNvGrpSpPr/>
          <p:nvPr/>
        </p:nvGrpSpPr>
        <p:grpSpPr>
          <a:xfrm>
            <a:off x="4942971" y="407025"/>
            <a:ext cx="479520" cy="227880"/>
            <a:chOff x="4942971" y="407025"/>
            <a:chExt cx="479520" cy="22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36D9C2E-DEC1-4D1F-9E89-211B171AEB33}"/>
                    </a:ext>
                  </a:extLst>
                </p14:cNvPr>
                <p14:cNvContentPartPr/>
                <p14:nvPr/>
              </p14:nvContentPartPr>
              <p14:xfrm>
                <a:off x="4942971" y="515745"/>
                <a:ext cx="479520" cy="31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36D9C2E-DEC1-4D1F-9E89-211B171AEB3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25331" y="497745"/>
                  <a:ext cx="5151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C0C9F7D-23FE-4B41-B2A0-0DB9694DD8BB}"/>
                    </a:ext>
                  </a:extLst>
                </p14:cNvPr>
                <p14:cNvContentPartPr/>
                <p14:nvPr/>
              </p14:nvContentPartPr>
              <p14:xfrm>
                <a:off x="5124051" y="407025"/>
                <a:ext cx="123480" cy="227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C0C9F7D-23FE-4B41-B2A0-0DB9694DD8B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06051" y="389385"/>
                  <a:ext cx="15912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00A9A0-7EA9-4D13-9D55-4FF2AEBE01FE}"/>
              </a:ext>
            </a:extLst>
          </p:cNvPr>
          <p:cNvGrpSpPr/>
          <p:nvPr/>
        </p:nvGrpSpPr>
        <p:grpSpPr>
          <a:xfrm>
            <a:off x="5592411" y="153585"/>
            <a:ext cx="1841400" cy="610920"/>
            <a:chOff x="5592411" y="153585"/>
            <a:chExt cx="1841400" cy="61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9BD1D77-485F-439E-82DD-584C402EAEEE}"/>
                    </a:ext>
                  </a:extLst>
                </p14:cNvPr>
                <p14:cNvContentPartPr/>
                <p14:nvPr/>
              </p14:nvContentPartPr>
              <p14:xfrm>
                <a:off x="5592411" y="224505"/>
                <a:ext cx="759600" cy="540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9BD1D77-485F-439E-82DD-584C402EA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74411" y="206505"/>
                  <a:ext cx="79524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B7DD163-CB2C-4DE1-BACB-ADD49484E196}"/>
                    </a:ext>
                  </a:extLst>
                </p14:cNvPr>
                <p14:cNvContentPartPr/>
                <p14:nvPr/>
              </p14:nvContentPartPr>
              <p14:xfrm>
                <a:off x="6535971" y="298305"/>
                <a:ext cx="82080" cy="464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B7DD163-CB2C-4DE1-BACB-ADD49484E19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17971" y="280665"/>
                  <a:ext cx="11772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28AB087-1A23-41AA-9BA2-3D4284AD1214}"/>
                    </a:ext>
                  </a:extLst>
                </p14:cNvPr>
                <p14:cNvContentPartPr/>
                <p14:nvPr/>
              </p14:nvContentPartPr>
              <p14:xfrm>
                <a:off x="6681411" y="524385"/>
                <a:ext cx="301320" cy="82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28AB087-1A23-41AA-9BA2-3D4284AD121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63411" y="506745"/>
                  <a:ext cx="3369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83E7866-0D0B-4B7B-8378-1075745037B9}"/>
                    </a:ext>
                  </a:extLst>
                </p14:cNvPr>
                <p14:cNvContentPartPr/>
                <p14:nvPr/>
              </p14:nvContentPartPr>
              <p14:xfrm>
                <a:off x="6970851" y="280305"/>
                <a:ext cx="188640" cy="412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83E7866-0D0B-4B7B-8378-1075745037B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52851" y="262305"/>
                  <a:ext cx="22428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D58B5C9-F994-4C7F-9E53-FC4E50092044}"/>
                    </a:ext>
                  </a:extLst>
                </p14:cNvPr>
                <p14:cNvContentPartPr/>
                <p14:nvPr/>
              </p14:nvContentPartPr>
              <p14:xfrm>
                <a:off x="7115931" y="153585"/>
                <a:ext cx="317880" cy="480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D58B5C9-F994-4C7F-9E53-FC4E5009204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97931" y="135945"/>
                  <a:ext cx="353520" cy="51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1624CB1-28A3-49DC-9090-E47DC5CFCA2F}"/>
              </a:ext>
            </a:extLst>
          </p:cNvPr>
          <p:cNvGrpSpPr/>
          <p:nvPr/>
        </p:nvGrpSpPr>
        <p:grpSpPr>
          <a:xfrm>
            <a:off x="1097091" y="1411425"/>
            <a:ext cx="5988240" cy="3960720"/>
            <a:chOff x="1097091" y="1411425"/>
            <a:chExt cx="5988240" cy="396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464EB87-753D-4797-9419-AC41FDE631C9}"/>
                    </a:ext>
                  </a:extLst>
                </p14:cNvPr>
                <p14:cNvContentPartPr/>
                <p14:nvPr/>
              </p14:nvContentPartPr>
              <p14:xfrm>
                <a:off x="1097091" y="1834785"/>
                <a:ext cx="1075680" cy="997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464EB87-753D-4797-9419-AC41FDE631C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79091" y="1816785"/>
                  <a:ext cx="1111320" cy="10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EE0436A-826E-447A-8E2A-6C0134745F37}"/>
                    </a:ext>
                  </a:extLst>
                </p14:cNvPr>
                <p14:cNvContentPartPr/>
                <p14:nvPr/>
              </p14:nvContentPartPr>
              <p14:xfrm>
                <a:off x="2552931" y="2046465"/>
                <a:ext cx="819000" cy="135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EE0436A-826E-447A-8E2A-6C0134745F3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34931" y="2028465"/>
                  <a:ext cx="8546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272EE4F-329E-4080-8D46-893218B17B38}"/>
                    </a:ext>
                  </a:extLst>
                </p14:cNvPr>
                <p14:cNvContentPartPr/>
                <p14:nvPr/>
              </p14:nvContentPartPr>
              <p14:xfrm>
                <a:off x="2715651" y="2423745"/>
                <a:ext cx="616320" cy="147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272EE4F-329E-4080-8D46-893218B17B3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98011" y="2405745"/>
                  <a:ext cx="6519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5B1CFBB-EE20-4D62-9E58-F03CDF8ED16F}"/>
                    </a:ext>
                  </a:extLst>
                </p14:cNvPr>
                <p14:cNvContentPartPr/>
                <p14:nvPr/>
              </p14:nvContentPartPr>
              <p14:xfrm>
                <a:off x="4082931" y="1978425"/>
                <a:ext cx="273600" cy="58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5B1CFBB-EE20-4D62-9E58-F03CDF8ED16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64931" y="1960785"/>
                  <a:ext cx="3092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C5385F0-EC12-444E-8C3A-B8D9AF5EA7B7}"/>
                    </a:ext>
                  </a:extLst>
                </p14:cNvPr>
                <p14:cNvContentPartPr/>
                <p14:nvPr/>
              </p14:nvContentPartPr>
              <p14:xfrm>
                <a:off x="4562451" y="1411425"/>
                <a:ext cx="502920" cy="627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C5385F0-EC12-444E-8C3A-B8D9AF5EA7B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44811" y="1393785"/>
                  <a:ext cx="53856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AF00105-66EC-484D-9F79-900608C9CD6E}"/>
                    </a:ext>
                  </a:extLst>
                </p14:cNvPr>
                <p14:cNvContentPartPr/>
                <p14:nvPr/>
              </p14:nvContentPartPr>
              <p14:xfrm>
                <a:off x="2213811" y="3509145"/>
                <a:ext cx="1243800" cy="1024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AF00105-66EC-484D-9F79-900608C9CD6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96171" y="3491505"/>
                  <a:ext cx="1279440" cy="10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A475617-98D6-4772-BD69-043877B658AA}"/>
                    </a:ext>
                  </a:extLst>
                </p14:cNvPr>
                <p14:cNvContentPartPr/>
                <p14:nvPr/>
              </p14:nvContentPartPr>
              <p14:xfrm>
                <a:off x="3956211" y="3360825"/>
                <a:ext cx="768240" cy="263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A475617-98D6-4772-BD69-043877B658A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38571" y="3342825"/>
                  <a:ext cx="8038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DDCEE18-961D-4EA4-A3B4-FB0B044A5468}"/>
                    </a:ext>
                  </a:extLst>
                </p14:cNvPr>
                <p14:cNvContentPartPr/>
                <p14:nvPr/>
              </p14:nvContentPartPr>
              <p14:xfrm>
                <a:off x="4091571" y="3663585"/>
                <a:ext cx="657000" cy="220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DDCEE18-961D-4EA4-A3B4-FB0B044A546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73931" y="3645585"/>
                  <a:ext cx="6926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55D859C-F3BF-47EB-B7B8-4885EF16AA06}"/>
                    </a:ext>
                  </a:extLst>
                </p14:cNvPr>
                <p14:cNvContentPartPr/>
                <p14:nvPr/>
              </p14:nvContentPartPr>
              <p14:xfrm>
                <a:off x="5015331" y="3326265"/>
                <a:ext cx="297360" cy="132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55D859C-F3BF-47EB-B7B8-4885EF16AA0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97331" y="3308265"/>
                  <a:ext cx="3330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C50A65F-5FC8-4A4D-8683-822FB642044B}"/>
                    </a:ext>
                  </a:extLst>
                </p14:cNvPr>
                <p14:cNvContentPartPr/>
                <p14:nvPr/>
              </p14:nvContentPartPr>
              <p14:xfrm>
                <a:off x="5305131" y="2938185"/>
                <a:ext cx="985320" cy="488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C50A65F-5FC8-4A4D-8683-822FB642044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87131" y="2920185"/>
                  <a:ext cx="102096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8D65EB8-41D0-4A2A-AA5C-72ECD0F436AC}"/>
                    </a:ext>
                  </a:extLst>
                </p14:cNvPr>
                <p14:cNvContentPartPr/>
                <p14:nvPr/>
              </p14:nvContentPartPr>
              <p14:xfrm>
                <a:off x="1544931" y="2299905"/>
                <a:ext cx="5540400" cy="3072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8D65EB8-41D0-4A2A-AA5C-72ECD0F436A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526931" y="2282265"/>
                  <a:ext cx="5576040" cy="310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C7F4D2F-3C0F-4A90-8DF1-3C6DDC7D229B}"/>
                  </a:ext>
                </a:extLst>
              </p14:cNvPr>
              <p14:cNvContentPartPr/>
              <p14:nvPr/>
            </p14:nvContentPartPr>
            <p14:xfrm>
              <a:off x="7031691" y="269145"/>
              <a:ext cx="936000" cy="61056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C7F4D2F-3C0F-4A90-8DF1-3C6DDC7D229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014051" y="251145"/>
                <a:ext cx="971640" cy="61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F3DE1CB-E882-4964-AB6A-EFBAA3A99956}"/>
                  </a:ext>
                </a:extLst>
              </p14:cNvPr>
              <p14:cNvContentPartPr/>
              <p14:nvPr/>
            </p14:nvContentPartPr>
            <p14:xfrm>
              <a:off x="8347131" y="242145"/>
              <a:ext cx="247320" cy="5533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F3DE1CB-E882-4964-AB6A-EFBAA3A9995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329131" y="224505"/>
                <a:ext cx="282960" cy="5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0FFCEE0-7C12-4761-BD26-115D7D70B6FB}"/>
                  </a:ext>
                </a:extLst>
              </p14:cNvPr>
              <p14:cNvContentPartPr/>
              <p14:nvPr/>
            </p14:nvContentPartPr>
            <p14:xfrm>
              <a:off x="8742771" y="433305"/>
              <a:ext cx="120240" cy="1400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0FFCEE0-7C12-4761-BD26-115D7D70B6F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724771" y="415305"/>
                <a:ext cx="15588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91B81F0-9549-475E-9D97-026B069E00C4}"/>
                  </a:ext>
                </a:extLst>
              </p14:cNvPr>
              <p14:cNvContentPartPr/>
              <p14:nvPr/>
            </p14:nvContentPartPr>
            <p14:xfrm>
              <a:off x="8764011" y="325665"/>
              <a:ext cx="245160" cy="2732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91B81F0-9549-475E-9D97-026B069E00C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746371" y="308025"/>
                <a:ext cx="28080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0DD21C8-3634-4962-86E8-CA378A6DC2FF}"/>
                  </a:ext>
                </a:extLst>
              </p14:cNvPr>
              <p14:cNvContentPartPr/>
              <p14:nvPr/>
            </p14:nvContentPartPr>
            <p14:xfrm>
              <a:off x="9044091" y="135585"/>
              <a:ext cx="281160" cy="2113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0DD21C8-3634-4962-86E8-CA378A6DC2F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026091" y="117585"/>
                <a:ext cx="31680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B14AD92-18DC-4082-BE14-6C1DF1993CEA}"/>
                  </a:ext>
                </a:extLst>
              </p14:cNvPr>
              <p14:cNvContentPartPr/>
              <p14:nvPr/>
            </p14:nvContentPartPr>
            <p14:xfrm>
              <a:off x="9007731" y="165105"/>
              <a:ext cx="276840" cy="1245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B14AD92-18DC-4082-BE14-6C1DF1993CE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990091" y="147465"/>
                <a:ext cx="31248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CBA7708-FFA0-4694-BFF2-3B3B281F10B4}"/>
                  </a:ext>
                </a:extLst>
              </p14:cNvPr>
              <p14:cNvContentPartPr/>
              <p14:nvPr/>
            </p14:nvContentPartPr>
            <p14:xfrm>
              <a:off x="8346411" y="921465"/>
              <a:ext cx="327240" cy="5986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CBA7708-FFA0-4694-BFF2-3B3B281F10B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328771" y="903825"/>
                <a:ext cx="362880" cy="6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C14E6A9-FA5B-4166-8B87-C0ABB9B53AFE}"/>
                  </a:ext>
                </a:extLst>
              </p14:cNvPr>
              <p14:cNvContentPartPr/>
              <p14:nvPr/>
            </p14:nvContentPartPr>
            <p14:xfrm>
              <a:off x="8881011" y="1016145"/>
              <a:ext cx="221040" cy="1065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C14E6A9-FA5B-4166-8B87-C0ABB9B53AF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863371" y="998505"/>
                <a:ext cx="25668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A1A33FA-BA7E-4FDA-B25F-B40D76BE2F90}"/>
                  </a:ext>
                </a:extLst>
              </p14:cNvPr>
              <p14:cNvContentPartPr/>
              <p14:nvPr/>
            </p14:nvContentPartPr>
            <p14:xfrm>
              <a:off x="9319491" y="655065"/>
              <a:ext cx="421920" cy="5418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A1A33FA-BA7E-4FDA-B25F-B40D76BE2F9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301491" y="637425"/>
                <a:ext cx="457560" cy="5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0D050B9-B6B7-4C3D-A910-4CBF30ECE598}"/>
                  </a:ext>
                </a:extLst>
              </p14:cNvPr>
              <p14:cNvContentPartPr/>
              <p14:nvPr/>
            </p14:nvContentPartPr>
            <p14:xfrm>
              <a:off x="9976491" y="537705"/>
              <a:ext cx="380880" cy="1774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0D050B9-B6B7-4C3D-A910-4CBF30ECE59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958491" y="519705"/>
                <a:ext cx="4165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6A44006-5853-4949-9CD1-A6A1A4C3042C}"/>
                  </a:ext>
                </a:extLst>
              </p14:cNvPr>
              <p14:cNvContentPartPr/>
              <p14:nvPr/>
            </p14:nvContentPartPr>
            <p14:xfrm>
              <a:off x="9967491" y="714105"/>
              <a:ext cx="486360" cy="2365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6A44006-5853-4949-9CD1-A6A1A4C3042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949851" y="696465"/>
                <a:ext cx="52200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AEDCF5A-2251-458F-887B-A8522E700C2B}"/>
                  </a:ext>
                </a:extLst>
              </p14:cNvPr>
              <p14:cNvContentPartPr/>
              <p14:nvPr/>
            </p14:nvContentPartPr>
            <p14:xfrm>
              <a:off x="10519731" y="367425"/>
              <a:ext cx="412920" cy="4046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AEDCF5A-2251-458F-887B-A8522E700C2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502091" y="349425"/>
                <a:ext cx="448560" cy="44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98A1358F-E02B-4214-9C86-8ED52600C4B3}"/>
              </a:ext>
            </a:extLst>
          </p:cNvPr>
          <p:cNvGrpSpPr/>
          <p:nvPr/>
        </p:nvGrpSpPr>
        <p:grpSpPr>
          <a:xfrm>
            <a:off x="7830891" y="1437705"/>
            <a:ext cx="3867120" cy="4017240"/>
            <a:chOff x="7830891" y="1437705"/>
            <a:chExt cx="3867120" cy="401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6B65A5E-59A4-4028-B200-15FBEDA65268}"/>
                    </a:ext>
                  </a:extLst>
                </p14:cNvPr>
                <p14:cNvContentPartPr/>
                <p14:nvPr/>
              </p14:nvContentPartPr>
              <p14:xfrm>
                <a:off x="8419491" y="1550025"/>
                <a:ext cx="571320" cy="543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6B65A5E-59A4-4028-B200-15FBEDA6526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401851" y="1532025"/>
                  <a:ext cx="60696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FCB2859-298B-4E32-A632-D72E4DBDE35A}"/>
                    </a:ext>
                  </a:extLst>
                </p14:cNvPr>
                <p14:cNvContentPartPr/>
                <p14:nvPr/>
              </p14:nvContentPartPr>
              <p14:xfrm>
                <a:off x="9261171" y="1592865"/>
                <a:ext cx="208800" cy="118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FCB2859-298B-4E32-A632-D72E4DBDE35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243531" y="1574865"/>
                  <a:ext cx="2444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521148F-5135-4550-B800-883262C96523}"/>
                    </a:ext>
                  </a:extLst>
                </p14:cNvPr>
                <p14:cNvContentPartPr/>
                <p14:nvPr/>
              </p14:nvContentPartPr>
              <p14:xfrm>
                <a:off x="9243171" y="1876185"/>
                <a:ext cx="290880" cy="205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521148F-5135-4550-B800-883262C9652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225171" y="1858185"/>
                  <a:ext cx="3265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CE90555-7170-47B2-9E91-53D47B02D36E}"/>
                    </a:ext>
                  </a:extLst>
                </p14:cNvPr>
                <p14:cNvContentPartPr/>
                <p14:nvPr/>
              </p14:nvContentPartPr>
              <p14:xfrm>
                <a:off x="9687051" y="1437705"/>
                <a:ext cx="451800" cy="325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CE90555-7170-47B2-9E91-53D47B02D36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669051" y="1420065"/>
                  <a:ext cx="4874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F4D1B0D-735C-4C57-8106-AEDB39029B02}"/>
                    </a:ext>
                  </a:extLst>
                </p14:cNvPr>
                <p14:cNvContentPartPr/>
                <p14:nvPr/>
              </p14:nvContentPartPr>
              <p14:xfrm>
                <a:off x="7830891" y="3284505"/>
                <a:ext cx="607680" cy="375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F4D1B0D-735C-4C57-8106-AEDB39029B0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813251" y="3266505"/>
                  <a:ext cx="6433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37A0EA3-E611-4129-9CDC-CB2DCC59C128}"/>
                    </a:ext>
                  </a:extLst>
                </p14:cNvPr>
                <p14:cNvContentPartPr/>
                <p14:nvPr/>
              </p14:nvContentPartPr>
              <p14:xfrm>
                <a:off x="8582571" y="3361545"/>
                <a:ext cx="300240" cy="69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37A0EA3-E611-4129-9CDC-CB2DCC59C12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564571" y="3343545"/>
                  <a:ext cx="3358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9EBF30E-3CBE-4238-BED6-3154E1813A9C}"/>
                    </a:ext>
                  </a:extLst>
                </p14:cNvPr>
                <p14:cNvContentPartPr/>
                <p14:nvPr/>
              </p14:nvContentPartPr>
              <p14:xfrm>
                <a:off x="8690931" y="3258945"/>
                <a:ext cx="112680" cy="1738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9EBF30E-3CBE-4238-BED6-3154E1813A9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672931" y="3240945"/>
                  <a:ext cx="1483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887EA3F-4F08-4157-A653-95E7F4B6CFED}"/>
                    </a:ext>
                  </a:extLst>
                </p14:cNvPr>
                <p14:cNvContentPartPr/>
                <p14:nvPr/>
              </p14:nvContentPartPr>
              <p14:xfrm>
                <a:off x="8913771" y="2872305"/>
                <a:ext cx="432000" cy="542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887EA3F-4F08-4157-A653-95E7F4B6CFE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896131" y="2854665"/>
                  <a:ext cx="46764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AC823DC-1849-40F2-806C-CA0E69A1DF16}"/>
                    </a:ext>
                  </a:extLst>
                </p14:cNvPr>
                <p14:cNvContentPartPr/>
                <p14:nvPr/>
              </p14:nvContentPartPr>
              <p14:xfrm>
                <a:off x="9405891" y="2874465"/>
                <a:ext cx="416880" cy="158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AC823DC-1849-40F2-806C-CA0E69A1DF1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388251" y="2856825"/>
                  <a:ext cx="4525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9ED9B99-7A4C-4B3C-B8D5-8A4CCB385A4B}"/>
                    </a:ext>
                  </a:extLst>
                </p14:cNvPr>
                <p14:cNvContentPartPr/>
                <p14:nvPr/>
              </p14:nvContentPartPr>
              <p14:xfrm>
                <a:off x="9614331" y="3138345"/>
                <a:ext cx="318960" cy="211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9ED9B99-7A4C-4B3C-B8D5-8A4CCB385A4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596691" y="3120345"/>
                  <a:ext cx="3546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57CAF88-F9F6-40AA-8655-A144F1AD57DC}"/>
                    </a:ext>
                  </a:extLst>
                </p14:cNvPr>
                <p14:cNvContentPartPr/>
                <p14:nvPr/>
              </p14:nvContentPartPr>
              <p14:xfrm>
                <a:off x="10002411" y="2577465"/>
                <a:ext cx="391320" cy="479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57CAF88-F9F6-40AA-8655-A144F1AD57D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84771" y="2559465"/>
                  <a:ext cx="42696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236A5E7-8D6F-40B3-92A9-BCEBFA340EDC}"/>
                    </a:ext>
                  </a:extLst>
                </p14:cNvPr>
                <p14:cNvContentPartPr/>
                <p14:nvPr/>
              </p14:nvContentPartPr>
              <p14:xfrm>
                <a:off x="10067211" y="2735145"/>
                <a:ext cx="116640" cy="262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236A5E7-8D6F-40B3-92A9-BCEBFA340ED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049211" y="2717145"/>
                  <a:ext cx="1522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3698EE7-29F6-4DAA-8698-BAE9D726EF22}"/>
                    </a:ext>
                  </a:extLst>
                </p14:cNvPr>
                <p14:cNvContentPartPr/>
                <p14:nvPr/>
              </p14:nvContentPartPr>
              <p14:xfrm>
                <a:off x="10411011" y="2335185"/>
                <a:ext cx="174240" cy="471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3698EE7-29F6-4DAA-8698-BAE9D726EF2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393011" y="2317545"/>
                  <a:ext cx="20988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C6E28BC-604F-4CC7-A128-77EBB0B8BA2D}"/>
                    </a:ext>
                  </a:extLst>
                </p14:cNvPr>
                <p14:cNvContentPartPr/>
                <p14:nvPr/>
              </p14:nvContentPartPr>
              <p14:xfrm>
                <a:off x="10592451" y="2425905"/>
                <a:ext cx="107280" cy="264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C6E28BC-604F-4CC7-A128-77EBB0B8BA2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574451" y="2408265"/>
                  <a:ext cx="1429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F5FA077-0C50-4F76-9D5F-E8C8FE223E0C}"/>
                    </a:ext>
                  </a:extLst>
                </p14:cNvPr>
                <p14:cNvContentPartPr/>
                <p14:nvPr/>
              </p14:nvContentPartPr>
              <p14:xfrm>
                <a:off x="10583091" y="2190465"/>
                <a:ext cx="336960" cy="563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F5FA077-0C50-4F76-9D5F-E8C8FE223E0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565451" y="2172825"/>
                  <a:ext cx="37260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E95F189-0BCE-4C94-9254-88C8C3510143}"/>
                    </a:ext>
                  </a:extLst>
                </p14:cNvPr>
                <p14:cNvContentPartPr/>
                <p14:nvPr/>
              </p14:nvContentPartPr>
              <p14:xfrm>
                <a:off x="10936251" y="2200185"/>
                <a:ext cx="236160" cy="180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E95F189-0BCE-4C94-9254-88C8C351014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918611" y="2182545"/>
                  <a:ext cx="2718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4341FD9-8E95-4958-ABBA-3AB7F47D6487}"/>
                    </a:ext>
                  </a:extLst>
                </p14:cNvPr>
                <p14:cNvContentPartPr/>
                <p14:nvPr/>
              </p14:nvContentPartPr>
              <p14:xfrm>
                <a:off x="10990611" y="2181825"/>
                <a:ext cx="144000" cy="235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4341FD9-8E95-4958-ABBA-3AB7F47D648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972971" y="2163825"/>
                  <a:ext cx="1796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69E3891-8B29-49A1-9C9D-897DFE7E2133}"/>
                    </a:ext>
                  </a:extLst>
                </p14:cNvPr>
                <p14:cNvContentPartPr/>
                <p14:nvPr/>
              </p14:nvContentPartPr>
              <p14:xfrm>
                <a:off x="11262051" y="1599705"/>
                <a:ext cx="435960" cy="556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69E3891-8B29-49A1-9C9D-897DFE7E213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244051" y="1581705"/>
                  <a:ext cx="47160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8DBF3FE-F757-46D9-BC61-84BAD66FD8C6}"/>
                    </a:ext>
                  </a:extLst>
                </p14:cNvPr>
                <p14:cNvContentPartPr/>
                <p14:nvPr/>
              </p14:nvContentPartPr>
              <p14:xfrm>
                <a:off x="8591211" y="3874545"/>
                <a:ext cx="848520" cy="4532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8DBF3FE-F757-46D9-BC61-84BAD66FD8C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573571" y="3856545"/>
                  <a:ext cx="88416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D498CA6-2E8B-4CDF-A9E1-1C9CAEC4D38B}"/>
                    </a:ext>
                  </a:extLst>
                </p14:cNvPr>
                <p14:cNvContentPartPr/>
                <p14:nvPr/>
              </p14:nvContentPartPr>
              <p14:xfrm>
                <a:off x="9723411" y="3670425"/>
                <a:ext cx="447840" cy="195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D498CA6-2E8B-4CDF-A9E1-1C9CAEC4D38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705411" y="3652785"/>
                  <a:ext cx="4834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4E05AD2-F37B-4FAA-9BC5-BBEDF16CBC6D}"/>
                    </a:ext>
                  </a:extLst>
                </p14:cNvPr>
                <p14:cNvContentPartPr/>
                <p14:nvPr/>
              </p14:nvContentPartPr>
              <p14:xfrm>
                <a:off x="9849771" y="3963825"/>
                <a:ext cx="377280" cy="1558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4E05AD2-F37B-4FAA-9BC5-BBEDF16CBC6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832131" y="3945825"/>
                  <a:ext cx="4129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77AE79B-2F4D-4BC3-88BE-D3116541489B}"/>
                    </a:ext>
                  </a:extLst>
                </p14:cNvPr>
                <p14:cNvContentPartPr/>
                <p14:nvPr/>
              </p14:nvContentPartPr>
              <p14:xfrm>
                <a:off x="10601091" y="3077865"/>
                <a:ext cx="495720" cy="7369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77AE79B-2F4D-4BC3-88BE-D3116541489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583451" y="3060225"/>
                  <a:ext cx="531360" cy="77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0D4D6BC-D921-4CCE-B58C-C9AAF22CEDCE}"/>
                    </a:ext>
                  </a:extLst>
                </p14:cNvPr>
                <p14:cNvContentPartPr/>
                <p14:nvPr/>
              </p14:nvContentPartPr>
              <p14:xfrm>
                <a:off x="10700811" y="3416625"/>
                <a:ext cx="207000" cy="961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0D4D6BC-D921-4CCE-B58C-C9AAF22CEDC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683171" y="3398985"/>
                  <a:ext cx="2426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3D1CE5F-266E-41A7-98C0-698F17913855}"/>
                    </a:ext>
                  </a:extLst>
                </p14:cNvPr>
                <p14:cNvContentPartPr/>
                <p14:nvPr/>
              </p14:nvContentPartPr>
              <p14:xfrm>
                <a:off x="7899651" y="2918025"/>
                <a:ext cx="3758040" cy="2536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3D1CE5F-266E-41A7-98C0-698F1791385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882011" y="2900025"/>
                  <a:ext cx="3793680" cy="2572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55990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5BF55BE-1C7E-4E7A-A3C7-903C206E77A4}"/>
                  </a:ext>
                </a:extLst>
              </p14:cNvPr>
              <p14:cNvContentPartPr/>
              <p14:nvPr/>
            </p14:nvContentPartPr>
            <p14:xfrm>
              <a:off x="325611" y="1541025"/>
              <a:ext cx="510480" cy="426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5BF55BE-1C7E-4E7A-A3C7-903C206E77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971" y="1523025"/>
                <a:ext cx="546120" cy="46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209BAB25-5A36-41E8-8F4E-F34CCC5518FA}"/>
              </a:ext>
            </a:extLst>
          </p:cNvPr>
          <p:cNvGrpSpPr/>
          <p:nvPr/>
        </p:nvGrpSpPr>
        <p:grpSpPr>
          <a:xfrm>
            <a:off x="135531" y="261945"/>
            <a:ext cx="2203200" cy="961200"/>
            <a:chOff x="135531" y="261945"/>
            <a:chExt cx="2203200" cy="96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7EE898E-6504-48F6-9C8F-1881ABEA3782}"/>
                    </a:ext>
                  </a:extLst>
                </p14:cNvPr>
                <p14:cNvContentPartPr/>
                <p14:nvPr/>
              </p14:nvContentPartPr>
              <p14:xfrm>
                <a:off x="361611" y="343665"/>
                <a:ext cx="37800" cy="736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7EE898E-6504-48F6-9C8F-1881ABEA378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3611" y="325665"/>
                  <a:ext cx="73440" cy="77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9F94CCE-EFF9-4BB8-B21D-82799DBC575C}"/>
                    </a:ext>
                  </a:extLst>
                </p14:cNvPr>
                <p14:cNvContentPartPr/>
                <p14:nvPr/>
              </p14:nvContentPartPr>
              <p14:xfrm>
                <a:off x="597411" y="316665"/>
                <a:ext cx="101880" cy="668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9F94CCE-EFF9-4BB8-B21D-82799DBC575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9411" y="298665"/>
                  <a:ext cx="137520" cy="7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133CFBE-97A9-4333-81FB-B5CB5747BFDA}"/>
                    </a:ext>
                  </a:extLst>
                </p14:cNvPr>
                <p14:cNvContentPartPr/>
                <p14:nvPr/>
              </p14:nvContentPartPr>
              <p14:xfrm>
                <a:off x="397971" y="650745"/>
                <a:ext cx="252000" cy="10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133CFBE-97A9-4333-81FB-B5CB5747BFD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9971" y="633105"/>
                  <a:ext cx="2876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E7A2C65-C593-4A4B-9420-5C610C3ACA21}"/>
                    </a:ext>
                  </a:extLst>
                </p14:cNvPr>
                <p14:cNvContentPartPr/>
                <p14:nvPr/>
              </p14:nvContentPartPr>
              <p14:xfrm>
                <a:off x="804411" y="361665"/>
                <a:ext cx="74160" cy="400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E7A2C65-C593-4A4B-9420-5C610C3ACA2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6411" y="343665"/>
                  <a:ext cx="10980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15282CC-2112-4A42-94E1-0372999D00F6}"/>
                    </a:ext>
                  </a:extLst>
                </p14:cNvPr>
                <p14:cNvContentPartPr/>
                <p14:nvPr/>
              </p14:nvContentPartPr>
              <p14:xfrm>
                <a:off x="914211" y="435465"/>
                <a:ext cx="289080" cy="302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15282CC-2112-4A42-94E1-0372999D00F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6211" y="417825"/>
                  <a:ext cx="3247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45F48F1-048E-40EF-85EA-D729B5AAFCAE}"/>
                    </a:ext>
                  </a:extLst>
                </p14:cNvPr>
                <p14:cNvContentPartPr/>
                <p14:nvPr/>
              </p14:nvContentPartPr>
              <p14:xfrm>
                <a:off x="1221651" y="261945"/>
                <a:ext cx="241200" cy="455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45F48F1-048E-40EF-85EA-D729B5AAFCA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04011" y="244305"/>
                  <a:ext cx="27684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4C847A3-1495-4382-BBBF-C0D82F870827}"/>
                    </a:ext>
                  </a:extLst>
                </p14:cNvPr>
                <p14:cNvContentPartPr/>
                <p14:nvPr/>
              </p14:nvContentPartPr>
              <p14:xfrm>
                <a:off x="135531" y="1149705"/>
                <a:ext cx="1371960" cy="73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4C847A3-1495-4382-BBBF-C0D82F8708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7531" y="1132065"/>
                  <a:ext cx="14076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39FC871-2F1F-420A-ADAD-217B6B9D3B89}"/>
                    </a:ext>
                  </a:extLst>
                </p14:cNvPr>
                <p14:cNvContentPartPr/>
                <p14:nvPr/>
              </p14:nvContentPartPr>
              <p14:xfrm>
                <a:off x="1755891" y="1212705"/>
                <a:ext cx="42732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39FC871-2F1F-420A-ADAD-217B6B9D3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38251" y="1194705"/>
                  <a:ext cx="462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5336652-D4AC-437C-802A-CC9FF4161C32}"/>
                    </a:ext>
                  </a:extLst>
                </p14:cNvPr>
                <p14:cNvContentPartPr/>
                <p14:nvPr/>
              </p14:nvContentPartPr>
              <p14:xfrm>
                <a:off x="1746891" y="1012905"/>
                <a:ext cx="591840" cy="37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5336652-D4AC-437C-802A-CC9FF4161C3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29251" y="994905"/>
                  <a:ext cx="627480" cy="7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A403CD-1813-4322-9431-047CD187FE67}"/>
              </a:ext>
            </a:extLst>
          </p:cNvPr>
          <p:cNvGrpSpPr/>
          <p:nvPr/>
        </p:nvGrpSpPr>
        <p:grpSpPr>
          <a:xfrm>
            <a:off x="2869731" y="194625"/>
            <a:ext cx="4197960" cy="1722600"/>
            <a:chOff x="2869731" y="194625"/>
            <a:chExt cx="4197960" cy="172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F30CEAD-26C3-448F-9B58-6EF215261725}"/>
                    </a:ext>
                  </a:extLst>
                </p14:cNvPr>
                <p14:cNvContentPartPr/>
                <p14:nvPr/>
              </p14:nvContentPartPr>
              <p14:xfrm>
                <a:off x="3341331" y="194625"/>
                <a:ext cx="454680" cy="745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F30CEAD-26C3-448F-9B58-6EF21526172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23691" y="176625"/>
                  <a:ext cx="490320" cy="78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D4FF4A2-F824-4AF5-93FE-815FC087217C}"/>
                    </a:ext>
                  </a:extLst>
                </p14:cNvPr>
                <p14:cNvContentPartPr/>
                <p14:nvPr/>
              </p14:nvContentPartPr>
              <p14:xfrm>
                <a:off x="3367611" y="478305"/>
                <a:ext cx="403920" cy="100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D4FF4A2-F824-4AF5-93FE-815FC087217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49971" y="460665"/>
                  <a:ext cx="4395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8AF6982-1004-4526-B516-71D3C0E23BC1}"/>
                    </a:ext>
                  </a:extLst>
                </p14:cNvPr>
                <p14:cNvContentPartPr/>
                <p14:nvPr/>
              </p14:nvContentPartPr>
              <p14:xfrm>
                <a:off x="2869731" y="1066905"/>
                <a:ext cx="1027440" cy="55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8AF6982-1004-4526-B516-71D3C0E23BC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52091" y="1049265"/>
                  <a:ext cx="10630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78E78D6-38FD-4327-ABDB-669E8BE65910}"/>
                    </a:ext>
                  </a:extLst>
                </p14:cNvPr>
                <p14:cNvContentPartPr/>
                <p14:nvPr/>
              </p14:nvContentPartPr>
              <p14:xfrm>
                <a:off x="3077811" y="1430865"/>
                <a:ext cx="489240" cy="486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78E78D6-38FD-4327-ABDB-669E8BE659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59811" y="1413225"/>
                  <a:ext cx="52488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4A61460-11BD-4187-99DE-540E16496164}"/>
                    </a:ext>
                  </a:extLst>
                </p14:cNvPr>
                <p14:cNvContentPartPr/>
                <p14:nvPr/>
              </p14:nvContentPartPr>
              <p14:xfrm>
                <a:off x="3693411" y="1679625"/>
                <a:ext cx="166680" cy="58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4A61460-11BD-4187-99DE-540E1649616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75411" y="1661985"/>
                  <a:ext cx="2023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95C6D44-FAA3-45EA-B1F5-27CD42ECA983}"/>
                    </a:ext>
                  </a:extLst>
                </p14:cNvPr>
                <p14:cNvContentPartPr/>
                <p14:nvPr/>
              </p14:nvContentPartPr>
              <p14:xfrm>
                <a:off x="3956211" y="1483785"/>
                <a:ext cx="234720" cy="183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95C6D44-FAA3-45EA-B1F5-27CD42ECA98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38211" y="1465785"/>
                  <a:ext cx="2703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263D19B-AE80-4556-B182-DD23DBA2FE39}"/>
                    </a:ext>
                  </a:extLst>
                </p14:cNvPr>
                <p14:cNvContentPartPr/>
                <p14:nvPr/>
              </p14:nvContentPartPr>
              <p14:xfrm>
                <a:off x="4435731" y="993465"/>
                <a:ext cx="722880" cy="156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263D19B-AE80-4556-B182-DD23DBA2FE3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18091" y="975465"/>
                  <a:ext cx="7585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BB58909-6CEB-4169-B664-1AACE28777BE}"/>
                    </a:ext>
                  </a:extLst>
                </p14:cNvPr>
                <p14:cNvContentPartPr/>
                <p14:nvPr/>
              </p14:nvContentPartPr>
              <p14:xfrm>
                <a:off x="4797891" y="823545"/>
                <a:ext cx="143280" cy="382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BB58909-6CEB-4169-B664-1AACE28777B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80251" y="805905"/>
                  <a:ext cx="17892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5B522A9-DD0D-48A4-AA89-4899DFA945C7}"/>
                    </a:ext>
                  </a:extLst>
                </p14:cNvPr>
                <p14:cNvContentPartPr/>
                <p14:nvPr/>
              </p14:nvContentPartPr>
              <p14:xfrm>
                <a:off x="5875371" y="259785"/>
                <a:ext cx="517680" cy="636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5B522A9-DD0D-48A4-AA89-4899DFA945C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57731" y="241785"/>
                  <a:ext cx="55332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154347E-E0E5-4928-A560-C619688F18A1}"/>
                    </a:ext>
                  </a:extLst>
                </p14:cNvPr>
                <p14:cNvContentPartPr/>
                <p14:nvPr/>
              </p14:nvContentPartPr>
              <p14:xfrm>
                <a:off x="5630931" y="911385"/>
                <a:ext cx="1365840" cy="184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154347E-E0E5-4928-A560-C619688F18A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12931" y="893385"/>
                  <a:ext cx="14014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E252A0A-65C0-4BFE-8935-4156D25E6A0D}"/>
                    </a:ext>
                  </a:extLst>
                </p14:cNvPr>
                <p14:cNvContentPartPr/>
                <p14:nvPr/>
              </p14:nvContentPartPr>
              <p14:xfrm>
                <a:off x="5721291" y="1337625"/>
                <a:ext cx="639360" cy="424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E252A0A-65C0-4BFE-8935-4156D25E6A0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03651" y="1319985"/>
                  <a:ext cx="67500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E3C9922-7FD9-492E-82C8-425471D2C051}"/>
                    </a:ext>
                  </a:extLst>
                </p14:cNvPr>
                <p14:cNvContentPartPr/>
                <p14:nvPr/>
              </p14:nvContentPartPr>
              <p14:xfrm>
                <a:off x="6481611" y="1479105"/>
                <a:ext cx="371520" cy="68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E3C9922-7FD9-492E-82C8-425471D2C05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63971" y="1461465"/>
                  <a:ext cx="4071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647A477-960C-4C6F-B262-734AC290C008}"/>
                    </a:ext>
                  </a:extLst>
                </p14:cNvPr>
                <p14:cNvContentPartPr/>
                <p14:nvPr/>
              </p14:nvContentPartPr>
              <p14:xfrm>
                <a:off x="6862131" y="1258065"/>
                <a:ext cx="205560" cy="398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647A477-960C-4C6F-B262-734AC290C00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44491" y="1240425"/>
                  <a:ext cx="241200" cy="43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D721E9E-4B73-4064-BCB2-0CA245F3F8D2}"/>
              </a:ext>
            </a:extLst>
          </p:cNvPr>
          <p:cNvGrpSpPr/>
          <p:nvPr/>
        </p:nvGrpSpPr>
        <p:grpSpPr>
          <a:xfrm>
            <a:off x="5585571" y="2215305"/>
            <a:ext cx="1828440" cy="817920"/>
            <a:chOff x="5585571" y="2215305"/>
            <a:chExt cx="1828440" cy="81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A24EF25-689E-49BA-8490-C42DE5E54759}"/>
                    </a:ext>
                  </a:extLst>
                </p14:cNvPr>
                <p14:cNvContentPartPr/>
                <p14:nvPr/>
              </p14:nvContentPartPr>
              <p14:xfrm>
                <a:off x="5748651" y="2215305"/>
                <a:ext cx="948960" cy="573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A24EF25-689E-49BA-8490-C42DE5E5475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30651" y="2197305"/>
                  <a:ext cx="984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759CA1A-1032-4BA9-BE30-AA6F34170DA3}"/>
                    </a:ext>
                  </a:extLst>
                </p14:cNvPr>
                <p14:cNvContentPartPr/>
                <p14:nvPr/>
              </p14:nvContentPartPr>
              <p14:xfrm>
                <a:off x="5585571" y="2901825"/>
                <a:ext cx="1828440" cy="131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759CA1A-1032-4BA9-BE30-AA6F34170DA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67931" y="2883825"/>
                  <a:ext cx="186408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86F6577-12EF-4364-8898-FD8FB1958311}"/>
              </a:ext>
            </a:extLst>
          </p:cNvPr>
          <p:cNvGrpSpPr/>
          <p:nvPr/>
        </p:nvGrpSpPr>
        <p:grpSpPr>
          <a:xfrm>
            <a:off x="5875371" y="3303945"/>
            <a:ext cx="1249560" cy="434520"/>
            <a:chOff x="5875371" y="3303945"/>
            <a:chExt cx="1249560" cy="43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D780062-CCCB-43C1-830C-05770AB72879}"/>
                    </a:ext>
                  </a:extLst>
                </p14:cNvPr>
                <p14:cNvContentPartPr/>
                <p14:nvPr/>
              </p14:nvContentPartPr>
              <p14:xfrm>
                <a:off x="5875371" y="3305385"/>
                <a:ext cx="575640" cy="433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D780062-CCCB-43C1-830C-05770AB7287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57731" y="3287745"/>
                  <a:ext cx="61128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A2B892C-9A18-4DE4-92C7-0E8C2346334F}"/>
                    </a:ext>
                  </a:extLst>
                </p14:cNvPr>
                <p14:cNvContentPartPr/>
                <p14:nvPr/>
              </p14:nvContentPartPr>
              <p14:xfrm>
                <a:off x="6663051" y="3476025"/>
                <a:ext cx="309240" cy="45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A2B892C-9A18-4DE4-92C7-0E8C2346334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45411" y="3458385"/>
                  <a:ext cx="3448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B1CB639-635E-4A53-9614-45302CB46524}"/>
                    </a:ext>
                  </a:extLst>
                </p14:cNvPr>
                <p14:cNvContentPartPr/>
                <p14:nvPr/>
              </p14:nvContentPartPr>
              <p14:xfrm>
                <a:off x="7025211" y="3303945"/>
                <a:ext cx="99720" cy="227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B1CB639-635E-4A53-9614-45302CB4652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07211" y="3286305"/>
                  <a:ext cx="135360" cy="26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C54D9B9-D997-423B-B0CC-9D70712FAC39}"/>
                  </a:ext>
                </a:extLst>
              </p14:cNvPr>
              <p14:cNvContentPartPr/>
              <p14:nvPr/>
            </p14:nvContentPartPr>
            <p14:xfrm>
              <a:off x="2308131" y="3058425"/>
              <a:ext cx="481320" cy="1375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C54D9B9-D997-423B-B0CC-9D70712FAC3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290491" y="3040425"/>
                <a:ext cx="51696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6522E3A-27AC-447F-AA48-66C1D30DEA33}"/>
                  </a:ext>
                </a:extLst>
              </p14:cNvPr>
              <p14:cNvContentPartPr/>
              <p14:nvPr/>
            </p14:nvContentPartPr>
            <p14:xfrm>
              <a:off x="2335491" y="3415905"/>
              <a:ext cx="381600" cy="424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6522E3A-27AC-447F-AA48-66C1D30DEA3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317851" y="3398265"/>
                <a:ext cx="41724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FEBEB8A-9012-49D6-9B04-9D844C45B300}"/>
                  </a:ext>
                </a:extLst>
              </p14:cNvPr>
              <p14:cNvContentPartPr/>
              <p14:nvPr/>
            </p14:nvContentPartPr>
            <p14:xfrm>
              <a:off x="3475611" y="2362545"/>
              <a:ext cx="288360" cy="5814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FEBEB8A-9012-49D6-9B04-9D844C45B30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57611" y="2344905"/>
                <a:ext cx="324000" cy="6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D603F27-D4C3-454D-9FAB-B67D32C161F1}"/>
                  </a:ext>
                </a:extLst>
              </p14:cNvPr>
              <p14:cNvContentPartPr/>
              <p14:nvPr/>
            </p14:nvContentPartPr>
            <p14:xfrm>
              <a:off x="3068811" y="3185505"/>
              <a:ext cx="1141200" cy="194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D603F27-D4C3-454D-9FAB-B67D32C161F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051171" y="3167505"/>
                <a:ext cx="117684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0BA4CF1-97C1-47E1-ADB4-94A1557F38B6}"/>
                  </a:ext>
                </a:extLst>
              </p14:cNvPr>
              <p14:cNvContentPartPr/>
              <p14:nvPr/>
            </p14:nvContentPartPr>
            <p14:xfrm>
              <a:off x="4535451" y="3150585"/>
              <a:ext cx="419400" cy="334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0BA4CF1-97C1-47E1-ADB4-94A1557F38B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517811" y="3132585"/>
                <a:ext cx="45504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FB52942-AE38-48D2-B5D7-B2C90FD4CEE0}"/>
                  </a:ext>
                </a:extLst>
              </p14:cNvPr>
              <p14:cNvContentPartPr/>
              <p14:nvPr/>
            </p14:nvContentPartPr>
            <p14:xfrm>
              <a:off x="433971" y="2824425"/>
              <a:ext cx="73080" cy="6616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FB52942-AE38-48D2-B5D7-B2C90FD4CEE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16331" y="2806425"/>
                <a:ext cx="108720" cy="69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DE1E384-B3E2-404C-86C9-22F656E0225B}"/>
                  </a:ext>
                </a:extLst>
              </p14:cNvPr>
              <p14:cNvContentPartPr/>
              <p14:nvPr/>
            </p14:nvContentPartPr>
            <p14:xfrm>
              <a:off x="732771" y="2706705"/>
              <a:ext cx="127800" cy="6429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DE1E384-B3E2-404C-86C9-22F656E0225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15131" y="2688705"/>
                <a:ext cx="163440" cy="67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ECA7AE7-0587-4811-93EF-3F6A03B6645B}"/>
                  </a:ext>
                </a:extLst>
              </p14:cNvPr>
              <p14:cNvContentPartPr/>
              <p14:nvPr/>
            </p14:nvContentPartPr>
            <p14:xfrm>
              <a:off x="452331" y="3077505"/>
              <a:ext cx="379800" cy="277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ECA7AE7-0587-4811-93EF-3F6A03B6645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34331" y="3059865"/>
                <a:ext cx="41544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C030252-2EF5-47A0-A9DC-B2FD1CB123B4}"/>
                  </a:ext>
                </a:extLst>
              </p14:cNvPr>
              <p14:cNvContentPartPr/>
              <p14:nvPr/>
            </p14:nvContentPartPr>
            <p14:xfrm>
              <a:off x="1049211" y="2679705"/>
              <a:ext cx="116280" cy="4633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C030252-2EF5-47A0-A9DC-B2FD1CB123B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31211" y="2661705"/>
                <a:ext cx="15192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D4BB145-05F9-465B-8661-754ECCE5F53C}"/>
                  </a:ext>
                </a:extLst>
              </p14:cNvPr>
              <p14:cNvContentPartPr/>
              <p14:nvPr/>
            </p14:nvContentPartPr>
            <p14:xfrm>
              <a:off x="1140291" y="2764305"/>
              <a:ext cx="256680" cy="2746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D4BB145-05F9-465B-8661-754ECCE5F53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22651" y="2746305"/>
                <a:ext cx="29232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17F1A2E-C80D-4DAE-A3BC-E2EE053C963E}"/>
                  </a:ext>
                </a:extLst>
              </p14:cNvPr>
              <p14:cNvContentPartPr/>
              <p14:nvPr/>
            </p14:nvContentPartPr>
            <p14:xfrm>
              <a:off x="1511811" y="2625345"/>
              <a:ext cx="263160" cy="5342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17F1A2E-C80D-4DAE-A3BC-E2EE053C963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493811" y="2607345"/>
                <a:ext cx="298800" cy="56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FBD507C6-6CE6-42BB-822B-04DEE0AFC5D7}"/>
              </a:ext>
            </a:extLst>
          </p:cNvPr>
          <p:cNvGrpSpPr/>
          <p:nvPr/>
        </p:nvGrpSpPr>
        <p:grpSpPr>
          <a:xfrm>
            <a:off x="226251" y="3518865"/>
            <a:ext cx="5134680" cy="2569320"/>
            <a:chOff x="226251" y="3518865"/>
            <a:chExt cx="5134680" cy="256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4DDE724-2264-4679-8187-DD8208586702}"/>
                    </a:ext>
                  </a:extLst>
                </p14:cNvPr>
                <p14:cNvContentPartPr/>
                <p14:nvPr/>
              </p14:nvContentPartPr>
              <p14:xfrm>
                <a:off x="3213531" y="3615345"/>
                <a:ext cx="552960" cy="287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4DDE724-2264-4679-8187-DD820858670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195891" y="3597345"/>
                  <a:ext cx="5886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021A446-C0D9-4044-9B92-67911E45CC1E}"/>
                    </a:ext>
                  </a:extLst>
                </p14:cNvPr>
                <p14:cNvContentPartPr/>
                <p14:nvPr/>
              </p14:nvContentPartPr>
              <p14:xfrm>
                <a:off x="3874491" y="3783825"/>
                <a:ext cx="144720" cy="36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021A446-C0D9-4044-9B92-67911E45CC1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856491" y="3766185"/>
                  <a:ext cx="180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AFE14B3-A3D3-4E41-88D8-71D1849478DA}"/>
                    </a:ext>
                  </a:extLst>
                </p14:cNvPr>
                <p14:cNvContentPartPr/>
                <p14:nvPr/>
              </p14:nvContentPartPr>
              <p14:xfrm>
                <a:off x="4111731" y="3518865"/>
                <a:ext cx="405720" cy="267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AFE14B3-A3D3-4E41-88D8-71D1849478D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093731" y="3501225"/>
                  <a:ext cx="4413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A8F9444-872A-4046-838A-F41AEC05DB8E}"/>
                    </a:ext>
                  </a:extLst>
                </p14:cNvPr>
                <p14:cNvContentPartPr/>
                <p14:nvPr/>
              </p14:nvContentPartPr>
              <p14:xfrm>
                <a:off x="226251" y="3558465"/>
                <a:ext cx="1663200" cy="82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A8F9444-872A-4046-838A-F41AEC05DB8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08251" y="3540825"/>
                  <a:ext cx="16988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6A846B3-34A5-4727-AA78-B6E820E7F996}"/>
                    </a:ext>
                  </a:extLst>
                </p14:cNvPr>
                <p14:cNvContentPartPr/>
                <p14:nvPr/>
              </p14:nvContentPartPr>
              <p14:xfrm>
                <a:off x="778491" y="3838905"/>
                <a:ext cx="412920" cy="482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6A846B3-34A5-4727-AA78-B6E820E7F99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60491" y="3821265"/>
                  <a:ext cx="44856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12A8775-C80D-4544-BCB8-CD071BC8B57B}"/>
                    </a:ext>
                  </a:extLst>
                </p14:cNvPr>
                <p14:cNvContentPartPr/>
                <p14:nvPr/>
              </p14:nvContentPartPr>
              <p14:xfrm>
                <a:off x="678771" y="5205465"/>
                <a:ext cx="154800" cy="882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12A8775-C80D-4544-BCB8-CD071BC8B57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61131" y="5187825"/>
                  <a:ext cx="190440" cy="9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3F48FFA-2509-4997-8F77-4BA1A45A612E}"/>
                    </a:ext>
                  </a:extLst>
                </p14:cNvPr>
                <p14:cNvContentPartPr/>
                <p14:nvPr/>
              </p14:nvContentPartPr>
              <p14:xfrm>
                <a:off x="986571" y="5187465"/>
                <a:ext cx="263520" cy="743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3F48FFA-2509-4997-8F77-4BA1A45A612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68571" y="5169465"/>
                  <a:ext cx="299160" cy="77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901FFCC-2169-4B5C-BA1B-8F3972E9A8C5}"/>
                    </a:ext>
                  </a:extLst>
                </p14:cNvPr>
                <p14:cNvContentPartPr/>
                <p14:nvPr/>
              </p14:nvContentPartPr>
              <p14:xfrm>
                <a:off x="896211" y="5621625"/>
                <a:ext cx="294480" cy="72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901FFCC-2169-4B5C-BA1B-8F3972E9A8C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78211" y="5603985"/>
                  <a:ext cx="3301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71CEAFD-3335-4486-83A8-77917752CAE7}"/>
                    </a:ext>
                  </a:extLst>
                </p14:cNvPr>
                <p14:cNvContentPartPr/>
                <p14:nvPr/>
              </p14:nvContentPartPr>
              <p14:xfrm>
                <a:off x="1357371" y="5223825"/>
                <a:ext cx="102960" cy="415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71CEAFD-3335-4486-83A8-77917752CAE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339371" y="5205825"/>
                  <a:ext cx="13860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313B58F-AF17-42AF-9EF2-464B96093C61}"/>
                    </a:ext>
                  </a:extLst>
                </p14:cNvPr>
                <p14:cNvContentPartPr/>
                <p14:nvPr/>
              </p14:nvContentPartPr>
              <p14:xfrm>
                <a:off x="1574811" y="5259465"/>
                <a:ext cx="282240" cy="346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313B58F-AF17-42AF-9EF2-464B96093C6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557171" y="5241465"/>
                  <a:ext cx="31788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B572E65-8569-45E5-A9FC-C4825BA49D38}"/>
                    </a:ext>
                  </a:extLst>
                </p14:cNvPr>
                <p14:cNvContentPartPr/>
                <p14:nvPr/>
              </p14:nvContentPartPr>
              <p14:xfrm>
                <a:off x="1927971" y="5250825"/>
                <a:ext cx="328680" cy="480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B572E65-8569-45E5-A9FC-C4825BA49D3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910331" y="5232825"/>
                  <a:ext cx="36432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0D7AB8E-733A-4C74-90E9-9B960B6F76CA}"/>
                    </a:ext>
                  </a:extLst>
                </p14:cNvPr>
                <p14:cNvContentPartPr/>
                <p14:nvPr/>
              </p14:nvContentPartPr>
              <p14:xfrm>
                <a:off x="2516571" y="5295465"/>
                <a:ext cx="581760" cy="37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0D7AB8E-733A-4C74-90E9-9B960B6F76C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498931" y="5277825"/>
                  <a:ext cx="6174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AAF41AE-8C41-4839-B406-101909DBD200}"/>
                    </a:ext>
                  </a:extLst>
                </p14:cNvPr>
                <p14:cNvContentPartPr/>
                <p14:nvPr/>
              </p14:nvContentPartPr>
              <p14:xfrm>
                <a:off x="2715651" y="5505705"/>
                <a:ext cx="514080" cy="34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AAF41AE-8C41-4839-B406-101909DBD20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698011" y="5488065"/>
                  <a:ext cx="5497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B4791BA-FEF9-4078-B136-4A85E7F55B10}"/>
                    </a:ext>
                  </a:extLst>
                </p14:cNvPr>
                <p14:cNvContentPartPr/>
                <p14:nvPr/>
              </p14:nvContentPartPr>
              <p14:xfrm>
                <a:off x="3720411" y="4652505"/>
                <a:ext cx="235440" cy="472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B4791BA-FEF9-4078-B136-4A85E7F55B1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702771" y="4634505"/>
                  <a:ext cx="27108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53AD4A8-51F1-4D7A-9394-4E541286E0FD}"/>
                    </a:ext>
                  </a:extLst>
                </p14:cNvPr>
                <p14:cNvContentPartPr/>
                <p14:nvPr/>
              </p14:nvContentPartPr>
              <p14:xfrm>
                <a:off x="4155291" y="4442265"/>
                <a:ext cx="659520" cy="5029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53AD4A8-51F1-4D7A-9394-4E541286E0F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137651" y="4424625"/>
                  <a:ext cx="69516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BEA8333-6405-427F-8331-D5BBBACF690C}"/>
                    </a:ext>
                  </a:extLst>
                </p14:cNvPr>
                <p14:cNvContentPartPr/>
                <p14:nvPr/>
              </p14:nvContentPartPr>
              <p14:xfrm>
                <a:off x="3548691" y="5223105"/>
                <a:ext cx="1647360" cy="2001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BEA8333-6405-427F-8331-D5BBBACF690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30691" y="5205465"/>
                  <a:ext cx="16830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4E4A1F5-8D9D-4279-9562-EDE95A0B4FE0}"/>
                    </a:ext>
                  </a:extLst>
                </p14:cNvPr>
                <p14:cNvContentPartPr/>
                <p14:nvPr/>
              </p14:nvContentPartPr>
              <p14:xfrm>
                <a:off x="3729771" y="5681025"/>
                <a:ext cx="499680" cy="405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4E4A1F5-8D9D-4279-9562-EDE95A0B4FE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711771" y="5663025"/>
                  <a:ext cx="53532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0C3FFD4-D33C-4953-9764-0F6001C5328F}"/>
                    </a:ext>
                  </a:extLst>
                </p14:cNvPr>
                <p14:cNvContentPartPr/>
                <p14:nvPr/>
              </p14:nvContentPartPr>
              <p14:xfrm>
                <a:off x="4490451" y="5875425"/>
                <a:ext cx="263880" cy="18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0C3FFD4-D33C-4953-9764-0F6001C5328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472451" y="5857785"/>
                  <a:ext cx="2995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90F3C60-BDE6-4D4E-8CD4-D13F63FF6AC0}"/>
                    </a:ext>
                  </a:extLst>
                </p14:cNvPr>
                <p14:cNvContentPartPr/>
                <p14:nvPr/>
              </p14:nvContentPartPr>
              <p14:xfrm>
                <a:off x="4870611" y="5569425"/>
                <a:ext cx="490320" cy="379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90F3C60-BDE6-4D4E-8CD4-D13F63FF6AC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852611" y="5551425"/>
                  <a:ext cx="525960" cy="41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2E82B58-2A74-44F9-ADD6-C361AD91F701}"/>
                  </a:ext>
                </a:extLst>
              </p14:cNvPr>
              <p14:cNvContentPartPr/>
              <p14:nvPr/>
            </p14:nvContentPartPr>
            <p14:xfrm>
              <a:off x="5440851" y="5196105"/>
              <a:ext cx="446040" cy="370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2E82B58-2A74-44F9-ADD6-C361AD91F70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423211" y="5178105"/>
                <a:ext cx="481680" cy="7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951FDA7F-83CB-44C1-9513-9AB5020067E5}"/>
              </a:ext>
            </a:extLst>
          </p:cNvPr>
          <p:cNvGrpSpPr/>
          <p:nvPr/>
        </p:nvGrpSpPr>
        <p:grpSpPr>
          <a:xfrm>
            <a:off x="6672051" y="4424625"/>
            <a:ext cx="1908360" cy="1920960"/>
            <a:chOff x="6672051" y="4424625"/>
            <a:chExt cx="1908360" cy="192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75949CB-983B-46C4-B758-91CF4A78413C}"/>
                    </a:ext>
                  </a:extLst>
                </p14:cNvPr>
                <p14:cNvContentPartPr/>
                <p14:nvPr/>
              </p14:nvContentPartPr>
              <p14:xfrm>
                <a:off x="6726411" y="4424625"/>
                <a:ext cx="774360" cy="6555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75949CB-983B-46C4-B758-91CF4A78413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708771" y="4406625"/>
                  <a:ext cx="810000" cy="69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B03CA17-E9A8-46D0-97BE-CECBC6D495C4}"/>
                    </a:ext>
                  </a:extLst>
                </p14:cNvPr>
                <p14:cNvContentPartPr/>
                <p14:nvPr/>
              </p14:nvContentPartPr>
              <p14:xfrm>
                <a:off x="7698411" y="4424985"/>
                <a:ext cx="322200" cy="510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B03CA17-E9A8-46D0-97BE-CECBC6D495C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680411" y="4406985"/>
                  <a:ext cx="35784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D225AC0-FC50-4528-8337-07DA6B91E57A}"/>
                    </a:ext>
                  </a:extLst>
                </p14:cNvPr>
                <p14:cNvContentPartPr/>
                <p14:nvPr/>
              </p14:nvContentPartPr>
              <p14:xfrm>
                <a:off x="6708411" y="5015025"/>
                <a:ext cx="1872000" cy="3355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D225AC0-FC50-4528-8337-07DA6B91E57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690411" y="4997025"/>
                  <a:ext cx="19076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B82D3A1-C20A-4B41-A1FE-EC8B54A9CE4D}"/>
                    </a:ext>
                  </a:extLst>
                </p14:cNvPr>
                <p14:cNvContentPartPr/>
                <p14:nvPr/>
              </p14:nvContentPartPr>
              <p14:xfrm>
                <a:off x="6672051" y="5590665"/>
                <a:ext cx="705960" cy="7549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B82D3A1-C20A-4B41-A1FE-EC8B54A9CE4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654051" y="5572665"/>
                  <a:ext cx="7416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D8330E1-ACB0-4C94-99A0-5A6C0170D65A}"/>
                    </a:ext>
                  </a:extLst>
                </p14:cNvPr>
                <p14:cNvContentPartPr/>
                <p14:nvPr/>
              </p14:nvContentPartPr>
              <p14:xfrm>
                <a:off x="7496091" y="5821785"/>
                <a:ext cx="199440" cy="54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D8330E1-ACB0-4C94-99A0-5A6C0170D65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478091" y="5804145"/>
                  <a:ext cx="2350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07C2A93-7459-40B4-91F3-7D4343BD9B5A}"/>
                    </a:ext>
                  </a:extLst>
                </p14:cNvPr>
                <p14:cNvContentPartPr/>
                <p14:nvPr/>
              </p14:nvContentPartPr>
              <p14:xfrm>
                <a:off x="7849251" y="5413545"/>
                <a:ext cx="101160" cy="417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07C2A93-7459-40B4-91F3-7D4343BD9B5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831251" y="5395905"/>
                  <a:ext cx="136800" cy="453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0434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5C43F2A-D64E-4305-A844-91E853B778EA}"/>
              </a:ext>
            </a:extLst>
          </p:cNvPr>
          <p:cNvGrpSpPr/>
          <p:nvPr/>
        </p:nvGrpSpPr>
        <p:grpSpPr>
          <a:xfrm>
            <a:off x="316251" y="144225"/>
            <a:ext cx="11681280" cy="6521400"/>
            <a:chOff x="316251" y="144225"/>
            <a:chExt cx="11681280" cy="652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B064FC6-1D01-40D4-8B5F-B3213EE6B0E4}"/>
                    </a:ext>
                  </a:extLst>
                </p14:cNvPr>
                <p14:cNvContentPartPr/>
                <p14:nvPr/>
              </p14:nvContentPartPr>
              <p14:xfrm>
                <a:off x="6407811" y="427185"/>
                <a:ext cx="713520" cy="408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B064FC6-1D01-40D4-8B5F-B3213EE6B0E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89811" y="409185"/>
                  <a:ext cx="74916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25EDF02-9CE6-4E69-817F-E864FF8751F6}"/>
                    </a:ext>
                  </a:extLst>
                </p14:cNvPr>
                <p14:cNvContentPartPr/>
                <p14:nvPr/>
              </p14:nvContentPartPr>
              <p14:xfrm>
                <a:off x="7231491" y="408465"/>
                <a:ext cx="310320" cy="208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25EDF02-9CE6-4E69-817F-E864FF8751F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13851" y="390825"/>
                  <a:ext cx="3459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16C7345-5EC4-443D-9BE8-2BE574B2B83B}"/>
                    </a:ext>
                  </a:extLst>
                </p14:cNvPr>
                <p14:cNvContentPartPr/>
                <p14:nvPr/>
              </p14:nvContentPartPr>
              <p14:xfrm>
                <a:off x="8029971" y="144225"/>
                <a:ext cx="242280" cy="456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16C7345-5EC4-443D-9BE8-2BE574B2B83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12331" y="126585"/>
                  <a:ext cx="2779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6B550B5-2142-4A52-901E-E67F825A5622}"/>
                    </a:ext>
                  </a:extLst>
                </p14:cNvPr>
                <p14:cNvContentPartPr/>
                <p14:nvPr/>
              </p14:nvContentPartPr>
              <p14:xfrm>
                <a:off x="8211051" y="189945"/>
                <a:ext cx="645840" cy="421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6B550B5-2142-4A52-901E-E67F825A562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93411" y="171945"/>
                  <a:ext cx="68148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FA2A0A6-65F0-4B2C-BA6F-79BDA5E47274}"/>
                    </a:ext>
                  </a:extLst>
                </p14:cNvPr>
                <p14:cNvContentPartPr/>
                <p14:nvPr/>
              </p14:nvContentPartPr>
              <p14:xfrm>
                <a:off x="8900811" y="307305"/>
                <a:ext cx="444240" cy="241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FA2A0A6-65F0-4B2C-BA6F-79BDA5E4727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83171" y="289305"/>
                  <a:ext cx="4798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3374EDF-FF8A-46EA-B85F-0B6A4F215EBB}"/>
                    </a:ext>
                  </a:extLst>
                </p14:cNvPr>
                <p14:cNvContentPartPr/>
                <p14:nvPr/>
              </p14:nvContentPartPr>
              <p14:xfrm>
                <a:off x="8196291" y="334665"/>
                <a:ext cx="277560" cy="88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3374EDF-FF8A-46EA-B85F-0B6A4F215E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78291" y="316665"/>
                  <a:ext cx="3132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CE507F7-1312-44E9-B858-961F20ABD20D}"/>
                    </a:ext>
                  </a:extLst>
                </p14:cNvPr>
                <p14:cNvContentPartPr/>
                <p14:nvPr/>
              </p14:nvContentPartPr>
              <p14:xfrm>
                <a:off x="9758331" y="161145"/>
                <a:ext cx="213120" cy="639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CE507F7-1312-44E9-B858-961F20ABD20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40331" y="143145"/>
                  <a:ext cx="24876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3EB7E36-0286-40E4-BFA8-3D2A75CDD643}"/>
                    </a:ext>
                  </a:extLst>
                </p14:cNvPr>
                <p14:cNvContentPartPr/>
                <p14:nvPr/>
              </p14:nvContentPartPr>
              <p14:xfrm>
                <a:off x="9759051" y="464625"/>
                <a:ext cx="351360" cy="150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3EB7E36-0286-40E4-BFA8-3D2A75CDD64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41411" y="446985"/>
                  <a:ext cx="3870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2F3E87F-5E3B-4F28-83C5-5682D1D87423}"/>
                    </a:ext>
                  </a:extLst>
                </p14:cNvPr>
                <p14:cNvContentPartPr/>
                <p14:nvPr/>
              </p14:nvContentPartPr>
              <p14:xfrm>
                <a:off x="10111491" y="260505"/>
                <a:ext cx="200880" cy="391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2F3E87F-5E3B-4F28-83C5-5682D1D8742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093491" y="242865"/>
                  <a:ext cx="23652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C311E99-5A4E-41C5-9DD2-D5A85C08A0CC}"/>
                    </a:ext>
                  </a:extLst>
                </p14:cNvPr>
                <p14:cNvContentPartPr/>
                <p14:nvPr/>
              </p14:nvContentPartPr>
              <p14:xfrm>
                <a:off x="10344771" y="312345"/>
                <a:ext cx="773640" cy="440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C311E99-5A4E-41C5-9DD2-D5A85C08A0C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27131" y="294705"/>
                  <a:ext cx="80928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E893969-3508-4D94-8E1A-75809B1C2746}"/>
                    </a:ext>
                  </a:extLst>
                </p14:cNvPr>
                <p14:cNvContentPartPr/>
                <p14:nvPr/>
              </p14:nvContentPartPr>
              <p14:xfrm>
                <a:off x="11160891" y="280305"/>
                <a:ext cx="402120" cy="232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E893969-3508-4D94-8E1A-75809B1C274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142891" y="262305"/>
                  <a:ext cx="4377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A48C034-D295-4BB4-9110-23F0BA6DCE1B}"/>
                    </a:ext>
                  </a:extLst>
                </p14:cNvPr>
                <p14:cNvContentPartPr/>
                <p14:nvPr/>
              </p14:nvContentPartPr>
              <p14:xfrm>
                <a:off x="11705931" y="316665"/>
                <a:ext cx="72000" cy="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A48C034-D295-4BB4-9110-23F0BA6DCE1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687931" y="298665"/>
                  <a:ext cx="107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BA64BE3-901B-421D-8409-B9140B15ABBD}"/>
                    </a:ext>
                  </a:extLst>
                </p14:cNvPr>
                <p14:cNvContentPartPr/>
                <p14:nvPr/>
              </p14:nvContentPartPr>
              <p14:xfrm>
                <a:off x="7070211" y="1075905"/>
                <a:ext cx="326520" cy="438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BA64BE3-901B-421D-8409-B9140B15ABB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52571" y="1057905"/>
                  <a:ext cx="36216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7D4B4A1-58E5-4DA2-B93A-6ACBC1743A8B}"/>
                    </a:ext>
                  </a:extLst>
                </p14:cNvPr>
                <p14:cNvContentPartPr/>
                <p14:nvPr/>
              </p14:nvContentPartPr>
              <p14:xfrm>
                <a:off x="7921251" y="1333305"/>
                <a:ext cx="134640" cy="155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7D4B4A1-58E5-4DA2-B93A-6ACBC1743A8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03611" y="1315305"/>
                  <a:ext cx="1702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F749A95-684B-4976-B1BB-F34D6C94BFEA}"/>
                    </a:ext>
                  </a:extLst>
                </p14:cNvPr>
                <p14:cNvContentPartPr/>
                <p14:nvPr/>
              </p14:nvContentPartPr>
              <p14:xfrm>
                <a:off x="7803531" y="1122345"/>
                <a:ext cx="360" cy="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F749A95-684B-4976-B1BB-F34D6C94BFE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85891" y="11043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38C6EDE-5E46-4D87-B674-16149FA79EC4}"/>
                    </a:ext>
                  </a:extLst>
                </p14:cNvPr>
                <p14:cNvContentPartPr/>
                <p14:nvPr/>
              </p14:nvContentPartPr>
              <p14:xfrm>
                <a:off x="8057331" y="1146825"/>
                <a:ext cx="405720" cy="294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38C6EDE-5E46-4D87-B674-16149FA79E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39331" y="1128825"/>
                  <a:ext cx="44136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BBBFC34-6774-4A34-A8D5-A889EB1FED75}"/>
                    </a:ext>
                  </a:extLst>
                </p14:cNvPr>
                <p14:cNvContentPartPr/>
                <p14:nvPr/>
              </p14:nvContentPartPr>
              <p14:xfrm>
                <a:off x="8745291" y="895905"/>
                <a:ext cx="255600" cy="306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BBBFC34-6774-4A34-A8D5-A889EB1FED7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727651" y="877905"/>
                  <a:ext cx="2912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59C34E8-D179-49C2-8B30-B7D65853C3C8}"/>
                    </a:ext>
                  </a:extLst>
                </p14:cNvPr>
                <p14:cNvContentPartPr/>
                <p14:nvPr/>
              </p14:nvContentPartPr>
              <p14:xfrm>
                <a:off x="8926371" y="751185"/>
                <a:ext cx="462240" cy="440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59C34E8-D179-49C2-8B30-B7D65853C3C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908371" y="733185"/>
                  <a:ext cx="49788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C00C176-BBA2-401B-AB4F-6D48E537DE8E}"/>
                    </a:ext>
                  </a:extLst>
                </p14:cNvPr>
                <p14:cNvContentPartPr/>
                <p14:nvPr/>
              </p14:nvContentPartPr>
              <p14:xfrm>
                <a:off x="9430011" y="888345"/>
                <a:ext cx="532440" cy="293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C00C176-BBA2-401B-AB4F-6D48E537DE8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412371" y="870345"/>
                  <a:ext cx="56808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41CF577-68E3-403F-A660-7CD47580C414}"/>
                    </a:ext>
                  </a:extLst>
                </p14:cNvPr>
                <p14:cNvContentPartPr/>
                <p14:nvPr/>
              </p14:nvContentPartPr>
              <p14:xfrm>
                <a:off x="8917371" y="877905"/>
                <a:ext cx="262800" cy="93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41CF577-68E3-403F-A660-7CD47580C41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99731" y="860265"/>
                  <a:ext cx="2984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7FF1492-8AFC-4389-BE6A-2003E53882FD}"/>
                    </a:ext>
                  </a:extLst>
                </p14:cNvPr>
                <p14:cNvContentPartPr/>
                <p14:nvPr/>
              </p14:nvContentPartPr>
              <p14:xfrm>
                <a:off x="359811" y="412425"/>
                <a:ext cx="612720" cy="622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7FF1492-8AFC-4389-BE6A-2003E53882F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1811" y="394425"/>
                  <a:ext cx="648360" cy="65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AA2A4ED-3BB3-4F3C-AF1C-800E1ED03BC3}"/>
                    </a:ext>
                  </a:extLst>
                </p14:cNvPr>
                <p14:cNvContentPartPr/>
                <p14:nvPr/>
              </p14:nvContentPartPr>
              <p14:xfrm>
                <a:off x="1030491" y="448065"/>
                <a:ext cx="736920" cy="514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AA2A4ED-3BB3-4F3C-AF1C-800E1ED03BC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12491" y="430065"/>
                  <a:ext cx="77256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CC11715-5B52-4658-BFE6-569ECE6DF53D}"/>
                    </a:ext>
                  </a:extLst>
                </p14:cNvPr>
                <p14:cNvContentPartPr/>
                <p14:nvPr/>
              </p14:nvContentPartPr>
              <p14:xfrm>
                <a:off x="1733931" y="598905"/>
                <a:ext cx="198000" cy="207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CC11715-5B52-4658-BFE6-569ECE6DF53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15931" y="580905"/>
                  <a:ext cx="2336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7479563-6799-4D2F-9982-E95A0437FFA2}"/>
                    </a:ext>
                  </a:extLst>
                </p14:cNvPr>
                <p14:cNvContentPartPr/>
                <p14:nvPr/>
              </p14:nvContentPartPr>
              <p14:xfrm>
                <a:off x="2183211" y="316665"/>
                <a:ext cx="190800" cy="405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7479563-6799-4D2F-9982-E95A0437FFA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65571" y="298665"/>
                  <a:ext cx="22644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C3360AA-A75F-40A8-8BD3-899FCC288955}"/>
                    </a:ext>
                  </a:extLst>
                </p14:cNvPr>
                <p14:cNvContentPartPr/>
                <p14:nvPr/>
              </p14:nvContentPartPr>
              <p14:xfrm>
                <a:off x="2111211" y="443385"/>
                <a:ext cx="142920" cy="169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C3360AA-A75F-40A8-8BD3-899FCC28895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93571" y="425745"/>
                  <a:ext cx="1785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3B2B7C1-85F5-480D-BE78-82C1E0130776}"/>
                    </a:ext>
                  </a:extLst>
                </p14:cNvPr>
                <p14:cNvContentPartPr/>
                <p14:nvPr/>
              </p14:nvContentPartPr>
              <p14:xfrm>
                <a:off x="316251" y="1498545"/>
                <a:ext cx="548280" cy="482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3B2B7C1-85F5-480D-BE78-82C1E013077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8251" y="1480545"/>
                  <a:ext cx="58392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A7E21AC-29D9-48F6-87EC-165B688E6AD7}"/>
                    </a:ext>
                  </a:extLst>
                </p14:cNvPr>
                <p14:cNvContentPartPr/>
                <p14:nvPr/>
              </p14:nvContentPartPr>
              <p14:xfrm>
                <a:off x="1031931" y="1562265"/>
                <a:ext cx="491400" cy="353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A7E21AC-29D9-48F6-87EC-165B688E6AD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3931" y="1544265"/>
                  <a:ext cx="52704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BC552CE-F6E5-46E7-AD36-EF069378E3C3}"/>
                    </a:ext>
                  </a:extLst>
                </p14:cNvPr>
                <p14:cNvContentPartPr/>
                <p14:nvPr/>
              </p14:nvContentPartPr>
              <p14:xfrm>
                <a:off x="1666971" y="1448145"/>
                <a:ext cx="171720" cy="297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BC552CE-F6E5-46E7-AD36-EF069378E3C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649331" y="1430145"/>
                  <a:ext cx="2073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C3062EB-E66C-44FC-9927-976E73F95BCD}"/>
                    </a:ext>
                  </a:extLst>
                </p14:cNvPr>
                <p14:cNvContentPartPr/>
                <p14:nvPr/>
              </p14:nvContentPartPr>
              <p14:xfrm>
                <a:off x="1900971" y="1511865"/>
                <a:ext cx="78480" cy="183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C3062EB-E66C-44FC-9927-976E73F95BC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883331" y="1493865"/>
                  <a:ext cx="1141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13D474F-6162-4B27-8874-2873944B0355}"/>
                    </a:ext>
                  </a:extLst>
                </p14:cNvPr>
                <p14:cNvContentPartPr/>
                <p14:nvPr/>
              </p14:nvContentPartPr>
              <p14:xfrm>
                <a:off x="1828611" y="1276425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13D474F-6162-4B27-8874-2873944B035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10611" y="12584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485F45D-23D5-49E1-9E00-E9A6A9E0CF23}"/>
                    </a:ext>
                  </a:extLst>
                </p14:cNvPr>
                <p14:cNvContentPartPr/>
                <p14:nvPr/>
              </p14:nvContentPartPr>
              <p14:xfrm>
                <a:off x="2081331" y="1292265"/>
                <a:ext cx="588240" cy="346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485F45D-23D5-49E1-9E00-E9A6A9E0CF2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063331" y="1274625"/>
                  <a:ext cx="62388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38E4D86-D862-436D-92F5-C712ADA37645}"/>
                    </a:ext>
                  </a:extLst>
                </p14:cNvPr>
                <p14:cNvContentPartPr/>
                <p14:nvPr/>
              </p14:nvContentPartPr>
              <p14:xfrm>
                <a:off x="2824731" y="174105"/>
                <a:ext cx="410040" cy="789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38E4D86-D862-436D-92F5-C712ADA3764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807091" y="156465"/>
                  <a:ext cx="445680" cy="82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AB42DA2-57D6-4A3E-99A3-7D4708BCC899}"/>
                    </a:ext>
                  </a:extLst>
                </p14:cNvPr>
                <p14:cNvContentPartPr/>
                <p14:nvPr/>
              </p14:nvContentPartPr>
              <p14:xfrm>
                <a:off x="3095811" y="710865"/>
                <a:ext cx="153000" cy="67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AB42DA2-57D6-4A3E-99A3-7D4708BCC89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078171" y="693225"/>
                  <a:ext cx="1886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1A2F263-8B23-46A3-B4A7-FAB80AD7C61B}"/>
                    </a:ext>
                  </a:extLst>
                </p14:cNvPr>
                <p14:cNvContentPartPr/>
                <p14:nvPr/>
              </p14:nvContentPartPr>
              <p14:xfrm>
                <a:off x="3703131" y="535905"/>
                <a:ext cx="239760" cy="134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1A2F263-8B23-46A3-B4A7-FAB80AD7C61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685491" y="518265"/>
                  <a:ext cx="2754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2EB86AD-465B-4681-81D6-88667589175A}"/>
                    </a:ext>
                  </a:extLst>
                </p14:cNvPr>
                <p14:cNvContentPartPr/>
                <p14:nvPr/>
              </p14:nvContentPartPr>
              <p14:xfrm>
                <a:off x="4571811" y="271305"/>
                <a:ext cx="272520" cy="558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2EB86AD-465B-4681-81D6-88667589175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553811" y="253665"/>
                  <a:ext cx="30816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F1CF8F6-1878-43CD-9E05-C0EE7DD17648}"/>
                    </a:ext>
                  </a:extLst>
                </p14:cNvPr>
                <p14:cNvContentPartPr/>
                <p14:nvPr/>
              </p14:nvContentPartPr>
              <p14:xfrm>
                <a:off x="4426731" y="279945"/>
                <a:ext cx="429120" cy="163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F1CF8F6-1878-43CD-9E05-C0EE7DD1764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408731" y="262305"/>
                  <a:ext cx="4647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99642B-4006-46C7-B748-8134ED815535}"/>
                    </a:ext>
                  </a:extLst>
                </p14:cNvPr>
                <p14:cNvContentPartPr/>
                <p14:nvPr/>
              </p14:nvContentPartPr>
              <p14:xfrm>
                <a:off x="5193891" y="416025"/>
                <a:ext cx="201960" cy="540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99642B-4006-46C7-B748-8134ED81553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175891" y="398385"/>
                  <a:ext cx="23760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E104662-C859-409D-811B-06632F150CA0}"/>
                    </a:ext>
                  </a:extLst>
                </p14:cNvPr>
                <p14:cNvContentPartPr/>
                <p14:nvPr/>
              </p14:nvContentPartPr>
              <p14:xfrm>
                <a:off x="5250771" y="661905"/>
                <a:ext cx="200520" cy="116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E104662-C859-409D-811B-06632F150CA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32771" y="643905"/>
                  <a:ext cx="2361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8FCF252-3A04-498D-9FD7-53AD5DD3AD88}"/>
                    </a:ext>
                  </a:extLst>
                </p14:cNvPr>
                <p14:cNvContentPartPr/>
                <p14:nvPr/>
              </p14:nvContentPartPr>
              <p14:xfrm>
                <a:off x="3240531" y="1215945"/>
                <a:ext cx="412560" cy="433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8FCF252-3A04-498D-9FD7-53AD5DD3AD8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222891" y="1197945"/>
                  <a:ext cx="44820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7517EA9-D406-401F-8CB4-1B59416AA9A2}"/>
                    </a:ext>
                  </a:extLst>
                </p14:cNvPr>
                <p14:cNvContentPartPr/>
                <p14:nvPr/>
              </p14:nvContentPartPr>
              <p14:xfrm>
                <a:off x="4018491" y="990225"/>
                <a:ext cx="1077480" cy="613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7517EA9-D406-401F-8CB4-1B59416AA9A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000491" y="972225"/>
                  <a:ext cx="1113120" cy="64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06D0E8D-B9F1-4239-8E00-ACE1209F38B2}"/>
                    </a:ext>
                  </a:extLst>
                </p14:cNvPr>
                <p14:cNvContentPartPr/>
                <p14:nvPr/>
              </p14:nvContentPartPr>
              <p14:xfrm>
                <a:off x="5149971" y="976545"/>
                <a:ext cx="712440" cy="552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06D0E8D-B9F1-4239-8E00-ACE1209F38B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132331" y="958905"/>
                  <a:ext cx="74808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B07BFC9-0AF2-491E-A971-5D7C66B7B830}"/>
                    </a:ext>
                  </a:extLst>
                </p14:cNvPr>
                <p14:cNvContentPartPr/>
                <p14:nvPr/>
              </p14:nvContentPartPr>
              <p14:xfrm>
                <a:off x="6150051" y="924705"/>
                <a:ext cx="412200" cy="717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B07BFC9-0AF2-491E-A971-5D7C66B7B83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132051" y="906705"/>
                  <a:ext cx="447840" cy="75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197D2CB-9312-4831-8874-D6089CD83CC1}"/>
                    </a:ext>
                  </a:extLst>
                </p14:cNvPr>
                <p14:cNvContentPartPr/>
                <p14:nvPr/>
              </p14:nvContentPartPr>
              <p14:xfrm>
                <a:off x="6445971" y="1431945"/>
                <a:ext cx="82440" cy="43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197D2CB-9312-4831-8874-D6089CD83CC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427971" y="1413945"/>
                  <a:ext cx="1180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0B68566-9DD3-478A-8A9C-511DA095AB67}"/>
                    </a:ext>
                  </a:extLst>
                </p14:cNvPr>
                <p14:cNvContentPartPr/>
                <p14:nvPr/>
              </p14:nvContentPartPr>
              <p14:xfrm>
                <a:off x="931851" y="2341665"/>
                <a:ext cx="659520" cy="235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0B68566-9DD3-478A-8A9C-511DA095AB6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14211" y="2324025"/>
                  <a:ext cx="6951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3E85371-F25C-4E38-8C89-1C072C92D680}"/>
                    </a:ext>
                  </a:extLst>
                </p14:cNvPr>
                <p14:cNvContentPartPr/>
                <p14:nvPr/>
              </p14:nvContentPartPr>
              <p14:xfrm>
                <a:off x="1737891" y="2245185"/>
                <a:ext cx="331200" cy="192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3E85371-F25C-4E38-8C89-1C072C92D68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719891" y="2227185"/>
                  <a:ext cx="3668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7C43961-3FCE-4678-A5C0-C125F58EBE69}"/>
                    </a:ext>
                  </a:extLst>
                </p14:cNvPr>
                <p14:cNvContentPartPr/>
                <p14:nvPr/>
              </p14:nvContentPartPr>
              <p14:xfrm>
                <a:off x="2235771" y="2201625"/>
                <a:ext cx="442440" cy="259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7C43961-3FCE-4678-A5C0-C125F58EBE6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217771" y="2183985"/>
                  <a:ext cx="4780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CDF13F1-C64E-4C75-95DE-FB2D5E16D9BF}"/>
                    </a:ext>
                  </a:extLst>
                </p14:cNvPr>
                <p14:cNvContentPartPr/>
                <p14:nvPr/>
              </p14:nvContentPartPr>
              <p14:xfrm>
                <a:off x="2869371" y="1780425"/>
                <a:ext cx="782640" cy="647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CDF13F1-C64E-4C75-95DE-FB2D5E16D9B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851371" y="1762785"/>
                  <a:ext cx="81828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D2DC985-8986-49CB-83ED-AE83BD9B5C6E}"/>
                    </a:ext>
                  </a:extLst>
                </p14:cNvPr>
                <p14:cNvContentPartPr/>
                <p14:nvPr/>
              </p14:nvContentPartPr>
              <p14:xfrm>
                <a:off x="3658851" y="1567665"/>
                <a:ext cx="678240" cy="736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D2DC985-8986-49CB-83ED-AE83BD9B5C6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640851" y="1549665"/>
                  <a:ext cx="713880" cy="77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0ECAAC3-9FF1-4ED0-8DE0-F524648441E0}"/>
                    </a:ext>
                  </a:extLst>
                </p14:cNvPr>
                <p14:cNvContentPartPr/>
                <p14:nvPr/>
              </p14:nvContentPartPr>
              <p14:xfrm>
                <a:off x="4064571" y="1886265"/>
                <a:ext cx="252360" cy="123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0ECAAC3-9FF1-4ED0-8DE0-F524648441E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046931" y="1868625"/>
                  <a:ext cx="2880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6A35B13-5CFF-480F-B17D-E243E6AE0B05}"/>
                    </a:ext>
                  </a:extLst>
                </p14:cNvPr>
                <p14:cNvContentPartPr/>
                <p14:nvPr/>
              </p14:nvContentPartPr>
              <p14:xfrm>
                <a:off x="4424571" y="1724985"/>
                <a:ext cx="453960" cy="349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6A35B13-5CFF-480F-B17D-E243E6AE0B0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406571" y="1706985"/>
                  <a:ext cx="48960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8E32B29-F607-45E7-B105-53C6437489E3}"/>
                    </a:ext>
                  </a:extLst>
                </p14:cNvPr>
                <p14:cNvContentPartPr/>
                <p14:nvPr/>
              </p14:nvContentPartPr>
              <p14:xfrm>
                <a:off x="8264691" y="3149865"/>
                <a:ext cx="139680" cy="3204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8E32B29-F607-45E7-B105-53C6437489E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247051" y="3132225"/>
                  <a:ext cx="17532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422535D-D59E-49F3-869B-906C2DD6B676}"/>
                    </a:ext>
                  </a:extLst>
                </p14:cNvPr>
                <p14:cNvContentPartPr/>
                <p14:nvPr/>
              </p14:nvContentPartPr>
              <p14:xfrm>
                <a:off x="8481411" y="3267945"/>
                <a:ext cx="73440" cy="3279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422535D-D59E-49F3-869B-906C2DD6B67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463411" y="3250305"/>
                  <a:ext cx="1090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5543FBC-12AD-4D55-BB3C-EBAAF436B65A}"/>
                    </a:ext>
                  </a:extLst>
                </p14:cNvPr>
                <p14:cNvContentPartPr/>
                <p14:nvPr/>
              </p14:nvContentPartPr>
              <p14:xfrm>
                <a:off x="9071451" y="2905785"/>
                <a:ext cx="241560" cy="3164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5543FBC-12AD-4D55-BB3C-EBAAF436B65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053451" y="2887785"/>
                  <a:ext cx="2772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B28027B-23BF-4648-8672-CE0E1B57C367}"/>
                    </a:ext>
                  </a:extLst>
                </p14:cNvPr>
                <p14:cNvContentPartPr/>
                <p14:nvPr/>
              </p14:nvContentPartPr>
              <p14:xfrm>
                <a:off x="9044091" y="2713185"/>
                <a:ext cx="682200" cy="6912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B28027B-23BF-4648-8672-CE0E1B57C36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026091" y="2695185"/>
                  <a:ext cx="717840" cy="72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C0B75E4-540B-4F1D-9766-7E587CA3E3FF}"/>
                    </a:ext>
                  </a:extLst>
                </p14:cNvPr>
                <p14:cNvContentPartPr/>
                <p14:nvPr/>
              </p14:nvContentPartPr>
              <p14:xfrm>
                <a:off x="9890451" y="2284785"/>
                <a:ext cx="1361880" cy="612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C0B75E4-540B-4F1D-9766-7E587CA3E3F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872811" y="2267145"/>
                  <a:ext cx="139752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C485BCE-B58E-40A1-A4A9-D0387C1484FE}"/>
                    </a:ext>
                  </a:extLst>
                </p14:cNvPr>
                <p14:cNvContentPartPr/>
                <p14:nvPr/>
              </p14:nvContentPartPr>
              <p14:xfrm>
                <a:off x="11197971" y="2272185"/>
                <a:ext cx="312120" cy="2016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C485BCE-B58E-40A1-A4A9-D0387C1484F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180331" y="2254185"/>
                  <a:ext cx="3477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C92F509-9053-4542-8BAD-7C8D2C59AD1A}"/>
                    </a:ext>
                  </a:extLst>
                </p14:cNvPr>
                <p14:cNvContentPartPr/>
                <p14:nvPr/>
              </p14:nvContentPartPr>
              <p14:xfrm>
                <a:off x="9868131" y="3284145"/>
                <a:ext cx="712440" cy="2638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C92F509-9053-4542-8BAD-7C8D2C59AD1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850131" y="3266505"/>
                  <a:ext cx="7480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1F49E97-7423-40B6-8579-4A86D461E012}"/>
                    </a:ext>
                  </a:extLst>
                </p14:cNvPr>
                <p14:cNvContentPartPr/>
                <p14:nvPr/>
              </p14:nvContentPartPr>
              <p14:xfrm>
                <a:off x="10646451" y="3295305"/>
                <a:ext cx="77760" cy="88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1F49E97-7423-40B6-8579-4A86D461E01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628451" y="3277305"/>
                  <a:ext cx="1134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20E754F-7598-4498-8FB2-77F839BFAB60}"/>
                    </a:ext>
                  </a:extLst>
                </p14:cNvPr>
                <p14:cNvContentPartPr/>
                <p14:nvPr/>
              </p14:nvContentPartPr>
              <p14:xfrm>
                <a:off x="10568691" y="3173625"/>
                <a:ext cx="6120" cy="39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20E754F-7598-4498-8FB2-77F839BFAB6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550691" y="3155985"/>
                  <a:ext cx="417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0F8AAD6-6F2C-461E-9FC8-9F108FC71B00}"/>
                    </a:ext>
                  </a:extLst>
                </p14:cNvPr>
                <p14:cNvContentPartPr/>
                <p14:nvPr/>
              </p14:nvContentPartPr>
              <p14:xfrm>
                <a:off x="10971171" y="3107385"/>
                <a:ext cx="346320" cy="2203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0F8AAD6-6F2C-461E-9FC8-9F108FC71B0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953171" y="3089745"/>
                  <a:ext cx="3819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FDF3D85-43E5-4062-8530-C29537C444E7}"/>
                    </a:ext>
                  </a:extLst>
                </p14:cNvPr>
                <p14:cNvContentPartPr/>
                <p14:nvPr/>
              </p14:nvContentPartPr>
              <p14:xfrm>
                <a:off x="11323251" y="2960145"/>
                <a:ext cx="317160" cy="165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FDF3D85-43E5-4062-8530-C29537C444E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305611" y="2942505"/>
                  <a:ext cx="3528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A6B6031-9F6B-4C3F-B3FA-985455AEB0D3}"/>
                    </a:ext>
                  </a:extLst>
                </p14:cNvPr>
                <p14:cNvContentPartPr/>
                <p14:nvPr/>
              </p14:nvContentPartPr>
              <p14:xfrm>
                <a:off x="11488491" y="2552625"/>
                <a:ext cx="432720" cy="4460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A6B6031-9F6B-4C3F-B3FA-985455AEB0D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470851" y="2534985"/>
                  <a:ext cx="46836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9D071FF-AB42-41BA-A03E-D4FC27E4056A}"/>
                    </a:ext>
                  </a:extLst>
                </p14:cNvPr>
                <p14:cNvContentPartPr/>
                <p14:nvPr/>
              </p14:nvContentPartPr>
              <p14:xfrm>
                <a:off x="11488491" y="2290545"/>
                <a:ext cx="468720" cy="562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9D071FF-AB42-41BA-A03E-D4FC27E4056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470851" y="2272905"/>
                  <a:ext cx="50436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CF4206C-235C-46B0-9FF2-F7695723D164}"/>
                    </a:ext>
                  </a:extLst>
                </p14:cNvPr>
                <p14:cNvContentPartPr/>
                <p14:nvPr/>
              </p14:nvContentPartPr>
              <p14:xfrm>
                <a:off x="385011" y="3719025"/>
                <a:ext cx="397800" cy="1081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CF4206C-235C-46B0-9FF2-F7695723D16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7011" y="3701025"/>
                  <a:ext cx="433440" cy="11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6EF0E1F-5DE9-40BD-8FE8-B03F654404B9}"/>
                    </a:ext>
                  </a:extLst>
                </p14:cNvPr>
                <p14:cNvContentPartPr/>
                <p14:nvPr/>
              </p14:nvContentPartPr>
              <p14:xfrm>
                <a:off x="1002051" y="4127985"/>
                <a:ext cx="480600" cy="358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6EF0E1F-5DE9-40BD-8FE8-B03F654404B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84411" y="4110345"/>
                  <a:ext cx="5162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9A9BDF9-338A-41F6-8611-E111862F19DA}"/>
                    </a:ext>
                  </a:extLst>
                </p14:cNvPr>
                <p14:cNvContentPartPr/>
                <p14:nvPr/>
              </p14:nvContentPartPr>
              <p14:xfrm>
                <a:off x="1583811" y="3765825"/>
                <a:ext cx="259560" cy="6469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9A9BDF9-338A-41F6-8611-E111862F19D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566171" y="3748185"/>
                  <a:ext cx="29520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A0AB451-6A97-4F6C-898A-8077DAFA9FD5}"/>
                    </a:ext>
                  </a:extLst>
                </p14:cNvPr>
                <p14:cNvContentPartPr/>
                <p14:nvPr/>
              </p14:nvContentPartPr>
              <p14:xfrm>
                <a:off x="1889811" y="3545145"/>
                <a:ext cx="576360" cy="6300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A0AB451-6A97-4F6C-898A-8077DAFA9FD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872171" y="3527505"/>
                  <a:ext cx="61200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F60AFCD-2584-4A76-9DF9-B4ADB2FB5173}"/>
                    </a:ext>
                  </a:extLst>
                </p14:cNvPr>
                <p14:cNvContentPartPr/>
                <p14:nvPr/>
              </p14:nvContentPartPr>
              <p14:xfrm>
                <a:off x="5095611" y="3346065"/>
                <a:ext cx="225360" cy="379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F60AFCD-2584-4A76-9DF9-B4ADB2FB517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077971" y="3328065"/>
                  <a:ext cx="26100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1973D0A-8A85-408B-8BF3-34EA98A59AA1}"/>
                    </a:ext>
                  </a:extLst>
                </p14:cNvPr>
                <p14:cNvContentPartPr/>
                <p14:nvPr/>
              </p14:nvContentPartPr>
              <p14:xfrm>
                <a:off x="5493771" y="3503025"/>
                <a:ext cx="201240" cy="457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1973D0A-8A85-408B-8BF3-34EA98A59AA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475771" y="3485385"/>
                  <a:ext cx="23688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9F41B5F-6AE2-4DEB-B4FA-EFD3601A7C53}"/>
                    </a:ext>
                  </a:extLst>
                </p14:cNvPr>
                <p14:cNvContentPartPr/>
                <p14:nvPr/>
              </p14:nvContentPartPr>
              <p14:xfrm>
                <a:off x="6950331" y="3480345"/>
                <a:ext cx="283320" cy="356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9F41B5F-6AE2-4DEB-B4FA-EFD3601A7C5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932331" y="3462705"/>
                  <a:ext cx="31896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F4B120D-4A54-47B9-AF1E-66FE927AA116}"/>
                    </a:ext>
                  </a:extLst>
                </p14:cNvPr>
                <p14:cNvContentPartPr/>
                <p14:nvPr/>
              </p14:nvContentPartPr>
              <p14:xfrm>
                <a:off x="7335891" y="3675465"/>
                <a:ext cx="260280" cy="5893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F4B120D-4A54-47B9-AF1E-66FE927AA11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317891" y="3657465"/>
                  <a:ext cx="29592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50A22A2-E468-4BE2-B613-AA97480E2541}"/>
                    </a:ext>
                  </a:extLst>
                </p14:cNvPr>
                <p14:cNvContentPartPr/>
                <p14:nvPr/>
              </p14:nvContentPartPr>
              <p14:xfrm>
                <a:off x="1285011" y="5614425"/>
                <a:ext cx="552600" cy="784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50A22A2-E468-4BE2-B613-AA97480E254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267371" y="5596425"/>
                  <a:ext cx="588240" cy="82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201CE0D-B462-46FE-AD1A-0B18EDD0893F}"/>
                    </a:ext>
                  </a:extLst>
                </p14:cNvPr>
                <p14:cNvContentPartPr/>
                <p14:nvPr/>
              </p14:nvContentPartPr>
              <p14:xfrm>
                <a:off x="1862451" y="5490585"/>
                <a:ext cx="686520" cy="7696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201CE0D-B462-46FE-AD1A-0B18EDD0893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844811" y="5472945"/>
                  <a:ext cx="722160" cy="80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FF4766A-1CDD-4867-B6B0-7852658324D1}"/>
                    </a:ext>
                  </a:extLst>
                </p14:cNvPr>
                <p14:cNvContentPartPr/>
                <p14:nvPr/>
              </p14:nvContentPartPr>
              <p14:xfrm>
                <a:off x="2699811" y="5100705"/>
                <a:ext cx="681480" cy="6688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FF4766A-1CDD-4867-B6B0-7852658324D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682171" y="5083065"/>
                  <a:ext cx="717120" cy="70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12C7FD4-5279-4BF2-B294-D97E634E2674}"/>
                    </a:ext>
                  </a:extLst>
                </p14:cNvPr>
                <p14:cNvContentPartPr/>
                <p14:nvPr/>
              </p14:nvContentPartPr>
              <p14:xfrm>
                <a:off x="3856491" y="4878945"/>
                <a:ext cx="391320" cy="2170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12C7FD4-5279-4BF2-B294-D97E634E267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838851" y="4861305"/>
                  <a:ext cx="4269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E24AF18-8463-40A7-AF91-8DD35FB8B4E6}"/>
                    </a:ext>
                  </a:extLst>
                </p14:cNvPr>
                <p14:cNvContentPartPr/>
                <p14:nvPr/>
              </p14:nvContentPartPr>
              <p14:xfrm>
                <a:off x="3690891" y="4852305"/>
                <a:ext cx="21240" cy="9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E24AF18-8463-40A7-AF91-8DD35FB8B4E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672891" y="4834305"/>
                  <a:ext cx="568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F5F1D46-ADA3-429E-BCEE-307524C78237}"/>
                    </a:ext>
                  </a:extLst>
                </p14:cNvPr>
                <p14:cNvContentPartPr/>
                <p14:nvPr/>
              </p14:nvContentPartPr>
              <p14:xfrm>
                <a:off x="4454091" y="4607865"/>
                <a:ext cx="302760" cy="3196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F5F1D46-ADA3-429E-BCEE-307524C7823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436091" y="4589865"/>
                  <a:ext cx="3384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47D72DD-E9DE-4DD9-BA10-1752017A5E02}"/>
                    </a:ext>
                  </a:extLst>
                </p14:cNvPr>
                <p14:cNvContentPartPr/>
                <p14:nvPr/>
              </p14:nvContentPartPr>
              <p14:xfrm>
                <a:off x="4616811" y="4562505"/>
                <a:ext cx="576360" cy="297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47D72DD-E9DE-4DD9-BA10-1752017A5E0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599171" y="4544865"/>
                  <a:ext cx="6120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4111ED6-5DEF-4CA3-BAE7-7B38F5C5CE88}"/>
                    </a:ext>
                  </a:extLst>
                </p14:cNvPr>
                <p14:cNvContentPartPr/>
                <p14:nvPr/>
              </p14:nvContentPartPr>
              <p14:xfrm>
                <a:off x="5305131" y="4612545"/>
                <a:ext cx="265680" cy="1951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4111ED6-5DEF-4CA3-BAE7-7B38F5C5CE8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287491" y="4594905"/>
                  <a:ext cx="3013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242881E-BBD4-4836-93D2-69053F2297C1}"/>
                    </a:ext>
                  </a:extLst>
                </p14:cNvPr>
                <p14:cNvContentPartPr/>
                <p14:nvPr/>
              </p14:nvContentPartPr>
              <p14:xfrm>
                <a:off x="4606371" y="4562505"/>
                <a:ext cx="255240" cy="1314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242881E-BBD4-4836-93D2-69053F2297C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588371" y="4544865"/>
                  <a:ext cx="2908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48B6BB6-17AC-4456-B28F-0BB358D5A875}"/>
                    </a:ext>
                  </a:extLst>
                </p14:cNvPr>
                <p14:cNvContentPartPr/>
                <p14:nvPr/>
              </p14:nvContentPartPr>
              <p14:xfrm>
                <a:off x="2680371" y="5986305"/>
                <a:ext cx="454320" cy="3808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48B6BB6-17AC-4456-B28F-0BB358D5A87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662371" y="5968305"/>
                  <a:ext cx="48996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0F23FC3-AD44-4034-AD71-75B4275CE404}"/>
                    </a:ext>
                  </a:extLst>
                </p14:cNvPr>
                <p14:cNvContentPartPr/>
                <p14:nvPr/>
              </p14:nvContentPartPr>
              <p14:xfrm>
                <a:off x="3470931" y="5675985"/>
                <a:ext cx="656640" cy="4327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0F23FC3-AD44-4034-AD71-75B4275CE40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453291" y="5658345"/>
                  <a:ext cx="69228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2074386-99DC-4CC5-A6DA-4013DA48D7DC}"/>
                    </a:ext>
                  </a:extLst>
                </p14:cNvPr>
                <p14:cNvContentPartPr/>
                <p14:nvPr/>
              </p14:nvContentPartPr>
              <p14:xfrm>
                <a:off x="4118931" y="5504265"/>
                <a:ext cx="374040" cy="2653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2074386-99DC-4CC5-A6DA-4013DA48D7D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101291" y="5486265"/>
                  <a:ext cx="4096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8369B10-E82C-4E0B-9C22-540745DC5C1F}"/>
                    </a:ext>
                  </a:extLst>
                </p14:cNvPr>
                <p14:cNvContentPartPr/>
                <p14:nvPr/>
              </p14:nvContentPartPr>
              <p14:xfrm>
                <a:off x="4086531" y="5549265"/>
                <a:ext cx="205200" cy="94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8369B10-E82C-4E0B-9C22-540745DC5C1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068531" y="5531625"/>
                  <a:ext cx="2408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1EB944C-5394-4884-B86E-21146C18EC0F}"/>
                    </a:ext>
                  </a:extLst>
                </p14:cNvPr>
                <p14:cNvContentPartPr/>
                <p14:nvPr/>
              </p14:nvContentPartPr>
              <p14:xfrm>
                <a:off x="4472451" y="5387985"/>
                <a:ext cx="446040" cy="3268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1EB944C-5394-4884-B86E-21146C18EC0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454451" y="5370345"/>
                  <a:ext cx="48168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F75986E-8672-4E3D-B060-E34A36DFC846}"/>
                    </a:ext>
                  </a:extLst>
                </p14:cNvPr>
                <p14:cNvContentPartPr/>
                <p14:nvPr/>
              </p14:nvContentPartPr>
              <p14:xfrm>
                <a:off x="5302971" y="4775985"/>
                <a:ext cx="498240" cy="4590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F75986E-8672-4E3D-B060-E34A36DFC84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284971" y="4757985"/>
                  <a:ext cx="53388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BE8F653-CDD9-4DDB-9FEE-8809699EEFBC}"/>
                    </a:ext>
                  </a:extLst>
                </p14:cNvPr>
                <p14:cNvContentPartPr/>
                <p14:nvPr/>
              </p14:nvContentPartPr>
              <p14:xfrm>
                <a:off x="5567571" y="4969665"/>
                <a:ext cx="387000" cy="1638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BE8F653-CDD9-4DDB-9FEE-8809699EEFB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549571" y="4951665"/>
                  <a:ext cx="4226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57A1059-8401-4EC1-9A86-DCCF4515E472}"/>
                    </a:ext>
                  </a:extLst>
                </p14:cNvPr>
                <p14:cNvContentPartPr/>
                <p14:nvPr/>
              </p14:nvContentPartPr>
              <p14:xfrm>
                <a:off x="3621051" y="6373305"/>
                <a:ext cx="332640" cy="2595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57A1059-8401-4EC1-9A86-DCCF4515E47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603411" y="6355665"/>
                  <a:ext cx="3682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F64F91B-5CCF-42F0-85BA-EF52CE1258DC}"/>
                    </a:ext>
                  </a:extLst>
                </p14:cNvPr>
                <p14:cNvContentPartPr/>
                <p14:nvPr/>
              </p14:nvContentPartPr>
              <p14:xfrm>
                <a:off x="3811131" y="6255585"/>
                <a:ext cx="763200" cy="4100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F64F91B-5CCF-42F0-85BA-EF52CE1258D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793131" y="6237945"/>
                  <a:ext cx="79884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D16F5DE-289B-49D1-95A3-E09B7FCBED0D}"/>
                    </a:ext>
                  </a:extLst>
                </p14:cNvPr>
                <p14:cNvContentPartPr/>
                <p14:nvPr/>
              </p14:nvContentPartPr>
              <p14:xfrm>
                <a:off x="4438251" y="6307785"/>
                <a:ext cx="268920" cy="2008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D16F5DE-289B-49D1-95A3-E09B7FCBED0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420251" y="6289785"/>
                  <a:ext cx="3045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FE568DA-9BF1-420C-9F28-701A1E196DF7}"/>
                    </a:ext>
                  </a:extLst>
                </p14:cNvPr>
                <p14:cNvContentPartPr/>
                <p14:nvPr/>
              </p14:nvContentPartPr>
              <p14:xfrm>
                <a:off x="3920571" y="6391665"/>
                <a:ext cx="108360" cy="514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FE568DA-9BF1-420C-9F28-701A1E196DF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902571" y="6373665"/>
                  <a:ext cx="1440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F248F6C-7636-4631-BD9F-992EEACAEF7A}"/>
                    </a:ext>
                  </a:extLst>
                </p14:cNvPr>
                <p14:cNvContentPartPr/>
                <p14:nvPr/>
              </p14:nvContentPartPr>
              <p14:xfrm>
                <a:off x="4797891" y="5984145"/>
                <a:ext cx="403200" cy="1976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F248F6C-7636-4631-BD9F-992EEACAEF7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780251" y="5966145"/>
                  <a:ext cx="4388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EC8BF5F-01D6-456B-B450-452FE2301970}"/>
                    </a:ext>
                  </a:extLst>
                </p14:cNvPr>
                <p14:cNvContentPartPr/>
                <p14:nvPr/>
              </p14:nvContentPartPr>
              <p14:xfrm>
                <a:off x="5160411" y="5788305"/>
                <a:ext cx="286920" cy="1688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EC8BF5F-01D6-456B-B450-452FE230197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142411" y="5770665"/>
                  <a:ext cx="3225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009D6C3-ADE6-480E-A39C-AF79996B59FF}"/>
                    </a:ext>
                  </a:extLst>
                </p14:cNvPr>
                <p14:cNvContentPartPr/>
                <p14:nvPr/>
              </p14:nvContentPartPr>
              <p14:xfrm>
                <a:off x="5440851" y="5710905"/>
                <a:ext cx="461520" cy="1810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009D6C3-ADE6-480E-A39C-AF79996B59F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423211" y="5693265"/>
                  <a:ext cx="4971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1CF2B01-BEE9-4E54-86EC-F650203E8F53}"/>
                    </a:ext>
                  </a:extLst>
                </p14:cNvPr>
                <p14:cNvContentPartPr/>
                <p14:nvPr/>
              </p14:nvContentPartPr>
              <p14:xfrm>
                <a:off x="5938731" y="5420025"/>
                <a:ext cx="643680" cy="3934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1CF2B01-BEE9-4E54-86EC-F650203E8F5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921091" y="5402385"/>
                  <a:ext cx="6793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5A1320C-00F7-49F4-9071-5966AD72AF32}"/>
                    </a:ext>
                  </a:extLst>
                </p14:cNvPr>
                <p14:cNvContentPartPr/>
                <p14:nvPr/>
              </p14:nvContentPartPr>
              <p14:xfrm>
                <a:off x="6428331" y="4966065"/>
                <a:ext cx="610920" cy="5947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5A1320C-00F7-49F4-9071-5966AD72AF3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410331" y="4948425"/>
                  <a:ext cx="646560" cy="6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AD34447-1E83-4D2D-B351-33CCE3E4CDFE}"/>
                    </a:ext>
                  </a:extLst>
                </p14:cNvPr>
                <p14:cNvContentPartPr/>
                <p14:nvPr/>
              </p14:nvContentPartPr>
              <p14:xfrm>
                <a:off x="6309891" y="5173425"/>
                <a:ext cx="326880" cy="1504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AD34447-1E83-4D2D-B351-33CCE3E4CDF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292251" y="5155425"/>
                  <a:ext cx="3625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C38B6DD-0C24-4A42-B80D-E383F8F23444}"/>
                    </a:ext>
                  </a:extLst>
                </p14:cNvPr>
                <p14:cNvContentPartPr/>
                <p14:nvPr/>
              </p14:nvContentPartPr>
              <p14:xfrm>
                <a:off x="6812451" y="4779945"/>
                <a:ext cx="478080" cy="5547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C38B6DD-0C24-4A42-B80D-E383F8F2344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794451" y="4761945"/>
                  <a:ext cx="51372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6D592BB-97E4-4D8C-AEC7-D74E901D0DAE}"/>
                    </a:ext>
                  </a:extLst>
                </p14:cNvPr>
                <p14:cNvContentPartPr/>
                <p14:nvPr/>
              </p14:nvContentPartPr>
              <p14:xfrm>
                <a:off x="7613811" y="4263705"/>
                <a:ext cx="862560" cy="19256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6D592BB-97E4-4D8C-AEC7-D74E901D0DA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595811" y="4246065"/>
                  <a:ext cx="898200" cy="19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E659D12-5333-4E03-8D47-C851360F08A9}"/>
                    </a:ext>
                  </a:extLst>
                </p14:cNvPr>
                <p14:cNvContentPartPr/>
                <p14:nvPr/>
              </p14:nvContentPartPr>
              <p14:xfrm>
                <a:off x="8043651" y="4054545"/>
                <a:ext cx="407880" cy="8701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E659D12-5333-4E03-8D47-C851360F08A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025651" y="4036545"/>
                  <a:ext cx="443520" cy="90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E41CDAD-80BA-41BC-8C6F-8D5E5B0A5BA6}"/>
                    </a:ext>
                  </a:extLst>
                </p14:cNvPr>
                <p14:cNvContentPartPr/>
                <p14:nvPr/>
              </p14:nvContentPartPr>
              <p14:xfrm>
                <a:off x="8601651" y="4370265"/>
                <a:ext cx="309960" cy="2782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E41CDAD-80BA-41BC-8C6F-8D5E5B0A5BA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584011" y="4352625"/>
                  <a:ext cx="3456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135C4B5-D339-4B5A-8F96-7CCDF4537E80}"/>
                    </a:ext>
                  </a:extLst>
                </p14:cNvPr>
                <p14:cNvContentPartPr/>
                <p14:nvPr/>
              </p14:nvContentPartPr>
              <p14:xfrm>
                <a:off x="8745291" y="4066065"/>
                <a:ext cx="534600" cy="4798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135C4B5-D339-4B5A-8F96-7CCDF4537E80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727651" y="4048425"/>
                  <a:ext cx="57024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BE8793F-3B68-4378-889D-C35D1659D9F8}"/>
                    </a:ext>
                  </a:extLst>
                </p14:cNvPr>
                <p14:cNvContentPartPr/>
                <p14:nvPr/>
              </p14:nvContentPartPr>
              <p14:xfrm>
                <a:off x="9314811" y="4001985"/>
                <a:ext cx="720000" cy="450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BE8793F-3B68-4378-889D-C35D1659D9F8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297171" y="3983985"/>
                  <a:ext cx="75564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5020C62-550F-4504-AC6D-8AB4E26F94DB}"/>
                    </a:ext>
                  </a:extLst>
                </p14:cNvPr>
                <p14:cNvContentPartPr/>
                <p14:nvPr/>
              </p14:nvContentPartPr>
              <p14:xfrm>
                <a:off x="10528731" y="3886065"/>
                <a:ext cx="509040" cy="3063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5020C62-550F-4504-AC6D-8AB4E26F94D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510731" y="3868425"/>
                  <a:ext cx="5446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274B90E-47EA-44C1-8934-7048C542BA37}"/>
                    </a:ext>
                  </a:extLst>
                </p14:cNvPr>
                <p14:cNvContentPartPr/>
                <p14:nvPr/>
              </p14:nvContentPartPr>
              <p14:xfrm>
                <a:off x="10615851" y="3847545"/>
                <a:ext cx="3960" cy="3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274B90E-47EA-44C1-8934-7048C542BA3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597851" y="3829545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D2DA5A0-3604-4FF5-A282-B69614B69CD1}"/>
                    </a:ext>
                  </a:extLst>
                </p14:cNvPr>
                <p14:cNvContentPartPr/>
                <p14:nvPr/>
              </p14:nvContentPartPr>
              <p14:xfrm>
                <a:off x="8658171" y="5006385"/>
                <a:ext cx="69840" cy="1504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D2DA5A0-3604-4FF5-A282-B69614B69CD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640171" y="4988745"/>
                  <a:ext cx="1054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FE26475-1BE6-4BA0-B0C0-E3DFC500A30B}"/>
                    </a:ext>
                  </a:extLst>
                </p14:cNvPr>
                <p14:cNvContentPartPr/>
                <p14:nvPr/>
              </p14:nvContentPartPr>
              <p14:xfrm>
                <a:off x="8745291" y="5033385"/>
                <a:ext cx="369000" cy="3542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FE26475-1BE6-4BA0-B0C0-E3DFC500A30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727651" y="5015745"/>
                  <a:ext cx="40464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5DCFDAF-62C4-4C66-B408-0E68FA06134C}"/>
                    </a:ext>
                  </a:extLst>
                </p14:cNvPr>
                <p14:cNvContentPartPr/>
                <p14:nvPr/>
              </p14:nvContentPartPr>
              <p14:xfrm>
                <a:off x="9161811" y="5083785"/>
                <a:ext cx="326160" cy="1760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5DCFDAF-62C4-4C66-B408-0E68FA06134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143811" y="5066145"/>
                  <a:ext cx="361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7096C1C-AA93-4FF0-82E0-43F7837488F6}"/>
                    </a:ext>
                  </a:extLst>
                </p14:cNvPr>
                <p14:cNvContentPartPr/>
                <p14:nvPr/>
              </p14:nvContentPartPr>
              <p14:xfrm>
                <a:off x="8799291" y="5060385"/>
                <a:ext cx="163800" cy="770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7096C1C-AA93-4FF0-82E0-43F7837488F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781291" y="5042745"/>
                  <a:ext cx="1994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F3FB545-3EDD-4EAD-AC29-4AC5A2D46975}"/>
                    </a:ext>
                  </a:extLst>
                </p14:cNvPr>
                <p14:cNvContentPartPr/>
                <p14:nvPr/>
              </p14:nvContentPartPr>
              <p14:xfrm>
                <a:off x="9687411" y="4816305"/>
                <a:ext cx="471960" cy="1814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F3FB545-3EDD-4EAD-AC29-4AC5A2D46975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669771" y="4798305"/>
                  <a:ext cx="5076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F9178A4-5D5E-40CF-B0C7-EE2ED6F2E26F}"/>
                    </a:ext>
                  </a:extLst>
                </p14:cNvPr>
                <p14:cNvContentPartPr/>
                <p14:nvPr/>
              </p14:nvContentPartPr>
              <p14:xfrm>
                <a:off x="10276371" y="4452345"/>
                <a:ext cx="788760" cy="4676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F9178A4-5D5E-40CF-B0C7-EE2ED6F2E26F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258371" y="4434705"/>
                  <a:ext cx="82440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FD6FA2A-972E-4C8F-B1CE-224ED3E9B066}"/>
                    </a:ext>
                  </a:extLst>
                </p14:cNvPr>
                <p14:cNvContentPartPr/>
                <p14:nvPr/>
              </p14:nvContentPartPr>
              <p14:xfrm>
                <a:off x="11153691" y="4191345"/>
                <a:ext cx="285840" cy="3416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FD6FA2A-972E-4C8F-B1CE-224ED3E9B06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1135691" y="4173345"/>
                  <a:ext cx="3214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5E080C8-E4D7-439C-8AFA-F8BCA26A95E7}"/>
                    </a:ext>
                  </a:extLst>
                </p14:cNvPr>
                <p14:cNvContentPartPr/>
                <p14:nvPr/>
              </p14:nvContentPartPr>
              <p14:xfrm>
                <a:off x="11071251" y="4326705"/>
                <a:ext cx="308520" cy="561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5E080C8-E4D7-439C-8AFA-F8BCA26A95E7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1053611" y="4308705"/>
                  <a:ext cx="3441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A941281-BCE2-4D2C-B012-AB95887279C1}"/>
                    </a:ext>
                  </a:extLst>
                </p14:cNvPr>
                <p14:cNvContentPartPr/>
                <p14:nvPr/>
              </p14:nvContentPartPr>
              <p14:xfrm>
                <a:off x="11452131" y="3970305"/>
                <a:ext cx="462960" cy="3924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A941281-BCE2-4D2C-B012-AB95887279C1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1434491" y="3952665"/>
                  <a:ext cx="49860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A973193-E475-4140-9980-4324004F28BB}"/>
                    </a:ext>
                  </a:extLst>
                </p14:cNvPr>
                <p14:cNvContentPartPr/>
                <p14:nvPr/>
              </p14:nvContentPartPr>
              <p14:xfrm>
                <a:off x="8849691" y="5642865"/>
                <a:ext cx="486720" cy="4172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A973193-E475-4140-9980-4324004F28B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831691" y="5624865"/>
                  <a:ext cx="52236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A655753-725A-4C93-A891-4E6DF5840639}"/>
                    </a:ext>
                  </a:extLst>
                </p14:cNvPr>
                <p14:cNvContentPartPr/>
                <p14:nvPr/>
              </p14:nvContentPartPr>
              <p14:xfrm>
                <a:off x="9243171" y="5863545"/>
                <a:ext cx="106920" cy="846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A655753-725A-4C93-A891-4E6DF5840639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225171" y="5845545"/>
                  <a:ext cx="1425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67B0E9B-04D6-4CE5-91E0-B314F1A66928}"/>
                    </a:ext>
                  </a:extLst>
                </p14:cNvPr>
                <p14:cNvContentPartPr/>
                <p14:nvPr/>
              </p14:nvContentPartPr>
              <p14:xfrm>
                <a:off x="9623331" y="5504265"/>
                <a:ext cx="158040" cy="2703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67B0E9B-04D6-4CE5-91E0-B314F1A66928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605331" y="5486265"/>
                  <a:ext cx="1936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E138F00-2F26-4A22-A1C2-9AF9E1A00250}"/>
                    </a:ext>
                  </a:extLst>
                </p14:cNvPr>
                <p14:cNvContentPartPr/>
                <p14:nvPr/>
              </p14:nvContentPartPr>
              <p14:xfrm>
                <a:off x="9768411" y="5457105"/>
                <a:ext cx="574920" cy="2926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E138F00-2F26-4A22-A1C2-9AF9E1A00250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750411" y="5439105"/>
                  <a:ext cx="6105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0D12294-A7DE-4B6D-A21C-3DC9EF7912CF}"/>
                    </a:ext>
                  </a:extLst>
                </p14:cNvPr>
                <p14:cNvContentPartPr/>
                <p14:nvPr/>
              </p14:nvContentPartPr>
              <p14:xfrm>
                <a:off x="10445931" y="5317425"/>
                <a:ext cx="485280" cy="3060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0D12294-A7DE-4B6D-A21C-3DC9EF7912CF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427931" y="5299425"/>
                  <a:ext cx="5209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04F234D-0661-416C-BBE4-5C1FC1ACAE3B}"/>
                    </a:ext>
                  </a:extLst>
                </p14:cNvPr>
                <p14:cNvContentPartPr/>
                <p14:nvPr/>
              </p14:nvContentPartPr>
              <p14:xfrm>
                <a:off x="9829251" y="5341185"/>
                <a:ext cx="283680" cy="1893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04F234D-0661-416C-BBE4-5C1FC1ACAE3B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811251" y="5323185"/>
                  <a:ext cx="3193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4490642-DD07-480F-8056-9DA418408540}"/>
                    </a:ext>
                  </a:extLst>
                </p14:cNvPr>
                <p14:cNvContentPartPr/>
                <p14:nvPr/>
              </p14:nvContentPartPr>
              <p14:xfrm>
                <a:off x="9445851" y="5932305"/>
                <a:ext cx="354960" cy="6264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4490642-DD07-480F-8056-9DA41840854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427851" y="5914665"/>
                  <a:ext cx="390600" cy="66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C669916-3DE3-49A8-ADD4-7D7C242D02CD}"/>
                    </a:ext>
                  </a:extLst>
                </p14:cNvPr>
                <p14:cNvContentPartPr/>
                <p14:nvPr/>
              </p14:nvContentPartPr>
              <p14:xfrm>
                <a:off x="9939411" y="6002145"/>
                <a:ext cx="556200" cy="2192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C669916-3DE3-49A8-ADD4-7D7C242D02CD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9921771" y="5984145"/>
                  <a:ext cx="5918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03F3D3B-F2F2-427B-9AD0-0917F9FC83FA}"/>
                    </a:ext>
                  </a:extLst>
                </p14:cNvPr>
                <p14:cNvContentPartPr/>
                <p14:nvPr/>
              </p14:nvContentPartPr>
              <p14:xfrm>
                <a:off x="10565091" y="5938785"/>
                <a:ext cx="383040" cy="1602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03F3D3B-F2F2-427B-9AD0-0917F9FC83F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547091" y="5920785"/>
                  <a:ext cx="4186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4FEBF3F-60CE-48F9-85AC-ABF1D75EEF8A}"/>
                    </a:ext>
                  </a:extLst>
                </p14:cNvPr>
                <p14:cNvContentPartPr/>
                <p14:nvPr/>
              </p14:nvContentPartPr>
              <p14:xfrm>
                <a:off x="10854891" y="5839425"/>
                <a:ext cx="529560" cy="1911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4FEBF3F-60CE-48F9-85AC-ABF1D75EEF8A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836891" y="5821425"/>
                  <a:ext cx="5652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CD1321A-EB13-4DE2-9737-2149EFAC71A6}"/>
                    </a:ext>
                  </a:extLst>
                </p14:cNvPr>
                <p14:cNvContentPartPr/>
                <p14:nvPr/>
              </p14:nvContentPartPr>
              <p14:xfrm>
                <a:off x="11370771" y="5712345"/>
                <a:ext cx="69840" cy="806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CD1321A-EB13-4DE2-9737-2149EFAC71A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1353131" y="5694345"/>
                  <a:ext cx="1054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B30F7A3-0BD7-4FE1-AD9C-9DCDF9400470}"/>
                    </a:ext>
                  </a:extLst>
                </p14:cNvPr>
                <p14:cNvContentPartPr/>
                <p14:nvPr/>
              </p14:nvContentPartPr>
              <p14:xfrm>
                <a:off x="11171691" y="5558265"/>
                <a:ext cx="360" cy="93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B30F7A3-0BD7-4FE1-AD9C-9DCDF940047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153691" y="5540625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CB6ED33-47C3-433B-9932-6CE857F018B5}"/>
                    </a:ext>
                  </a:extLst>
                </p14:cNvPr>
                <p14:cNvContentPartPr/>
                <p14:nvPr/>
              </p14:nvContentPartPr>
              <p14:xfrm>
                <a:off x="11542851" y="5550345"/>
                <a:ext cx="236160" cy="1490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CB6ED33-47C3-433B-9932-6CE857F018B5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525211" y="5532705"/>
                  <a:ext cx="2718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261CFA9-8B41-49F9-A6ED-F482B165B973}"/>
                    </a:ext>
                  </a:extLst>
                </p14:cNvPr>
                <p14:cNvContentPartPr/>
                <p14:nvPr/>
              </p14:nvContentPartPr>
              <p14:xfrm>
                <a:off x="11741571" y="5431545"/>
                <a:ext cx="255960" cy="2134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261CFA9-8B41-49F9-A6ED-F482B165B97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1723931" y="5413905"/>
                  <a:ext cx="2916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F8CD317-38A8-45E3-8A6C-17C0798578E3}"/>
                    </a:ext>
                  </a:extLst>
                </p14:cNvPr>
                <p14:cNvContentPartPr/>
                <p14:nvPr/>
              </p14:nvContentPartPr>
              <p14:xfrm>
                <a:off x="10497771" y="6292665"/>
                <a:ext cx="259200" cy="2080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F8CD317-38A8-45E3-8A6C-17C0798578E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0479771" y="6274665"/>
                  <a:ext cx="2948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39B2072-C7E9-4A7C-B2FD-08C7ADA8BA5C}"/>
                    </a:ext>
                  </a:extLst>
                </p14:cNvPr>
                <p14:cNvContentPartPr/>
                <p14:nvPr/>
              </p14:nvContentPartPr>
              <p14:xfrm>
                <a:off x="10338651" y="5837625"/>
                <a:ext cx="1289880" cy="6174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39B2072-C7E9-4A7C-B2FD-08C7ADA8BA5C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321011" y="5819985"/>
                  <a:ext cx="1325520" cy="653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82993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4EC45882-C294-46D8-8F3B-AE22C503978B}"/>
              </a:ext>
            </a:extLst>
          </p:cNvPr>
          <p:cNvGrpSpPr/>
          <p:nvPr/>
        </p:nvGrpSpPr>
        <p:grpSpPr>
          <a:xfrm>
            <a:off x="343971" y="-10215"/>
            <a:ext cx="8292240" cy="1206000"/>
            <a:chOff x="343971" y="-10215"/>
            <a:chExt cx="8292240" cy="120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B6C4D55-DA5C-405A-A096-08BFCCAC88C9}"/>
                    </a:ext>
                  </a:extLst>
                </p14:cNvPr>
                <p14:cNvContentPartPr/>
                <p14:nvPr/>
              </p14:nvContentPartPr>
              <p14:xfrm>
                <a:off x="343971" y="343665"/>
                <a:ext cx="86040" cy="537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B6C4D55-DA5C-405A-A096-08BFCCAC88C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5971" y="325665"/>
                  <a:ext cx="12168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82045CA-4739-44F9-B2F8-1AC9FB014574}"/>
                    </a:ext>
                  </a:extLst>
                </p14:cNvPr>
                <p14:cNvContentPartPr/>
                <p14:nvPr/>
              </p14:nvContentPartPr>
              <p14:xfrm>
                <a:off x="606411" y="271305"/>
                <a:ext cx="72720" cy="337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82045CA-4739-44F9-B2F8-1AC9FB01457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8411" y="253665"/>
                  <a:ext cx="10836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C1C8DE5-7A78-418E-8EFE-942C024A497E}"/>
                    </a:ext>
                  </a:extLst>
                </p14:cNvPr>
                <p14:cNvContentPartPr/>
                <p14:nvPr/>
              </p14:nvContentPartPr>
              <p14:xfrm>
                <a:off x="352611" y="430785"/>
                <a:ext cx="348840" cy="148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C1C8DE5-7A78-418E-8EFE-942C024A497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4971" y="413145"/>
                  <a:ext cx="3844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1CDFB3F-67A2-436C-BC27-D73AAF6A2F4B}"/>
                    </a:ext>
                  </a:extLst>
                </p14:cNvPr>
                <p14:cNvContentPartPr/>
                <p14:nvPr/>
              </p14:nvContentPartPr>
              <p14:xfrm>
                <a:off x="931491" y="325665"/>
                <a:ext cx="55440" cy="373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1CDFB3F-67A2-436C-BC27-D73AAF6A2F4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3851" y="308025"/>
                  <a:ext cx="9108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B4817E0-D9BF-4D10-9313-0D621025EBB9}"/>
                    </a:ext>
                  </a:extLst>
                </p14:cNvPr>
                <p14:cNvContentPartPr/>
                <p14:nvPr/>
              </p14:nvContentPartPr>
              <p14:xfrm>
                <a:off x="1058931" y="310905"/>
                <a:ext cx="444960" cy="413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B4817E0-D9BF-4D10-9313-0D621025EBB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41291" y="293265"/>
                  <a:ext cx="48060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7808A71-9D60-4308-AAE8-DC833B61093B}"/>
                    </a:ext>
                  </a:extLst>
                </p14:cNvPr>
                <p14:cNvContentPartPr/>
                <p14:nvPr/>
              </p14:nvContentPartPr>
              <p14:xfrm>
                <a:off x="1538811" y="253305"/>
                <a:ext cx="283680" cy="655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7808A71-9D60-4308-AAE8-DC833B61093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20811" y="235305"/>
                  <a:ext cx="319320" cy="69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F4D4610-F7E6-4FEC-82D5-B20DF55DC091}"/>
                    </a:ext>
                  </a:extLst>
                </p14:cNvPr>
                <p14:cNvContentPartPr/>
                <p14:nvPr/>
              </p14:nvContentPartPr>
              <p14:xfrm>
                <a:off x="2263131" y="705465"/>
                <a:ext cx="482760" cy="46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F4D4610-F7E6-4FEC-82D5-B20DF55DC09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45131" y="687465"/>
                  <a:ext cx="5184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41F4B96-AB37-4F09-8E47-D0BC62A82944}"/>
                    </a:ext>
                  </a:extLst>
                </p14:cNvPr>
                <p14:cNvContentPartPr/>
                <p14:nvPr/>
              </p14:nvContentPartPr>
              <p14:xfrm>
                <a:off x="2091051" y="481545"/>
                <a:ext cx="506160" cy="43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41F4B96-AB37-4F09-8E47-D0BC62A8294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73051" y="463545"/>
                  <a:ext cx="5418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C0A2E14-9A8A-4D54-8271-A483B1546AB6}"/>
                    </a:ext>
                  </a:extLst>
                </p14:cNvPr>
                <p14:cNvContentPartPr/>
                <p14:nvPr/>
              </p14:nvContentPartPr>
              <p14:xfrm>
                <a:off x="2905011" y="289305"/>
                <a:ext cx="163800" cy="444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C0A2E14-9A8A-4D54-8271-A483B1546AB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87371" y="271665"/>
                  <a:ext cx="19944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9F705EA-421B-41CE-ABB7-2A5960CF3035}"/>
                    </a:ext>
                  </a:extLst>
                </p14:cNvPr>
                <p14:cNvContentPartPr/>
                <p14:nvPr/>
              </p14:nvContentPartPr>
              <p14:xfrm>
                <a:off x="3267531" y="141705"/>
                <a:ext cx="236160" cy="978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9F705EA-421B-41CE-ABB7-2A5960CF303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49891" y="124065"/>
                  <a:ext cx="271800" cy="10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8E62EDC-5D5F-4870-A8BA-4E4D76E2C14E}"/>
                    </a:ext>
                  </a:extLst>
                </p14:cNvPr>
                <p14:cNvContentPartPr/>
                <p14:nvPr/>
              </p14:nvContentPartPr>
              <p14:xfrm>
                <a:off x="3641571" y="128385"/>
                <a:ext cx="359640" cy="323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8E62EDC-5D5F-4870-A8BA-4E4D76E2C14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23571" y="110745"/>
                  <a:ext cx="3952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09EC4BD-B74B-409D-A4ED-D48A10EBF435}"/>
                    </a:ext>
                  </a:extLst>
                </p14:cNvPr>
                <p14:cNvContentPartPr/>
                <p14:nvPr/>
              </p14:nvContentPartPr>
              <p14:xfrm>
                <a:off x="3467331" y="616545"/>
                <a:ext cx="753480" cy="80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09EC4BD-B74B-409D-A4ED-D48A10EBF43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49331" y="598905"/>
                  <a:ext cx="7891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8907AA7-CD23-4A56-A835-AE1DB90CEBF2}"/>
                    </a:ext>
                  </a:extLst>
                </p14:cNvPr>
                <p14:cNvContentPartPr/>
                <p14:nvPr/>
              </p14:nvContentPartPr>
              <p14:xfrm>
                <a:off x="3575691" y="854505"/>
                <a:ext cx="319680" cy="210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8907AA7-CD23-4A56-A835-AE1DB90CEBF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57691" y="836865"/>
                  <a:ext cx="3553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3BBBC9D-3E01-4499-9DAF-D7C08C90C03B}"/>
                    </a:ext>
                  </a:extLst>
                </p14:cNvPr>
                <p14:cNvContentPartPr/>
                <p14:nvPr/>
              </p14:nvContentPartPr>
              <p14:xfrm>
                <a:off x="4073931" y="977625"/>
                <a:ext cx="225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3BBBC9D-3E01-4499-9DAF-D7C08C90C03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55931" y="959625"/>
                  <a:ext cx="261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60DD241-41FA-4BC5-A70F-3DC1E5386365}"/>
                    </a:ext>
                  </a:extLst>
                </p14:cNvPr>
                <p14:cNvContentPartPr/>
                <p14:nvPr/>
              </p14:nvContentPartPr>
              <p14:xfrm>
                <a:off x="4309011" y="779265"/>
                <a:ext cx="525960" cy="158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60DD241-41FA-4BC5-A70F-3DC1E538636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91011" y="761625"/>
                  <a:ext cx="5616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724D241-7811-41DF-87E8-4D5D3C053F00}"/>
                    </a:ext>
                  </a:extLst>
                </p14:cNvPr>
                <p14:cNvContentPartPr/>
                <p14:nvPr/>
              </p14:nvContentPartPr>
              <p14:xfrm>
                <a:off x="4553451" y="43065"/>
                <a:ext cx="617400" cy="1107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724D241-7811-41DF-87E8-4D5D3C053F0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35811" y="25065"/>
                  <a:ext cx="653040" cy="11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46AD9C6-AA48-4431-ABAE-70420B2492B2}"/>
                    </a:ext>
                  </a:extLst>
                </p14:cNvPr>
                <p14:cNvContentPartPr/>
                <p14:nvPr/>
              </p14:nvContentPartPr>
              <p14:xfrm>
                <a:off x="5431491" y="608625"/>
                <a:ext cx="364320" cy="42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46AD9C6-AA48-4431-ABAE-70420B2492B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13851" y="590985"/>
                  <a:ext cx="3999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237450E-9410-4620-A6F1-2A82C52B654E}"/>
                    </a:ext>
                  </a:extLst>
                </p14:cNvPr>
                <p14:cNvContentPartPr/>
                <p14:nvPr/>
              </p14:nvContentPartPr>
              <p14:xfrm>
                <a:off x="5975091" y="324585"/>
                <a:ext cx="483840" cy="509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237450E-9410-4620-A6F1-2A82C52B65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57091" y="306945"/>
                  <a:ext cx="51948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234EB17-B82D-40ED-9D35-699CA4C43E77}"/>
                    </a:ext>
                  </a:extLst>
                </p14:cNvPr>
                <p14:cNvContentPartPr/>
                <p14:nvPr/>
              </p14:nvContentPartPr>
              <p14:xfrm>
                <a:off x="6762051" y="-10215"/>
                <a:ext cx="302040" cy="1206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234EB17-B82D-40ED-9D35-699CA4C43E7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44411" y="-28215"/>
                  <a:ext cx="337680" cy="12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576D328-4FB5-4059-AEFD-F79A891D2BFA}"/>
                    </a:ext>
                  </a:extLst>
                </p14:cNvPr>
                <p14:cNvContentPartPr/>
                <p14:nvPr/>
              </p14:nvContentPartPr>
              <p14:xfrm>
                <a:off x="7342011" y="62344"/>
                <a:ext cx="429480" cy="361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576D328-4FB5-4059-AEFD-F79A891D2BF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24371" y="44704"/>
                  <a:ext cx="46512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F369728-FF63-407F-99AD-69E69D480614}"/>
                    </a:ext>
                  </a:extLst>
                </p14:cNvPr>
                <p14:cNvContentPartPr/>
                <p14:nvPr/>
              </p14:nvContentPartPr>
              <p14:xfrm>
                <a:off x="7079571" y="397864"/>
                <a:ext cx="1077840" cy="145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F369728-FF63-407F-99AD-69E69D48061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61931" y="379864"/>
                  <a:ext cx="11134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6D4F7C3-CF45-4159-A24C-40C0EEE6DC3D}"/>
                    </a:ext>
                  </a:extLst>
                </p14:cNvPr>
                <p14:cNvContentPartPr/>
                <p14:nvPr/>
              </p14:nvContentPartPr>
              <p14:xfrm>
                <a:off x="7034211" y="694144"/>
                <a:ext cx="350280" cy="350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6D4F7C3-CF45-4159-A24C-40C0EEE6DC3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016211" y="676144"/>
                  <a:ext cx="38592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72C32DF-9716-4F7F-A3B7-FD59F0B07BB4}"/>
                    </a:ext>
                  </a:extLst>
                </p14:cNvPr>
                <p14:cNvContentPartPr/>
                <p14:nvPr/>
              </p14:nvContentPartPr>
              <p14:xfrm>
                <a:off x="7568091" y="895384"/>
                <a:ext cx="328320" cy="19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72C32DF-9716-4F7F-A3B7-FD59F0B07BB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50451" y="877384"/>
                  <a:ext cx="363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0EC59E4-AFB1-4564-A422-1D0289A265CF}"/>
                    </a:ext>
                  </a:extLst>
                </p14:cNvPr>
                <p14:cNvContentPartPr/>
                <p14:nvPr/>
              </p14:nvContentPartPr>
              <p14:xfrm>
                <a:off x="7984971" y="705664"/>
                <a:ext cx="126000" cy="245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0EC59E4-AFB1-4564-A422-1D0289A265C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967331" y="688024"/>
                  <a:ext cx="1616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027FF0B-A5EA-485D-9EE5-E96EF9031B2E}"/>
                    </a:ext>
                  </a:extLst>
                </p14:cNvPr>
                <p14:cNvContentPartPr/>
                <p14:nvPr/>
              </p14:nvContentPartPr>
              <p14:xfrm>
                <a:off x="8265411" y="44344"/>
                <a:ext cx="370800" cy="959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027FF0B-A5EA-485D-9EE5-E96EF9031B2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247771" y="26344"/>
                  <a:ext cx="406440" cy="99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6CB5509-5CF9-4040-8CCD-6DE1878CE4CD}"/>
                  </a:ext>
                </a:extLst>
              </p14:cNvPr>
              <p14:cNvContentPartPr/>
              <p14:nvPr/>
            </p14:nvContentPartPr>
            <p14:xfrm>
              <a:off x="3874491" y="298504"/>
              <a:ext cx="360" cy="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6CB5509-5CF9-4040-8CCD-6DE1878CE4C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856491" y="28086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5E63EA9-E4E4-47F7-83AE-46A848650D86}"/>
                  </a:ext>
                </a:extLst>
              </p14:cNvPr>
              <p14:cNvContentPartPr/>
              <p14:nvPr/>
            </p14:nvContentPartPr>
            <p14:xfrm>
              <a:off x="3711411" y="892504"/>
              <a:ext cx="360" cy="3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5E63EA9-E4E4-47F7-83AE-46A848650D8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693771" y="874504"/>
                <a:ext cx="360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3AB87DD-2AFF-431C-9C74-F2A7BA0500BA}"/>
                  </a:ext>
                </a:extLst>
              </p14:cNvPr>
              <p14:cNvContentPartPr/>
              <p14:nvPr/>
            </p14:nvContentPartPr>
            <p14:xfrm>
              <a:off x="171531" y="995464"/>
              <a:ext cx="2500920" cy="31348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3AB87DD-2AFF-431C-9C74-F2A7BA0500B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53891" y="977824"/>
                <a:ext cx="2536560" cy="317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EC4C0EF-8E8B-4BA5-987E-07DC8B82B11B}"/>
              </a:ext>
            </a:extLst>
          </p:cNvPr>
          <p:cNvGrpSpPr/>
          <p:nvPr/>
        </p:nvGrpSpPr>
        <p:grpSpPr>
          <a:xfrm>
            <a:off x="986571" y="1276264"/>
            <a:ext cx="10744560" cy="4942800"/>
            <a:chOff x="986571" y="1276264"/>
            <a:chExt cx="10744560" cy="494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D5B9F4E-040A-4521-9FAE-291307B4912A}"/>
                    </a:ext>
                  </a:extLst>
                </p14:cNvPr>
                <p14:cNvContentPartPr/>
                <p14:nvPr/>
              </p14:nvContentPartPr>
              <p14:xfrm>
                <a:off x="9087291" y="3240424"/>
                <a:ext cx="524880" cy="423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D5B9F4E-040A-4521-9FAE-291307B4912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069291" y="3222784"/>
                  <a:ext cx="56052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ACF33B8-58F7-472E-AF41-FA2C37EF8222}"/>
                    </a:ext>
                  </a:extLst>
                </p14:cNvPr>
                <p14:cNvContentPartPr/>
                <p14:nvPr/>
              </p14:nvContentPartPr>
              <p14:xfrm>
                <a:off x="9668691" y="3198304"/>
                <a:ext cx="402840" cy="169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ACF33B8-58F7-472E-AF41-FA2C37EF822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51051" y="3180304"/>
                  <a:ext cx="4384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E1CCE35-F1BD-4F8A-95D3-F7DF2C525467}"/>
                    </a:ext>
                  </a:extLst>
                </p14:cNvPr>
                <p14:cNvContentPartPr/>
                <p14:nvPr/>
              </p14:nvContentPartPr>
              <p14:xfrm>
                <a:off x="9813411" y="3338344"/>
                <a:ext cx="412920" cy="155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E1CCE35-F1BD-4F8A-95D3-F7DF2C52546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95771" y="3320704"/>
                  <a:ext cx="4485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E1EC878-9D0F-431C-B15B-24996965A637}"/>
                    </a:ext>
                  </a:extLst>
                </p14:cNvPr>
                <p14:cNvContentPartPr/>
                <p14:nvPr/>
              </p14:nvContentPartPr>
              <p14:xfrm>
                <a:off x="10220931" y="2774224"/>
                <a:ext cx="426240" cy="366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E1EC878-9D0F-431C-B15B-24996965A63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203291" y="2756584"/>
                  <a:ext cx="46188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AD3159C-661F-4DCF-9DE3-B121089ABEE4}"/>
                    </a:ext>
                  </a:extLst>
                </p14:cNvPr>
                <p14:cNvContentPartPr/>
                <p14:nvPr/>
              </p14:nvContentPartPr>
              <p14:xfrm>
                <a:off x="1026891" y="2272384"/>
                <a:ext cx="538200" cy="435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AD3159C-661F-4DCF-9DE3-B121089ABEE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09251" y="2254384"/>
                  <a:ext cx="57384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1531923-C38C-4539-8EC1-5DD6B4AB633E}"/>
                    </a:ext>
                  </a:extLst>
                </p14:cNvPr>
                <p14:cNvContentPartPr/>
                <p14:nvPr/>
              </p14:nvContentPartPr>
              <p14:xfrm>
                <a:off x="986571" y="1737064"/>
                <a:ext cx="544680" cy="416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1531923-C38C-4539-8EC1-5DD6B4AB633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8571" y="1719424"/>
                  <a:ext cx="58032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F258778-25EC-4D44-8EE0-5FE70BD3FB40}"/>
                    </a:ext>
                  </a:extLst>
                </p14:cNvPr>
                <p14:cNvContentPartPr/>
                <p14:nvPr/>
              </p14:nvContentPartPr>
              <p14:xfrm>
                <a:off x="1692531" y="2335384"/>
                <a:ext cx="86400" cy="186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F258778-25EC-4D44-8EE0-5FE70BD3FB4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674891" y="2317744"/>
                  <a:ext cx="1220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CAFB500-B4F2-44BE-A7E9-D382834AF971}"/>
                    </a:ext>
                  </a:extLst>
                </p14:cNvPr>
                <p14:cNvContentPartPr/>
                <p14:nvPr/>
              </p14:nvContentPartPr>
              <p14:xfrm>
                <a:off x="1657251" y="2100304"/>
                <a:ext cx="445320" cy="507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CAFB500-B4F2-44BE-A7E9-D382834AF97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639251" y="2082304"/>
                  <a:ext cx="48096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FB408C3-46C8-474D-9177-15EBDB327A4C}"/>
                    </a:ext>
                  </a:extLst>
                </p14:cNvPr>
                <p14:cNvContentPartPr/>
                <p14:nvPr/>
              </p14:nvContentPartPr>
              <p14:xfrm>
                <a:off x="2307771" y="1991224"/>
                <a:ext cx="148680" cy="587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FB408C3-46C8-474D-9177-15EBDB327A4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290131" y="1973584"/>
                  <a:ext cx="18432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0D804CD-B194-4A7E-80CB-AAF516106711}"/>
                    </a:ext>
                  </a:extLst>
                </p14:cNvPr>
                <p14:cNvContentPartPr/>
                <p14:nvPr/>
              </p14:nvContentPartPr>
              <p14:xfrm>
                <a:off x="2452851" y="2117224"/>
                <a:ext cx="353160" cy="345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0D804CD-B194-4A7E-80CB-AAF51610671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35211" y="2099584"/>
                  <a:ext cx="3888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49B68B7-8ACB-44FE-9CD9-399DF3AA829B}"/>
                    </a:ext>
                  </a:extLst>
                </p14:cNvPr>
                <p14:cNvContentPartPr/>
                <p14:nvPr/>
              </p14:nvContentPartPr>
              <p14:xfrm>
                <a:off x="2697651" y="1882864"/>
                <a:ext cx="300600" cy="526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49B68B7-8ACB-44FE-9CD9-399DF3AA829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679651" y="1864864"/>
                  <a:ext cx="33624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C2CF0AE-2A54-43C2-8791-2376C42C7D9B}"/>
                    </a:ext>
                  </a:extLst>
                </p14:cNvPr>
                <p14:cNvContentPartPr/>
                <p14:nvPr/>
              </p14:nvContentPartPr>
              <p14:xfrm>
                <a:off x="3195531" y="2116864"/>
                <a:ext cx="2180520" cy="354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C2CF0AE-2A54-43C2-8791-2376C42C7D9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177531" y="2099224"/>
                  <a:ext cx="22161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BFE1A04-70B3-4BBA-BD63-92EBC29C4239}"/>
                    </a:ext>
                  </a:extLst>
                </p14:cNvPr>
                <p14:cNvContentPartPr/>
                <p14:nvPr/>
              </p14:nvContentPartPr>
              <p14:xfrm>
                <a:off x="3126411" y="1927864"/>
                <a:ext cx="297720" cy="597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BFE1A04-70B3-4BBA-BD63-92EBC29C423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108771" y="1910224"/>
                  <a:ext cx="33336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D89878C-9964-400D-985F-C4066B5E879B}"/>
                    </a:ext>
                  </a:extLst>
                </p14:cNvPr>
                <p14:cNvContentPartPr/>
                <p14:nvPr/>
              </p14:nvContentPartPr>
              <p14:xfrm>
                <a:off x="5938731" y="1419184"/>
                <a:ext cx="635400" cy="663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D89878C-9964-400D-985F-C4066B5E879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921091" y="1401544"/>
                  <a:ext cx="671040" cy="69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DD775E7-F303-423F-A0CB-90B3CFB715FD}"/>
                    </a:ext>
                  </a:extLst>
                </p14:cNvPr>
                <p14:cNvContentPartPr/>
                <p14:nvPr/>
              </p14:nvContentPartPr>
              <p14:xfrm>
                <a:off x="5984091" y="2155744"/>
                <a:ext cx="974880" cy="116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DD775E7-F303-423F-A0CB-90B3CFB715F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966091" y="2137744"/>
                  <a:ext cx="10105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1D259C2-BA1E-4380-9FC3-BC613C3EAFD0}"/>
                    </a:ext>
                  </a:extLst>
                </p14:cNvPr>
                <p14:cNvContentPartPr/>
                <p14:nvPr/>
              </p14:nvContentPartPr>
              <p14:xfrm>
                <a:off x="6119811" y="2545984"/>
                <a:ext cx="528480" cy="534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1D259C2-BA1E-4380-9FC3-BC613C3EAFD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101811" y="2527984"/>
                  <a:ext cx="56412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C5521FE-7157-46B8-A64A-3FBE0F4443C4}"/>
                    </a:ext>
                  </a:extLst>
                </p14:cNvPr>
                <p14:cNvContentPartPr/>
                <p14:nvPr/>
              </p14:nvContentPartPr>
              <p14:xfrm>
                <a:off x="6753411" y="2758024"/>
                <a:ext cx="194760" cy="48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C5521FE-7157-46B8-A64A-3FBE0F4443C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35771" y="2740024"/>
                  <a:ext cx="2304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9296227-958B-4B3E-89F2-301626FD5530}"/>
                    </a:ext>
                  </a:extLst>
                </p14:cNvPr>
                <p14:cNvContentPartPr/>
                <p14:nvPr/>
              </p14:nvContentPartPr>
              <p14:xfrm>
                <a:off x="7222131" y="2406304"/>
                <a:ext cx="340920" cy="354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9296227-958B-4B3E-89F2-301626FD553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204131" y="2388304"/>
                  <a:ext cx="3765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08DDF23-D718-4122-A087-D5EEEA46F2D7}"/>
                    </a:ext>
                  </a:extLst>
                </p14:cNvPr>
                <p14:cNvContentPartPr/>
                <p14:nvPr/>
              </p14:nvContentPartPr>
              <p14:xfrm>
                <a:off x="6898491" y="2097784"/>
                <a:ext cx="406800" cy="74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08DDF23-D718-4122-A087-D5EEEA46F2D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880851" y="2080144"/>
                  <a:ext cx="4424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8DA7D8E-AF1A-439B-B08A-3180CED5CA89}"/>
                    </a:ext>
                  </a:extLst>
                </p14:cNvPr>
                <p14:cNvContentPartPr/>
                <p14:nvPr/>
              </p14:nvContentPartPr>
              <p14:xfrm>
                <a:off x="5893731" y="1466344"/>
                <a:ext cx="360" cy="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8DA7D8E-AF1A-439B-B08A-3180CED5CA8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75731" y="144870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F07C98F-E294-4F62-8DFC-C9734EAA162A}"/>
                    </a:ext>
                  </a:extLst>
                </p14:cNvPr>
                <p14:cNvContentPartPr/>
                <p14:nvPr/>
              </p14:nvContentPartPr>
              <p14:xfrm>
                <a:off x="6065451" y="2806264"/>
                <a:ext cx="360" cy="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F07C98F-E294-4F62-8DFC-C9734EAA162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47451" y="278862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22D1BBA-C635-4888-98C1-F5E513F59297}"/>
                    </a:ext>
                  </a:extLst>
                </p14:cNvPr>
                <p14:cNvContentPartPr/>
                <p14:nvPr/>
              </p14:nvContentPartPr>
              <p14:xfrm>
                <a:off x="6608331" y="3321064"/>
                <a:ext cx="564120" cy="3290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22D1BBA-C635-4888-98C1-F5E513F5929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590331" y="3303064"/>
                  <a:ext cx="5997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63B24A3-6DE1-4C42-8E93-E2842A40711D}"/>
                    </a:ext>
                  </a:extLst>
                </p14:cNvPr>
                <p14:cNvContentPartPr/>
                <p14:nvPr/>
              </p14:nvContentPartPr>
              <p14:xfrm>
                <a:off x="6228531" y="3701944"/>
                <a:ext cx="1636920" cy="173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63B24A3-6DE1-4C42-8E93-E2842A40711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210891" y="3684304"/>
                  <a:ext cx="16725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82766B2-9A82-457E-B0FC-A536C7B95680}"/>
                    </a:ext>
                  </a:extLst>
                </p14:cNvPr>
                <p14:cNvContentPartPr/>
                <p14:nvPr/>
              </p14:nvContentPartPr>
              <p14:xfrm>
                <a:off x="6562611" y="4084624"/>
                <a:ext cx="324720" cy="399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82766B2-9A82-457E-B0FC-A536C7B9568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544611" y="4066624"/>
                  <a:ext cx="36036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3FAB832-4288-4E7A-B4E9-E73F2E88BFC5}"/>
                    </a:ext>
                  </a:extLst>
                </p14:cNvPr>
                <p14:cNvContentPartPr/>
                <p14:nvPr/>
              </p14:nvContentPartPr>
              <p14:xfrm>
                <a:off x="7124571" y="4290184"/>
                <a:ext cx="300600" cy="46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3FAB832-4288-4E7A-B4E9-E73F2E88BFC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106931" y="4272544"/>
                  <a:ext cx="3362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69551B6-E9C4-4E3D-A20B-8964939781EC}"/>
                    </a:ext>
                  </a:extLst>
                </p14:cNvPr>
                <p14:cNvContentPartPr/>
                <p14:nvPr/>
              </p14:nvContentPartPr>
              <p14:xfrm>
                <a:off x="7532091" y="3964024"/>
                <a:ext cx="318960" cy="392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69551B6-E9C4-4E3D-A20B-8964939781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14451" y="3946024"/>
                  <a:ext cx="35460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D86B9F8-95F6-44B7-8B99-6B880EEA482B}"/>
                    </a:ext>
                  </a:extLst>
                </p14:cNvPr>
                <p14:cNvContentPartPr/>
                <p14:nvPr/>
              </p14:nvContentPartPr>
              <p14:xfrm>
                <a:off x="3359331" y="3675664"/>
                <a:ext cx="425160" cy="642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D86B9F8-95F6-44B7-8B99-6B880EEA482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341691" y="3657664"/>
                  <a:ext cx="46080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3A0F559-BD28-4DB9-BB74-685C5E19B6FF}"/>
                    </a:ext>
                  </a:extLst>
                </p14:cNvPr>
                <p14:cNvContentPartPr/>
                <p14:nvPr/>
              </p14:nvContentPartPr>
              <p14:xfrm>
                <a:off x="3521691" y="3785104"/>
                <a:ext cx="2141640" cy="406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3A0F559-BD28-4DB9-BB74-685C5E19B6F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03691" y="3767464"/>
                  <a:ext cx="217728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1DBF1B9-AA57-4E5F-A79C-2E4048B1DBE9}"/>
                    </a:ext>
                  </a:extLst>
                </p14:cNvPr>
                <p14:cNvContentPartPr/>
                <p14:nvPr/>
              </p14:nvContentPartPr>
              <p14:xfrm>
                <a:off x="1739691" y="3996784"/>
                <a:ext cx="564840" cy="5400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1DBF1B9-AA57-4E5F-A79C-2E4048B1DBE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722051" y="3978784"/>
                  <a:ext cx="60048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4C59506-2098-42EB-B8BD-EF9AACBB8E2C}"/>
                    </a:ext>
                  </a:extLst>
                </p14:cNvPr>
                <p14:cNvContentPartPr/>
                <p14:nvPr/>
              </p14:nvContentPartPr>
              <p14:xfrm>
                <a:off x="1900971" y="3641104"/>
                <a:ext cx="326520" cy="198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4C59506-2098-42EB-B8BD-EF9AACBB8E2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883331" y="3623104"/>
                  <a:ext cx="3621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3B3805B-32B7-4888-ADE1-0850377776A0}"/>
                    </a:ext>
                  </a:extLst>
                </p14:cNvPr>
                <p14:cNvContentPartPr/>
                <p14:nvPr/>
              </p14:nvContentPartPr>
              <p14:xfrm>
                <a:off x="2516571" y="4073824"/>
                <a:ext cx="61560" cy="181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3B3805B-32B7-4888-ADE1-0850377776A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498931" y="4055824"/>
                  <a:ext cx="972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64E336E-E91D-477F-93EE-BDA105DDD826}"/>
                    </a:ext>
                  </a:extLst>
                </p14:cNvPr>
                <p14:cNvContentPartPr/>
                <p14:nvPr/>
              </p14:nvContentPartPr>
              <p14:xfrm>
                <a:off x="2551491" y="4046464"/>
                <a:ext cx="275400" cy="281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64E336E-E91D-477F-93EE-BDA105DDD82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533491" y="4028464"/>
                  <a:ext cx="3110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9EB6AA2-0DBA-4E2F-B19D-66ECA03A0CA2}"/>
                    </a:ext>
                  </a:extLst>
                </p14:cNvPr>
                <p14:cNvContentPartPr/>
                <p14:nvPr/>
              </p14:nvContentPartPr>
              <p14:xfrm>
                <a:off x="2907531" y="3874744"/>
                <a:ext cx="87840" cy="423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9EB6AA2-0DBA-4E2F-B19D-66ECA03A0CA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889531" y="3856744"/>
                  <a:ext cx="12348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0FAABB6-BF1B-477C-A7B4-07BE6C65170B}"/>
                    </a:ext>
                  </a:extLst>
                </p14:cNvPr>
                <p14:cNvContentPartPr/>
                <p14:nvPr/>
              </p14:nvContentPartPr>
              <p14:xfrm>
                <a:off x="2996451" y="4001104"/>
                <a:ext cx="182880" cy="299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0FAABB6-BF1B-477C-A7B4-07BE6C65170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978451" y="3983464"/>
                  <a:ext cx="2185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2A4BDF8-0355-4DFE-92BC-2BF190B1A7AD}"/>
                    </a:ext>
                  </a:extLst>
                </p14:cNvPr>
                <p14:cNvContentPartPr/>
                <p14:nvPr/>
              </p14:nvContentPartPr>
              <p14:xfrm>
                <a:off x="3150171" y="3775024"/>
                <a:ext cx="173160" cy="546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2A4BDF8-0355-4DFE-92BC-2BF190B1A7A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132531" y="3757384"/>
                  <a:ext cx="20880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B729B38-F905-45F9-9DA6-15ACF636D7C7}"/>
                    </a:ext>
                  </a:extLst>
                </p14:cNvPr>
                <p14:cNvContentPartPr/>
                <p14:nvPr/>
              </p14:nvContentPartPr>
              <p14:xfrm>
                <a:off x="7957611" y="1548424"/>
                <a:ext cx="1698120" cy="560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B729B38-F905-45F9-9DA6-15ACF636D7C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939611" y="1530424"/>
                  <a:ext cx="173376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9DB2B5C-0079-4E35-A25F-798B8D768BE4}"/>
                    </a:ext>
                  </a:extLst>
                </p14:cNvPr>
                <p14:cNvContentPartPr/>
                <p14:nvPr/>
              </p14:nvContentPartPr>
              <p14:xfrm>
                <a:off x="10264131" y="1600984"/>
                <a:ext cx="337680" cy="404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9DB2B5C-0079-4E35-A25F-798B8D768BE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246131" y="1583344"/>
                  <a:ext cx="37332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D7F7452-5857-4090-832C-C9EC6B3DC475}"/>
                    </a:ext>
                  </a:extLst>
                </p14:cNvPr>
                <p14:cNvContentPartPr/>
                <p14:nvPr/>
              </p14:nvContentPartPr>
              <p14:xfrm>
                <a:off x="10709811" y="1570024"/>
                <a:ext cx="357120" cy="1141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D7F7452-5857-4090-832C-C9EC6B3DC47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691811" y="1552384"/>
                  <a:ext cx="3927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55F4C2C-F603-46FE-BAD4-16D5886613A5}"/>
                    </a:ext>
                  </a:extLst>
                </p14:cNvPr>
                <p14:cNvContentPartPr/>
                <p14:nvPr/>
              </p14:nvContentPartPr>
              <p14:xfrm>
                <a:off x="10881891" y="1832104"/>
                <a:ext cx="242280" cy="961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55F4C2C-F603-46FE-BAD4-16D5886613A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863891" y="1814464"/>
                  <a:ext cx="2779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CFDD3E9-8DA0-462C-B413-EF59E8962AB2}"/>
                    </a:ext>
                  </a:extLst>
                </p14:cNvPr>
                <p14:cNvContentPartPr/>
                <p14:nvPr/>
              </p14:nvContentPartPr>
              <p14:xfrm>
                <a:off x="11235051" y="1624384"/>
                <a:ext cx="218520" cy="597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CFDD3E9-8DA0-462C-B413-EF59E8962AB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217051" y="1606744"/>
                  <a:ext cx="2541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B3E8FDB-0BF5-473A-8029-F693C998725E}"/>
                    </a:ext>
                  </a:extLst>
                </p14:cNvPr>
                <p14:cNvContentPartPr/>
                <p14:nvPr/>
              </p14:nvContentPartPr>
              <p14:xfrm>
                <a:off x="11461491" y="1276264"/>
                <a:ext cx="269640" cy="377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B3E8FDB-0BF5-473A-8029-F693C998725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443851" y="1258264"/>
                  <a:ext cx="30528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C745D3D-19AA-44A6-AF66-8AB6DA46F6EC}"/>
                    </a:ext>
                  </a:extLst>
                </p14:cNvPr>
                <p14:cNvContentPartPr/>
                <p14:nvPr/>
              </p14:nvContentPartPr>
              <p14:xfrm>
                <a:off x="8393211" y="2148184"/>
                <a:ext cx="2917800" cy="27327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C745D3D-19AA-44A6-AF66-8AB6DA46F6E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375571" y="2130184"/>
                  <a:ext cx="2953440" cy="27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95EDCCE-2673-4C7A-9D61-6F03C9151FE4}"/>
                    </a:ext>
                  </a:extLst>
                </p14:cNvPr>
                <p14:cNvContentPartPr/>
                <p14:nvPr/>
              </p14:nvContentPartPr>
              <p14:xfrm>
                <a:off x="7269651" y="5947624"/>
                <a:ext cx="131400" cy="640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95EDCCE-2673-4C7A-9D61-6F03C9151FE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251651" y="5929624"/>
                  <a:ext cx="1670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57A0A48-89FC-4927-9040-A78793CF50B2}"/>
                    </a:ext>
                  </a:extLst>
                </p14:cNvPr>
                <p14:cNvContentPartPr/>
                <p14:nvPr/>
              </p14:nvContentPartPr>
              <p14:xfrm>
                <a:off x="7459731" y="5730544"/>
                <a:ext cx="131760" cy="1594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57A0A48-89FC-4927-9040-A78793CF50B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442091" y="5712904"/>
                  <a:ext cx="1674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1040E1A-2C1E-4B87-8F63-AB3CDD0C6FBD}"/>
                    </a:ext>
                  </a:extLst>
                </p14:cNvPr>
                <p14:cNvContentPartPr/>
                <p14:nvPr/>
              </p14:nvContentPartPr>
              <p14:xfrm>
                <a:off x="7541091" y="5648824"/>
                <a:ext cx="228240" cy="3355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1040E1A-2C1E-4B87-8F63-AB3CDD0C6FB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523451" y="5631184"/>
                  <a:ext cx="26388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A760335-DA74-4E95-A102-75BD9A545E93}"/>
                    </a:ext>
                  </a:extLst>
                </p14:cNvPr>
                <p14:cNvContentPartPr/>
                <p14:nvPr/>
              </p14:nvContentPartPr>
              <p14:xfrm>
                <a:off x="7053291" y="5884264"/>
                <a:ext cx="79200" cy="3348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A760335-DA74-4E95-A102-75BD9A545E9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035651" y="5866624"/>
                  <a:ext cx="11484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B979878-2C7B-4C2D-808A-204680E5ECD5}"/>
                    </a:ext>
                  </a:extLst>
                </p14:cNvPr>
                <p14:cNvContentPartPr/>
                <p14:nvPr/>
              </p14:nvContentPartPr>
              <p14:xfrm>
                <a:off x="7477731" y="5214304"/>
                <a:ext cx="243720" cy="135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B979878-2C7B-4C2D-808A-204680E5ECD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460091" y="5196304"/>
                  <a:ext cx="2793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E6AFC02-C0FF-45F4-94A2-31BBB69584AE}"/>
                    </a:ext>
                  </a:extLst>
                </p14:cNvPr>
                <p14:cNvContentPartPr/>
                <p14:nvPr/>
              </p14:nvContentPartPr>
              <p14:xfrm>
                <a:off x="7912611" y="5585464"/>
                <a:ext cx="70200" cy="759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E6AFC02-C0FF-45F4-94A2-31BBB69584A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894611" y="5567824"/>
                  <a:ext cx="1058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EE5DAA3-7E9D-4FBE-BD0A-0B6799FC76F3}"/>
                    </a:ext>
                  </a:extLst>
                </p14:cNvPr>
                <p14:cNvContentPartPr/>
                <p14:nvPr/>
              </p14:nvContentPartPr>
              <p14:xfrm>
                <a:off x="7876971" y="5459104"/>
                <a:ext cx="377280" cy="2800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EE5DAA3-7E9D-4FBE-BD0A-0B6799FC76F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858971" y="5441104"/>
                  <a:ext cx="4129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FD27D8A-6819-4694-839D-8B84FCD39D77}"/>
                    </a:ext>
                  </a:extLst>
                </p14:cNvPr>
                <p14:cNvContentPartPr/>
                <p14:nvPr/>
              </p14:nvContentPartPr>
              <p14:xfrm>
                <a:off x="8365131" y="5350024"/>
                <a:ext cx="163080" cy="2772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FD27D8A-6819-4694-839D-8B84FCD39D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347491" y="5332384"/>
                  <a:ext cx="1987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0B884CC-662A-4D1F-A0E2-40E36C8894BB}"/>
                    </a:ext>
                  </a:extLst>
                </p14:cNvPr>
                <p14:cNvContentPartPr/>
                <p14:nvPr/>
              </p14:nvContentPartPr>
              <p14:xfrm>
                <a:off x="8546211" y="5320864"/>
                <a:ext cx="352440" cy="2095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0B884CC-662A-4D1F-A0E2-40E36C8894B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528211" y="5302864"/>
                  <a:ext cx="3880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03C1E15-755D-4420-9952-C637838E1AE0}"/>
                    </a:ext>
                  </a:extLst>
                </p14:cNvPr>
                <p14:cNvContentPartPr/>
                <p14:nvPr/>
              </p14:nvContentPartPr>
              <p14:xfrm>
                <a:off x="8718291" y="5123944"/>
                <a:ext cx="445320" cy="2638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03C1E15-755D-4420-9952-C637838E1AE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700291" y="5106304"/>
                  <a:ext cx="4809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6E4C38E-66C1-40C7-8C08-F5661121DC2A}"/>
                    </a:ext>
                  </a:extLst>
                </p14:cNvPr>
                <p14:cNvContentPartPr/>
                <p14:nvPr/>
              </p14:nvContentPartPr>
              <p14:xfrm>
                <a:off x="9179811" y="4600864"/>
                <a:ext cx="951840" cy="7131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6E4C38E-66C1-40C7-8C08-F5661121DC2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162171" y="4583224"/>
                  <a:ext cx="987480" cy="74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003383E-A30B-4601-9E82-EAC9948EF8F3}"/>
                    </a:ext>
                  </a:extLst>
                </p14:cNvPr>
                <p14:cNvContentPartPr/>
                <p14:nvPr/>
              </p14:nvContentPartPr>
              <p14:xfrm>
                <a:off x="9170811" y="5024224"/>
                <a:ext cx="228240" cy="3578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003383E-A30B-4601-9E82-EAC9948EF8F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53171" y="5006584"/>
                  <a:ext cx="26388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B9B305B-E070-44CA-9D3C-04E9D81405B8}"/>
                    </a:ext>
                  </a:extLst>
                </p14:cNvPr>
                <p14:cNvContentPartPr/>
                <p14:nvPr/>
              </p14:nvContentPartPr>
              <p14:xfrm>
                <a:off x="10211931" y="4101544"/>
                <a:ext cx="572400" cy="4183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B9B305B-E070-44CA-9D3C-04E9D81405B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193931" y="4083904"/>
                  <a:ext cx="608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6F4F218-494C-4600-88C2-FC12172E1417}"/>
                    </a:ext>
                  </a:extLst>
                </p14:cNvPr>
                <p14:cNvContentPartPr/>
                <p14:nvPr/>
              </p14:nvContentPartPr>
              <p14:xfrm>
                <a:off x="10402011" y="4421584"/>
                <a:ext cx="720360" cy="3225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6F4F218-494C-4600-88C2-FC12172E141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384371" y="4403584"/>
                  <a:ext cx="75600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A59902E-280F-41E6-872C-D8768D738C17}"/>
                    </a:ext>
                  </a:extLst>
                </p14:cNvPr>
                <p14:cNvContentPartPr/>
                <p14:nvPr/>
              </p14:nvContentPartPr>
              <p14:xfrm>
                <a:off x="10556091" y="4964104"/>
                <a:ext cx="272520" cy="2671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A59902E-280F-41E6-872C-D8768D738C1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538451" y="4946104"/>
                  <a:ext cx="3081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1FB9281-6F26-4B90-95BE-C2AE792C7768}"/>
                    </a:ext>
                  </a:extLst>
                </p14:cNvPr>
                <p14:cNvContentPartPr/>
                <p14:nvPr/>
              </p14:nvContentPartPr>
              <p14:xfrm>
                <a:off x="10918251" y="4876984"/>
                <a:ext cx="267480" cy="1026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1FB9281-6F26-4B90-95BE-C2AE792C776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900251" y="4858984"/>
                  <a:ext cx="3031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F90172D-8133-475D-8A22-3F1DBE14E2DF}"/>
                    </a:ext>
                  </a:extLst>
                </p14:cNvPr>
                <p14:cNvContentPartPr/>
                <p14:nvPr/>
              </p14:nvContentPartPr>
              <p14:xfrm>
                <a:off x="11189691" y="4616704"/>
                <a:ext cx="204480" cy="3394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F90172D-8133-475D-8A22-3F1DBE14E2D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172051" y="4599064"/>
                  <a:ext cx="240120" cy="37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AFD0E389-8F44-49E3-807C-4B9A90FE2D9E}"/>
                  </a:ext>
                </a:extLst>
              </p14:cNvPr>
              <p14:cNvContentPartPr/>
              <p14:nvPr/>
            </p14:nvContentPartPr>
            <p14:xfrm>
              <a:off x="207891" y="5757544"/>
              <a:ext cx="86760" cy="6138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AFD0E389-8F44-49E3-807C-4B9A90FE2D9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90251" y="5739904"/>
                <a:ext cx="122400" cy="64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AB18FFB6-20E9-436F-9E8B-498234D568E8}"/>
                  </a:ext>
                </a:extLst>
              </p14:cNvPr>
              <p14:cNvContentPartPr/>
              <p14:nvPr/>
            </p14:nvContentPartPr>
            <p14:xfrm>
              <a:off x="461331" y="5694544"/>
              <a:ext cx="64080" cy="4719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AB18FFB6-20E9-436F-9E8B-498234D568E8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43691" y="5676544"/>
                <a:ext cx="9972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17599370-C891-4BF5-AC11-ED69E8D759D9}"/>
                  </a:ext>
                </a:extLst>
              </p14:cNvPr>
              <p14:cNvContentPartPr/>
              <p14:nvPr/>
            </p14:nvContentPartPr>
            <p14:xfrm>
              <a:off x="253251" y="5976784"/>
              <a:ext cx="153000" cy="712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17599370-C891-4BF5-AC11-ED69E8D759D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35251" y="5958784"/>
                <a:ext cx="18864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3C196E78-788C-45BB-B6AC-A9EA7705F2E0}"/>
                  </a:ext>
                </a:extLst>
              </p14:cNvPr>
              <p14:cNvContentPartPr/>
              <p14:nvPr/>
            </p14:nvContentPartPr>
            <p14:xfrm>
              <a:off x="644931" y="5739544"/>
              <a:ext cx="97560" cy="3747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3C196E78-788C-45BB-B6AC-A9EA7705F2E0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26931" y="5721904"/>
                <a:ext cx="13320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5ECD3818-686E-4FC4-969A-7C89F796D307}"/>
                  </a:ext>
                </a:extLst>
              </p14:cNvPr>
              <p14:cNvContentPartPr/>
              <p14:nvPr/>
            </p14:nvContentPartPr>
            <p14:xfrm>
              <a:off x="814491" y="5825584"/>
              <a:ext cx="227160" cy="3960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5ECD3818-686E-4FC4-969A-7C89F796D307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96851" y="5807944"/>
                <a:ext cx="26280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766C0611-72C6-406B-B2B2-568F92EB26AF}"/>
                  </a:ext>
                </a:extLst>
              </p14:cNvPr>
              <p14:cNvContentPartPr/>
              <p14:nvPr/>
            </p14:nvContentPartPr>
            <p14:xfrm>
              <a:off x="1122291" y="5703184"/>
              <a:ext cx="136440" cy="4683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766C0611-72C6-406B-B2B2-568F92EB26AF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04291" y="5685544"/>
                <a:ext cx="17208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D36C2F34-ED28-4881-AA7D-53DC111AEFD2}"/>
                  </a:ext>
                </a:extLst>
              </p14:cNvPr>
              <p14:cNvContentPartPr/>
              <p14:nvPr/>
            </p14:nvContentPartPr>
            <p14:xfrm>
              <a:off x="1484451" y="5804344"/>
              <a:ext cx="182160" cy="442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D36C2F34-ED28-4881-AA7D-53DC111AEFD2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466451" y="5786344"/>
                <a:ext cx="21780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5F5CF010-C6EB-4A86-8EF5-FB61BFB3B8E6}"/>
                  </a:ext>
                </a:extLst>
              </p14:cNvPr>
              <p14:cNvContentPartPr/>
              <p14:nvPr/>
            </p14:nvContentPartPr>
            <p14:xfrm>
              <a:off x="1402731" y="6041224"/>
              <a:ext cx="208440" cy="334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5F5CF010-C6EB-4A86-8EF5-FB61BFB3B8E6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385091" y="6023584"/>
                <a:ext cx="24408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1247C896-54E8-41C4-AD6A-6B76B08E6036}"/>
                  </a:ext>
                </a:extLst>
              </p14:cNvPr>
              <p14:cNvContentPartPr/>
              <p14:nvPr/>
            </p14:nvContentPartPr>
            <p14:xfrm>
              <a:off x="1864251" y="5522104"/>
              <a:ext cx="136080" cy="5238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1247C896-54E8-41C4-AD6A-6B76B08E6036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846251" y="5504464"/>
                <a:ext cx="17172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590150D-C26A-4C5D-8515-B712298EE70B}"/>
                  </a:ext>
                </a:extLst>
              </p14:cNvPr>
              <p14:cNvContentPartPr/>
              <p14:nvPr/>
            </p14:nvContentPartPr>
            <p14:xfrm>
              <a:off x="2162691" y="5467384"/>
              <a:ext cx="173880" cy="10234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590150D-C26A-4C5D-8515-B712298EE70B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144691" y="5449384"/>
                <a:ext cx="209520" cy="10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88EAFC4-A5F3-4B40-A807-A4BBA06ED8E0}"/>
                  </a:ext>
                </a:extLst>
              </p14:cNvPr>
              <p14:cNvContentPartPr/>
              <p14:nvPr/>
            </p14:nvContentPartPr>
            <p14:xfrm>
              <a:off x="2428011" y="5703544"/>
              <a:ext cx="243360" cy="2293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88EAFC4-A5F3-4B40-A807-A4BBA06ED8E0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410011" y="5685544"/>
                <a:ext cx="27900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318F145D-E527-4AF6-8779-4BBA13760D7C}"/>
                  </a:ext>
                </a:extLst>
              </p14:cNvPr>
              <p14:cNvContentPartPr/>
              <p14:nvPr/>
            </p14:nvContentPartPr>
            <p14:xfrm>
              <a:off x="2407851" y="5368384"/>
              <a:ext cx="226440" cy="1501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318F145D-E527-4AF6-8779-4BBA13760D7C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389851" y="5350384"/>
                <a:ext cx="262080" cy="18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EA0FE3F-0559-4938-B0BA-2D9C968A4C5F}"/>
              </a:ext>
            </a:extLst>
          </p:cNvPr>
          <p:cNvGrpSpPr/>
          <p:nvPr/>
        </p:nvGrpSpPr>
        <p:grpSpPr>
          <a:xfrm>
            <a:off x="3005091" y="4792744"/>
            <a:ext cx="5288760" cy="1988280"/>
            <a:chOff x="3005091" y="4792744"/>
            <a:chExt cx="5288760" cy="198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D11B8B0-5FA9-41C6-9C32-64356DDFA803}"/>
                    </a:ext>
                  </a:extLst>
                </p14:cNvPr>
                <p14:cNvContentPartPr/>
                <p14:nvPr/>
              </p14:nvContentPartPr>
              <p14:xfrm>
                <a:off x="3005091" y="5639824"/>
                <a:ext cx="47520" cy="2156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D11B8B0-5FA9-41C6-9C32-64356DDFA80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987451" y="5622184"/>
                  <a:ext cx="831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5F56D78-47EE-4031-B52E-2E369F830E1D}"/>
                    </a:ext>
                  </a:extLst>
                </p14:cNvPr>
                <p14:cNvContentPartPr/>
                <p14:nvPr/>
              </p14:nvContentPartPr>
              <p14:xfrm>
                <a:off x="3115611" y="5648824"/>
                <a:ext cx="81720" cy="1814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5F56D78-47EE-4031-B52E-2E369F830E1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097971" y="5631184"/>
                  <a:ext cx="1173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7D5BFD3-2DBE-4D75-BA35-5234FF95B46F}"/>
                    </a:ext>
                  </a:extLst>
                </p14:cNvPr>
                <p14:cNvContentPartPr/>
                <p14:nvPr/>
              </p14:nvContentPartPr>
              <p14:xfrm>
                <a:off x="3312531" y="5440744"/>
                <a:ext cx="146880" cy="3675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7D5BFD3-2DBE-4D75-BA35-5234FF95B46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294891" y="5423104"/>
                  <a:ext cx="18252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708F714-96AB-4D95-957F-C8107165C1A6}"/>
                    </a:ext>
                  </a:extLst>
                </p14:cNvPr>
                <p14:cNvContentPartPr/>
                <p14:nvPr/>
              </p14:nvContentPartPr>
              <p14:xfrm>
                <a:off x="3467331" y="5539384"/>
                <a:ext cx="209160" cy="1720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708F714-96AB-4D95-957F-C8107165C1A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449331" y="5521384"/>
                  <a:ext cx="2448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E5611DA-5411-4028-82E2-C90DBC6DE2EA}"/>
                    </a:ext>
                  </a:extLst>
                </p14:cNvPr>
                <p14:cNvContentPartPr/>
                <p14:nvPr/>
              </p14:nvContentPartPr>
              <p14:xfrm>
                <a:off x="3612051" y="5368744"/>
                <a:ext cx="199080" cy="3614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E5611DA-5411-4028-82E2-C90DBC6DE2E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594051" y="5350744"/>
                  <a:ext cx="23472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2FF1BA4-80A4-430E-BC0C-BF30125F1333}"/>
                    </a:ext>
                  </a:extLst>
                </p14:cNvPr>
                <p14:cNvContentPartPr/>
                <p14:nvPr/>
              </p14:nvContentPartPr>
              <p14:xfrm>
                <a:off x="3621051" y="5351104"/>
                <a:ext cx="210600" cy="3794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2FF1BA4-80A4-430E-BC0C-BF30125F133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603411" y="5333464"/>
                  <a:ext cx="24624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0A6A348-AC41-4F6B-A7C1-6D0DB23DA8EC}"/>
                    </a:ext>
                  </a:extLst>
                </p14:cNvPr>
                <p14:cNvContentPartPr/>
                <p14:nvPr/>
              </p14:nvContentPartPr>
              <p14:xfrm>
                <a:off x="3621051" y="5150584"/>
                <a:ext cx="381600" cy="9720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0A6A348-AC41-4F6B-A7C1-6D0DB23DA8E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603411" y="5132584"/>
                  <a:ext cx="417240" cy="10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3901C04-625D-40AE-87BF-6EC2AC2C29E6}"/>
                    </a:ext>
                  </a:extLst>
                </p14:cNvPr>
                <p14:cNvContentPartPr/>
                <p14:nvPr/>
              </p14:nvContentPartPr>
              <p14:xfrm>
                <a:off x="4273011" y="5868064"/>
                <a:ext cx="200160" cy="259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3901C04-625D-40AE-87BF-6EC2AC2C29E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255371" y="5850424"/>
                  <a:ext cx="2358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2A4F3F0-8CF3-4DC3-8195-C32CCF0CD6A3}"/>
                    </a:ext>
                  </a:extLst>
                </p14:cNvPr>
                <p14:cNvContentPartPr/>
                <p14:nvPr/>
              </p14:nvContentPartPr>
              <p14:xfrm>
                <a:off x="4454091" y="5522104"/>
                <a:ext cx="352800" cy="4078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2A4F3F0-8CF3-4DC3-8195-C32CCF0CD6A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436091" y="5504104"/>
                  <a:ext cx="38844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FD5A3BC-44B3-40BF-BCA7-A4817728DBA1}"/>
                    </a:ext>
                  </a:extLst>
                </p14:cNvPr>
                <p14:cNvContentPartPr/>
                <p14:nvPr/>
              </p14:nvContentPartPr>
              <p14:xfrm>
                <a:off x="4680531" y="5014504"/>
                <a:ext cx="408240" cy="12049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FD5A3BC-44B3-40BF-BCA7-A4817728DBA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662891" y="4996864"/>
                  <a:ext cx="443880" cy="12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88C2092-E534-40F1-BF00-736CBA4E3A3A}"/>
                    </a:ext>
                  </a:extLst>
                </p14:cNvPr>
                <p14:cNvContentPartPr/>
                <p14:nvPr/>
              </p14:nvContentPartPr>
              <p14:xfrm>
                <a:off x="5106051" y="5585464"/>
                <a:ext cx="52200" cy="1850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88C2092-E534-40F1-BF00-736CBA4E3A3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088051" y="5567824"/>
                  <a:ext cx="878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2A882F2-AC57-4901-BB64-46CA47E6B14A}"/>
                    </a:ext>
                  </a:extLst>
                </p14:cNvPr>
                <p14:cNvContentPartPr/>
                <p14:nvPr/>
              </p14:nvContentPartPr>
              <p14:xfrm>
                <a:off x="5146731" y="5558464"/>
                <a:ext cx="196560" cy="2559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2A882F2-AC57-4901-BB64-46CA47E6B14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128731" y="5540824"/>
                  <a:ext cx="2322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6057DEC-FB9E-4A56-B77B-56B4BEC733D9}"/>
                    </a:ext>
                  </a:extLst>
                </p14:cNvPr>
                <p14:cNvContentPartPr/>
                <p14:nvPr/>
              </p14:nvContentPartPr>
              <p14:xfrm>
                <a:off x="5503851" y="5477104"/>
                <a:ext cx="110880" cy="2725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6057DEC-FB9E-4A56-B77B-56B4BEC733D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485851" y="5459104"/>
                  <a:ext cx="1465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D629205-1BF1-4104-813C-807C762925DE}"/>
                    </a:ext>
                  </a:extLst>
                </p14:cNvPr>
                <p14:cNvContentPartPr/>
                <p14:nvPr/>
              </p14:nvContentPartPr>
              <p14:xfrm>
                <a:off x="5621931" y="5528584"/>
                <a:ext cx="222120" cy="2628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D629205-1BF1-4104-813C-807C762925D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603931" y="5510944"/>
                  <a:ext cx="2577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9F1706A-7929-4BC4-8707-36D78F4D1DC1}"/>
                    </a:ext>
                  </a:extLst>
                </p14:cNvPr>
                <p14:cNvContentPartPr/>
                <p14:nvPr/>
              </p14:nvContentPartPr>
              <p14:xfrm>
                <a:off x="5830011" y="5287024"/>
                <a:ext cx="173520" cy="3722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9F1706A-7929-4BC4-8707-36D78F4D1DC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812011" y="5269024"/>
                  <a:ext cx="20916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E0FC9D5-B330-4837-B834-AAE9835E631E}"/>
                    </a:ext>
                  </a:extLst>
                </p14:cNvPr>
                <p14:cNvContentPartPr/>
                <p14:nvPr/>
              </p14:nvContentPartPr>
              <p14:xfrm>
                <a:off x="5776011" y="4792744"/>
                <a:ext cx="624960" cy="11059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E0FC9D5-B330-4837-B834-AAE9835E631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758011" y="4775104"/>
                  <a:ext cx="660600" cy="11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CB03370-F65B-4BF1-940C-C69CD4EE61F8}"/>
                    </a:ext>
                  </a:extLst>
                </p14:cNvPr>
                <p14:cNvContentPartPr/>
                <p14:nvPr/>
              </p14:nvContentPartPr>
              <p14:xfrm>
                <a:off x="3394611" y="6559264"/>
                <a:ext cx="310680" cy="680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CB03370-F65B-4BF1-940C-C69CD4EE61F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376971" y="6541264"/>
                  <a:ext cx="3463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730227D-BFD5-416B-8333-0D625E5CAF19}"/>
                    </a:ext>
                  </a:extLst>
                </p14:cNvPr>
                <p14:cNvContentPartPr/>
                <p14:nvPr/>
              </p14:nvContentPartPr>
              <p14:xfrm>
                <a:off x="3448971" y="6734944"/>
                <a:ext cx="307080" cy="460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730227D-BFD5-416B-8333-0D625E5CAF1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431331" y="6717304"/>
                  <a:ext cx="3427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55D7B3A-A2DD-4569-9E03-6B8B8BADCE39}"/>
                    </a:ext>
                  </a:extLst>
                </p14:cNvPr>
                <p14:cNvContentPartPr/>
                <p14:nvPr/>
              </p14:nvContentPartPr>
              <p14:xfrm>
                <a:off x="4164291" y="6309784"/>
                <a:ext cx="209160" cy="3985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55D7B3A-A2DD-4569-9E03-6B8B8BADCE3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146291" y="6292144"/>
                  <a:ext cx="2448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7230B02-4381-4B3B-B2E4-838B8D7DB324}"/>
                    </a:ext>
                  </a:extLst>
                </p14:cNvPr>
                <p14:cNvContentPartPr/>
                <p14:nvPr/>
              </p14:nvContentPartPr>
              <p14:xfrm>
                <a:off x="4635171" y="6409504"/>
                <a:ext cx="19080" cy="2912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7230B02-4381-4B3B-B2E4-838B8D7DB32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617171" y="6391864"/>
                  <a:ext cx="547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DBE1E1C-53F9-4D55-86DB-7D77D1F030A9}"/>
                    </a:ext>
                  </a:extLst>
                </p14:cNvPr>
                <p14:cNvContentPartPr/>
                <p14:nvPr/>
              </p14:nvContentPartPr>
              <p14:xfrm>
                <a:off x="4861251" y="6563944"/>
                <a:ext cx="262080" cy="1188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DBE1E1C-53F9-4D55-86DB-7D77D1F030A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843251" y="6545944"/>
                  <a:ext cx="2977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B91D99F-BA82-456D-9523-47F56C22C243}"/>
                    </a:ext>
                  </a:extLst>
                </p14:cNvPr>
                <p14:cNvContentPartPr/>
                <p14:nvPr/>
              </p14:nvContentPartPr>
              <p14:xfrm>
                <a:off x="4933611" y="6409504"/>
                <a:ext cx="167760" cy="1040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B91D99F-BA82-456D-9523-47F56C22C24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915971" y="6391864"/>
                  <a:ext cx="2034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9AD1BFA-33A8-41A0-A5EB-E67A1BE4225E}"/>
                    </a:ext>
                  </a:extLst>
                </p14:cNvPr>
                <p14:cNvContentPartPr/>
                <p14:nvPr/>
              </p14:nvContentPartPr>
              <p14:xfrm>
                <a:off x="5205411" y="6282784"/>
                <a:ext cx="137160" cy="3528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9AD1BFA-33A8-41A0-A5EB-E67A1BE4225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187771" y="6265144"/>
                  <a:ext cx="17280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03F1786-175E-41FE-AED3-E33F74B1F35C}"/>
                    </a:ext>
                  </a:extLst>
                </p14:cNvPr>
                <p14:cNvContentPartPr/>
                <p14:nvPr/>
              </p14:nvContentPartPr>
              <p14:xfrm>
                <a:off x="5395491" y="6328144"/>
                <a:ext cx="32040" cy="1774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03F1786-175E-41FE-AED3-E33F74B1F35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377491" y="6310144"/>
                  <a:ext cx="676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F81F432-29C4-4B6B-9C74-11FBD49ADBED}"/>
                    </a:ext>
                  </a:extLst>
                </p14:cNvPr>
                <p14:cNvContentPartPr/>
                <p14:nvPr/>
              </p14:nvContentPartPr>
              <p14:xfrm>
                <a:off x="5414931" y="6273784"/>
                <a:ext cx="215280" cy="2084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F81F432-29C4-4B6B-9C74-11FBD49ADBE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396931" y="6255784"/>
                  <a:ext cx="2509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0EBCA7C-16BB-4D30-8940-BDFF1DE9639D}"/>
                    </a:ext>
                  </a:extLst>
                </p14:cNvPr>
                <p14:cNvContentPartPr/>
                <p14:nvPr/>
              </p14:nvContentPartPr>
              <p14:xfrm>
                <a:off x="5723451" y="6337144"/>
                <a:ext cx="89640" cy="2804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0EBCA7C-16BB-4D30-8940-BDFF1DE9639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705451" y="6319144"/>
                  <a:ext cx="1252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3328F05-E056-4BA3-900B-75D639D92D3C}"/>
                    </a:ext>
                  </a:extLst>
                </p14:cNvPr>
                <p14:cNvContentPartPr/>
                <p14:nvPr/>
              </p14:nvContentPartPr>
              <p14:xfrm>
                <a:off x="5866371" y="6337144"/>
                <a:ext cx="218520" cy="2221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3328F05-E056-4BA3-900B-75D639D92D3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848371" y="6319144"/>
                  <a:ext cx="2541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F85E4F8-1B7C-4255-ADA8-D78652FF7CF4}"/>
                    </a:ext>
                  </a:extLst>
                </p14:cNvPr>
                <p14:cNvContentPartPr/>
                <p14:nvPr/>
              </p14:nvContentPartPr>
              <p14:xfrm>
                <a:off x="6101451" y="6210424"/>
                <a:ext cx="173520" cy="2984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F85E4F8-1B7C-4255-ADA8-D78652FF7CF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083811" y="6192424"/>
                  <a:ext cx="2091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C6A3DFE-087D-48FC-A835-0F9D9ED2A71B}"/>
                    </a:ext>
                  </a:extLst>
                </p14:cNvPr>
                <p14:cNvContentPartPr/>
                <p14:nvPr/>
              </p14:nvContentPartPr>
              <p14:xfrm>
                <a:off x="6490971" y="6445504"/>
                <a:ext cx="254160" cy="169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C6A3DFE-087D-48FC-A835-0F9D9ED2A71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473331" y="6427864"/>
                  <a:ext cx="2898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30D1F8A-059B-492C-87F0-2021C96C5F76}"/>
                    </a:ext>
                  </a:extLst>
                </p14:cNvPr>
                <p14:cNvContentPartPr/>
                <p14:nvPr/>
              </p14:nvContentPartPr>
              <p14:xfrm>
                <a:off x="6826131" y="6298264"/>
                <a:ext cx="244080" cy="2959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30D1F8A-059B-492C-87F0-2021C96C5F7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808131" y="6280264"/>
                  <a:ext cx="2797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1A352FC-14F8-4E7B-B060-89999D2D658F}"/>
                    </a:ext>
                  </a:extLst>
                </p14:cNvPr>
                <p14:cNvContentPartPr/>
                <p14:nvPr/>
              </p14:nvContentPartPr>
              <p14:xfrm>
                <a:off x="7242291" y="6372064"/>
                <a:ext cx="117360" cy="2854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1A352FC-14F8-4E7B-B060-89999D2D658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224651" y="6354424"/>
                  <a:ext cx="1530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6FA062E-6856-4BF9-9D7C-F8AE6EBABAE5}"/>
                    </a:ext>
                  </a:extLst>
                </p14:cNvPr>
                <p14:cNvContentPartPr/>
                <p14:nvPr/>
              </p14:nvContentPartPr>
              <p14:xfrm>
                <a:off x="7435611" y="6373144"/>
                <a:ext cx="105120" cy="2721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6FA062E-6856-4BF9-9D7C-F8AE6EBABAE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417971" y="6355504"/>
                  <a:ext cx="1407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88CF5AD-C82B-4B37-B24E-9ACAAA83BA81}"/>
                    </a:ext>
                  </a:extLst>
                </p14:cNvPr>
                <p14:cNvContentPartPr/>
                <p14:nvPr/>
              </p14:nvContentPartPr>
              <p14:xfrm>
                <a:off x="7666371" y="6228424"/>
                <a:ext cx="47160" cy="2887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88CF5AD-C82B-4B37-B24E-9ACAAA83BA8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648371" y="6210784"/>
                  <a:ext cx="828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7B70D9B-329A-428C-B494-4992BBDC91FB}"/>
                    </a:ext>
                  </a:extLst>
                </p14:cNvPr>
                <p14:cNvContentPartPr/>
                <p14:nvPr/>
              </p14:nvContentPartPr>
              <p14:xfrm>
                <a:off x="7812891" y="6242464"/>
                <a:ext cx="271800" cy="2106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7B70D9B-329A-428C-B494-4992BBDC91F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794891" y="6224824"/>
                  <a:ext cx="3074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09C5C47-C8FE-4DA7-A0DD-8D0BD819528E}"/>
                    </a:ext>
                  </a:extLst>
                </p14:cNvPr>
                <p14:cNvContentPartPr/>
                <p14:nvPr/>
              </p14:nvContentPartPr>
              <p14:xfrm>
                <a:off x="8129691" y="6056344"/>
                <a:ext cx="164160" cy="5094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09C5C47-C8FE-4DA7-A0DD-8D0BD819528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112051" y="6038704"/>
                  <a:ext cx="199800" cy="54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543EA30F-9213-4CA8-ABA5-90C4BDA9DA78}"/>
              </a:ext>
            </a:extLst>
          </p:cNvPr>
          <p:cNvGrpSpPr/>
          <p:nvPr/>
        </p:nvGrpSpPr>
        <p:grpSpPr>
          <a:xfrm>
            <a:off x="8846091" y="4760344"/>
            <a:ext cx="3113640" cy="2167920"/>
            <a:chOff x="8846091" y="4760344"/>
            <a:chExt cx="3113640" cy="216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E38A4C7-A7A2-4407-8F4F-A8C2796D225D}"/>
                    </a:ext>
                  </a:extLst>
                </p14:cNvPr>
                <p14:cNvContentPartPr/>
                <p14:nvPr/>
              </p14:nvContentPartPr>
              <p14:xfrm>
                <a:off x="8846091" y="4760344"/>
                <a:ext cx="2723760" cy="21679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E38A4C7-A7A2-4407-8F4F-A8C2796D225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828091" y="4742344"/>
                  <a:ext cx="2759400" cy="22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1B0CC7E-E97A-4454-ADD2-8B96A38E2683}"/>
                    </a:ext>
                  </a:extLst>
                </p14:cNvPr>
                <p14:cNvContentPartPr/>
                <p14:nvPr/>
              </p14:nvContentPartPr>
              <p14:xfrm>
                <a:off x="10975851" y="5638024"/>
                <a:ext cx="983880" cy="7048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1B0CC7E-E97A-4454-ADD2-8B96A38E268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957851" y="5620024"/>
                  <a:ext cx="1019520" cy="740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1529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098EE87-90A3-4C7A-871B-69DBE2B2EDC1}"/>
                  </a:ext>
                </a:extLst>
              </p14:cNvPr>
              <p14:cNvContentPartPr/>
              <p14:nvPr/>
            </p14:nvContentPartPr>
            <p14:xfrm>
              <a:off x="342171" y="207225"/>
              <a:ext cx="385560" cy="421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098EE87-90A3-4C7A-871B-69DBE2B2ED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531" y="171225"/>
                <a:ext cx="42120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135B188-7F66-4A49-8FBE-8064777E1368}"/>
                  </a:ext>
                </a:extLst>
              </p14:cNvPr>
              <p14:cNvContentPartPr/>
              <p14:nvPr/>
            </p14:nvContentPartPr>
            <p14:xfrm>
              <a:off x="479691" y="443385"/>
              <a:ext cx="404640" cy="400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135B188-7F66-4A49-8FBE-8064777E13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1691" y="407745"/>
                <a:ext cx="44028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7DCF6B3-AC3B-462D-8687-58970EF91EB2}"/>
                  </a:ext>
                </a:extLst>
              </p14:cNvPr>
              <p14:cNvContentPartPr/>
              <p14:nvPr/>
            </p14:nvContentPartPr>
            <p14:xfrm>
              <a:off x="1122291" y="416025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7DCF6B3-AC3B-462D-8687-58970EF91E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4291" y="3803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28296AD-75BE-4671-B060-B9FBB627733A}"/>
                  </a:ext>
                </a:extLst>
              </p14:cNvPr>
              <p14:cNvContentPartPr/>
              <p14:nvPr/>
            </p14:nvContentPartPr>
            <p14:xfrm>
              <a:off x="1176651" y="660825"/>
              <a:ext cx="360" cy="3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28296AD-75BE-4671-B060-B9FBB627733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9011" y="62482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2A77C34-49DD-46C1-99EC-C7784C1E3D33}"/>
                  </a:ext>
                </a:extLst>
              </p14:cNvPr>
              <p14:cNvContentPartPr/>
              <p14:nvPr/>
            </p14:nvContentPartPr>
            <p14:xfrm>
              <a:off x="1770291" y="207945"/>
              <a:ext cx="397800" cy="524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2A77C34-49DD-46C1-99EC-C7784C1E3D3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52651" y="171945"/>
                <a:ext cx="433440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7D4EAFA-6C04-47DC-A3E6-4A1F9F76B0C7}"/>
                  </a:ext>
                </a:extLst>
              </p14:cNvPr>
              <p14:cNvContentPartPr/>
              <p14:nvPr/>
            </p14:nvContentPartPr>
            <p14:xfrm>
              <a:off x="1828611" y="564345"/>
              <a:ext cx="52200" cy="14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7D4EAFA-6C04-47DC-A3E6-4A1F9F76B0C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10611" y="528705"/>
                <a:ext cx="8784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2920A3B-2F86-4957-A22C-4705B6FC14FA}"/>
                  </a:ext>
                </a:extLst>
              </p14:cNvPr>
              <p14:cNvContentPartPr/>
              <p14:nvPr/>
            </p14:nvContentPartPr>
            <p14:xfrm>
              <a:off x="1879371" y="475425"/>
              <a:ext cx="302760" cy="110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2920A3B-2F86-4957-A22C-4705B6FC14F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61371" y="439425"/>
                <a:ext cx="33840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8DB4829-477C-4497-841A-CFC001DAC55E}"/>
                  </a:ext>
                </a:extLst>
              </p14:cNvPr>
              <p14:cNvContentPartPr/>
              <p14:nvPr/>
            </p14:nvContentPartPr>
            <p14:xfrm>
              <a:off x="2244771" y="485145"/>
              <a:ext cx="64080" cy="102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8DB4829-477C-4497-841A-CFC001DAC55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27131" y="449145"/>
                <a:ext cx="9972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9C1B318-AF36-4BE8-B94E-245AB60B99E1}"/>
                  </a:ext>
                </a:extLst>
              </p14:cNvPr>
              <p14:cNvContentPartPr/>
              <p14:nvPr/>
            </p14:nvContentPartPr>
            <p14:xfrm>
              <a:off x="2199771" y="379665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9C1B318-AF36-4BE8-B94E-245AB60B99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81771" y="3440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70485FC-BEE2-4CB1-A7FD-DC82D4495AC3}"/>
                  </a:ext>
                </a:extLst>
              </p14:cNvPr>
              <p14:cNvContentPartPr/>
              <p14:nvPr/>
            </p14:nvContentPartPr>
            <p14:xfrm>
              <a:off x="2272131" y="452385"/>
              <a:ext cx="415080" cy="194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0485FC-BEE2-4CB1-A7FD-DC82D4495AC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254131" y="416385"/>
                <a:ext cx="45072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0637DC2-B12C-471B-B494-027DA274EE99}"/>
                  </a:ext>
                </a:extLst>
              </p14:cNvPr>
              <p14:cNvContentPartPr/>
              <p14:nvPr/>
            </p14:nvContentPartPr>
            <p14:xfrm>
              <a:off x="2814651" y="102105"/>
              <a:ext cx="295920" cy="506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0637DC2-B12C-471B-B494-027DA274EE9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96651" y="66465"/>
                <a:ext cx="331560" cy="5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F2EB236-554D-4A31-B516-97AC46018EC1}"/>
                  </a:ext>
                </a:extLst>
              </p14:cNvPr>
              <p14:cNvContentPartPr/>
              <p14:nvPr/>
            </p14:nvContentPartPr>
            <p14:xfrm>
              <a:off x="3648051" y="180585"/>
              <a:ext cx="218880" cy="540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F2EB236-554D-4A31-B516-97AC46018EC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630411" y="144945"/>
                <a:ext cx="254520" cy="6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91ACC65-2B03-41DF-9FBB-053C2FB683A3}"/>
                  </a:ext>
                </a:extLst>
              </p14:cNvPr>
              <p14:cNvContentPartPr/>
              <p14:nvPr/>
            </p14:nvContentPartPr>
            <p14:xfrm>
              <a:off x="3648051" y="729225"/>
              <a:ext cx="287280" cy="21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91ACC65-2B03-41DF-9FBB-053C2FB683A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630411" y="693585"/>
                <a:ext cx="32292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97BB754-6D1D-4D9F-9567-ACF9C492A040}"/>
                  </a:ext>
                </a:extLst>
              </p14:cNvPr>
              <p14:cNvContentPartPr/>
              <p14:nvPr/>
            </p14:nvContentPartPr>
            <p14:xfrm>
              <a:off x="3512331" y="161145"/>
              <a:ext cx="190080" cy="74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97BB754-6D1D-4D9F-9567-ACF9C492A04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494691" y="125145"/>
                <a:ext cx="2257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702A328-ACB2-43F4-9450-81F5050AC8B1}"/>
                  </a:ext>
                </a:extLst>
              </p14:cNvPr>
              <p14:cNvContentPartPr/>
              <p14:nvPr/>
            </p14:nvContentPartPr>
            <p14:xfrm>
              <a:off x="3992211" y="279585"/>
              <a:ext cx="684360" cy="554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702A328-ACB2-43F4-9450-81F5050AC8B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974211" y="243585"/>
                <a:ext cx="720000" cy="62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02DB8AA-C241-4463-BD02-FB01547F3CBB}"/>
                  </a:ext>
                </a:extLst>
              </p14:cNvPr>
              <p14:cNvContentPartPr/>
              <p14:nvPr/>
            </p14:nvContentPartPr>
            <p14:xfrm>
              <a:off x="5060331" y="343665"/>
              <a:ext cx="172080" cy="6562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02DB8AA-C241-4463-BD02-FB01547F3CB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042691" y="307665"/>
                <a:ext cx="207720" cy="72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6ED3B36-5CCA-496F-914C-EBC12C6485A3}"/>
                  </a:ext>
                </a:extLst>
              </p14:cNvPr>
              <p14:cNvContentPartPr/>
              <p14:nvPr/>
            </p14:nvContentPartPr>
            <p14:xfrm>
              <a:off x="4825251" y="171225"/>
              <a:ext cx="480600" cy="27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6ED3B36-5CCA-496F-914C-EBC12C6485A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807611" y="135585"/>
                <a:ext cx="51624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AAC9DC9-940B-4550-B7A9-1395632F0B8B}"/>
                  </a:ext>
                </a:extLst>
              </p14:cNvPr>
              <p14:cNvContentPartPr/>
              <p14:nvPr/>
            </p14:nvContentPartPr>
            <p14:xfrm>
              <a:off x="1137411" y="1683585"/>
              <a:ext cx="383760" cy="9338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AAC9DC9-940B-4550-B7A9-1395632F0B8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119411" y="1647585"/>
                <a:ext cx="419400" cy="10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E8137CF-CF4B-4E90-842E-710E0FD515CB}"/>
                  </a:ext>
                </a:extLst>
              </p14:cNvPr>
              <p14:cNvContentPartPr/>
              <p14:nvPr/>
            </p14:nvContentPartPr>
            <p14:xfrm>
              <a:off x="1276371" y="2191905"/>
              <a:ext cx="234360" cy="80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E8137CF-CF4B-4E90-842E-710E0FD515C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258371" y="2156265"/>
                <a:ext cx="2700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A491241-A99F-40E5-9F01-0050D716FD27}"/>
                  </a:ext>
                </a:extLst>
              </p14:cNvPr>
              <p14:cNvContentPartPr/>
              <p14:nvPr/>
            </p14:nvContentPartPr>
            <p14:xfrm>
              <a:off x="1787571" y="1810305"/>
              <a:ext cx="185040" cy="6537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A491241-A99F-40E5-9F01-0050D716FD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769931" y="1774665"/>
                <a:ext cx="220680" cy="7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96AA4FE-7B48-4918-9B7A-AB44F8799490}"/>
                  </a:ext>
                </a:extLst>
              </p14:cNvPr>
              <p14:cNvContentPartPr/>
              <p14:nvPr/>
            </p14:nvContentPartPr>
            <p14:xfrm>
              <a:off x="2027691" y="1881945"/>
              <a:ext cx="398160" cy="551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96AA4FE-7B48-4918-9B7A-AB44F879949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009691" y="1845945"/>
                <a:ext cx="43380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C7B67B9-9FD0-4C8A-BE97-A8E85209EA9D}"/>
                  </a:ext>
                </a:extLst>
              </p14:cNvPr>
              <p14:cNvContentPartPr/>
              <p14:nvPr/>
            </p14:nvContentPartPr>
            <p14:xfrm>
              <a:off x="2326491" y="1701585"/>
              <a:ext cx="337320" cy="8492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C7B67B9-9FD0-4C8A-BE97-A8E85209EA9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308491" y="1665945"/>
                <a:ext cx="372960" cy="9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F733269-19BF-4610-9AB5-9C7CCA1DE649}"/>
                  </a:ext>
                </a:extLst>
              </p14:cNvPr>
              <p14:cNvContentPartPr/>
              <p14:nvPr/>
            </p14:nvContentPartPr>
            <p14:xfrm>
              <a:off x="2951091" y="1706985"/>
              <a:ext cx="734760" cy="1760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F733269-19BF-4610-9AB5-9C7CCA1DE64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933451" y="1670985"/>
                <a:ext cx="77040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81FA4B7-685C-4F45-859F-DBB0203D50A2}"/>
                  </a:ext>
                </a:extLst>
              </p14:cNvPr>
              <p14:cNvContentPartPr/>
              <p14:nvPr/>
            </p14:nvContentPartPr>
            <p14:xfrm>
              <a:off x="3231891" y="1966545"/>
              <a:ext cx="498960" cy="666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81FA4B7-685C-4F45-859F-DBB0203D50A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13891" y="1930905"/>
                <a:ext cx="5346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9F200FC-A463-400C-967E-0133E69C1059}"/>
                  </a:ext>
                </a:extLst>
              </p14:cNvPr>
              <p14:cNvContentPartPr/>
              <p14:nvPr/>
            </p14:nvContentPartPr>
            <p14:xfrm>
              <a:off x="5087691" y="1109745"/>
              <a:ext cx="902160" cy="7185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9F200FC-A463-400C-967E-0133E69C105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070051" y="1074105"/>
                <a:ext cx="937800" cy="79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9D2D1C1-51AB-4DC2-ADE9-FC08E3568F4A}"/>
                  </a:ext>
                </a:extLst>
              </p14:cNvPr>
              <p14:cNvContentPartPr/>
              <p14:nvPr/>
            </p14:nvContentPartPr>
            <p14:xfrm>
              <a:off x="6174171" y="836145"/>
              <a:ext cx="536040" cy="5896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9D2D1C1-51AB-4DC2-ADE9-FC08E3568F4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156171" y="800145"/>
                <a:ext cx="571680" cy="66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DF4F35C-2A3C-4386-8E4E-B99EBCD34109}"/>
                  </a:ext>
                </a:extLst>
              </p14:cNvPr>
              <p14:cNvContentPartPr/>
              <p14:nvPr/>
            </p14:nvContentPartPr>
            <p14:xfrm>
              <a:off x="6536331" y="461025"/>
              <a:ext cx="240840" cy="2372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DF4F35C-2A3C-4386-8E4E-B99EBCD3410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518331" y="425025"/>
                <a:ext cx="27648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565F40B-4AA5-4B72-A1DB-81216850FF41}"/>
                  </a:ext>
                </a:extLst>
              </p14:cNvPr>
              <p14:cNvContentPartPr/>
              <p14:nvPr/>
            </p14:nvContentPartPr>
            <p14:xfrm>
              <a:off x="7025211" y="1094625"/>
              <a:ext cx="486720" cy="914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565F40B-4AA5-4B72-A1DB-81216850FF4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007211" y="1058625"/>
                <a:ext cx="5223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E9CF7C2-3833-456B-B377-BEF12B51F400}"/>
                  </a:ext>
                </a:extLst>
              </p14:cNvPr>
              <p14:cNvContentPartPr/>
              <p14:nvPr/>
            </p14:nvContentPartPr>
            <p14:xfrm>
              <a:off x="7215291" y="931905"/>
              <a:ext cx="109080" cy="4417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E9CF7C2-3833-456B-B377-BEF12B51F40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197651" y="896265"/>
                <a:ext cx="14472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962107D-164E-4151-916F-19C5C1E9BA13}"/>
                  </a:ext>
                </a:extLst>
              </p14:cNvPr>
              <p14:cNvContentPartPr/>
              <p14:nvPr/>
            </p14:nvContentPartPr>
            <p14:xfrm>
              <a:off x="7586451" y="597465"/>
              <a:ext cx="737280" cy="5068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962107D-164E-4151-916F-19C5C1E9BA1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568451" y="561825"/>
                <a:ext cx="772920" cy="5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3C46DA2-C7D4-4D75-9A92-C1686657FA48}"/>
                  </a:ext>
                </a:extLst>
              </p14:cNvPr>
              <p14:cNvContentPartPr/>
              <p14:nvPr/>
            </p14:nvContentPartPr>
            <p14:xfrm>
              <a:off x="4291011" y="1321425"/>
              <a:ext cx="4425480" cy="7156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3C46DA2-C7D4-4D75-9A92-C1686657FA4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273371" y="1285425"/>
                <a:ext cx="4461120" cy="78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F6A7628-9031-46EB-8E3E-70D6B6F33D3A}"/>
                  </a:ext>
                </a:extLst>
              </p14:cNvPr>
              <p14:cNvContentPartPr/>
              <p14:nvPr/>
            </p14:nvContentPartPr>
            <p14:xfrm>
              <a:off x="5108931" y="2299185"/>
              <a:ext cx="534600" cy="6224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F6A7628-9031-46EB-8E3E-70D6B6F33D3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090931" y="2263185"/>
                <a:ext cx="570240" cy="69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443EC8C-A6E4-49C3-8400-35702964655C}"/>
                  </a:ext>
                </a:extLst>
              </p14:cNvPr>
              <p14:cNvContentPartPr/>
              <p14:nvPr/>
            </p14:nvContentPartPr>
            <p14:xfrm>
              <a:off x="5929371" y="2210625"/>
              <a:ext cx="318960" cy="5396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443EC8C-A6E4-49C3-8400-35702964655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911731" y="2174625"/>
                <a:ext cx="354600" cy="6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F62E421-5786-477E-92D2-E17FD52A001D}"/>
                  </a:ext>
                </a:extLst>
              </p14:cNvPr>
              <p14:cNvContentPartPr/>
              <p14:nvPr/>
            </p14:nvContentPartPr>
            <p14:xfrm>
              <a:off x="6373251" y="2377665"/>
              <a:ext cx="231480" cy="669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F62E421-5786-477E-92D2-E17FD52A001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355611" y="2341665"/>
                <a:ext cx="26712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390E703-79A8-4459-B619-C628BFC500F1}"/>
                  </a:ext>
                </a:extLst>
              </p14:cNvPr>
              <p14:cNvContentPartPr/>
              <p14:nvPr/>
            </p14:nvContentPartPr>
            <p14:xfrm>
              <a:off x="6654051" y="2190465"/>
              <a:ext cx="152280" cy="2577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390E703-79A8-4459-B619-C628BFC500F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636051" y="2154825"/>
                <a:ext cx="18792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14CF949-137A-48D3-B80C-7D0C790A4917}"/>
                  </a:ext>
                </a:extLst>
              </p14:cNvPr>
              <p14:cNvContentPartPr/>
              <p14:nvPr/>
            </p14:nvContentPartPr>
            <p14:xfrm>
              <a:off x="6627051" y="1900665"/>
              <a:ext cx="471600" cy="6228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14CF949-137A-48D3-B80C-7D0C790A4917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609051" y="1865025"/>
                <a:ext cx="50724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14EA560-3021-4A16-8596-B73DFBF1E770}"/>
                  </a:ext>
                </a:extLst>
              </p14:cNvPr>
              <p14:cNvContentPartPr/>
              <p14:nvPr/>
            </p14:nvContentPartPr>
            <p14:xfrm>
              <a:off x="4770531" y="2109105"/>
              <a:ext cx="289080" cy="9176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14EA560-3021-4A16-8596-B73DFBF1E77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752891" y="2073465"/>
                <a:ext cx="324720" cy="9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240E031-9A15-4901-96FD-1A1A1F53451F}"/>
                  </a:ext>
                </a:extLst>
              </p14:cNvPr>
              <p14:cNvContentPartPr/>
              <p14:nvPr/>
            </p14:nvContentPartPr>
            <p14:xfrm>
              <a:off x="7405371" y="1810305"/>
              <a:ext cx="363240" cy="6537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240E031-9A15-4901-96FD-1A1A1F53451F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387371" y="1774665"/>
                <a:ext cx="398880" cy="7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D040ECB-0E50-4CD3-BC27-37C87020A87C}"/>
                  </a:ext>
                </a:extLst>
              </p14:cNvPr>
              <p14:cNvContentPartPr/>
              <p14:nvPr/>
            </p14:nvContentPartPr>
            <p14:xfrm>
              <a:off x="7820811" y="1728945"/>
              <a:ext cx="456480" cy="5166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D040ECB-0E50-4CD3-BC27-37C87020A87C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803171" y="1693305"/>
                <a:ext cx="492120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2EA38CE-EAB4-40D2-AED4-0B2D26040859}"/>
                  </a:ext>
                </a:extLst>
              </p14:cNvPr>
              <p14:cNvContentPartPr/>
              <p14:nvPr/>
            </p14:nvContentPartPr>
            <p14:xfrm>
              <a:off x="8265411" y="1710225"/>
              <a:ext cx="534960" cy="5410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2EA38CE-EAB4-40D2-AED4-0B2D26040859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247771" y="1674585"/>
                <a:ext cx="57060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8011171-670A-47BC-B10A-A7ACEB9FD69C}"/>
                  </a:ext>
                </a:extLst>
              </p14:cNvPr>
              <p14:cNvContentPartPr/>
              <p14:nvPr/>
            </p14:nvContentPartPr>
            <p14:xfrm>
              <a:off x="8917371" y="1898865"/>
              <a:ext cx="593640" cy="1472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8011171-670A-47BC-B10A-A7ACEB9FD69C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899731" y="1863225"/>
                <a:ext cx="6292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9ED71C2-B5DE-45BD-B902-54E85B77D0B2}"/>
                  </a:ext>
                </a:extLst>
              </p14:cNvPr>
              <p14:cNvContentPartPr/>
              <p14:nvPr/>
            </p14:nvContentPartPr>
            <p14:xfrm>
              <a:off x="9198171" y="1737945"/>
              <a:ext cx="200520" cy="5173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9ED71C2-B5DE-45BD-B902-54E85B77D0B2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180171" y="1701945"/>
                <a:ext cx="236160" cy="5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A37D3DA-059C-41D1-84B4-DE9BEE2FDA3D}"/>
                  </a:ext>
                </a:extLst>
              </p14:cNvPr>
              <p14:cNvContentPartPr/>
              <p14:nvPr/>
            </p14:nvContentPartPr>
            <p14:xfrm>
              <a:off x="9460611" y="1598985"/>
              <a:ext cx="810720" cy="5076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A37D3DA-059C-41D1-84B4-DE9BEE2FDA3D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9442611" y="1563345"/>
                <a:ext cx="84636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4F142F9-D3C1-4FF6-B20F-29BCC0897630}"/>
                  </a:ext>
                </a:extLst>
              </p14:cNvPr>
              <p14:cNvContentPartPr/>
              <p14:nvPr/>
            </p14:nvContentPartPr>
            <p14:xfrm>
              <a:off x="10166571" y="1421145"/>
              <a:ext cx="326880" cy="6069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4F142F9-D3C1-4FF6-B20F-29BCC0897630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0148931" y="1385145"/>
                <a:ext cx="362520" cy="67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55A323B-83E5-493D-B202-5308244A85DE}"/>
                  </a:ext>
                </a:extLst>
              </p14:cNvPr>
              <p14:cNvContentPartPr/>
              <p14:nvPr/>
            </p14:nvContentPartPr>
            <p14:xfrm>
              <a:off x="8563491" y="1212705"/>
              <a:ext cx="2056320" cy="864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55A323B-83E5-493D-B202-5308244A85DE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545851" y="1176705"/>
                <a:ext cx="209196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20ED328-13B9-4089-9889-B187F95ED27B}"/>
                  </a:ext>
                </a:extLst>
              </p14:cNvPr>
              <p14:cNvContentPartPr/>
              <p14:nvPr/>
            </p14:nvContentPartPr>
            <p14:xfrm>
              <a:off x="1827531" y="3009825"/>
              <a:ext cx="703080" cy="6688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20ED328-13B9-4089-9889-B187F95ED27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809891" y="2974185"/>
                <a:ext cx="738720" cy="74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75DFCA1-FCBE-42ED-9A68-C97F5C8027EF}"/>
                  </a:ext>
                </a:extLst>
              </p14:cNvPr>
              <p14:cNvContentPartPr/>
              <p14:nvPr/>
            </p14:nvContentPartPr>
            <p14:xfrm>
              <a:off x="2617371" y="2756745"/>
              <a:ext cx="437760" cy="6710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75DFCA1-FCBE-42ED-9A68-C97F5C8027E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599731" y="2720745"/>
                <a:ext cx="473400" cy="74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7004D5F-D688-47E0-B00F-57377626ED2F}"/>
                  </a:ext>
                </a:extLst>
              </p14:cNvPr>
              <p14:cNvContentPartPr/>
              <p14:nvPr/>
            </p14:nvContentPartPr>
            <p14:xfrm>
              <a:off x="2588931" y="3496545"/>
              <a:ext cx="688680" cy="2516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7004D5F-D688-47E0-B00F-57377626ED2F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570931" y="3460545"/>
                <a:ext cx="72432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66DF759-03F1-4741-80A3-2B11961EAA05}"/>
                  </a:ext>
                </a:extLst>
              </p14:cNvPr>
              <p14:cNvContentPartPr/>
              <p14:nvPr/>
            </p14:nvContentPartPr>
            <p14:xfrm>
              <a:off x="2643291" y="3510585"/>
              <a:ext cx="720000" cy="4273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66DF759-03F1-4741-80A3-2B11961EAA05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625291" y="3474945"/>
                <a:ext cx="75564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6FF18CC-8DA2-42EF-AA41-5D776F3FAF6A}"/>
                  </a:ext>
                </a:extLst>
              </p14:cNvPr>
              <p14:cNvContentPartPr/>
              <p14:nvPr/>
            </p14:nvContentPartPr>
            <p14:xfrm>
              <a:off x="3141171" y="4730265"/>
              <a:ext cx="585720" cy="1497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6FF18CC-8DA2-42EF-AA41-5D776F3FAF6A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123171" y="4694265"/>
                <a:ext cx="6213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8B9E872-2C96-4C42-98B4-5833B1456A7C}"/>
                  </a:ext>
                </a:extLst>
              </p14:cNvPr>
              <p14:cNvContentPartPr/>
              <p14:nvPr/>
            </p14:nvContentPartPr>
            <p14:xfrm>
              <a:off x="3204891" y="5047785"/>
              <a:ext cx="387360" cy="853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8B9E872-2C96-4C42-98B4-5833B1456A7C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186891" y="5011785"/>
                <a:ext cx="4230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130E9B5-A97A-4A5E-A88E-ECCE089139D6}"/>
                  </a:ext>
                </a:extLst>
              </p14:cNvPr>
              <p14:cNvContentPartPr/>
              <p14:nvPr/>
            </p14:nvContentPartPr>
            <p14:xfrm>
              <a:off x="4390731" y="4172265"/>
              <a:ext cx="643320" cy="4885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130E9B5-A97A-4A5E-A88E-ECCE089139D6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373091" y="4136625"/>
                <a:ext cx="67896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D896D9F-4136-44E7-A836-3E1BA178F43F}"/>
                  </a:ext>
                </a:extLst>
              </p14:cNvPr>
              <p14:cNvContentPartPr/>
              <p14:nvPr/>
            </p14:nvContentPartPr>
            <p14:xfrm>
              <a:off x="5639931" y="3751065"/>
              <a:ext cx="280440" cy="7041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D896D9F-4136-44E7-A836-3E1BA178F43F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621931" y="3715425"/>
                <a:ext cx="316080" cy="7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A16A9BF-578E-4642-BC3F-AD4C4D538046}"/>
                  </a:ext>
                </a:extLst>
              </p14:cNvPr>
              <p14:cNvContentPartPr/>
              <p14:nvPr/>
            </p14:nvContentPartPr>
            <p14:xfrm>
              <a:off x="5929371" y="3764745"/>
              <a:ext cx="370080" cy="5781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A16A9BF-578E-4642-BC3F-AD4C4D538046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5911731" y="3728745"/>
                <a:ext cx="405720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9C62A69-F5D5-4650-B3F2-73220FE16230}"/>
                  </a:ext>
                </a:extLst>
              </p14:cNvPr>
              <p14:cNvContentPartPr/>
              <p14:nvPr/>
            </p14:nvContentPartPr>
            <p14:xfrm>
              <a:off x="6418611" y="3675105"/>
              <a:ext cx="486000" cy="4993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9C62A69-F5D5-4650-B3F2-73220FE16230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6400611" y="3639105"/>
                <a:ext cx="521640" cy="5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B118ED2-185E-429F-9B07-EA80DD52063A}"/>
                  </a:ext>
                </a:extLst>
              </p14:cNvPr>
              <p14:cNvContentPartPr/>
              <p14:nvPr/>
            </p14:nvContentPartPr>
            <p14:xfrm>
              <a:off x="7297011" y="3846465"/>
              <a:ext cx="641160" cy="828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B118ED2-185E-429F-9B07-EA80DD52063A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7279011" y="3810825"/>
                <a:ext cx="6768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34CD3A9-02A5-4C12-AB7C-E7EA3CE9CE35}"/>
                  </a:ext>
                </a:extLst>
              </p14:cNvPr>
              <p14:cNvContentPartPr/>
              <p14:nvPr/>
            </p14:nvContentPartPr>
            <p14:xfrm>
              <a:off x="7577451" y="3693465"/>
              <a:ext cx="66960" cy="3477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34CD3A9-02A5-4C12-AB7C-E7EA3CE9CE35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7559451" y="3657465"/>
                <a:ext cx="10260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F311644-EE87-42AB-ACB4-242256AF9EA9}"/>
                  </a:ext>
                </a:extLst>
              </p14:cNvPr>
              <p14:cNvContentPartPr/>
              <p14:nvPr/>
            </p14:nvContentPartPr>
            <p14:xfrm>
              <a:off x="8175051" y="3257505"/>
              <a:ext cx="476640" cy="3096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F311644-EE87-42AB-ACB4-242256AF9EA9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8157051" y="3221865"/>
                <a:ext cx="51228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60DA499-E097-45CF-BEBE-9FE05AD7D328}"/>
                  </a:ext>
                </a:extLst>
              </p14:cNvPr>
              <p14:cNvContentPartPr/>
              <p14:nvPr/>
            </p14:nvContentPartPr>
            <p14:xfrm>
              <a:off x="8623251" y="3440025"/>
              <a:ext cx="276480" cy="3970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60DA499-E097-45CF-BEBE-9FE05AD7D328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8605251" y="3404025"/>
                <a:ext cx="31212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18435D2-0B50-4457-A88F-D422D4E31403}"/>
                  </a:ext>
                </a:extLst>
              </p14:cNvPr>
              <p14:cNvContentPartPr/>
              <p14:nvPr/>
            </p14:nvContentPartPr>
            <p14:xfrm>
              <a:off x="8958771" y="3602385"/>
              <a:ext cx="383760" cy="2818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18435D2-0B50-4457-A88F-D422D4E31403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8941131" y="3566745"/>
                <a:ext cx="41940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8339864-78D8-45F6-8847-5E1330FBEE74}"/>
                  </a:ext>
                </a:extLst>
              </p14:cNvPr>
              <p14:cNvContentPartPr/>
              <p14:nvPr/>
            </p14:nvContentPartPr>
            <p14:xfrm>
              <a:off x="9324531" y="3050865"/>
              <a:ext cx="262800" cy="8161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8339864-78D8-45F6-8847-5E1330FBEE74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9306891" y="3014865"/>
                <a:ext cx="298440" cy="88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1272BDF-62F6-47D4-AA4F-11499CCD6413}"/>
                  </a:ext>
                </a:extLst>
              </p14:cNvPr>
              <p14:cNvContentPartPr/>
              <p14:nvPr/>
            </p14:nvContentPartPr>
            <p14:xfrm>
              <a:off x="4499091" y="4111065"/>
              <a:ext cx="5223960" cy="8319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1272BDF-62F6-47D4-AA4F-11499CCD6413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4481451" y="4075425"/>
                <a:ext cx="5259600" cy="90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93FB8C0-7527-455F-96E5-7D3AE7F48BF0}"/>
                  </a:ext>
                </a:extLst>
              </p14:cNvPr>
              <p14:cNvContentPartPr/>
              <p14:nvPr/>
            </p14:nvContentPartPr>
            <p14:xfrm>
              <a:off x="5057091" y="5123745"/>
              <a:ext cx="613440" cy="6534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93FB8C0-7527-455F-96E5-7D3AE7F48BF0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039451" y="5088105"/>
                <a:ext cx="649080" cy="72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09A2DEA-F42C-4CA3-9DF4-2F466100D880}"/>
                  </a:ext>
                </a:extLst>
              </p14:cNvPr>
              <p14:cNvContentPartPr/>
              <p14:nvPr/>
            </p14:nvContentPartPr>
            <p14:xfrm>
              <a:off x="5668731" y="5160105"/>
              <a:ext cx="524880" cy="4755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09A2DEA-F42C-4CA3-9DF4-2F466100D880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650731" y="5124105"/>
                <a:ext cx="56052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516370E-C4AB-480E-9D10-DE28CC98BC00}"/>
                  </a:ext>
                </a:extLst>
              </p14:cNvPr>
              <p14:cNvContentPartPr/>
              <p14:nvPr/>
            </p14:nvContentPartPr>
            <p14:xfrm>
              <a:off x="6273891" y="5454585"/>
              <a:ext cx="264240" cy="500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516370E-C4AB-480E-9D10-DE28CC98BC00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6255891" y="5418945"/>
                <a:ext cx="29988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6484F02-12C6-4099-819B-1544E68BF9DC}"/>
                  </a:ext>
                </a:extLst>
              </p14:cNvPr>
              <p14:cNvContentPartPr/>
              <p14:nvPr/>
            </p14:nvContentPartPr>
            <p14:xfrm>
              <a:off x="6599331" y="5241465"/>
              <a:ext cx="130320" cy="2818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6484F02-12C6-4099-819B-1544E68BF9DC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6581691" y="5205465"/>
                <a:ext cx="16596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9B79455-AEA9-45D8-94FE-4228CD6FE386}"/>
                  </a:ext>
                </a:extLst>
              </p14:cNvPr>
              <p14:cNvContentPartPr/>
              <p14:nvPr/>
            </p14:nvContentPartPr>
            <p14:xfrm>
              <a:off x="6645051" y="5006385"/>
              <a:ext cx="426600" cy="5619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9B79455-AEA9-45D8-94FE-4228CD6FE386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6627051" y="4970745"/>
                <a:ext cx="462240" cy="6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F3E40C1-F5A8-4196-955E-04C83F4365B5}"/>
                  </a:ext>
                </a:extLst>
              </p14:cNvPr>
              <p14:cNvContentPartPr/>
              <p14:nvPr/>
            </p14:nvContentPartPr>
            <p14:xfrm>
              <a:off x="4689531" y="5060385"/>
              <a:ext cx="118080" cy="8982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F3E40C1-F5A8-4196-955E-04C83F4365B5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4671531" y="5024745"/>
                <a:ext cx="153720" cy="9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2632E10-4FA9-418B-B0F8-D41A10D330E4}"/>
                  </a:ext>
                </a:extLst>
              </p14:cNvPr>
              <p14:cNvContentPartPr/>
              <p14:nvPr/>
            </p14:nvContentPartPr>
            <p14:xfrm>
              <a:off x="7241571" y="4888665"/>
              <a:ext cx="337320" cy="5410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2632E10-4FA9-418B-B0F8-D41A10D330E4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7223931" y="4853025"/>
                <a:ext cx="37296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58BF033-F397-41EE-BE4B-44DB57248012}"/>
                  </a:ext>
                </a:extLst>
              </p14:cNvPr>
              <p14:cNvContentPartPr/>
              <p14:nvPr/>
            </p14:nvContentPartPr>
            <p14:xfrm>
              <a:off x="7496811" y="4870665"/>
              <a:ext cx="482760" cy="5144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58BF033-F397-41EE-BE4B-44DB57248012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7478811" y="4834665"/>
                <a:ext cx="518400" cy="5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054B347-4F95-4132-8487-9F17706429EF}"/>
                  </a:ext>
                </a:extLst>
              </p14:cNvPr>
              <p14:cNvContentPartPr/>
              <p14:nvPr/>
            </p14:nvContentPartPr>
            <p14:xfrm>
              <a:off x="8038971" y="4811625"/>
              <a:ext cx="554040" cy="5421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054B347-4F95-4132-8487-9F17706429EF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020971" y="4775625"/>
                <a:ext cx="589680" cy="6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2B32DB7-0481-47E6-A58D-0FBD3CD3CA6E}"/>
                  </a:ext>
                </a:extLst>
              </p14:cNvPr>
              <p14:cNvContentPartPr/>
              <p14:nvPr/>
            </p14:nvContentPartPr>
            <p14:xfrm>
              <a:off x="8727291" y="5160465"/>
              <a:ext cx="618840" cy="457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2B32DB7-0481-47E6-A58D-0FBD3CD3CA6E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8709291" y="5124465"/>
                <a:ext cx="65448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298348C-9CCF-410B-89BE-8FB43CC8088B}"/>
                  </a:ext>
                </a:extLst>
              </p14:cNvPr>
              <p14:cNvContentPartPr/>
              <p14:nvPr/>
            </p14:nvContentPartPr>
            <p14:xfrm>
              <a:off x="9107451" y="5024025"/>
              <a:ext cx="97200" cy="3387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298348C-9CCF-410B-89BE-8FB43CC8088B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9089451" y="4988385"/>
                <a:ext cx="13284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7535780-1B72-46B7-8962-FE5CB1E30A74}"/>
                  </a:ext>
                </a:extLst>
              </p14:cNvPr>
              <p14:cNvContentPartPr/>
              <p14:nvPr/>
            </p14:nvContentPartPr>
            <p14:xfrm>
              <a:off x="9315531" y="4787505"/>
              <a:ext cx="545400" cy="4410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7535780-1B72-46B7-8962-FE5CB1E30A74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9297891" y="4751865"/>
                <a:ext cx="58104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A5E3DEC-11E1-4A7C-A762-65CFA2D5925C}"/>
                  </a:ext>
                </a:extLst>
              </p14:cNvPr>
              <p14:cNvContentPartPr/>
              <p14:nvPr/>
            </p14:nvContentPartPr>
            <p14:xfrm>
              <a:off x="9677691" y="4607865"/>
              <a:ext cx="455760" cy="6955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A5E3DEC-11E1-4A7C-A762-65CFA2D5925C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9660051" y="4571865"/>
                <a:ext cx="491400" cy="7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DB9A47F-4AC3-44AC-87FA-9427096F8A6F}"/>
                  </a:ext>
                </a:extLst>
              </p14:cNvPr>
              <p14:cNvContentPartPr/>
              <p14:nvPr/>
            </p14:nvContentPartPr>
            <p14:xfrm>
              <a:off x="185211" y="4870665"/>
              <a:ext cx="593640" cy="9403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DB9A47F-4AC3-44AC-87FA-9427096F8A6F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67211" y="4834665"/>
                <a:ext cx="629280" cy="10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871D71E-70BE-4AB1-BA75-F4AF00C05DA6}"/>
                  </a:ext>
                </a:extLst>
              </p14:cNvPr>
              <p14:cNvContentPartPr/>
              <p14:nvPr/>
            </p14:nvContentPartPr>
            <p14:xfrm>
              <a:off x="479691" y="5413905"/>
              <a:ext cx="199080" cy="813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871D71E-70BE-4AB1-BA75-F4AF00C05DA6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461691" y="5378265"/>
                <a:ext cx="23472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D5EAD7A-69B2-4D76-B509-584B7BA90747}"/>
                  </a:ext>
                </a:extLst>
              </p14:cNvPr>
              <p14:cNvContentPartPr/>
              <p14:nvPr/>
            </p14:nvContentPartPr>
            <p14:xfrm>
              <a:off x="1015011" y="5151105"/>
              <a:ext cx="73440" cy="3438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D5EAD7A-69B2-4D76-B509-584B7BA90747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997011" y="5115465"/>
                <a:ext cx="10908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78478E5-DCA4-475F-B36E-B89A2D46917E}"/>
                  </a:ext>
                </a:extLst>
              </p14:cNvPr>
              <p14:cNvContentPartPr/>
              <p14:nvPr/>
            </p14:nvContentPartPr>
            <p14:xfrm>
              <a:off x="1231011" y="4865625"/>
              <a:ext cx="626760" cy="5072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78478E5-DCA4-475F-B36E-B89A2D46917E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213371" y="4829985"/>
                <a:ext cx="662400" cy="5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AB71BE1-B78B-4358-989B-1E339B8FC9D4}"/>
                  </a:ext>
                </a:extLst>
              </p14:cNvPr>
              <p14:cNvContentPartPr/>
              <p14:nvPr/>
            </p14:nvContentPartPr>
            <p14:xfrm>
              <a:off x="1792251" y="4761585"/>
              <a:ext cx="264600" cy="4276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AB71BE1-B78B-4358-989B-1E339B8FC9D4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774251" y="4725945"/>
                <a:ext cx="30024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9F5542F-211C-4714-9FB3-E208D5DEDCF4}"/>
                  </a:ext>
                </a:extLst>
              </p14:cNvPr>
              <p14:cNvContentPartPr/>
              <p14:nvPr/>
            </p14:nvContentPartPr>
            <p14:xfrm>
              <a:off x="3802131" y="1054305"/>
              <a:ext cx="747360" cy="6530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9F5542F-211C-4714-9FB3-E208D5DEDCF4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3784491" y="1018305"/>
                <a:ext cx="783000" cy="72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8602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ADFE2B0-A82F-4B00-8AD3-2F95AD9C9C03}"/>
                  </a:ext>
                </a:extLst>
              </p14:cNvPr>
              <p14:cNvContentPartPr/>
              <p14:nvPr/>
            </p14:nvContentPartPr>
            <p14:xfrm>
              <a:off x="260811" y="353745"/>
              <a:ext cx="345960" cy="616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ADFE2B0-A82F-4B00-8AD3-2F95AD9C9C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811" y="318105"/>
                <a:ext cx="38160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5D113D4-7D69-4751-A7DB-12CDE9759FE6}"/>
                  </a:ext>
                </a:extLst>
              </p14:cNvPr>
              <p14:cNvContentPartPr/>
              <p14:nvPr/>
            </p14:nvContentPartPr>
            <p14:xfrm>
              <a:off x="370971" y="680265"/>
              <a:ext cx="235800" cy="16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5D113D4-7D69-4751-A7DB-12CDE9759F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2971" y="644625"/>
                <a:ext cx="27144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F6162B3-211D-4FE5-97C7-F881D6A2A232}"/>
                  </a:ext>
                </a:extLst>
              </p14:cNvPr>
              <p14:cNvContentPartPr/>
              <p14:nvPr/>
            </p14:nvContentPartPr>
            <p14:xfrm>
              <a:off x="910971" y="334665"/>
              <a:ext cx="111960" cy="507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F6162B3-211D-4FE5-97C7-F881D6A2A2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3331" y="298665"/>
                <a:ext cx="14760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CD7319C-0D62-4687-8BD6-1FC9477C669D}"/>
                  </a:ext>
                </a:extLst>
              </p14:cNvPr>
              <p14:cNvContentPartPr/>
              <p14:nvPr/>
            </p14:nvContentPartPr>
            <p14:xfrm>
              <a:off x="1040931" y="434385"/>
              <a:ext cx="501840" cy="354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CD7319C-0D62-4687-8BD6-1FC9477C669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2931" y="398745"/>
                <a:ext cx="53748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343C4EA-BF6F-45D3-AC89-FE67446E175B}"/>
                  </a:ext>
                </a:extLst>
              </p14:cNvPr>
              <p14:cNvContentPartPr/>
              <p14:nvPr/>
            </p14:nvContentPartPr>
            <p14:xfrm>
              <a:off x="1520451" y="253305"/>
              <a:ext cx="307800" cy="472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343C4EA-BF6F-45D3-AC89-FE67446E175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02811" y="217305"/>
                <a:ext cx="34344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3B8A45-EC1A-4C74-9B3B-B2F14749488A}"/>
                  </a:ext>
                </a:extLst>
              </p14:cNvPr>
              <p14:cNvContentPartPr/>
              <p14:nvPr/>
            </p14:nvContentPartPr>
            <p14:xfrm>
              <a:off x="325611" y="1108665"/>
              <a:ext cx="1613880" cy="77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3B8A45-EC1A-4C74-9B3B-B2F14749488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7971" y="1072665"/>
                <a:ext cx="164952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C36FDD4-8F52-4229-84CF-F239EE4B05F5}"/>
                  </a:ext>
                </a:extLst>
              </p14:cNvPr>
              <p14:cNvContentPartPr/>
              <p14:nvPr/>
            </p14:nvContentPartPr>
            <p14:xfrm>
              <a:off x="597411" y="1526625"/>
              <a:ext cx="717840" cy="420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C36FDD4-8F52-4229-84CF-F239EE4B05F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9411" y="1490985"/>
                <a:ext cx="75348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9254080-875B-4780-A3D7-592591AC574F}"/>
                  </a:ext>
                </a:extLst>
              </p14:cNvPr>
              <p14:cNvContentPartPr/>
              <p14:nvPr/>
            </p14:nvContentPartPr>
            <p14:xfrm>
              <a:off x="2199771" y="1013265"/>
              <a:ext cx="475920" cy="55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9254080-875B-4780-A3D7-592591AC57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81771" y="977625"/>
                <a:ext cx="51156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DA0C9A6-B11C-492F-A662-187CBB07D0D3}"/>
                  </a:ext>
                </a:extLst>
              </p14:cNvPr>
              <p14:cNvContentPartPr/>
              <p14:nvPr/>
            </p14:nvContentPartPr>
            <p14:xfrm>
              <a:off x="2163411" y="1190025"/>
              <a:ext cx="615240" cy="95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DA0C9A6-B11C-492F-A662-187CBB07D0D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45771" y="1154385"/>
                <a:ext cx="6508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18ECE92-0380-41C9-9514-2A9CBF40D215}"/>
                  </a:ext>
                </a:extLst>
              </p14:cNvPr>
              <p14:cNvContentPartPr/>
              <p14:nvPr/>
            </p14:nvContentPartPr>
            <p14:xfrm>
              <a:off x="3956211" y="532305"/>
              <a:ext cx="538200" cy="527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18ECE92-0380-41C9-9514-2A9CBF40D21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38211" y="496305"/>
                <a:ext cx="57384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849B79B-4DC1-43CB-A767-C6A5195CC8A0}"/>
                  </a:ext>
                </a:extLst>
              </p14:cNvPr>
              <p14:cNvContentPartPr/>
              <p14:nvPr/>
            </p14:nvContentPartPr>
            <p14:xfrm>
              <a:off x="4526091" y="457065"/>
              <a:ext cx="576720" cy="535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849B79B-4DC1-43CB-A767-C6A5195CC8A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08451" y="421065"/>
                <a:ext cx="61236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0D2B5A4-B863-47D4-9CD0-B7EDCE132F7B}"/>
                  </a:ext>
                </a:extLst>
              </p14:cNvPr>
              <p14:cNvContentPartPr/>
              <p14:nvPr/>
            </p14:nvContentPartPr>
            <p14:xfrm>
              <a:off x="5277771" y="814545"/>
              <a:ext cx="715680" cy="36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0D2B5A4-B863-47D4-9CD0-B7EDCE132F7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59771" y="778905"/>
                <a:ext cx="75132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DA2A257-EE39-4F4D-B0F8-CB9AD08FA586}"/>
                  </a:ext>
                </a:extLst>
              </p14:cNvPr>
              <p14:cNvContentPartPr/>
              <p14:nvPr/>
            </p14:nvContentPartPr>
            <p14:xfrm>
              <a:off x="5594931" y="687825"/>
              <a:ext cx="161640" cy="357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DA2A257-EE39-4F4D-B0F8-CB9AD08FA58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76931" y="651825"/>
                <a:ext cx="19728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BB62BD5-597F-44FE-B3CB-48ED6F66927C}"/>
                  </a:ext>
                </a:extLst>
              </p14:cNvPr>
              <p14:cNvContentPartPr/>
              <p14:nvPr/>
            </p14:nvContentPartPr>
            <p14:xfrm>
              <a:off x="6219171" y="370305"/>
              <a:ext cx="526320" cy="345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BB62BD5-597F-44FE-B3CB-48ED6F66927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01531" y="334305"/>
                <a:ext cx="56196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E4C02FB-309D-4119-A2FB-B27595D3C9BD}"/>
                  </a:ext>
                </a:extLst>
              </p14:cNvPr>
              <p14:cNvContentPartPr/>
              <p14:nvPr/>
            </p14:nvContentPartPr>
            <p14:xfrm>
              <a:off x="6760971" y="379665"/>
              <a:ext cx="291600" cy="619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E4C02FB-309D-4119-A2FB-B27595D3C9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742971" y="344025"/>
                <a:ext cx="327240" cy="69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A40FAE0-4DD9-4A8E-AC80-5D7EDA06CE7E}"/>
                  </a:ext>
                </a:extLst>
              </p14:cNvPr>
              <p14:cNvContentPartPr/>
              <p14:nvPr/>
            </p14:nvContentPartPr>
            <p14:xfrm>
              <a:off x="7006851" y="529425"/>
              <a:ext cx="633600" cy="3758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A40FAE0-4DD9-4A8E-AC80-5D7EDA06CE7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89211" y="493785"/>
                <a:ext cx="66924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CF029E7-6304-4C5C-9F5F-1871FE7554B2}"/>
                  </a:ext>
                </a:extLst>
              </p14:cNvPr>
              <p14:cNvContentPartPr/>
              <p14:nvPr/>
            </p14:nvContentPartPr>
            <p14:xfrm>
              <a:off x="3258891" y="1077345"/>
              <a:ext cx="4809960" cy="2808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CF029E7-6304-4C5C-9F5F-1871FE7554B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40891" y="1041345"/>
                <a:ext cx="484560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8CA0584-5AB8-4C65-AAA7-E1818EBE6E3E}"/>
                  </a:ext>
                </a:extLst>
              </p14:cNvPr>
              <p14:cNvContentPartPr/>
              <p14:nvPr/>
            </p14:nvContentPartPr>
            <p14:xfrm>
              <a:off x="3591171" y="1547505"/>
              <a:ext cx="548640" cy="5490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8CA0584-5AB8-4C65-AAA7-E1818EBE6E3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573171" y="1511865"/>
                <a:ext cx="58428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5E86581-8596-4E91-83FA-289FC9D74DBE}"/>
                  </a:ext>
                </a:extLst>
              </p14:cNvPr>
              <p14:cNvContentPartPr/>
              <p14:nvPr/>
            </p14:nvContentPartPr>
            <p14:xfrm>
              <a:off x="4297491" y="1559025"/>
              <a:ext cx="380880" cy="4215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5E86581-8596-4E91-83FA-289FC9D74DB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79491" y="1523025"/>
                <a:ext cx="41652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D2D35A3-4B1B-4C6D-A3E7-6397D19B4C74}"/>
                  </a:ext>
                </a:extLst>
              </p14:cNvPr>
              <p14:cNvContentPartPr/>
              <p14:nvPr/>
            </p14:nvContentPartPr>
            <p14:xfrm>
              <a:off x="4834251" y="1837305"/>
              <a:ext cx="208080" cy="187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D2D35A3-4B1B-4C6D-A3E7-6397D19B4C7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816251" y="1801305"/>
                <a:ext cx="2437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3E37DB9-54F8-40E6-9223-34DEF61710BD}"/>
                  </a:ext>
                </a:extLst>
              </p14:cNvPr>
              <p14:cNvContentPartPr/>
              <p14:nvPr/>
            </p14:nvContentPartPr>
            <p14:xfrm>
              <a:off x="5114691" y="1656585"/>
              <a:ext cx="106200" cy="1767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3E37DB9-54F8-40E6-9223-34DEF61710B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097051" y="1620585"/>
                <a:ext cx="14184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3ED4047-49C6-4AF2-A3E0-DC25F22ABBB2}"/>
                  </a:ext>
                </a:extLst>
              </p14:cNvPr>
              <p14:cNvContentPartPr/>
              <p14:nvPr/>
            </p14:nvContentPartPr>
            <p14:xfrm>
              <a:off x="5142051" y="1529865"/>
              <a:ext cx="318600" cy="4078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3ED4047-49C6-4AF2-A3E0-DC25F22ABBB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124411" y="1493865"/>
                <a:ext cx="35424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67A9CA8-FAD9-4F24-84D4-4C17BE5FD197}"/>
                  </a:ext>
                </a:extLst>
              </p14:cNvPr>
              <p14:cNvContentPartPr/>
              <p14:nvPr/>
            </p14:nvContentPartPr>
            <p14:xfrm>
              <a:off x="3348531" y="1457145"/>
              <a:ext cx="109080" cy="6346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67A9CA8-FAD9-4F24-84D4-4C17BE5FD19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330891" y="1421505"/>
                <a:ext cx="14472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9AD1405-D774-49A4-8DD0-1F45484100A9}"/>
                  </a:ext>
                </a:extLst>
              </p14:cNvPr>
              <p14:cNvContentPartPr/>
              <p14:nvPr/>
            </p14:nvContentPartPr>
            <p14:xfrm>
              <a:off x="5666931" y="1511865"/>
              <a:ext cx="172440" cy="548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9AD1405-D774-49A4-8DD0-1F45484100A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649291" y="1475865"/>
                <a:ext cx="20808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77ED0F6-8C3F-4884-9B15-FEAE7A7EEFE3}"/>
                  </a:ext>
                </a:extLst>
              </p14:cNvPr>
              <p14:cNvContentPartPr/>
              <p14:nvPr/>
            </p14:nvContentPartPr>
            <p14:xfrm>
              <a:off x="5878971" y="1442025"/>
              <a:ext cx="378000" cy="5814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77ED0F6-8C3F-4884-9B15-FEAE7A7EEFE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61331" y="1406385"/>
                <a:ext cx="413640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7820A8D-67E1-47F2-8D9C-719D3A75DD62}"/>
                  </a:ext>
                </a:extLst>
              </p14:cNvPr>
              <p14:cNvContentPartPr/>
              <p14:nvPr/>
            </p14:nvContentPartPr>
            <p14:xfrm>
              <a:off x="6291891" y="1511145"/>
              <a:ext cx="508680" cy="384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7820A8D-67E1-47F2-8D9C-719D3A75DD6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273891" y="1475145"/>
                <a:ext cx="54432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6D75414-BDF8-4192-8223-DB1B5C09518F}"/>
                  </a:ext>
                </a:extLst>
              </p14:cNvPr>
              <p14:cNvContentPartPr/>
              <p14:nvPr/>
            </p14:nvContentPartPr>
            <p14:xfrm>
              <a:off x="7015851" y="1691865"/>
              <a:ext cx="502920" cy="554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6D75414-BDF8-4192-8223-DB1B5C09518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998211" y="1656225"/>
                <a:ext cx="5385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F900AFF-FEEC-4035-9BDA-58A17BADE07E}"/>
                  </a:ext>
                </a:extLst>
              </p14:cNvPr>
              <p14:cNvContentPartPr/>
              <p14:nvPr/>
            </p14:nvContentPartPr>
            <p14:xfrm>
              <a:off x="7160931" y="1565865"/>
              <a:ext cx="198000" cy="350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F900AFF-FEEC-4035-9BDA-58A17BADE07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143291" y="1529865"/>
                <a:ext cx="23364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578450E-8045-4E32-A235-149BDE963708}"/>
                  </a:ext>
                </a:extLst>
              </p14:cNvPr>
              <p14:cNvContentPartPr/>
              <p14:nvPr/>
            </p14:nvContentPartPr>
            <p14:xfrm>
              <a:off x="7504731" y="1354545"/>
              <a:ext cx="580680" cy="4132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578450E-8045-4E32-A235-149BDE96370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487091" y="1318905"/>
                <a:ext cx="61632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0E513CB-D683-4598-A2F6-1798D71DE280}"/>
                  </a:ext>
                </a:extLst>
              </p14:cNvPr>
              <p14:cNvContentPartPr/>
              <p14:nvPr/>
            </p14:nvContentPartPr>
            <p14:xfrm>
              <a:off x="7984971" y="1131345"/>
              <a:ext cx="254880" cy="4716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0E513CB-D683-4598-A2F6-1798D71DE28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67331" y="1095345"/>
                <a:ext cx="29052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5D3027E-3736-484C-92E0-B3F283FC9FBB}"/>
                  </a:ext>
                </a:extLst>
              </p14:cNvPr>
              <p14:cNvContentPartPr/>
              <p14:nvPr/>
            </p14:nvContentPartPr>
            <p14:xfrm>
              <a:off x="316251" y="3229785"/>
              <a:ext cx="462600" cy="8348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5D3027E-3736-484C-92E0-B3F283FC9FB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98611" y="3193785"/>
                <a:ext cx="498240" cy="90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1191DDD-234D-4756-87E5-FC58F11E4341}"/>
                  </a:ext>
                </a:extLst>
              </p14:cNvPr>
              <p14:cNvContentPartPr/>
              <p14:nvPr/>
            </p14:nvContentPartPr>
            <p14:xfrm>
              <a:off x="1000251" y="2880225"/>
              <a:ext cx="743400" cy="7196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1191DDD-234D-4756-87E5-FC58F11E434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82251" y="2844585"/>
                <a:ext cx="779040" cy="79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CDC50D6-8FD5-4F2B-A6C2-CD76FF9660A4}"/>
                  </a:ext>
                </a:extLst>
              </p14:cNvPr>
              <p14:cNvContentPartPr/>
              <p14:nvPr/>
            </p14:nvContentPartPr>
            <p14:xfrm>
              <a:off x="1303371" y="2307825"/>
              <a:ext cx="448560" cy="4334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CDC50D6-8FD5-4F2B-A6C2-CD76FF9660A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285371" y="2271825"/>
                <a:ext cx="48420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C91599D-763F-4A1A-A652-BCA73DA0AD1B}"/>
                  </a:ext>
                </a:extLst>
              </p14:cNvPr>
              <p14:cNvContentPartPr/>
              <p14:nvPr/>
            </p14:nvContentPartPr>
            <p14:xfrm>
              <a:off x="1873611" y="3267945"/>
              <a:ext cx="35820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C91599D-763F-4A1A-A652-BCA73DA0AD1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855971" y="3232305"/>
                <a:ext cx="3938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EBDBAFB-C457-4607-BB61-0AD6E00A42EC}"/>
                  </a:ext>
                </a:extLst>
              </p14:cNvPr>
              <p14:cNvContentPartPr/>
              <p14:nvPr/>
            </p14:nvContentPartPr>
            <p14:xfrm>
              <a:off x="2000691" y="3104865"/>
              <a:ext cx="123840" cy="3654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EBDBAFB-C457-4607-BB61-0AD6E00A42E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982691" y="3069225"/>
                <a:ext cx="15948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26BA9EF-9E5C-41FB-8EF1-52ED2A99A323}"/>
                  </a:ext>
                </a:extLst>
              </p14:cNvPr>
              <p14:cNvContentPartPr/>
              <p14:nvPr/>
            </p14:nvContentPartPr>
            <p14:xfrm>
              <a:off x="2335491" y="2938905"/>
              <a:ext cx="327600" cy="3121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26BA9EF-9E5C-41FB-8EF1-52ED2A99A32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317851" y="2902905"/>
                <a:ext cx="36324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07FFC64-4A0C-494C-8383-0BBC88409E8A}"/>
                  </a:ext>
                </a:extLst>
              </p14:cNvPr>
              <p14:cNvContentPartPr/>
              <p14:nvPr/>
            </p14:nvContentPartPr>
            <p14:xfrm>
              <a:off x="307611" y="3915945"/>
              <a:ext cx="2810160" cy="3934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07FFC64-4A0C-494C-8383-0BBC88409E8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89611" y="3880305"/>
                <a:ext cx="284580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6213DD8-4AEF-4065-88F7-6A276D312C0D}"/>
                  </a:ext>
                </a:extLst>
              </p14:cNvPr>
              <p14:cNvContentPartPr/>
              <p14:nvPr/>
            </p14:nvContentPartPr>
            <p14:xfrm>
              <a:off x="686331" y="4481145"/>
              <a:ext cx="484560" cy="6285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6213DD8-4AEF-4065-88F7-6A276D312C0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68331" y="4445145"/>
                <a:ext cx="520200" cy="7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A6143BA-BD81-456A-8156-45BA6111BE29}"/>
                  </a:ext>
                </a:extLst>
              </p14:cNvPr>
              <p14:cNvContentPartPr/>
              <p14:nvPr/>
            </p14:nvContentPartPr>
            <p14:xfrm>
              <a:off x="1520451" y="4385025"/>
              <a:ext cx="363240" cy="3992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A6143BA-BD81-456A-8156-45BA6111BE2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502811" y="4349025"/>
                <a:ext cx="39888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7CC923C-3572-43EF-B21D-C4832D38F610}"/>
                  </a:ext>
                </a:extLst>
              </p14:cNvPr>
              <p14:cNvContentPartPr/>
              <p14:nvPr/>
            </p14:nvContentPartPr>
            <p14:xfrm>
              <a:off x="1964331" y="4625505"/>
              <a:ext cx="254520" cy="370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7CC923C-3572-43EF-B21D-C4832D38F61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946691" y="4589505"/>
                <a:ext cx="29016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1FE32DB-7328-4F88-B071-9D09DC000242}"/>
                  </a:ext>
                </a:extLst>
              </p14:cNvPr>
              <p14:cNvContentPartPr/>
              <p14:nvPr/>
            </p14:nvContentPartPr>
            <p14:xfrm>
              <a:off x="2253771" y="4490145"/>
              <a:ext cx="143280" cy="2257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1FE32DB-7328-4F88-B071-9D09DC00024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236131" y="4454145"/>
                <a:ext cx="17892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10EC50F-E32F-4126-A3C9-C47247EE4E88}"/>
                  </a:ext>
                </a:extLst>
              </p14:cNvPr>
              <p14:cNvContentPartPr/>
              <p14:nvPr/>
            </p14:nvContentPartPr>
            <p14:xfrm>
              <a:off x="2281131" y="4227705"/>
              <a:ext cx="373680" cy="4539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10EC50F-E32F-4126-A3C9-C47247EE4E8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263491" y="4191705"/>
                <a:ext cx="40932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AD33474-84FF-480D-8031-995773731AAA}"/>
                  </a:ext>
                </a:extLst>
              </p14:cNvPr>
              <p14:cNvContentPartPr/>
              <p14:nvPr/>
            </p14:nvContentPartPr>
            <p14:xfrm>
              <a:off x="343971" y="4436145"/>
              <a:ext cx="60480" cy="6073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AD33474-84FF-480D-8031-995773731AA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25971" y="4400145"/>
                <a:ext cx="96120" cy="6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7C4900E-7275-4416-B006-261EBBE91660}"/>
                  </a:ext>
                </a:extLst>
              </p14:cNvPr>
              <p14:cNvContentPartPr/>
              <p14:nvPr/>
            </p14:nvContentPartPr>
            <p14:xfrm>
              <a:off x="2724651" y="4118985"/>
              <a:ext cx="173160" cy="5500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7C4900E-7275-4416-B006-261EBBE9166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707011" y="4083345"/>
                <a:ext cx="208800" cy="62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ADC9DEC-56A8-439E-B91E-67FDF9B0D525}"/>
                  </a:ext>
                </a:extLst>
              </p14:cNvPr>
              <p14:cNvContentPartPr/>
              <p14:nvPr/>
            </p14:nvContentPartPr>
            <p14:xfrm>
              <a:off x="2866851" y="4272705"/>
              <a:ext cx="383760" cy="387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ADC9DEC-56A8-439E-B91E-67FDF9B0D52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849211" y="4237065"/>
                <a:ext cx="41940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79B8326-60DB-4FFA-9240-3E9302DA184C}"/>
                  </a:ext>
                </a:extLst>
              </p14:cNvPr>
              <p14:cNvContentPartPr/>
              <p14:nvPr/>
            </p14:nvContentPartPr>
            <p14:xfrm>
              <a:off x="3295251" y="4239225"/>
              <a:ext cx="538560" cy="5036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79B8326-60DB-4FFA-9240-3E9302DA184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277251" y="4203585"/>
                <a:ext cx="57420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633D8C1-E120-409E-8A8D-D74DA49AE249}"/>
                  </a:ext>
                </a:extLst>
              </p14:cNvPr>
              <p14:cNvContentPartPr/>
              <p14:nvPr/>
            </p14:nvContentPartPr>
            <p14:xfrm>
              <a:off x="3946851" y="4511025"/>
              <a:ext cx="371160" cy="1245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633D8C1-E120-409E-8A8D-D74DA49AE24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929211" y="4475385"/>
                <a:ext cx="4068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4705E4A-2A39-47E0-9B8D-644874E81EF1}"/>
                  </a:ext>
                </a:extLst>
              </p14:cNvPr>
              <p14:cNvContentPartPr/>
              <p14:nvPr/>
            </p14:nvContentPartPr>
            <p14:xfrm>
              <a:off x="4046571" y="4318425"/>
              <a:ext cx="161280" cy="4402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4705E4A-2A39-47E0-9B8D-644874E81EF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028571" y="4282425"/>
                <a:ext cx="19692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B19A41A-D52A-4ACD-AA1C-BC0597AE19B4}"/>
                  </a:ext>
                </a:extLst>
              </p14:cNvPr>
              <p14:cNvContentPartPr/>
              <p14:nvPr/>
            </p14:nvContentPartPr>
            <p14:xfrm>
              <a:off x="4233051" y="4018905"/>
              <a:ext cx="585360" cy="5824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B19A41A-D52A-4ACD-AA1C-BC0597AE19B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215051" y="3982905"/>
                <a:ext cx="621000" cy="65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CE1C8D2-256C-4F78-AAF9-DB1FABC5AA9E}"/>
                  </a:ext>
                </a:extLst>
              </p14:cNvPr>
              <p14:cNvContentPartPr/>
              <p14:nvPr/>
            </p14:nvContentPartPr>
            <p14:xfrm>
              <a:off x="4779891" y="4046625"/>
              <a:ext cx="263520" cy="6080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CE1C8D2-256C-4F78-AAF9-DB1FABC5AA9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761891" y="4010625"/>
                <a:ext cx="299160" cy="6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A6C3656-C789-4879-BC8D-F57E6238500B}"/>
                  </a:ext>
                </a:extLst>
              </p14:cNvPr>
              <p14:cNvContentPartPr/>
              <p14:nvPr/>
            </p14:nvContentPartPr>
            <p14:xfrm>
              <a:off x="2978091" y="3819105"/>
              <a:ext cx="1666800" cy="1098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A6C3656-C789-4879-BC8D-F57E6238500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960451" y="3783105"/>
                <a:ext cx="17024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A07AFD1-4ED1-4E97-8333-736B272B864D}"/>
                  </a:ext>
                </a:extLst>
              </p14:cNvPr>
              <p14:cNvContentPartPr/>
              <p14:nvPr/>
            </p14:nvContentPartPr>
            <p14:xfrm>
              <a:off x="4996971" y="3620025"/>
              <a:ext cx="626400" cy="1371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A07AFD1-4ED1-4E97-8333-736B272B864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979331" y="3584385"/>
                <a:ext cx="66204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73FD81C-8F9E-4F81-A846-B78E6D347653}"/>
                  </a:ext>
                </a:extLst>
              </p14:cNvPr>
              <p14:cNvContentPartPr/>
              <p14:nvPr/>
            </p14:nvContentPartPr>
            <p14:xfrm>
              <a:off x="5151051" y="3801465"/>
              <a:ext cx="464040" cy="914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73FD81C-8F9E-4F81-A846-B78E6D34765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133411" y="3765825"/>
                <a:ext cx="4996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F155628-1B97-41AC-AD6F-C2B1F3080E98}"/>
                  </a:ext>
                </a:extLst>
              </p14:cNvPr>
              <p14:cNvContentPartPr/>
              <p14:nvPr/>
            </p14:nvContentPartPr>
            <p14:xfrm>
              <a:off x="8811" y="4603185"/>
              <a:ext cx="308880" cy="4140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F155628-1B97-41AC-AD6F-C2B1F3080E9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-9189" y="4567185"/>
                <a:ext cx="34452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1883429-9F1D-4B56-8497-B526CFAC4749}"/>
                  </a:ext>
                </a:extLst>
              </p14:cNvPr>
              <p14:cNvContentPartPr/>
              <p14:nvPr/>
            </p14:nvContentPartPr>
            <p14:xfrm>
              <a:off x="6220971" y="2842065"/>
              <a:ext cx="627840" cy="8521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1883429-9F1D-4B56-8497-B526CFAC474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203331" y="2806065"/>
                <a:ext cx="663480" cy="9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32BC872-03C2-49BA-8F46-6A859E81A552}"/>
                  </a:ext>
                </a:extLst>
              </p14:cNvPr>
              <p14:cNvContentPartPr/>
              <p14:nvPr/>
            </p14:nvContentPartPr>
            <p14:xfrm>
              <a:off x="6201171" y="3267225"/>
              <a:ext cx="489960" cy="918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32BC872-03C2-49BA-8F46-6A859E81A55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183531" y="3231225"/>
                <a:ext cx="5256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D4CDECF-0497-4FE8-8DAF-A3EC185C4564}"/>
                  </a:ext>
                </a:extLst>
              </p14:cNvPr>
              <p14:cNvContentPartPr/>
              <p14:nvPr/>
            </p14:nvContentPartPr>
            <p14:xfrm>
              <a:off x="6083451" y="3510945"/>
              <a:ext cx="1505160" cy="2646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D4CDECF-0497-4FE8-8DAF-A3EC185C456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065811" y="3474945"/>
                <a:ext cx="154080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828998A-CE24-4215-9BEF-F8F9FD0A0605}"/>
                  </a:ext>
                </a:extLst>
              </p14:cNvPr>
              <p14:cNvContentPartPr/>
              <p14:nvPr/>
            </p14:nvContentPartPr>
            <p14:xfrm>
              <a:off x="6290451" y="4037265"/>
              <a:ext cx="528480" cy="5007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828998A-CE24-4215-9BEF-F8F9FD0A060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272451" y="4001625"/>
                <a:ext cx="56412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8537D7A-708D-45B2-9A5B-280641F29268}"/>
                  </a:ext>
                </a:extLst>
              </p14:cNvPr>
              <p14:cNvContentPartPr/>
              <p14:nvPr/>
            </p14:nvContentPartPr>
            <p14:xfrm>
              <a:off x="6844131" y="3794625"/>
              <a:ext cx="407160" cy="4687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8537D7A-708D-45B2-9A5B-280641F2926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826491" y="3758985"/>
                <a:ext cx="442800" cy="5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FD8399B-85A1-4A50-8DE2-7D39B99F4DDD}"/>
                  </a:ext>
                </a:extLst>
              </p14:cNvPr>
              <p14:cNvContentPartPr/>
              <p14:nvPr/>
            </p14:nvContentPartPr>
            <p14:xfrm>
              <a:off x="7414731" y="3931425"/>
              <a:ext cx="157320" cy="882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FD8399B-85A1-4A50-8DE2-7D39B99F4DD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396731" y="3895785"/>
                <a:ext cx="19296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C72EC2C-1CE0-423A-A4AE-ABF27E698C8F}"/>
                  </a:ext>
                </a:extLst>
              </p14:cNvPr>
              <p14:cNvContentPartPr/>
              <p14:nvPr/>
            </p14:nvContentPartPr>
            <p14:xfrm>
              <a:off x="7677171" y="3784185"/>
              <a:ext cx="90720" cy="1814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C72EC2C-1CE0-423A-A4AE-ABF27E698C8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659171" y="3748185"/>
                <a:ext cx="12636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618E840-4D1F-411B-BBC9-E4250DA350DB}"/>
                  </a:ext>
                </a:extLst>
              </p14:cNvPr>
              <p14:cNvContentPartPr/>
              <p14:nvPr/>
            </p14:nvContentPartPr>
            <p14:xfrm>
              <a:off x="7803531" y="3123585"/>
              <a:ext cx="685080" cy="2800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618E840-4D1F-411B-BBC9-E4250DA350D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785891" y="3087945"/>
                <a:ext cx="72072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D073D24-DEA8-4C8D-8113-CA60F975D0CB}"/>
                  </a:ext>
                </a:extLst>
              </p14:cNvPr>
              <p14:cNvContentPartPr/>
              <p14:nvPr/>
            </p14:nvContentPartPr>
            <p14:xfrm>
              <a:off x="8093331" y="3041505"/>
              <a:ext cx="175320" cy="3096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D073D24-DEA8-4C8D-8113-CA60F975D0C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075691" y="3005865"/>
                <a:ext cx="21096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A2EB0B0-2409-4E2B-B5A4-25CF09DDABB8}"/>
                  </a:ext>
                </a:extLst>
              </p14:cNvPr>
              <p14:cNvContentPartPr/>
              <p14:nvPr/>
            </p14:nvContentPartPr>
            <p14:xfrm>
              <a:off x="9200331" y="1973025"/>
              <a:ext cx="581400" cy="8445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A2EB0B0-2409-4E2B-B5A4-25CF09DDABB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182331" y="1937385"/>
                <a:ext cx="617040" cy="9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92FC527-4171-49FD-9DC2-E9336C1F08BB}"/>
                  </a:ext>
                </a:extLst>
              </p14:cNvPr>
              <p14:cNvContentPartPr/>
              <p14:nvPr/>
            </p14:nvContentPartPr>
            <p14:xfrm>
              <a:off x="8881011" y="2558025"/>
              <a:ext cx="1882080" cy="4568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92FC527-4171-49FD-9DC2-E9336C1F08B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863371" y="2522385"/>
                <a:ext cx="1917720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D0070AD-2204-4228-833F-5A2480BFC57E}"/>
                  </a:ext>
                </a:extLst>
              </p14:cNvPr>
              <p14:cNvContentPartPr/>
              <p14:nvPr/>
            </p14:nvContentPartPr>
            <p14:xfrm>
              <a:off x="9260451" y="3231945"/>
              <a:ext cx="471600" cy="4096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D0070AD-2204-4228-833F-5A2480BFC57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242811" y="3195945"/>
                <a:ext cx="50724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99052E8-1FA8-4BDC-90E2-06EC751B559F}"/>
                  </a:ext>
                </a:extLst>
              </p14:cNvPr>
              <p14:cNvContentPartPr/>
              <p14:nvPr/>
            </p14:nvContentPartPr>
            <p14:xfrm>
              <a:off x="9695691" y="3011625"/>
              <a:ext cx="481680" cy="4543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99052E8-1FA8-4BDC-90E2-06EC751B559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678051" y="2975985"/>
                <a:ext cx="51732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9B77F48-3806-4AA1-9F90-382C5C21CF5E}"/>
                  </a:ext>
                </a:extLst>
              </p14:cNvPr>
              <p14:cNvContentPartPr/>
              <p14:nvPr/>
            </p14:nvContentPartPr>
            <p14:xfrm>
              <a:off x="10284291" y="3207105"/>
              <a:ext cx="480600" cy="1425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9B77F48-3806-4AA1-9F90-382C5C21CF5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266651" y="3171465"/>
                <a:ext cx="51624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7C0FE09-DC52-4104-9025-5B46DAB62F28}"/>
                  </a:ext>
                </a:extLst>
              </p14:cNvPr>
              <p14:cNvContentPartPr/>
              <p14:nvPr/>
            </p14:nvContentPartPr>
            <p14:xfrm>
              <a:off x="10465371" y="3150585"/>
              <a:ext cx="182160" cy="3556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7C0FE09-DC52-4104-9025-5B46DAB62F2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447731" y="3114585"/>
                <a:ext cx="21780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D77748A-E31A-4611-8FE7-A2C9FE9334B0}"/>
                  </a:ext>
                </a:extLst>
              </p14:cNvPr>
              <p14:cNvContentPartPr/>
              <p14:nvPr/>
            </p14:nvContentPartPr>
            <p14:xfrm>
              <a:off x="10718811" y="2790225"/>
              <a:ext cx="586800" cy="4690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D77748A-E31A-4611-8FE7-A2C9FE9334B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701171" y="2754225"/>
                <a:ext cx="62244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E48E869-818A-4902-85CE-B68D034E5B52}"/>
                  </a:ext>
                </a:extLst>
              </p14:cNvPr>
              <p14:cNvContentPartPr/>
              <p14:nvPr/>
            </p14:nvContentPartPr>
            <p14:xfrm>
              <a:off x="4417731" y="5024025"/>
              <a:ext cx="360" cy="3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E48E869-818A-4902-85CE-B68D034E5B5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400091" y="49883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BA23237-F017-4726-BD21-795E5BD0076F}"/>
                  </a:ext>
                </a:extLst>
              </p14:cNvPr>
              <p14:cNvContentPartPr/>
              <p14:nvPr/>
            </p14:nvContentPartPr>
            <p14:xfrm>
              <a:off x="4544451" y="5223825"/>
              <a:ext cx="360" cy="3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BA23237-F017-4726-BD21-795E5BD0076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526451" y="51878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F738FCE-F012-4FB6-8580-0D41E541C13C}"/>
                  </a:ext>
                </a:extLst>
              </p14:cNvPr>
              <p14:cNvContentPartPr/>
              <p14:nvPr/>
            </p14:nvContentPartPr>
            <p14:xfrm>
              <a:off x="4616811" y="5395545"/>
              <a:ext cx="23400" cy="442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F738FCE-F012-4FB6-8580-0D41E541C13C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4599171" y="5359545"/>
                <a:ext cx="5904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003EA61-82D0-4521-84E7-ED15603401D8}"/>
                  </a:ext>
                </a:extLst>
              </p14:cNvPr>
              <p14:cNvContentPartPr/>
              <p14:nvPr/>
            </p14:nvContentPartPr>
            <p14:xfrm>
              <a:off x="4689531" y="5540625"/>
              <a:ext cx="64080" cy="1450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003EA61-82D0-4521-84E7-ED15603401D8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4671531" y="5504625"/>
                <a:ext cx="997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35DCC58-230A-451B-9333-D6CCDA78886C}"/>
                  </a:ext>
                </a:extLst>
              </p14:cNvPr>
              <p14:cNvContentPartPr/>
              <p14:nvPr/>
            </p14:nvContentPartPr>
            <p14:xfrm>
              <a:off x="4580091" y="5594265"/>
              <a:ext cx="369360" cy="3560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35DCC58-230A-451B-9333-D6CCDA78886C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4562451" y="5558625"/>
                <a:ext cx="40500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D1D5BBEF-F6A9-4159-A8A7-4E6D290863CC}"/>
                  </a:ext>
                </a:extLst>
              </p14:cNvPr>
              <p14:cNvContentPartPr/>
              <p14:nvPr/>
            </p14:nvContentPartPr>
            <p14:xfrm>
              <a:off x="6382251" y="5721705"/>
              <a:ext cx="482400" cy="4442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1D5BBEF-F6A9-4159-A8A7-4E6D290863CC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6364251" y="5686065"/>
                <a:ext cx="51804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F9B370D-2B26-48AF-B9CC-57E52EF669D8}"/>
                  </a:ext>
                </a:extLst>
              </p14:cNvPr>
              <p14:cNvContentPartPr/>
              <p14:nvPr/>
            </p14:nvContentPartPr>
            <p14:xfrm>
              <a:off x="6436611" y="5766705"/>
              <a:ext cx="447840" cy="3715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F9B370D-2B26-48AF-B9CC-57E52EF669D8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6418971" y="5731065"/>
                <a:ext cx="48348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618F131-68D3-4547-8537-6D19E401A26B}"/>
                  </a:ext>
                </a:extLst>
              </p14:cNvPr>
              <p14:cNvContentPartPr/>
              <p14:nvPr/>
            </p14:nvContentPartPr>
            <p14:xfrm>
              <a:off x="7015851" y="5564745"/>
              <a:ext cx="296640" cy="1573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618F131-68D3-4547-8537-6D19E401A26B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6998211" y="5528745"/>
                <a:ext cx="3322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535E464-34B1-4188-8321-C304BC47C507}"/>
                  </a:ext>
                </a:extLst>
              </p14:cNvPr>
              <p14:cNvContentPartPr/>
              <p14:nvPr/>
            </p14:nvContentPartPr>
            <p14:xfrm>
              <a:off x="7133931" y="5687505"/>
              <a:ext cx="344880" cy="1810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535E464-34B1-4188-8321-C304BC47C507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7115931" y="5651505"/>
                <a:ext cx="38052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EEC5983-8C5D-4A4B-92B2-D65C873C9C50}"/>
                  </a:ext>
                </a:extLst>
              </p14:cNvPr>
              <p14:cNvContentPartPr/>
              <p14:nvPr/>
            </p14:nvContentPartPr>
            <p14:xfrm>
              <a:off x="7640811" y="4804785"/>
              <a:ext cx="687600" cy="9576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EEC5983-8C5D-4A4B-92B2-D65C873C9C50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7622811" y="4768785"/>
                <a:ext cx="723240" cy="10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75F7293-2093-4895-BB0E-681B25E00FCD}"/>
                  </a:ext>
                </a:extLst>
              </p14:cNvPr>
              <p14:cNvContentPartPr/>
              <p14:nvPr/>
            </p14:nvContentPartPr>
            <p14:xfrm>
              <a:off x="6346251" y="6029145"/>
              <a:ext cx="237600" cy="3794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75F7293-2093-4895-BB0E-681B25E00FCD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6328611" y="5993505"/>
                <a:ext cx="27324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9B8A28C-5C4E-4DD9-8C30-B3C62881826C}"/>
                  </a:ext>
                </a:extLst>
              </p14:cNvPr>
              <p14:cNvContentPartPr/>
              <p14:nvPr/>
            </p14:nvContentPartPr>
            <p14:xfrm>
              <a:off x="8901171" y="5600025"/>
              <a:ext cx="254160" cy="3891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9B8A28C-5C4E-4DD9-8C30-B3C62881826C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8883531" y="5564385"/>
                <a:ext cx="28980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0B9C8BD-9271-47A9-A786-C644B61CEBA8}"/>
                  </a:ext>
                </a:extLst>
              </p14:cNvPr>
              <p14:cNvContentPartPr/>
              <p14:nvPr/>
            </p14:nvContentPartPr>
            <p14:xfrm>
              <a:off x="9086571" y="4390425"/>
              <a:ext cx="669600" cy="10504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0B9C8BD-9271-47A9-A786-C644B61CEBA8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9068931" y="4354785"/>
                <a:ext cx="705240" cy="11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F6F40B2-01FB-4BE3-876F-E4E95EED1687}"/>
                  </a:ext>
                </a:extLst>
              </p14:cNvPr>
              <p14:cNvContentPartPr/>
              <p14:nvPr/>
            </p14:nvContentPartPr>
            <p14:xfrm>
              <a:off x="9922491" y="4461345"/>
              <a:ext cx="208440" cy="4183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F6F40B2-01FB-4BE3-876F-E4E95EED1687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9904491" y="4425705"/>
                <a:ext cx="24408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1D6ECEAC-7A73-49AE-B6E1-22E8CB77819F}"/>
                  </a:ext>
                </a:extLst>
              </p14:cNvPr>
              <p14:cNvContentPartPr/>
              <p14:nvPr/>
            </p14:nvContentPartPr>
            <p14:xfrm>
              <a:off x="10085211" y="4702905"/>
              <a:ext cx="292320" cy="2584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1D6ECEAC-7A73-49AE-B6E1-22E8CB77819F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0067571" y="4666905"/>
                <a:ext cx="32796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2D7889C-ED19-4DE8-A200-1A0E2DEAD82F}"/>
                  </a:ext>
                </a:extLst>
              </p14:cNvPr>
              <p14:cNvContentPartPr/>
              <p14:nvPr/>
            </p14:nvContentPartPr>
            <p14:xfrm>
              <a:off x="10492371" y="4090905"/>
              <a:ext cx="439920" cy="7452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2D7889C-ED19-4DE8-A200-1A0E2DEAD82F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10474731" y="4054905"/>
                <a:ext cx="475560" cy="81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A7F3B71-47B6-4DD2-89AD-1B64993F11E4}"/>
                  </a:ext>
                </a:extLst>
              </p14:cNvPr>
              <p14:cNvContentPartPr/>
              <p14:nvPr/>
            </p14:nvContentPartPr>
            <p14:xfrm>
              <a:off x="10755171" y="5051385"/>
              <a:ext cx="360" cy="3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A7F3B71-47B6-4DD2-89AD-1B64993F11E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737531" y="5015745"/>
                <a:ext cx="36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9975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927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7015577-49C3-4638-8C4C-93643F3FE107}"/>
                  </a:ext>
                </a:extLst>
              </p14:cNvPr>
              <p14:cNvContentPartPr/>
              <p14:nvPr/>
            </p14:nvContentPartPr>
            <p14:xfrm>
              <a:off x="312651" y="231345"/>
              <a:ext cx="759960" cy="561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7015577-49C3-4638-8C4C-93643F3FE1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011" y="195705"/>
                <a:ext cx="795600" cy="6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F73F8A4-0F57-463E-94DF-DBFD4CC6D085}"/>
                  </a:ext>
                </a:extLst>
              </p14:cNvPr>
              <p14:cNvContentPartPr/>
              <p14:nvPr/>
            </p14:nvContentPartPr>
            <p14:xfrm>
              <a:off x="923211" y="533745"/>
              <a:ext cx="54360" cy="304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F73F8A4-0F57-463E-94DF-DBFD4CC6D0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5211" y="498105"/>
                <a:ext cx="9000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2B5F7BC-9C00-4370-97AF-5BCB0AEACBA3}"/>
                  </a:ext>
                </a:extLst>
              </p14:cNvPr>
              <p14:cNvContentPartPr/>
              <p14:nvPr/>
            </p14:nvContentPartPr>
            <p14:xfrm>
              <a:off x="1493451" y="416025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2B5F7BC-9C00-4370-97AF-5BCB0AEACB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75811" y="3803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0E4F251-5BC7-40A3-BF99-16B1C41C3AEC}"/>
                  </a:ext>
                </a:extLst>
              </p14:cNvPr>
              <p14:cNvContentPartPr/>
              <p14:nvPr/>
            </p14:nvContentPartPr>
            <p14:xfrm>
              <a:off x="1484451" y="696825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0E4F251-5BC7-40A3-BF99-16B1C41C3A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66451" y="6608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CDBFB35-87A8-4972-A0BC-A454D35D6648}"/>
                  </a:ext>
                </a:extLst>
              </p14:cNvPr>
              <p14:cNvContentPartPr/>
              <p14:nvPr/>
            </p14:nvContentPartPr>
            <p14:xfrm>
              <a:off x="1935171" y="203265"/>
              <a:ext cx="287280" cy="704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CDBFB35-87A8-4972-A0BC-A454D35D664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17171" y="167265"/>
                <a:ext cx="322920" cy="77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B3592D9-6D29-4330-96A9-887A4EE6B63E}"/>
                  </a:ext>
                </a:extLst>
              </p14:cNvPr>
              <p14:cNvContentPartPr/>
              <p14:nvPr/>
            </p14:nvContentPartPr>
            <p14:xfrm>
              <a:off x="2100051" y="562905"/>
              <a:ext cx="120600" cy="79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B3592D9-6D29-4330-96A9-887A4EE6B63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82411" y="527265"/>
                <a:ext cx="15624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9CBA75D-5381-4BAF-B80C-F72F6464F528}"/>
                  </a:ext>
                </a:extLst>
              </p14:cNvPr>
              <p14:cNvContentPartPr/>
              <p14:nvPr/>
            </p14:nvContentPartPr>
            <p14:xfrm>
              <a:off x="2417211" y="515745"/>
              <a:ext cx="27360" cy="126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9CBA75D-5381-4BAF-B80C-F72F6464F52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99211" y="479745"/>
                <a:ext cx="6300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3812748-3412-4BFB-AB02-0004B2C6914B}"/>
                  </a:ext>
                </a:extLst>
              </p14:cNvPr>
              <p14:cNvContentPartPr/>
              <p14:nvPr/>
            </p14:nvContentPartPr>
            <p14:xfrm>
              <a:off x="2299491" y="385425"/>
              <a:ext cx="360" cy="3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3812748-3412-4BFB-AB02-0004B2C6914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81491" y="34942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423E2EE-334E-4661-A819-E42D85022113}"/>
                  </a:ext>
                </a:extLst>
              </p14:cNvPr>
              <p14:cNvContentPartPr/>
              <p14:nvPr/>
            </p14:nvContentPartPr>
            <p14:xfrm>
              <a:off x="2579931" y="426105"/>
              <a:ext cx="239760" cy="149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423E2EE-334E-4661-A819-E42D8502211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561931" y="390465"/>
                <a:ext cx="27540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F6CE6AE-9103-43AB-B34B-81F667483AD4}"/>
                  </a:ext>
                </a:extLst>
              </p14:cNvPr>
              <p14:cNvContentPartPr/>
              <p14:nvPr/>
            </p14:nvContentPartPr>
            <p14:xfrm>
              <a:off x="2876211" y="245745"/>
              <a:ext cx="401040" cy="454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F6CE6AE-9103-43AB-B34B-81F667483AD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58571" y="209745"/>
                <a:ext cx="43668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C6CBFDA-F283-4F46-B0F0-DCE005A3A73F}"/>
                  </a:ext>
                </a:extLst>
              </p14:cNvPr>
              <p14:cNvContentPartPr/>
              <p14:nvPr/>
            </p14:nvContentPartPr>
            <p14:xfrm>
              <a:off x="3548691" y="205785"/>
              <a:ext cx="144000" cy="233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C6CBFDA-F283-4F46-B0F0-DCE005A3A73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530691" y="170145"/>
                <a:ext cx="17964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1140131-2FCB-4671-8A57-81CEA5EFBD71}"/>
                  </a:ext>
                </a:extLst>
              </p14:cNvPr>
              <p14:cNvContentPartPr/>
              <p14:nvPr/>
            </p14:nvContentPartPr>
            <p14:xfrm>
              <a:off x="3639411" y="171585"/>
              <a:ext cx="430200" cy="4345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1140131-2FCB-4671-8A57-81CEA5EFBD7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621411" y="135945"/>
                <a:ext cx="46584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74CBC53-5125-4CF2-81A1-99A42272031F}"/>
                  </a:ext>
                </a:extLst>
              </p14:cNvPr>
              <p14:cNvContentPartPr/>
              <p14:nvPr/>
            </p14:nvContentPartPr>
            <p14:xfrm>
              <a:off x="4182291" y="305505"/>
              <a:ext cx="388800" cy="165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74CBC53-5125-4CF2-81A1-99A42272031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164651" y="269505"/>
                <a:ext cx="42444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72DA814-8BCE-4A83-9A2F-85A796C1621A}"/>
                  </a:ext>
                </a:extLst>
              </p14:cNvPr>
              <p14:cNvContentPartPr/>
              <p14:nvPr/>
            </p14:nvContentPartPr>
            <p14:xfrm>
              <a:off x="3857571" y="243945"/>
              <a:ext cx="99000" cy="9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72DA814-8BCE-4A83-9A2F-85A796C1621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839571" y="208305"/>
                <a:ext cx="13464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A8B5081-8040-4226-A627-9FFCD317A0DA}"/>
                  </a:ext>
                </a:extLst>
              </p14:cNvPr>
              <p14:cNvContentPartPr/>
              <p14:nvPr/>
            </p14:nvContentPartPr>
            <p14:xfrm>
              <a:off x="5286771" y="61785"/>
              <a:ext cx="181440" cy="416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A8B5081-8040-4226-A627-9FFCD317A0D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269131" y="25785"/>
                <a:ext cx="21708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859DB1F-78A8-4F49-BFB4-8531C3787413}"/>
                  </a:ext>
                </a:extLst>
              </p14:cNvPr>
              <p14:cNvContentPartPr/>
              <p14:nvPr/>
            </p14:nvContentPartPr>
            <p14:xfrm>
              <a:off x="5567211" y="287451"/>
              <a:ext cx="318600" cy="210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859DB1F-78A8-4F49-BFB4-8531C378741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549211" y="251811"/>
                <a:ext cx="35424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B4FF92C-D0C7-4271-816D-41F36FEDE69D}"/>
                  </a:ext>
                </a:extLst>
              </p14:cNvPr>
              <p14:cNvContentPartPr/>
              <p14:nvPr/>
            </p14:nvContentPartPr>
            <p14:xfrm>
              <a:off x="5938731" y="144531"/>
              <a:ext cx="214920" cy="335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B4FF92C-D0C7-4271-816D-41F36FEDE69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921091" y="108891"/>
                <a:ext cx="25056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1427104-7FBF-4582-8CDE-2B372D92A58F}"/>
                  </a:ext>
                </a:extLst>
              </p14:cNvPr>
              <p14:cNvContentPartPr/>
              <p14:nvPr/>
            </p14:nvContentPartPr>
            <p14:xfrm>
              <a:off x="6235371" y="-137709"/>
              <a:ext cx="718200" cy="7650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1427104-7FBF-4582-8CDE-2B372D92A58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217731" y="-173349"/>
                <a:ext cx="753840" cy="83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140B4B4-F34D-40DC-B116-F83A343B06A8}"/>
                  </a:ext>
                </a:extLst>
              </p14:cNvPr>
              <p14:cNvContentPartPr/>
              <p14:nvPr/>
            </p14:nvContentPartPr>
            <p14:xfrm>
              <a:off x="8037891" y="100864"/>
              <a:ext cx="471960" cy="3769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140B4B4-F34D-40DC-B116-F83A343B06A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019891" y="65224"/>
                <a:ext cx="50760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AF25CA9-B039-411F-8DC3-0E382A2AFD0C}"/>
                  </a:ext>
                </a:extLst>
              </p14:cNvPr>
              <p14:cNvContentPartPr/>
              <p14:nvPr/>
            </p14:nvContentPartPr>
            <p14:xfrm>
              <a:off x="8790291" y="207784"/>
              <a:ext cx="451440" cy="341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AF25CA9-B039-411F-8DC3-0E382A2AFD0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772651" y="172144"/>
                <a:ext cx="48708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671B1A5-9441-49D6-8A56-157083E86359}"/>
                  </a:ext>
                </a:extLst>
              </p14:cNvPr>
              <p14:cNvContentPartPr/>
              <p14:nvPr/>
            </p14:nvContentPartPr>
            <p14:xfrm>
              <a:off x="9386811" y="74224"/>
              <a:ext cx="335880" cy="427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671B1A5-9441-49D6-8A56-157083E8635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369171" y="38224"/>
                <a:ext cx="37152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F4CF5A3-3334-4B13-AFD3-556FDED9722F}"/>
                  </a:ext>
                </a:extLst>
              </p14:cNvPr>
              <p14:cNvContentPartPr/>
              <p14:nvPr/>
            </p14:nvContentPartPr>
            <p14:xfrm>
              <a:off x="10438371" y="190504"/>
              <a:ext cx="625320" cy="5400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F4CF5A3-3334-4B13-AFD3-556FDED9722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420731" y="154864"/>
                <a:ext cx="66096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D1CA419-6925-4CDC-80E6-9BE0FE7D8A92}"/>
                  </a:ext>
                </a:extLst>
              </p14:cNvPr>
              <p14:cNvContentPartPr/>
              <p14:nvPr/>
            </p14:nvContentPartPr>
            <p14:xfrm>
              <a:off x="11045331" y="220384"/>
              <a:ext cx="558720" cy="4316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D1CA419-6925-4CDC-80E6-9BE0FE7D8A9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1027331" y="184744"/>
                <a:ext cx="59436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712263B-98B8-45BA-BB3E-B7BFCA807B18}"/>
                  </a:ext>
                </a:extLst>
              </p14:cNvPr>
              <p14:cNvContentPartPr/>
              <p14:nvPr/>
            </p14:nvContentPartPr>
            <p14:xfrm>
              <a:off x="11577411" y="253144"/>
              <a:ext cx="215280" cy="2574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712263B-98B8-45BA-BB3E-B7BFCA807B1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1559411" y="217144"/>
                <a:ext cx="25092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9CE87C1-CC9F-477F-8875-98097ED68DC3}"/>
                  </a:ext>
                </a:extLst>
              </p14:cNvPr>
              <p14:cNvContentPartPr/>
              <p14:nvPr/>
            </p14:nvContentPartPr>
            <p14:xfrm>
              <a:off x="11876571" y="247024"/>
              <a:ext cx="110520" cy="3229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9CE87C1-CC9F-477F-8875-98097ED68DC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1858571" y="211384"/>
                <a:ext cx="14616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FFC8241-5F9E-4600-BB82-7D7DFE33B818}"/>
                  </a:ext>
                </a:extLst>
              </p14:cNvPr>
              <p14:cNvContentPartPr/>
              <p14:nvPr/>
            </p14:nvContentPartPr>
            <p14:xfrm>
              <a:off x="1119051" y="814024"/>
              <a:ext cx="929520" cy="9068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FFC8241-5F9E-4600-BB82-7D7DFE33B81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01051" y="778024"/>
                <a:ext cx="96516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51F41A3-ED99-43E2-9F0E-CED16EA61911}"/>
                  </a:ext>
                </a:extLst>
              </p14:cNvPr>
              <p14:cNvContentPartPr/>
              <p14:nvPr/>
            </p14:nvContentPartPr>
            <p14:xfrm>
              <a:off x="1828611" y="1466704"/>
              <a:ext cx="162720" cy="90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51F41A3-ED99-43E2-9F0E-CED16EA6191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810611" y="1430704"/>
                <a:ext cx="19836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A44888F-C860-4C28-94F9-BCD0F31DD0EE}"/>
                  </a:ext>
                </a:extLst>
              </p14:cNvPr>
              <p14:cNvContentPartPr/>
              <p14:nvPr/>
            </p14:nvContentPartPr>
            <p14:xfrm>
              <a:off x="2344491" y="1176544"/>
              <a:ext cx="187560" cy="4312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A44888F-C860-4C28-94F9-BCD0F31DD0E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326851" y="1140904"/>
                <a:ext cx="22320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92E630E-002A-437C-A523-78A2F6914C8F}"/>
                  </a:ext>
                </a:extLst>
              </p14:cNvPr>
              <p14:cNvContentPartPr/>
              <p14:nvPr/>
            </p14:nvContentPartPr>
            <p14:xfrm>
              <a:off x="2498571" y="1203544"/>
              <a:ext cx="696600" cy="4633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92E630E-002A-437C-A523-78A2F6914C8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480571" y="1167904"/>
                <a:ext cx="73224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0D0FB8A-86AF-4C41-ABC3-0FA2DE4F982D}"/>
                  </a:ext>
                </a:extLst>
              </p14:cNvPr>
              <p14:cNvContentPartPr/>
              <p14:nvPr/>
            </p14:nvContentPartPr>
            <p14:xfrm>
              <a:off x="3340251" y="1322344"/>
              <a:ext cx="233280" cy="2178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0D0FB8A-86AF-4C41-ABC3-0FA2DE4F982D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322251" y="1286344"/>
                <a:ext cx="26892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D1E7F1D-24D7-437C-82F4-3CD9A82B4562}"/>
                  </a:ext>
                </a:extLst>
              </p14:cNvPr>
              <p14:cNvContentPartPr/>
              <p14:nvPr/>
            </p14:nvContentPartPr>
            <p14:xfrm>
              <a:off x="2763531" y="1384984"/>
              <a:ext cx="4284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D1E7F1D-24D7-437C-82F4-3CD9A82B4562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745891" y="1349344"/>
                <a:ext cx="784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B7435CB-649E-40DF-83B0-2AA5FCDDADD5}"/>
                  </a:ext>
                </a:extLst>
              </p14:cNvPr>
              <p14:cNvContentPartPr/>
              <p14:nvPr/>
            </p14:nvContentPartPr>
            <p14:xfrm>
              <a:off x="4200651" y="986464"/>
              <a:ext cx="303120" cy="5270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B7435CB-649E-40DF-83B0-2AA5FCDDADD5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182651" y="950464"/>
                <a:ext cx="33876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E3FF54F-571B-41B2-8D28-67960B109CD1}"/>
                  </a:ext>
                </a:extLst>
              </p14:cNvPr>
              <p14:cNvContentPartPr/>
              <p14:nvPr/>
            </p14:nvContentPartPr>
            <p14:xfrm>
              <a:off x="3802131" y="869104"/>
              <a:ext cx="734040" cy="1900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E3FF54F-571B-41B2-8D28-67960B109CD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784491" y="833464"/>
                <a:ext cx="76968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3EC7C54-9954-43B8-AD51-EA8ED4D0B2E2}"/>
                  </a:ext>
                </a:extLst>
              </p14:cNvPr>
              <p14:cNvContentPartPr/>
              <p14:nvPr/>
            </p14:nvContentPartPr>
            <p14:xfrm>
              <a:off x="4447971" y="1158544"/>
              <a:ext cx="295920" cy="2336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3EC7C54-9954-43B8-AD51-EA8ED4D0B2E2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430331" y="1122544"/>
                <a:ext cx="33156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4139846-BE3C-4375-9ECE-24B86D27A703}"/>
                  </a:ext>
                </a:extLst>
              </p14:cNvPr>
              <p14:cNvContentPartPr/>
              <p14:nvPr/>
            </p14:nvContentPartPr>
            <p14:xfrm>
              <a:off x="4941171" y="1108864"/>
              <a:ext cx="509760" cy="2944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4139846-BE3C-4375-9ECE-24B86D27A70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923171" y="1072864"/>
                <a:ext cx="54540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6D7FBA2-FD39-43F3-960A-B57ED6DFF3B3}"/>
                  </a:ext>
                </a:extLst>
              </p14:cNvPr>
              <p14:cNvContentPartPr/>
              <p14:nvPr/>
            </p14:nvContentPartPr>
            <p14:xfrm>
              <a:off x="5404491" y="1132624"/>
              <a:ext cx="563040" cy="2440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6D7FBA2-FD39-43F3-960A-B57ED6DFF3B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386851" y="1096984"/>
                <a:ext cx="59868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6578713-D4ED-4EEC-856E-1CF417421262}"/>
                  </a:ext>
                </a:extLst>
              </p14:cNvPr>
              <p14:cNvContentPartPr/>
              <p14:nvPr/>
            </p14:nvContentPartPr>
            <p14:xfrm>
              <a:off x="6118011" y="923104"/>
              <a:ext cx="364320" cy="3981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6578713-D4ED-4EEC-856E-1CF417421262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100011" y="887104"/>
                <a:ext cx="39996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B982056-CCB9-45FC-B058-017DD7A1251D}"/>
                  </a:ext>
                </a:extLst>
              </p14:cNvPr>
              <p14:cNvContentPartPr/>
              <p14:nvPr/>
            </p14:nvContentPartPr>
            <p14:xfrm>
              <a:off x="6505371" y="778384"/>
              <a:ext cx="393480" cy="6350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B982056-CCB9-45FC-B058-017DD7A1251D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487371" y="742384"/>
                <a:ext cx="429120" cy="7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5065D78-7E24-43A6-9287-4A21772865E4}"/>
                  </a:ext>
                </a:extLst>
              </p14:cNvPr>
              <p14:cNvContentPartPr/>
              <p14:nvPr/>
            </p14:nvContentPartPr>
            <p14:xfrm>
              <a:off x="6536331" y="1154944"/>
              <a:ext cx="176040" cy="853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5065D78-7E24-43A6-9287-4A21772865E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518331" y="1118944"/>
                <a:ext cx="21168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17FFEED-24F6-4799-8C35-0940981DF947}"/>
                  </a:ext>
                </a:extLst>
              </p14:cNvPr>
              <p14:cNvContentPartPr/>
              <p14:nvPr/>
            </p14:nvContentPartPr>
            <p14:xfrm>
              <a:off x="6751971" y="824104"/>
              <a:ext cx="852480" cy="5436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17FFEED-24F6-4799-8C35-0940981DF947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734331" y="788464"/>
                <a:ext cx="888120" cy="61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4AC6C8A-4E90-4400-A160-CE68D3AC8E07}"/>
                  </a:ext>
                </a:extLst>
              </p14:cNvPr>
              <p14:cNvContentPartPr/>
              <p14:nvPr/>
            </p14:nvContentPartPr>
            <p14:xfrm>
              <a:off x="8129691" y="758584"/>
              <a:ext cx="516960" cy="7599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4AC6C8A-4E90-4400-A160-CE68D3AC8E07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112051" y="722944"/>
                <a:ext cx="552600" cy="83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0851645-E1C3-4779-8BC1-518C91AC157E}"/>
                  </a:ext>
                </a:extLst>
              </p14:cNvPr>
              <p14:cNvContentPartPr/>
              <p14:nvPr/>
            </p14:nvContentPartPr>
            <p14:xfrm>
              <a:off x="8328771" y="1233784"/>
              <a:ext cx="156600" cy="1155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0851645-E1C3-4779-8BC1-518C91AC157E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311131" y="1197784"/>
                <a:ext cx="19224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2D2C44B-53EE-4DD9-AAA5-F58094EC0692}"/>
                  </a:ext>
                </a:extLst>
              </p14:cNvPr>
              <p14:cNvContentPartPr/>
              <p14:nvPr/>
            </p14:nvContentPartPr>
            <p14:xfrm>
              <a:off x="8708931" y="1013824"/>
              <a:ext cx="426600" cy="2847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2D2C44B-53EE-4DD9-AAA5-F58094EC0692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691291" y="977824"/>
                <a:ext cx="46224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3D6BB23-B633-4F0B-9C21-D9380CE4D9E7}"/>
                  </a:ext>
                </a:extLst>
              </p14:cNvPr>
              <p14:cNvContentPartPr/>
              <p14:nvPr/>
            </p14:nvContentPartPr>
            <p14:xfrm>
              <a:off x="9225171" y="929584"/>
              <a:ext cx="502560" cy="2455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3D6BB23-B633-4F0B-9C21-D9380CE4D9E7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9207171" y="893944"/>
                <a:ext cx="53820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EB9DEB9-3523-43BE-86DD-0F955DE2AD5E}"/>
                  </a:ext>
                </a:extLst>
              </p14:cNvPr>
              <p14:cNvContentPartPr/>
              <p14:nvPr/>
            </p14:nvContentPartPr>
            <p14:xfrm>
              <a:off x="9741051" y="1095184"/>
              <a:ext cx="317520" cy="2095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EB9DEB9-3523-43BE-86DD-0F955DE2AD5E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723051" y="1059184"/>
                <a:ext cx="3531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E8950D8-3738-4DA7-A5B2-C3BED3EE2C84}"/>
                  </a:ext>
                </a:extLst>
              </p14:cNvPr>
              <p14:cNvContentPartPr/>
              <p14:nvPr/>
            </p14:nvContentPartPr>
            <p14:xfrm>
              <a:off x="10021851" y="886744"/>
              <a:ext cx="361440" cy="3463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E8950D8-3738-4DA7-A5B2-C3BED3EE2C84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0004211" y="851104"/>
                <a:ext cx="39708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8EA7345-525A-443E-BB8C-69202CB87E90}"/>
                  </a:ext>
                </a:extLst>
              </p14:cNvPr>
              <p14:cNvContentPartPr/>
              <p14:nvPr/>
            </p14:nvContentPartPr>
            <p14:xfrm>
              <a:off x="9922491" y="835264"/>
              <a:ext cx="393840" cy="2692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8EA7345-525A-443E-BB8C-69202CB87E9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904491" y="799264"/>
                <a:ext cx="42948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F89149E-DD02-45A0-82FB-88C4FBA6C037}"/>
                  </a:ext>
                </a:extLst>
              </p14:cNvPr>
              <p14:cNvContentPartPr/>
              <p14:nvPr/>
            </p14:nvContentPartPr>
            <p14:xfrm>
              <a:off x="10375011" y="1058824"/>
              <a:ext cx="115200" cy="1483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F89149E-DD02-45A0-82FB-88C4FBA6C037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0357371" y="1023184"/>
                <a:ext cx="15084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439D4AB-296F-4A98-88DC-DA885CFD5EB2}"/>
                  </a:ext>
                </a:extLst>
              </p14:cNvPr>
              <p14:cNvContentPartPr/>
              <p14:nvPr/>
            </p14:nvContentPartPr>
            <p14:xfrm>
              <a:off x="10537731" y="932104"/>
              <a:ext cx="571680" cy="3747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439D4AB-296F-4A98-88DC-DA885CFD5EB2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0519731" y="896464"/>
                <a:ext cx="60732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3A3D101-4867-4803-B787-2C29D3BDFC6A}"/>
                  </a:ext>
                </a:extLst>
              </p14:cNvPr>
              <p14:cNvContentPartPr/>
              <p14:nvPr/>
            </p14:nvContentPartPr>
            <p14:xfrm>
              <a:off x="1394091" y="2349424"/>
              <a:ext cx="158400" cy="7617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3A3D101-4867-4803-B787-2C29D3BDFC6A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376091" y="2313784"/>
                <a:ext cx="194040" cy="83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103B333-3C67-4772-AA2B-8B36AAE16900}"/>
                  </a:ext>
                </a:extLst>
              </p14:cNvPr>
              <p14:cNvContentPartPr/>
              <p14:nvPr/>
            </p14:nvContentPartPr>
            <p14:xfrm>
              <a:off x="1755891" y="2272024"/>
              <a:ext cx="217080" cy="6987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103B333-3C67-4772-AA2B-8B36AAE16900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738251" y="2236024"/>
                <a:ext cx="252720" cy="77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B5B7A54-AE4C-4408-91A7-DB668E552BF4}"/>
                  </a:ext>
                </a:extLst>
              </p14:cNvPr>
              <p14:cNvContentPartPr/>
              <p14:nvPr/>
            </p14:nvContentPartPr>
            <p14:xfrm>
              <a:off x="1511811" y="2626264"/>
              <a:ext cx="244080" cy="986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B5B7A54-AE4C-4408-91A7-DB668E552BF4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493811" y="2590624"/>
                <a:ext cx="2797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1B7DA62-78FF-42A2-B81A-00FBBFC1AADC}"/>
                  </a:ext>
                </a:extLst>
              </p14:cNvPr>
              <p14:cNvContentPartPr/>
              <p14:nvPr/>
            </p14:nvContentPartPr>
            <p14:xfrm>
              <a:off x="2262051" y="2319544"/>
              <a:ext cx="208800" cy="6354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1B7DA62-78FF-42A2-B81A-00FBBFC1AADC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2244411" y="2283904"/>
                <a:ext cx="24444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3606D77-2916-4F3A-A5EC-C8A68FDAEEEC}"/>
                  </a:ext>
                </a:extLst>
              </p14:cNvPr>
              <p14:cNvContentPartPr/>
              <p14:nvPr/>
            </p14:nvContentPartPr>
            <p14:xfrm>
              <a:off x="2562651" y="2281024"/>
              <a:ext cx="354240" cy="5342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3606D77-2916-4F3A-A5EC-C8A68FDAEEEC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544651" y="2245384"/>
                <a:ext cx="38988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9505B39-406C-448F-B871-2D1C1751A35F}"/>
                  </a:ext>
                </a:extLst>
              </p14:cNvPr>
              <p14:cNvContentPartPr/>
              <p14:nvPr/>
            </p14:nvContentPartPr>
            <p14:xfrm>
              <a:off x="2969451" y="2190304"/>
              <a:ext cx="282960" cy="8312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9505B39-406C-448F-B871-2D1C1751A35F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2951451" y="2154664"/>
                <a:ext cx="318600" cy="90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498E29E-EEDA-41CA-9202-6664E69E8FFF}"/>
                  </a:ext>
                </a:extLst>
              </p14:cNvPr>
              <p14:cNvContentPartPr/>
              <p14:nvPr/>
            </p14:nvContentPartPr>
            <p14:xfrm>
              <a:off x="3566691" y="2266624"/>
              <a:ext cx="704160" cy="1958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498E29E-EEDA-41CA-9202-6664E69E8FFF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3549051" y="2230984"/>
                <a:ext cx="73980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7141028-B8C5-4A30-AC39-B7DF102F9E61}"/>
                  </a:ext>
                </a:extLst>
              </p14:cNvPr>
              <p14:cNvContentPartPr/>
              <p14:nvPr/>
            </p14:nvContentPartPr>
            <p14:xfrm>
              <a:off x="3657051" y="2635984"/>
              <a:ext cx="682560" cy="529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7141028-B8C5-4A30-AC39-B7DF102F9E61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639411" y="2600344"/>
                <a:ext cx="71820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CA236A8-8AE4-40C0-B99B-78A2A1EAF962}"/>
                  </a:ext>
                </a:extLst>
              </p14:cNvPr>
              <p14:cNvContentPartPr/>
              <p14:nvPr/>
            </p14:nvContentPartPr>
            <p14:xfrm>
              <a:off x="5863131" y="1799344"/>
              <a:ext cx="458640" cy="4802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CA236A8-8AE4-40C0-B99B-78A2A1EAF962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845491" y="1763344"/>
                <a:ext cx="49428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07F2679-CE20-4D2D-BE67-2555AF36591F}"/>
                  </a:ext>
                </a:extLst>
              </p14:cNvPr>
              <p14:cNvContentPartPr/>
              <p14:nvPr/>
            </p14:nvContentPartPr>
            <p14:xfrm>
              <a:off x="6481611" y="1938664"/>
              <a:ext cx="464400" cy="712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07F2679-CE20-4D2D-BE67-2555AF36591F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6463971" y="1903024"/>
                <a:ext cx="50004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68CF136-C7A0-44DF-927D-83D402C87908}"/>
                  </a:ext>
                </a:extLst>
              </p14:cNvPr>
              <p14:cNvContentPartPr/>
              <p14:nvPr/>
            </p14:nvContentPartPr>
            <p14:xfrm>
              <a:off x="6699051" y="1855504"/>
              <a:ext cx="109800" cy="2253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68CF136-C7A0-44DF-927D-83D402C87908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6681411" y="1819504"/>
                <a:ext cx="14544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6CFD1CD-D7F4-4085-8087-B136946479D4}"/>
                  </a:ext>
                </a:extLst>
              </p14:cNvPr>
              <p14:cNvContentPartPr/>
              <p14:nvPr/>
            </p14:nvContentPartPr>
            <p14:xfrm>
              <a:off x="6961851" y="1638424"/>
              <a:ext cx="458640" cy="3391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6CFD1CD-D7F4-4085-8087-B136946479D4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6944211" y="1602424"/>
                <a:ext cx="49428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49484DB-299E-4187-9839-43E8324D3719}"/>
                  </a:ext>
                </a:extLst>
              </p14:cNvPr>
              <p14:cNvContentPartPr/>
              <p14:nvPr/>
            </p14:nvContentPartPr>
            <p14:xfrm>
              <a:off x="5160411" y="2149984"/>
              <a:ext cx="2585520" cy="5115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49484DB-299E-4187-9839-43E8324D3719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142411" y="2114344"/>
                <a:ext cx="2621160" cy="5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72F6559-EC92-4420-AEA6-4DF07A7BECD2}"/>
                  </a:ext>
                </a:extLst>
              </p14:cNvPr>
              <p14:cNvContentPartPr/>
              <p14:nvPr/>
            </p14:nvContentPartPr>
            <p14:xfrm>
              <a:off x="5369571" y="2886904"/>
              <a:ext cx="562320" cy="5554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72F6559-EC92-4420-AEA6-4DF07A7BECD2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351931" y="2851264"/>
                <a:ext cx="597960" cy="6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ABAD111-1D12-40B1-A031-BA74BC7BDBB4}"/>
                  </a:ext>
                </a:extLst>
              </p14:cNvPr>
              <p14:cNvContentPartPr/>
              <p14:nvPr/>
            </p14:nvContentPartPr>
            <p14:xfrm>
              <a:off x="5984091" y="3003544"/>
              <a:ext cx="558360" cy="1288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ABAD111-1D12-40B1-A031-BA74BC7BDBB4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966091" y="2967544"/>
                <a:ext cx="59400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1E32D7F-EA9D-4B47-9193-886AF2BD198F}"/>
                  </a:ext>
                </a:extLst>
              </p14:cNvPr>
              <p14:cNvContentPartPr/>
              <p14:nvPr/>
            </p14:nvContentPartPr>
            <p14:xfrm>
              <a:off x="6228531" y="2878624"/>
              <a:ext cx="169920" cy="3222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1E32D7F-EA9D-4B47-9193-886AF2BD198F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6210891" y="2842624"/>
                <a:ext cx="20556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A22A062-38CA-4F92-8B6F-B533113D13C3}"/>
                  </a:ext>
                </a:extLst>
              </p14:cNvPr>
              <p14:cNvContentPartPr/>
              <p14:nvPr/>
            </p14:nvContentPartPr>
            <p14:xfrm>
              <a:off x="6699051" y="2598184"/>
              <a:ext cx="262080" cy="4374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A22A062-38CA-4F92-8B6F-B533113D13C3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6681411" y="2562184"/>
                <a:ext cx="29772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7F8BA79-E286-4C43-AF9F-8BB48248C3A1}"/>
                  </a:ext>
                </a:extLst>
              </p14:cNvPr>
              <p14:cNvContentPartPr/>
              <p14:nvPr/>
            </p14:nvContentPartPr>
            <p14:xfrm>
              <a:off x="6970851" y="2543464"/>
              <a:ext cx="298440" cy="7279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7F8BA79-E286-4C43-AF9F-8BB48248C3A1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6952851" y="2507824"/>
                <a:ext cx="334080" cy="79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AC55002-BBE0-4920-A8AB-6993FA689F21}"/>
                  </a:ext>
                </a:extLst>
              </p14:cNvPr>
              <p14:cNvContentPartPr/>
              <p14:nvPr/>
            </p14:nvContentPartPr>
            <p14:xfrm>
              <a:off x="5279571" y="2625184"/>
              <a:ext cx="7560" cy="237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AC55002-BBE0-4920-A8AB-6993FA689F21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261931" y="2589184"/>
                <a:ext cx="4320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8B08761-42AC-492B-9601-95B7B688FB71}"/>
                  </a:ext>
                </a:extLst>
              </p14:cNvPr>
              <p14:cNvContentPartPr/>
              <p14:nvPr/>
            </p14:nvContentPartPr>
            <p14:xfrm>
              <a:off x="5223771" y="2851624"/>
              <a:ext cx="423000" cy="9410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8B08761-42AC-492B-9601-95B7B688FB71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5205771" y="2815624"/>
                <a:ext cx="458640" cy="10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203DB8C-CB1C-4C75-8CA8-22DCABE20357}"/>
                  </a:ext>
                </a:extLst>
              </p14:cNvPr>
              <p14:cNvContentPartPr/>
              <p14:nvPr/>
            </p14:nvContentPartPr>
            <p14:xfrm>
              <a:off x="7421931" y="2570824"/>
              <a:ext cx="132840" cy="4852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203DB8C-CB1C-4C75-8CA8-22DCABE20357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7403931" y="2535184"/>
                <a:ext cx="168480" cy="5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CF5C44E-F54A-41F3-AC2D-17890662DB1E}"/>
                  </a:ext>
                </a:extLst>
              </p14:cNvPr>
              <p14:cNvContentPartPr/>
              <p14:nvPr/>
            </p14:nvContentPartPr>
            <p14:xfrm>
              <a:off x="7592931" y="2543464"/>
              <a:ext cx="213120" cy="6044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CF5C44E-F54A-41F3-AC2D-17890662DB1E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7575291" y="2507824"/>
                <a:ext cx="248760" cy="67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DF785DA-8E55-4FC0-B972-791B0A3D4154}"/>
                  </a:ext>
                </a:extLst>
              </p14:cNvPr>
              <p14:cNvContentPartPr/>
              <p14:nvPr/>
            </p14:nvContentPartPr>
            <p14:xfrm>
              <a:off x="7957611" y="2709064"/>
              <a:ext cx="416880" cy="2332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DF785DA-8E55-4FC0-B972-791B0A3D4154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7939611" y="2673424"/>
                <a:ext cx="45252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81C1408-1E2D-4B3A-8D60-470076FFDE93}"/>
                  </a:ext>
                </a:extLst>
              </p14:cNvPr>
              <p14:cNvContentPartPr/>
              <p14:nvPr/>
            </p14:nvContentPartPr>
            <p14:xfrm>
              <a:off x="8002611" y="2643184"/>
              <a:ext cx="291960" cy="3232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81C1408-1E2D-4B3A-8D60-470076FFDE93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7984971" y="2607184"/>
                <a:ext cx="32760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7CEB544-E590-42ED-B2AF-235AF971034E}"/>
                  </a:ext>
                </a:extLst>
              </p14:cNvPr>
              <p14:cNvContentPartPr/>
              <p14:nvPr/>
            </p14:nvContentPartPr>
            <p14:xfrm>
              <a:off x="8274411" y="2515384"/>
              <a:ext cx="452880" cy="4669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7CEB544-E590-42ED-B2AF-235AF971034E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8256771" y="2479384"/>
                <a:ext cx="488520" cy="5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6411BEE-D2AA-42EA-973B-0983E81DFCA8}"/>
                  </a:ext>
                </a:extLst>
              </p14:cNvPr>
              <p14:cNvContentPartPr/>
              <p14:nvPr/>
            </p14:nvContentPartPr>
            <p14:xfrm>
              <a:off x="8482851" y="2236024"/>
              <a:ext cx="570600" cy="6739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6411BEE-D2AA-42EA-973B-0983E81DFCA8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464851" y="2200024"/>
                <a:ext cx="606240" cy="74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12041E0-18E1-4E64-96F6-84FE42472782}"/>
                  </a:ext>
                </a:extLst>
              </p14:cNvPr>
              <p14:cNvContentPartPr/>
              <p14:nvPr/>
            </p14:nvContentPartPr>
            <p14:xfrm>
              <a:off x="767691" y="3710584"/>
              <a:ext cx="455400" cy="6418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12041E0-18E1-4E64-96F6-84FE42472782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749691" y="3674584"/>
                <a:ext cx="491040" cy="71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7063A28-DEDC-4209-BAD7-3AE1EB4412E0}"/>
                  </a:ext>
                </a:extLst>
              </p14:cNvPr>
              <p14:cNvContentPartPr/>
              <p14:nvPr/>
            </p14:nvContentPartPr>
            <p14:xfrm>
              <a:off x="1367091" y="3230704"/>
              <a:ext cx="708120" cy="7902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7063A28-DEDC-4209-BAD7-3AE1EB4412E0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349091" y="3195064"/>
                <a:ext cx="743760" cy="86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0D460EE-7F88-4F01-9F3D-ED192D28FEC0}"/>
                  </a:ext>
                </a:extLst>
              </p14:cNvPr>
              <p14:cNvContentPartPr/>
              <p14:nvPr/>
            </p14:nvContentPartPr>
            <p14:xfrm>
              <a:off x="1095291" y="3919744"/>
              <a:ext cx="1126080" cy="6703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0D460EE-7F88-4F01-9F3D-ED192D28FEC0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077291" y="3883744"/>
                <a:ext cx="1161720" cy="74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A3072E0-ABE3-45D6-B2BF-BCDB637B11FB}"/>
                  </a:ext>
                </a:extLst>
              </p14:cNvPr>
              <p14:cNvContentPartPr/>
              <p14:nvPr/>
            </p14:nvContentPartPr>
            <p14:xfrm>
              <a:off x="1321371" y="4239424"/>
              <a:ext cx="755280" cy="3776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A3072E0-ABE3-45D6-B2BF-BCDB637B11FB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303731" y="4203784"/>
                <a:ext cx="79092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E1966D5-55A2-42C6-AE62-1202FEE3487D}"/>
                  </a:ext>
                </a:extLst>
              </p14:cNvPr>
              <p14:cNvContentPartPr/>
              <p14:nvPr/>
            </p14:nvContentPartPr>
            <p14:xfrm>
              <a:off x="2552211" y="4471624"/>
              <a:ext cx="217080" cy="5634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E1966D5-55A2-42C6-AE62-1202FEE3487D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2534211" y="4435624"/>
                <a:ext cx="25272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64EE8319-F5EE-49E7-BF3F-1295D364B3A0}"/>
                  </a:ext>
                </a:extLst>
              </p14:cNvPr>
              <p14:cNvContentPartPr/>
              <p14:nvPr/>
            </p14:nvContentPartPr>
            <p14:xfrm>
              <a:off x="2958291" y="4337344"/>
              <a:ext cx="665280" cy="4125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64EE8319-F5EE-49E7-BF3F-1295D364B3A0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2940291" y="4301704"/>
                <a:ext cx="70092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A9E8124-4D1A-4E80-B8C3-A23538E2C875}"/>
                  </a:ext>
                </a:extLst>
              </p14:cNvPr>
              <p14:cNvContentPartPr/>
              <p14:nvPr/>
            </p14:nvContentPartPr>
            <p14:xfrm>
              <a:off x="3736611" y="4287664"/>
              <a:ext cx="228600" cy="2599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A9E8124-4D1A-4E80-B8C3-A23538E2C875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3718971" y="4252024"/>
                <a:ext cx="26424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499C9B7-9824-45ED-9A7C-715A40764640}"/>
                  </a:ext>
                </a:extLst>
              </p14:cNvPr>
              <p14:cNvContentPartPr/>
              <p14:nvPr/>
            </p14:nvContentPartPr>
            <p14:xfrm>
              <a:off x="4028931" y="4127824"/>
              <a:ext cx="211680" cy="3625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499C9B7-9824-45ED-9A7C-715A40764640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4010931" y="4092184"/>
                <a:ext cx="24732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24A3CEC4-4339-421A-97BF-52A2039303F1}"/>
                  </a:ext>
                </a:extLst>
              </p14:cNvPr>
              <p14:cNvContentPartPr/>
              <p14:nvPr/>
            </p14:nvContentPartPr>
            <p14:xfrm>
              <a:off x="4273011" y="4100824"/>
              <a:ext cx="3960" cy="3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24A3CEC4-4339-421A-97BF-52A2039303F1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4255371" y="4065184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F4F2F78-6390-42F2-8954-B956EF65DE58}"/>
                  </a:ext>
                </a:extLst>
              </p14:cNvPr>
              <p14:cNvContentPartPr/>
              <p14:nvPr/>
            </p14:nvContentPartPr>
            <p14:xfrm>
              <a:off x="4372731" y="4363264"/>
              <a:ext cx="360" cy="3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F4F2F78-6390-42F2-8954-B956EF65DE58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4354731" y="432762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EA5CCD8-EE57-4F82-982C-D9FE9029A96E}"/>
                  </a:ext>
                </a:extLst>
              </p14:cNvPr>
              <p14:cNvContentPartPr/>
              <p14:nvPr/>
            </p14:nvContentPartPr>
            <p14:xfrm>
              <a:off x="2688291" y="4619944"/>
              <a:ext cx="1473120" cy="5770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EA5CCD8-EE57-4F82-982C-D9FE9029A96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2670651" y="4583944"/>
                <a:ext cx="1508760" cy="64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CBCE40C-A10A-4FBE-8E36-92DD806CDA44}"/>
                  </a:ext>
                </a:extLst>
              </p14:cNvPr>
              <p14:cNvContentPartPr/>
              <p14:nvPr/>
            </p14:nvContentPartPr>
            <p14:xfrm>
              <a:off x="2715651" y="4892824"/>
              <a:ext cx="1371240" cy="4489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CBCE40C-A10A-4FBE-8E36-92DD806CDA4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698011" y="4856824"/>
                <a:ext cx="140688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3ABCECBC-E2FD-4C5D-8726-47924B8FE432}"/>
                  </a:ext>
                </a:extLst>
              </p14:cNvPr>
              <p14:cNvContentPartPr/>
              <p14:nvPr/>
            </p14:nvContentPartPr>
            <p14:xfrm>
              <a:off x="7677171" y="1756504"/>
              <a:ext cx="2199240" cy="3499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3ABCECBC-E2FD-4C5D-8726-47924B8FE432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659171" y="1720864"/>
                <a:ext cx="223488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70682BA9-4D1D-4EAF-B372-BEAB909F91FE}"/>
                  </a:ext>
                </a:extLst>
              </p14:cNvPr>
              <p14:cNvContentPartPr/>
              <p14:nvPr/>
            </p14:nvContentPartPr>
            <p14:xfrm>
              <a:off x="10012851" y="1579384"/>
              <a:ext cx="435600" cy="4345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70682BA9-4D1D-4EAF-B372-BEAB909F91FE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994851" y="1543384"/>
                <a:ext cx="47124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176387C-17BA-4086-9F31-A3694C349CDC}"/>
                  </a:ext>
                </a:extLst>
              </p14:cNvPr>
              <p14:cNvContentPartPr/>
              <p14:nvPr/>
            </p14:nvContentPartPr>
            <p14:xfrm>
              <a:off x="9234171" y="2379664"/>
              <a:ext cx="1159560" cy="4809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176387C-17BA-4086-9F31-A3694C349CDC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216531" y="2344024"/>
                <a:ext cx="1195200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C76C8E43-0016-46C5-A342-B4335A2F95BF}"/>
                  </a:ext>
                </a:extLst>
              </p14:cNvPr>
              <p14:cNvContentPartPr/>
              <p14:nvPr/>
            </p14:nvContentPartPr>
            <p14:xfrm>
              <a:off x="10587771" y="1853344"/>
              <a:ext cx="258120" cy="7830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C76C8E43-0016-46C5-A342-B4335A2F95B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570131" y="1817344"/>
                <a:ext cx="293760" cy="85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2D7F79E6-68CF-45C7-A5AD-5F2BC5949C14}"/>
                  </a:ext>
                </a:extLst>
              </p14:cNvPr>
              <p14:cNvContentPartPr/>
              <p14:nvPr/>
            </p14:nvContentPartPr>
            <p14:xfrm>
              <a:off x="4607451" y="4741624"/>
              <a:ext cx="604440" cy="5677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2D7F79E6-68CF-45C7-A5AD-5F2BC5949C14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589811" y="4705984"/>
                <a:ext cx="640080" cy="63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7D0D59F9-12CB-4A7E-9DA6-2B94CBE4E6A8}"/>
                  </a:ext>
                </a:extLst>
              </p14:cNvPr>
              <p14:cNvContentPartPr/>
              <p14:nvPr/>
            </p14:nvContentPartPr>
            <p14:xfrm>
              <a:off x="5241771" y="4881304"/>
              <a:ext cx="504720" cy="1980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7D0D59F9-12CB-4A7E-9DA6-2B94CBE4E6A8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223771" y="4845304"/>
                <a:ext cx="5403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7A551B6-6656-4841-8BC1-A3D08F691E38}"/>
                  </a:ext>
                </a:extLst>
              </p14:cNvPr>
              <p14:cNvContentPartPr/>
              <p14:nvPr/>
            </p14:nvContentPartPr>
            <p14:xfrm>
              <a:off x="5395491" y="4861504"/>
              <a:ext cx="310320" cy="2617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7A551B6-6656-4841-8BC1-A3D08F691E38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377491" y="4825864"/>
                <a:ext cx="34596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415BF97-B38F-4F7B-AE3B-F2F968555151}"/>
                  </a:ext>
                </a:extLst>
              </p14:cNvPr>
              <p14:cNvContentPartPr/>
              <p14:nvPr/>
            </p14:nvContentPartPr>
            <p14:xfrm>
              <a:off x="5766291" y="4411504"/>
              <a:ext cx="756360" cy="7160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415BF97-B38F-4F7B-AE3B-F2F96855515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748651" y="4375504"/>
                <a:ext cx="792000" cy="78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4BD1B55-A505-44BB-928B-AB879A662A43}"/>
                  </a:ext>
                </a:extLst>
              </p14:cNvPr>
              <p14:cNvContentPartPr/>
              <p14:nvPr/>
            </p14:nvContentPartPr>
            <p14:xfrm>
              <a:off x="6880491" y="4463344"/>
              <a:ext cx="336600" cy="2718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4BD1B55-A505-44BB-928B-AB879A662A43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862491" y="4427344"/>
                <a:ext cx="37224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76635EE-3E70-45FD-ABCD-73AC365B1B7A}"/>
                  </a:ext>
                </a:extLst>
              </p14:cNvPr>
              <p14:cNvContentPartPr/>
              <p14:nvPr/>
            </p14:nvContentPartPr>
            <p14:xfrm>
              <a:off x="6961851" y="4571704"/>
              <a:ext cx="362160" cy="1904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76635EE-3E70-45FD-ABCD-73AC365B1B7A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944211" y="4536064"/>
                <a:ext cx="39780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DF705BB1-C457-4383-A943-317E2C343A41}"/>
                  </a:ext>
                </a:extLst>
              </p14:cNvPr>
              <p14:cNvContentPartPr/>
              <p14:nvPr/>
            </p14:nvContentPartPr>
            <p14:xfrm>
              <a:off x="7521651" y="4227544"/>
              <a:ext cx="213120" cy="3009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DF705BB1-C457-4383-A943-317E2C343A41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7504011" y="4191544"/>
                <a:ext cx="24876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9514432-A2A2-494F-ACA9-21C1BDCA2035}"/>
                  </a:ext>
                </a:extLst>
              </p14:cNvPr>
              <p14:cNvContentPartPr/>
              <p14:nvPr/>
            </p14:nvContentPartPr>
            <p14:xfrm>
              <a:off x="4999131" y="5650984"/>
              <a:ext cx="368640" cy="3819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9514432-A2A2-494F-ACA9-21C1BDCA2035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981491" y="5615344"/>
                <a:ext cx="40428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2CBF33CB-9B01-4876-957D-3CAF289C1D86}"/>
                  </a:ext>
                </a:extLst>
              </p14:cNvPr>
              <p14:cNvContentPartPr/>
              <p14:nvPr/>
            </p14:nvContentPartPr>
            <p14:xfrm>
              <a:off x="5848011" y="5647744"/>
              <a:ext cx="208800" cy="921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2CBF33CB-9B01-4876-957D-3CAF289C1D86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5830371" y="5611744"/>
                <a:ext cx="2444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8D3E0F21-586B-413C-B47F-A001C5E76AFF}"/>
                  </a:ext>
                </a:extLst>
              </p14:cNvPr>
              <p14:cNvContentPartPr/>
              <p14:nvPr/>
            </p14:nvContentPartPr>
            <p14:xfrm>
              <a:off x="5766651" y="5944384"/>
              <a:ext cx="255600" cy="489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8D3E0F21-586B-413C-B47F-A001C5E76AFF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748651" y="5908384"/>
                <a:ext cx="29124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58F9F80E-4272-41C7-9B3A-93AAF022078B}"/>
                  </a:ext>
                </a:extLst>
              </p14:cNvPr>
              <p14:cNvContentPartPr/>
              <p14:nvPr/>
            </p14:nvContentPartPr>
            <p14:xfrm>
              <a:off x="6328251" y="5645584"/>
              <a:ext cx="221760" cy="673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8F9F80E-4272-41C7-9B3A-93AAF022078B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6310251" y="5609584"/>
                <a:ext cx="25740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FDAF5365-CF68-457F-805F-8EF5E1C9E487}"/>
                  </a:ext>
                </a:extLst>
              </p14:cNvPr>
              <p14:cNvContentPartPr/>
              <p14:nvPr/>
            </p14:nvContentPartPr>
            <p14:xfrm>
              <a:off x="6627051" y="5366224"/>
              <a:ext cx="489960" cy="3326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FDAF5365-CF68-457F-805F-8EF5E1C9E487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609051" y="5330224"/>
                <a:ext cx="52560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C64F961E-D53F-4317-8B93-EEEF6E77DF4A}"/>
                  </a:ext>
                </a:extLst>
              </p14:cNvPr>
              <p14:cNvContentPartPr/>
              <p14:nvPr/>
            </p14:nvContentPartPr>
            <p14:xfrm>
              <a:off x="7884891" y="3521584"/>
              <a:ext cx="1189440" cy="28393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C64F961E-D53F-4317-8B93-EEEF6E77DF4A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867251" y="3485584"/>
                <a:ext cx="1225080" cy="29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E318B368-5F9A-4A93-BD56-92FA8C9446E9}"/>
                  </a:ext>
                </a:extLst>
              </p14:cNvPr>
              <p14:cNvContentPartPr/>
              <p14:nvPr/>
            </p14:nvContentPartPr>
            <p14:xfrm>
              <a:off x="8568171" y="3283984"/>
              <a:ext cx="241920" cy="6890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E318B368-5F9A-4A93-BD56-92FA8C9446E9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8550171" y="3247984"/>
                <a:ext cx="277560" cy="7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57042BFD-E15A-449C-9104-B429B9F1722F}"/>
                  </a:ext>
                </a:extLst>
              </p14:cNvPr>
              <p14:cNvContentPartPr/>
              <p14:nvPr/>
            </p14:nvContentPartPr>
            <p14:xfrm>
              <a:off x="8933571" y="3539584"/>
              <a:ext cx="267480" cy="2026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57042BFD-E15A-449C-9104-B429B9F1722F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8915931" y="3503944"/>
                <a:ext cx="30312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6233B27-7AB6-436E-9C62-5E9F016B3C8C}"/>
                  </a:ext>
                </a:extLst>
              </p14:cNvPr>
              <p14:cNvContentPartPr/>
              <p14:nvPr/>
            </p14:nvContentPartPr>
            <p14:xfrm>
              <a:off x="9216171" y="3340504"/>
              <a:ext cx="137520" cy="1983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6233B27-7AB6-436E-9C62-5E9F016B3C8C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9198171" y="3304864"/>
                <a:ext cx="1731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F9718E0-C52D-4A63-BAB3-6EED51959EF2}"/>
                  </a:ext>
                </a:extLst>
              </p14:cNvPr>
              <p14:cNvContentPartPr/>
              <p14:nvPr/>
            </p14:nvContentPartPr>
            <p14:xfrm>
              <a:off x="9311931" y="3057184"/>
              <a:ext cx="740520" cy="4662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F9718E0-C52D-4A63-BAB3-6EED51959EF2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9294291" y="3021544"/>
                <a:ext cx="77616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05A56DE-61E3-4944-8B58-CF3646DA7193}"/>
                  </a:ext>
                </a:extLst>
              </p14:cNvPr>
              <p14:cNvContentPartPr/>
              <p14:nvPr/>
            </p14:nvContentPartPr>
            <p14:xfrm>
              <a:off x="8544051" y="4280824"/>
              <a:ext cx="295200" cy="4327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05A56DE-61E3-4944-8B58-CF3646DA7193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526411" y="4244824"/>
                <a:ext cx="33084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400C63D-5F5C-473A-B0B8-5CD4E4079CEC}"/>
                  </a:ext>
                </a:extLst>
              </p14:cNvPr>
              <p14:cNvContentPartPr/>
              <p14:nvPr/>
            </p14:nvContentPartPr>
            <p14:xfrm>
              <a:off x="8998731" y="4416184"/>
              <a:ext cx="334440" cy="1288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400C63D-5F5C-473A-B0B8-5CD4E4079CEC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981091" y="4380184"/>
                <a:ext cx="3700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FF17B525-262E-491C-9C5B-8C6F6E39D80D}"/>
                  </a:ext>
                </a:extLst>
              </p14:cNvPr>
              <p14:cNvContentPartPr/>
              <p14:nvPr/>
            </p14:nvContentPartPr>
            <p14:xfrm>
              <a:off x="9103491" y="4363264"/>
              <a:ext cx="174960" cy="2458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FF17B525-262E-491C-9C5B-8C6F6E39D80D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9085491" y="4327624"/>
                <a:ext cx="21060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8C9DFC0-3015-4F57-B270-565DE80BE485}"/>
                  </a:ext>
                </a:extLst>
              </p14:cNvPr>
              <p14:cNvContentPartPr/>
              <p14:nvPr/>
            </p14:nvContentPartPr>
            <p14:xfrm>
              <a:off x="9315531" y="4039984"/>
              <a:ext cx="314640" cy="3538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8C9DFC0-3015-4F57-B270-565DE80BE485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9297891" y="4004344"/>
                <a:ext cx="35028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6F567FA7-3E6C-4AD4-8CC3-2C2493EDDFF7}"/>
                  </a:ext>
                </a:extLst>
              </p14:cNvPr>
              <p14:cNvContentPartPr/>
              <p14:nvPr/>
            </p14:nvContentPartPr>
            <p14:xfrm>
              <a:off x="9813411" y="3930184"/>
              <a:ext cx="431280" cy="1893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6F567FA7-3E6C-4AD4-8CC3-2C2493EDDFF7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9795771" y="3894184"/>
                <a:ext cx="4669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873D88E-7CC9-4DC2-AD1F-AE94BF304A47}"/>
                  </a:ext>
                </a:extLst>
              </p14:cNvPr>
              <p14:cNvContentPartPr/>
              <p14:nvPr/>
            </p14:nvContentPartPr>
            <p14:xfrm>
              <a:off x="9922491" y="4192624"/>
              <a:ext cx="446040" cy="1443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873D88E-7CC9-4DC2-AD1F-AE94BF304A47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9904491" y="4156624"/>
                <a:ext cx="481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98B2EFA-EE8A-43FF-9A2D-B528E83C1B1D}"/>
                  </a:ext>
                </a:extLst>
              </p14:cNvPr>
              <p14:cNvContentPartPr/>
              <p14:nvPr/>
            </p14:nvContentPartPr>
            <p14:xfrm>
              <a:off x="10580931" y="3787624"/>
              <a:ext cx="201600" cy="3506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98B2EFA-EE8A-43FF-9A2D-B528E83C1B1D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0563291" y="3751624"/>
                <a:ext cx="23724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3306D625-05F3-4B93-AA5A-D856EE8A9743}"/>
                  </a:ext>
                </a:extLst>
              </p14:cNvPr>
              <p14:cNvContentPartPr/>
              <p14:nvPr/>
            </p14:nvContentPartPr>
            <p14:xfrm>
              <a:off x="8802891" y="4955464"/>
              <a:ext cx="335880" cy="3744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306D625-05F3-4B93-AA5A-D856EE8A9743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8784891" y="4919464"/>
                <a:ext cx="37152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7A18080E-2F77-4445-B69F-6AA93D8B695F}"/>
                  </a:ext>
                </a:extLst>
              </p14:cNvPr>
              <p14:cNvContentPartPr/>
              <p14:nvPr/>
            </p14:nvContentPartPr>
            <p14:xfrm>
              <a:off x="9288531" y="4953304"/>
              <a:ext cx="278280" cy="1620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7A18080E-2F77-4445-B69F-6AA93D8B695F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9270891" y="4917304"/>
                <a:ext cx="31392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22070AC-6F41-4C76-8AF8-97E9B63108F7}"/>
                  </a:ext>
                </a:extLst>
              </p14:cNvPr>
              <p14:cNvContentPartPr/>
              <p14:nvPr/>
            </p14:nvContentPartPr>
            <p14:xfrm>
              <a:off x="9306531" y="5225104"/>
              <a:ext cx="254520" cy="9864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22070AC-6F41-4C76-8AF8-97E9B63108F7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9288531" y="5189104"/>
                <a:ext cx="29016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1F593A53-36FF-426D-B1ED-2521B8247A63}"/>
                  </a:ext>
                </a:extLst>
              </p14:cNvPr>
              <p14:cNvContentPartPr/>
              <p14:nvPr/>
            </p14:nvContentPartPr>
            <p14:xfrm>
              <a:off x="9804771" y="5020264"/>
              <a:ext cx="224280" cy="766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1F593A53-36FF-426D-B1ED-2521B8247A63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9786771" y="4984624"/>
                <a:ext cx="2599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88BAB6FE-D7DB-4D2A-A151-567FB8380BF3}"/>
                  </a:ext>
                </a:extLst>
              </p14:cNvPr>
              <p14:cNvContentPartPr/>
              <p14:nvPr/>
            </p14:nvContentPartPr>
            <p14:xfrm>
              <a:off x="10021851" y="4698424"/>
              <a:ext cx="395640" cy="3340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88BAB6FE-D7DB-4D2A-A151-567FB8380BF3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0004211" y="4662424"/>
                <a:ext cx="43128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083E17A-EA69-4AC8-A236-C15A3B1D6A4C}"/>
                  </a:ext>
                </a:extLst>
              </p14:cNvPr>
              <p14:cNvContentPartPr/>
              <p14:nvPr/>
            </p14:nvContentPartPr>
            <p14:xfrm>
              <a:off x="10942011" y="4412224"/>
              <a:ext cx="213840" cy="3848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083E17A-EA69-4AC8-A236-C15A3B1D6A4C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0924371" y="4376224"/>
                <a:ext cx="24948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6E42FDE9-8A95-4BC9-B3E7-0458A8A58325}"/>
                  </a:ext>
                </a:extLst>
              </p14:cNvPr>
              <p14:cNvContentPartPr/>
              <p14:nvPr/>
            </p14:nvContentPartPr>
            <p14:xfrm>
              <a:off x="8935731" y="5648824"/>
              <a:ext cx="324000" cy="3873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6E42FDE9-8A95-4BC9-B3E7-0458A8A58325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8917731" y="5613184"/>
                <a:ext cx="35964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E6903435-4AD3-432F-B138-421834FC1FE8}"/>
                  </a:ext>
                </a:extLst>
              </p14:cNvPr>
              <p14:cNvContentPartPr/>
              <p14:nvPr/>
            </p14:nvContentPartPr>
            <p14:xfrm>
              <a:off x="9097011" y="6038344"/>
              <a:ext cx="119520" cy="630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E6903435-4AD3-432F-B138-421834FC1FE8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9079371" y="6002344"/>
                <a:ext cx="15516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56C34B09-19B0-4218-B52C-1611896E64F8}"/>
                  </a:ext>
                </a:extLst>
              </p14:cNvPr>
              <p14:cNvContentPartPr/>
              <p14:nvPr/>
            </p14:nvContentPartPr>
            <p14:xfrm>
              <a:off x="9388251" y="5817304"/>
              <a:ext cx="232560" cy="14868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56C34B09-19B0-4218-B52C-1611896E64F8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9370251" y="5781664"/>
                <a:ext cx="26820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6F9DF6BF-039E-4928-8FB5-8F9B874615DF}"/>
                  </a:ext>
                </a:extLst>
              </p14:cNvPr>
              <p14:cNvContentPartPr/>
              <p14:nvPr/>
            </p14:nvContentPartPr>
            <p14:xfrm>
              <a:off x="9419931" y="5802544"/>
              <a:ext cx="158760" cy="1803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6F9DF6BF-039E-4928-8FB5-8F9B874615DF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9401931" y="5766904"/>
                <a:ext cx="1944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54FAFE0-E34E-41D1-BC14-0FC7DE903D5C}"/>
                  </a:ext>
                </a:extLst>
              </p14:cNvPr>
              <p14:cNvContentPartPr/>
              <p14:nvPr/>
            </p14:nvContentPartPr>
            <p14:xfrm>
              <a:off x="9795411" y="5368744"/>
              <a:ext cx="479880" cy="4608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54FAFE0-E34E-41D1-BC14-0FC7DE903D5C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9777411" y="5332744"/>
                <a:ext cx="515520" cy="53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504568B-BDFF-49B6-901D-5C51E7430610}"/>
                  </a:ext>
                </a:extLst>
              </p14:cNvPr>
              <p14:cNvContentPartPr/>
              <p14:nvPr/>
            </p14:nvContentPartPr>
            <p14:xfrm>
              <a:off x="10601091" y="5409784"/>
              <a:ext cx="187920" cy="316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504568B-BDFF-49B6-901D-5C51E7430610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0583451" y="5373784"/>
                <a:ext cx="22356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E56DF78E-3984-4060-919C-960290B88673}"/>
                  </a:ext>
                </a:extLst>
              </p14:cNvPr>
              <p14:cNvContentPartPr/>
              <p14:nvPr/>
            </p14:nvContentPartPr>
            <p14:xfrm>
              <a:off x="10863891" y="5576824"/>
              <a:ext cx="360" cy="3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E56DF78E-3984-4060-919C-960290B88673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0845891" y="554082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3A4CA5AD-8716-4346-BF8D-3262BD3731D0}"/>
                  </a:ext>
                </a:extLst>
              </p14:cNvPr>
              <p14:cNvContentPartPr/>
              <p14:nvPr/>
            </p14:nvContentPartPr>
            <p14:xfrm>
              <a:off x="10646451" y="5567464"/>
              <a:ext cx="199440" cy="882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3A4CA5AD-8716-4346-BF8D-3262BD3731D0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10628451" y="5531464"/>
                <a:ext cx="23508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3C82E1B5-0D65-4555-B5F7-DA93AAD78C61}"/>
                  </a:ext>
                </a:extLst>
              </p14:cNvPr>
              <p14:cNvContentPartPr/>
              <p14:nvPr/>
            </p14:nvContentPartPr>
            <p14:xfrm>
              <a:off x="11033811" y="5313664"/>
              <a:ext cx="176400" cy="2642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3C82E1B5-0D65-4555-B5F7-DA93AAD78C61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11016171" y="5278024"/>
                <a:ext cx="21204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E73DDC93-741F-455B-9A78-EEAC751C6C00}"/>
                  </a:ext>
                </a:extLst>
              </p14:cNvPr>
              <p14:cNvContentPartPr/>
              <p14:nvPr/>
            </p14:nvContentPartPr>
            <p14:xfrm>
              <a:off x="9741771" y="6129064"/>
              <a:ext cx="233640" cy="3452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E73DDC93-741F-455B-9A78-EEAC751C6C00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9724131" y="6093064"/>
                <a:ext cx="26928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080430AC-CC29-4F7D-B41C-0F588B32AC99}"/>
                  </a:ext>
                </a:extLst>
              </p14:cNvPr>
              <p14:cNvContentPartPr/>
              <p14:nvPr/>
            </p14:nvContentPartPr>
            <p14:xfrm>
              <a:off x="10311291" y="6070024"/>
              <a:ext cx="209520" cy="410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080430AC-CC29-4F7D-B41C-0F588B32AC99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10293651" y="6034384"/>
                <a:ext cx="24516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B9CA6ED7-3A87-4C4A-997A-5EFE14D087B1}"/>
                  </a:ext>
                </a:extLst>
              </p14:cNvPr>
              <p14:cNvContentPartPr/>
              <p14:nvPr/>
            </p14:nvContentPartPr>
            <p14:xfrm>
              <a:off x="10320651" y="6269464"/>
              <a:ext cx="233280" cy="590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B9CA6ED7-3A87-4C4A-997A-5EFE14D087B1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10303011" y="6233824"/>
                <a:ext cx="2689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A2CE14F-5E88-4A4D-AB9B-C3A0B65A5A83}"/>
                  </a:ext>
                </a:extLst>
              </p14:cNvPr>
              <p14:cNvContentPartPr/>
              <p14:nvPr/>
            </p14:nvContentPartPr>
            <p14:xfrm>
              <a:off x="10727811" y="6150304"/>
              <a:ext cx="156960" cy="511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A2CE14F-5E88-4A4D-AB9B-C3A0B65A5A83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10710171" y="6114304"/>
                <a:ext cx="19260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A1107AD0-B5E3-4053-B8FB-6A61D267D82E}"/>
                  </a:ext>
                </a:extLst>
              </p14:cNvPr>
              <p14:cNvContentPartPr/>
              <p14:nvPr/>
            </p14:nvContentPartPr>
            <p14:xfrm>
              <a:off x="10936251" y="5836384"/>
              <a:ext cx="424800" cy="48600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A1107AD0-B5E3-4053-B8FB-6A61D267D82E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10918611" y="5800744"/>
                <a:ext cx="460440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8EFBE7D5-0307-45C1-B069-B19DEE9F9CC1}"/>
                  </a:ext>
                </a:extLst>
              </p14:cNvPr>
              <p14:cNvContentPartPr/>
              <p14:nvPr/>
            </p14:nvContentPartPr>
            <p14:xfrm>
              <a:off x="4428891" y="5211424"/>
              <a:ext cx="3088080" cy="157140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8EFBE7D5-0307-45C1-B069-B19DEE9F9CC1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4410891" y="5175424"/>
                <a:ext cx="3123720" cy="164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C461945-6A80-44AD-A1AE-D90F498C5704}"/>
                  </a:ext>
                </a:extLst>
              </p14:cNvPr>
              <p14:cNvContentPartPr/>
              <p14:nvPr/>
            </p14:nvContentPartPr>
            <p14:xfrm>
              <a:off x="10275291" y="4197304"/>
              <a:ext cx="744480" cy="65808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C461945-6A80-44AD-A1AE-D90F498C5704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10257291" y="4161664"/>
                <a:ext cx="780120" cy="7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3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32917614-A293-43DB-8BCA-44954072CF35}"/>
                  </a:ext>
                </a:extLst>
              </p14:cNvPr>
              <p14:cNvContentPartPr/>
              <p14:nvPr/>
            </p14:nvContentPartPr>
            <p14:xfrm>
              <a:off x="11316411" y="5085064"/>
              <a:ext cx="403200" cy="8258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32917614-A293-43DB-8BCA-44954072CF35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11298771" y="5049424"/>
                <a:ext cx="438840" cy="89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7494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B732533-A54A-4188-8A4F-548A34E52D7A}"/>
                  </a:ext>
                </a:extLst>
              </p14:cNvPr>
              <p14:cNvContentPartPr/>
              <p14:nvPr/>
            </p14:nvContentPartPr>
            <p14:xfrm>
              <a:off x="532251" y="579105"/>
              <a:ext cx="56160" cy="621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B732533-A54A-4188-8A4F-548A34E52D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251" y="543105"/>
                <a:ext cx="91800" cy="69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D22B87C-0787-40E3-B822-246D2F108B3F}"/>
                  </a:ext>
                </a:extLst>
              </p14:cNvPr>
              <p14:cNvContentPartPr/>
              <p14:nvPr/>
            </p14:nvContentPartPr>
            <p14:xfrm>
              <a:off x="886491" y="515745"/>
              <a:ext cx="36720" cy="590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D22B87C-0787-40E3-B822-246D2F108B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8491" y="479745"/>
                <a:ext cx="72360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A633C79-FFB1-4778-9EEC-8C885AC0D7A5}"/>
                  </a:ext>
                </a:extLst>
              </p14:cNvPr>
              <p14:cNvContentPartPr/>
              <p14:nvPr/>
            </p14:nvContentPartPr>
            <p14:xfrm>
              <a:off x="570051" y="786825"/>
              <a:ext cx="282960" cy="145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A633C79-FFB1-4778-9EEC-8C885AC0D7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2051" y="751185"/>
                <a:ext cx="31860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9899938-C40B-4658-A45D-C8ECFA35D2D6}"/>
                  </a:ext>
                </a:extLst>
              </p14:cNvPr>
              <p14:cNvContentPartPr/>
              <p14:nvPr/>
            </p14:nvContentPartPr>
            <p14:xfrm>
              <a:off x="1366011" y="533745"/>
              <a:ext cx="139320" cy="489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9899938-C40B-4658-A45D-C8ECFA35D2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48011" y="498105"/>
                <a:ext cx="174960" cy="56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12AD229-9A89-40FB-9045-DA21DC94D174}"/>
                  </a:ext>
                </a:extLst>
              </p14:cNvPr>
              <p14:cNvContentPartPr/>
              <p14:nvPr/>
            </p14:nvContentPartPr>
            <p14:xfrm>
              <a:off x="1625571" y="597105"/>
              <a:ext cx="158400" cy="458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12AD229-9A89-40FB-9045-DA21DC94D17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07571" y="561105"/>
                <a:ext cx="19404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84058CE-012C-4766-823A-C345D2392FF4}"/>
                  </a:ext>
                </a:extLst>
              </p14:cNvPr>
              <p14:cNvContentPartPr/>
              <p14:nvPr/>
            </p14:nvContentPartPr>
            <p14:xfrm>
              <a:off x="1828611" y="452385"/>
              <a:ext cx="237240" cy="567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84058CE-012C-4766-823A-C345D2392FF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10611" y="416385"/>
                <a:ext cx="272880" cy="6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34B2FFD-8EF5-4BCA-98E5-188242332794}"/>
                  </a:ext>
                </a:extLst>
              </p14:cNvPr>
              <p14:cNvContentPartPr/>
              <p14:nvPr/>
            </p14:nvContentPartPr>
            <p14:xfrm>
              <a:off x="2299491" y="714825"/>
              <a:ext cx="783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34B2FFD-8EF5-4BCA-98E5-18824233279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81491" y="678825"/>
                <a:ext cx="819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C0938B0-2C70-499D-8DE9-F7AA0026C774}"/>
                  </a:ext>
                </a:extLst>
              </p14:cNvPr>
              <p14:cNvContentPartPr/>
              <p14:nvPr/>
            </p14:nvContentPartPr>
            <p14:xfrm>
              <a:off x="2425851" y="903465"/>
              <a:ext cx="806040" cy="110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C0938B0-2C70-499D-8DE9-F7AA0026C77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08211" y="867825"/>
                <a:ext cx="8416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3BEB690-BDF1-482A-9DAE-9FD509FF1F8A}"/>
                  </a:ext>
                </a:extLst>
              </p14:cNvPr>
              <p14:cNvContentPartPr/>
              <p14:nvPr/>
            </p14:nvContentPartPr>
            <p14:xfrm>
              <a:off x="4267611" y="44505"/>
              <a:ext cx="309240" cy="743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3BEB690-BDF1-482A-9DAE-9FD509FF1F8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49611" y="8505"/>
                <a:ext cx="344880" cy="8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DE6326B-EEF7-499D-91D4-49A38DE85660}"/>
                  </a:ext>
                </a:extLst>
              </p14:cNvPr>
              <p14:cNvContentPartPr/>
              <p14:nvPr/>
            </p14:nvContentPartPr>
            <p14:xfrm>
              <a:off x="4906611" y="370504"/>
              <a:ext cx="576720" cy="208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DE6326B-EEF7-499D-91D4-49A38DE8566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88971" y="334864"/>
                <a:ext cx="6123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C5DE545-8DD6-4A67-B45B-9A8BB53A8DCE}"/>
                  </a:ext>
                </a:extLst>
              </p14:cNvPr>
              <p14:cNvContentPartPr/>
              <p14:nvPr/>
            </p14:nvContentPartPr>
            <p14:xfrm>
              <a:off x="4951971" y="234784"/>
              <a:ext cx="371520" cy="498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C5DE545-8DD6-4A67-B45B-9A8BB53A8DC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33971" y="199144"/>
                <a:ext cx="407160" cy="5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A0A8D6A-68E2-4CF8-8539-84D874475A9F}"/>
                  </a:ext>
                </a:extLst>
              </p14:cNvPr>
              <p14:cNvContentPartPr/>
              <p14:nvPr/>
            </p14:nvContentPartPr>
            <p14:xfrm>
              <a:off x="5422851" y="35704"/>
              <a:ext cx="660240" cy="3816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A0A8D6A-68E2-4CF8-8539-84D874475A9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04851" y="64"/>
                <a:ext cx="69588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1F3A529-BF5A-4FCC-88BE-3170B4D08AEE}"/>
                  </a:ext>
                </a:extLst>
              </p14:cNvPr>
              <p14:cNvContentPartPr/>
              <p14:nvPr/>
            </p14:nvContentPartPr>
            <p14:xfrm>
              <a:off x="3793131" y="597304"/>
              <a:ext cx="3660840" cy="443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1F3A529-BF5A-4FCC-88BE-3170B4D08AE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775131" y="561304"/>
                <a:ext cx="369648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1E55196-A16B-4493-90D5-316D8F7AAC2D}"/>
                  </a:ext>
                </a:extLst>
              </p14:cNvPr>
              <p14:cNvContentPartPr/>
              <p14:nvPr/>
            </p14:nvContentPartPr>
            <p14:xfrm>
              <a:off x="4143771" y="1375264"/>
              <a:ext cx="462240" cy="747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1E55196-A16B-4493-90D5-316D8F7AAC2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26131" y="1339264"/>
                <a:ext cx="497880" cy="81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8795E3B-008D-4C5F-A41C-9692E23934F7}"/>
                  </a:ext>
                </a:extLst>
              </p14:cNvPr>
              <p14:cNvContentPartPr/>
              <p14:nvPr/>
            </p14:nvContentPartPr>
            <p14:xfrm>
              <a:off x="4517451" y="1203184"/>
              <a:ext cx="446040" cy="3265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8795E3B-008D-4C5F-A41C-9692E23934F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99451" y="1167184"/>
                <a:ext cx="48168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0BD5649-04DD-4FA6-A1D3-A3B94659A8C0}"/>
                  </a:ext>
                </a:extLst>
              </p14:cNvPr>
              <p14:cNvContentPartPr/>
              <p14:nvPr/>
            </p14:nvContentPartPr>
            <p14:xfrm>
              <a:off x="4906611" y="1710784"/>
              <a:ext cx="655200" cy="1544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0BD5649-04DD-4FA6-A1D3-A3B94659A8C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888971" y="1674784"/>
                <a:ext cx="69084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4A5640E-1373-4339-ACF2-1BDC853741CF}"/>
                  </a:ext>
                </a:extLst>
              </p14:cNvPr>
              <p14:cNvContentPartPr/>
              <p14:nvPr/>
            </p14:nvContentPartPr>
            <p14:xfrm>
              <a:off x="5178051" y="1575064"/>
              <a:ext cx="181080" cy="4017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4A5640E-1373-4339-ACF2-1BDC853741C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60411" y="1539064"/>
                <a:ext cx="21672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0AD9778-D4B2-44C7-82DA-449CCE29A079}"/>
                  </a:ext>
                </a:extLst>
              </p14:cNvPr>
              <p14:cNvContentPartPr/>
              <p14:nvPr/>
            </p14:nvContentPartPr>
            <p14:xfrm>
              <a:off x="5504211" y="1319464"/>
              <a:ext cx="420120" cy="7628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0AD9778-D4B2-44C7-82DA-449CCE29A07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86211" y="1283824"/>
                <a:ext cx="455760" cy="83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E57D94B-4B4E-4063-AE52-7551384CFC5D}"/>
                  </a:ext>
                </a:extLst>
              </p14:cNvPr>
              <p14:cNvContentPartPr/>
              <p14:nvPr/>
            </p14:nvContentPartPr>
            <p14:xfrm>
              <a:off x="5855571" y="1312624"/>
              <a:ext cx="455400" cy="566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E57D94B-4B4E-4063-AE52-7551384CFC5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837571" y="1276624"/>
                <a:ext cx="49104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63745DE-AE82-4651-8DD4-94849138A765}"/>
                  </a:ext>
                </a:extLst>
              </p14:cNvPr>
              <p14:cNvContentPartPr/>
              <p14:nvPr/>
            </p14:nvContentPartPr>
            <p14:xfrm>
              <a:off x="6418611" y="1308304"/>
              <a:ext cx="760320" cy="330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63745DE-AE82-4651-8DD4-94849138A76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400611" y="1272664"/>
                <a:ext cx="79596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11756BC-EE50-4C78-9757-A0FC82B0CBCB}"/>
                  </a:ext>
                </a:extLst>
              </p14:cNvPr>
              <p14:cNvContentPartPr/>
              <p14:nvPr/>
            </p14:nvContentPartPr>
            <p14:xfrm>
              <a:off x="6735411" y="1230904"/>
              <a:ext cx="237240" cy="381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11756BC-EE50-4C78-9757-A0FC82B0CBC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717411" y="1195264"/>
                <a:ext cx="27288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04D23DA-8BAD-45C1-A4C5-94EBEA52E875}"/>
                  </a:ext>
                </a:extLst>
              </p14:cNvPr>
              <p14:cNvContentPartPr/>
              <p14:nvPr/>
            </p14:nvContentPartPr>
            <p14:xfrm>
              <a:off x="7278651" y="1149544"/>
              <a:ext cx="139680" cy="354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04D23DA-8BAD-45C1-A4C5-94EBEA52E87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261011" y="1113904"/>
                <a:ext cx="17532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80D2A7D-A915-433F-B972-CC38D690891C}"/>
                  </a:ext>
                </a:extLst>
              </p14:cNvPr>
              <p14:cNvContentPartPr/>
              <p14:nvPr/>
            </p14:nvContentPartPr>
            <p14:xfrm>
              <a:off x="7423371" y="1024984"/>
              <a:ext cx="561960" cy="4881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80D2A7D-A915-433F-B972-CC38D690891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405731" y="989344"/>
                <a:ext cx="59760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36FC9B6-2FF0-4A15-9FB9-FA80D61620A3}"/>
                  </a:ext>
                </a:extLst>
              </p14:cNvPr>
              <p14:cNvContentPartPr/>
              <p14:nvPr/>
            </p14:nvContentPartPr>
            <p14:xfrm>
              <a:off x="7595451" y="787024"/>
              <a:ext cx="625320" cy="8146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36FC9B6-2FF0-4A15-9FB9-FA80D61620A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577811" y="751384"/>
                <a:ext cx="660960" cy="88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AC1CE3A-E937-4BC9-9541-816B18998EE9}"/>
                  </a:ext>
                </a:extLst>
              </p14:cNvPr>
              <p14:cNvContentPartPr/>
              <p14:nvPr/>
            </p14:nvContentPartPr>
            <p14:xfrm>
              <a:off x="3614571" y="1584064"/>
              <a:ext cx="340920" cy="9208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AC1CE3A-E937-4BC9-9541-816B18998EE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596931" y="1548424"/>
                <a:ext cx="376560" cy="9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901CEF2-DB74-4992-BC20-EE86BFFE1DA2}"/>
                  </a:ext>
                </a:extLst>
              </p14:cNvPr>
              <p14:cNvContentPartPr/>
              <p14:nvPr/>
            </p14:nvContentPartPr>
            <p14:xfrm>
              <a:off x="506691" y="2918944"/>
              <a:ext cx="746280" cy="8535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901CEF2-DB74-4992-BC20-EE86BFFE1DA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88691" y="2883304"/>
                <a:ext cx="781920" cy="9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57C01C5-38D2-4816-B69D-6CC711A9E182}"/>
                  </a:ext>
                </a:extLst>
              </p14:cNvPr>
              <p14:cNvContentPartPr/>
              <p14:nvPr/>
            </p14:nvContentPartPr>
            <p14:xfrm>
              <a:off x="1164051" y="2425384"/>
              <a:ext cx="637560" cy="10638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57C01C5-38D2-4816-B69D-6CC711A9E18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46411" y="2389744"/>
                <a:ext cx="673200" cy="11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9F22FDE-CD51-4396-8792-46A59E78A741}"/>
                  </a:ext>
                </a:extLst>
              </p14:cNvPr>
              <p14:cNvContentPartPr/>
              <p14:nvPr/>
            </p14:nvContentPartPr>
            <p14:xfrm>
              <a:off x="778491" y="3228544"/>
              <a:ext cx="1833480" cy="8002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9F22FDE-CD51-4396-8792-46A59E78A74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60491" y="3192544"/>
                <a:ext cx="1869120" cy="87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D59B81B-FA01-4E4B-A120-6B989C4063F3}"/>
                  </a:ext>
                </a:extLst>
              </p14:cNvPr>
              <p14:cNvContentPartPr/>
              <p14:nvPr/>
            </p14:nvContentPartPr>
            <p14:xfrm>
              <a:off x="1384731" y="3565144"/>
              <a:ext cx="825480" cy="5000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D59B81B-FA01-4E4B-A120-6B989C4063F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366731" y="3529144"/>
                <a:ext cx="861120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D8E74D8-5D5B-4143-9FB5-E70490B623CC}"/>
                  </a:ext>
                </a:extLst>
              </p14:cNvPr>
              <p14:cNvContentPartPr/>
              <p14:nvPr/>
            </p14:nvContentPartPr>
            <p14:xfrm>
              <a:off x="4385691" y="2988784"/>
              <a:ext cx="473040" cy="7041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D8E74D8-5D5B-4143-9FB5-E70490B623C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367691" y="2953144"/>
                <a:ext cx="508680" cy="7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D1081A6-5CD4-46D9-8E3D-39CCB0033F83}"/>
                  </a:ext>
                </a:extLst>
              </p14:cNvPr>
              <p14:cNvContentPartPr/>
              <p14:nvPr/>
            </p14:nvContentPartPr>
            <p14:xfrm>
              <a:off x="4680171" y="2650744"/>
              <a:ext cx="403200" cy="3456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D1081A6-5CD4-46D9-8E3D-39CCB0033F8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662531" y="2614744"/>
                <a:ext cx="43884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27835E6-BA82-496A-869E-337C5E9C53C2}"/>
                  </a:ext>
                </a:extLst>
              </p14:cNvPr>
              <p14:cNvContentPartPr/>
              <p14:nvPr/>
            </p14:nvContentPartPr>
            <p14:xfrm>
              <a:off x="5114691" y="3104704"/>
              <a:ext cx="607320" cy="1818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27835E6-BA82-496A-869E-337C5E9C53C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097051" y="3069064"/>
                <a:ext cx="64296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D0F8A45-CA70-4F00-AC5D-E3173E47C445}"/>
                  </a:ext>
                </a:extLst>
              </p14:cNvPr>
              <p14:cNvContentPartPr/>
              <p14:nvPr/>
            </p14:nvContentPartPr>
            <p14:xfrm>
              <a:off x="5296851" y="3000664"/>
              <a:ext cx="282960" cy="2876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D0F8A45-CA70-4F00-AC5D-E3173E47C44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278851" y="2964664"/>
                <a:ext cx="31860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7DA7F04-0EBE-47A2-842C-DB711C91FB0F}"/>
                  </a:ext>
                </a:extLst>
              </p14:cNvPr>
              <p14:cNvContentPartPr/>
              <p14:nvPr/>
            </p14:nvContentPartPr>
            <p14:xfrm>
              <a:off x="5802651" y="2552824"/>
              <a:ext cx="564840" cy="5533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7DA7F04-0EBE-47A2-842C-DB711C91FB0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785011" y="2517184"/>
                <a:ext cx="60048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793C272-D0F6-435F-841A-263480348EED}"/>
                  </a:ext>
                </a:extLst>
              </p14:cNvPr>
              <p14:cNvContentPartPr/>
              <p14:nvPr/>
            </p14:nvContentPartPr>
            <p14:xfrm>
              <a:off x="6445251" y="2389744"/>
              <a:ext cx="195840" cy="5691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793C272-D0F6-435F-841A-263480348EE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427611" y="2353744"/>
                <a:ext cx="231480" cy="64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97959A5-D136-4115-B002-17BA21CF4903}"/>
                  </a:ext>
                </a:extLst>
              </p14:cNvPr>
              <p14:cNvContentPartPr/>
              <p14:nvPr/>
            </p14:nvContentPartPr>
            <p14:xfrm>
              <a:off x="6862131" y="2592784"/>
              <a:ext cx="392040" cy="1234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97959A5-D136-4115-B002-17BA21CF490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844491" y="2556784"/>
                <a:ext cx="4276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AB82DBA-DA90-48BC-9240-08F4054BF347}"/>
                  </a:ext>
                </a:extLst>
              </p14:cNvPr>
              <p14:cNvContentPartPr/>
              <p14:nvPr/>
            </p14:nvContentPartPr>
            <p14:xfrm>
              <a:off x="6934491" y="2480464"/>
              <a:ext cx="112320" cy="2563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AB82DBA-DA90-48BC-9240-08F4054BF34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916491" y="2444464"/>
                <a:ext cx="14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863EA9A-2E2F-491C-9183-707EBB55CE4B}"/>
                  </a:ext>
                </a:extLst>
              </p14:cNvPr>
              <p14:cNvContentPartPr/>
              <p14:nvPr/>
            </p14:nvContentPartPr>
            <p14:xfrm>
              <a:off x="7287651" y="2183464"/>
              <a:ext cx="473760" cy="6865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863EA9A-2E2F-491C-9183-707EBB55CE4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269651" y="2147464"/>
                <a:ext cx="509400" cy="75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B618F59-440D-4F96-BD0C-89F1B7E1FDA6}"/>
                  </a:ext>
                </a:extLst>
              </p14:cNvPr>
              <p14:cNvContentPartPr/>
              <p14:nvPr/>
            </p14:nvContentPartPr>
            <p14:xfrm>
              <a:off x="7860411" y="2054584"/>
              <a:ext cx="339480" cy="4543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B618F59-440D-4F96-BD0C-89F1B7E1FDA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842411" y="2018944"/>
                <a:ext cx="37512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C2735BE-C7ED-4CDF-A3A1-008E73084FD9}"/>
                  </a:ext>
                </a:extLst>
              </p14:cNvPr>
              <p14:cNvContentPartPr/>
              <p14:nvPr/>
            </p14:nvContentPartPr>
            <p14:xfrm>
              <a:off x="8247411" y="2039104"/>
              <a:ext cx="405360" cy="1699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C2735BE-C7ED-4CDF-A3A1-008E73084FD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229771" y="2003104"/>
                <a:ext cx="44100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D3AB51B-A872-45D1-ADFD-9E10DCF61E76}"/>
                  </a:ext>
                </a:extLst>
              </p14:cNvPr>
              <p14:cNvContentPartPr/>
              <p14:nvPr/>
            </p14:nvContentPartPr>
            <p14:xfrm>
              <a:off x="8374131" y="1973224"/>
              <a:ext cx="128160" cy="2635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D3AB51B-A872-45D1-ADFD-9E10DCF61E7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356131" y="1937224"/>
                <a:ext cx="16380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FDA4DDE-0AB3-46F7-B1BE-5C78E3DA62E6}"/>
                  </a:ext>
                </a:extLst>
              </p14:cNvPr>
              <p14:cNvContentPartPr/>
              <p14:nvPr/>
            </p14:nvContentPartPr>
            <p14:xfrm>
              <a:off x="8754291" y="1765144"/>
              <a:ext cx="81720" cy="2278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FDA4DDE-0AB3-46F7-B1BE-5C78E3DA62E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736291" y="1729504"/>
                <a:ext cx="11736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CDC74D4-0193-46B1-B6BD-25003DA3D5AF}"/>
                  </a:ext>
                </a:extLst>
              </p14:cNvPr>
              <p14:cNvContentPartPr/>
              <p14:nvPr/>
            </p14:nvContentPartPr>
            <p14:xfrm>
              <a:off x="8881011" y="1502704"/>
              <a:ext cx="507240" cy="7189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CDC74D4-0193-46B1-B6BD-25003DA3D5A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863371" y="1467064"/>
                <a:ext cx="542880" cy="79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59482C1-49FA-4B19-A6EC-556168372FFD}"/>
                  </a:ext>
                </a:extLst>
              </p14:cNvPr>
              <p14:cNvContentPartPr/>
              <p14:nvPr/>
            </p14:nvContentPartPr>
            <p14:xfrm>
              <a:off x="4982931" y="4049704"/>
              <a:ext cx="373680" cy="5601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59482C1-49FA-4B19-A6EC-556168372FF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965291" y="4013704"/>
                <a:ext cx="409320" cy="6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69D7682-D3F8-4C59-AAC3-4CA5418BABE9}"/>
                  </a:ext>
                </a:extLst>
              </p14:cNvPr>
              <p14:cNvContentPartPr/>
              <p14:nvPr/>
            </p14:nvContentPartPr>
            <p14:xfrm>
              <a:off x="5611851" y="3856384"/>
              <a:ext cx="178560" cy="6292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69D7682-D3F8-4C59-AAC3-4CA5418BABE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594211" y="3820744"/>
                <a:ext cx="214200" cy="7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FEF01DE-83CF-4F63-82C7-899D55B6AB06}"/>
                  </a:ext>
                </a:extLst>
              </p14:cNvPr>
              <p14:cNvContentPartPr/>
              <p14:nvPr/>
            </p14:nvContentPartPr>
            <p14:xfrm>
              <a:off x="5876451" y="3775024"/>
              <a:ext cx="117720" cy="4456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FEF01DE-83CF-4F63-82C7-899D55B6AB0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858811" y="3739384"/>
                <a:ext cx="15336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7266E9F-4787-4740-B089-EECECD18C80A}"/>
                  </a:ext>
                </a:extLst>
              </p14:cNvPr>
              <p14:cNvContentPartPr/>
              <p14:nvPr/>
            </p14:nvContentPartPr>
            <p14:xfrm>
              <a:off x="6183171" y="3922624"/>
              <a:ext cx="173160" cy="882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7266E9F-4787-4740-B089-EECECD18C80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165171" y="3886624"/>
                <a:ext cx="20880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7E66DF2-248C-4396-8886-04C7397356D8}"/>
                  </a:ext>
                </a:extLst>
              </p14:cNvPr>
              <p14:cNvContentPartPr/>
              <p14:nvPr/>
            </p14:nvContentPartPr>
            <p14:xfrm>
              <a:off x="6228531" y="3802024"/>
              <a:ext cx="88920" cy="2840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7E66DF2-248C-4396-8886-04C7397356D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210891" y="3766384"/>
                <a:ext cx="12456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23A0AD1-6C11-420A-8515-405C3D5ADAF8}"/>
                  </a:ext>
                </a:extLst>
              </p14:cNvPr>
              <p14:cNvContentPartPr/>
              <p14:nvPr/>
            </p14:nvContentPartPr>
            <p14:xfrm>
              <a:off x="6373251" y="3766024"/>
              <a:ext cx="320760" cy="306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23A0AD1-6C11-420A-8515-405C3D5ADAF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355611" y="3730024"/>
                <a:ext cx="35640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2B83CF9-EC90-4C20-BDEF-4A8DBC32F271}"/>
                  </a:ext>
                </a:extLst>
              </p14:cNvPr>
              <p14:cNvContentPartPr/>
              <p14:nvPr/>
            </p14:nvContentPartPr>
            <p14:xfrm>
              <a:off x="6545331" y="3503584"/>
              <a:ext cx="395640" cy="4190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2B83CF9-EC90-4C20-BDEF-4A8DBC32F27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527691" y="3467584"/>
                <a:ext cx="43128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EC374B2-0CAA-47E7-990D-19E16EDAD288}"/>
                  </a:ext>
                </a:extLst>
              </p14:cNvPr>
              <p14:cNvContentPartPr/>
              <p14:nvPr/>
            </p14:nvContentPartPr>
            <p14:xfrm>
              <a:off x="7106571" y="3544264"/>
              <a:ext cx="297720" cy="2041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EC374B2-0CAA-47E7-990D-19E16EDAD28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088931" y="3508264"/>
                <a:ext cx="33336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41650E9-3D78-4D67-8805-10092A02910C}"/>
                  </a:ext>
                </a:extLst>
              </p14:cNvPr>
              <p14:cNvContentPartPr/>
              <p14:nvPr/>
            </p14:nvContentPartPr>
            <p14:xfrm>
              <a:off x="7124571" y="3494224"/>
              <a:ext cx="242280" cy="3236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41650E9-3D78-4D67-8805-10092A02910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106931" y="3458224"/>
                <a:ext cx="27792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89CCDD9-B114-458E-9987-4121D3AAFE44}"/>
                  </a:ext>
                </a:extLst>
              </p14:cNvPr>
              <p14:cNvContentPartPr/>
              <p14:nvPr/>
            </p14:nvContentPartPr>
            <p14:xfrm>
              <a:off x="7649811" y="3155464"/>
              <a:ext cx="481320" cy="7520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89CCDD9-B114-458E-9987-4121D3AAFE4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632171" y="3119824"/>
                <a:ext cx="516960" cy="82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61ED140-2A96-40AF-83D4-6763420ED7C4}"/>
                  </a:ext>
                </a:extLst>
              </p14:cNvPr>
              <p14:cNvContentPartPr/>
              <p14:nvPr/>
            </p14:nvContentPartPr>
            <p14:xfrm>
              <a:off x="8247411" y="2887984"/>
              <a:ext cx="222840" cy="5050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61ED140-2A96-40AF-83D4-6763420ED7C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229771" y="2851984"/>
                <a:ext cx="25848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0CB063D-2BF0-4CDA-AE74-D15C8959A72C}"/>
                  </a:ext>
                </a:extLst>
              </p14:cNvPr>
              <p14:cNvContentPartPr/>
              <p14:nvPr/>
            </p14:nvContentPartPr>
            <p14:xfrm>
              <a:off x="8566731" y="2860624"/>
              <a:ext cx="474120" cy="5220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0CB063D-2BF0-4CDA-AE74-D15C8959A72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549091" y="2824624"/>
                <a:ext cx="50976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BFEFA94-D4D3-4B71-B774-7701C091A43C}"/>
                  </a:ext>
                </a:extLst>
              </p14:cNvPr>
              <p14:cNvContentPartPr/>
              <p14:nvPr/>
            </p14:nvContentPartPr>
            <p14:xfrm>
              <a:off x="9188811" y="2867104"/>
              <a:ext cx="527040" cy="220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BFEFA94-D4D3-4B71-B774-7701C091A43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170811" y="2831104"/>
                <a:ext cx="56268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77AF85F-B04B-4B6C-B274-0B380B2C4ECB}"/>
                  </a:ext>
                </a:extLst>
              </p14:cNvPr>
              <p14:cNvContentPartPr/>
              <p14:nvPr/>
            </p14:nvContentPartPr>
            <p14:xfrm>
              <a:off x="9442251" y="2788264"/>
              <a:ext cx="112320" cy="3636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77AF85F-B04B-4B6C-B274-0B380B2C4EC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424611" y="2752264"/>
                <a:ext cx="14796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163E3DD-D098-4034-B7E5-95209CB5B336}"/>
                  </a:ext>
                </a:extLst>
              </p14:cNvPr>
              <p14:cNvContentPartPr/>
              <p14:nvPr/>
            </p14:nvContentPartPr>
            <p14:xfrm>
              <a:off x="9578331" y="2543464"/>
              <a:ext cx="725760" cy="5994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163E3DD-D098-4034-B7E5-95209CB5B33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560331" y="2507824"/>
                <a:ext cx="76140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4B555B3-FD89-488B-ABAF-A43361F242F3}"/>
                  </a:ext>
                </a:extLst>
              </p14:cNvPr>
              <p14:cNvContentPartPr/>
              <p14:nvPr/>
            </p14:nvContentPartPr>
            <p14:xfrm>
              <a:off x="9759051" y="2163304"/>
              <a:ext cx="810360" cy="8892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4B555B3-FD89-488B-ABAF-A43361F242F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741411" y="2127304"/>
                <a:ext cx="846000" cy="96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515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BDBA821-A521-4979-B87C-B59215A78B9C}"/>
                  </a:ext>
                </a:extLst>
              </p14:cNvPr>
              <p14:cNvContentPartPr/>
              <p14:nvPr/>
            </p14:nvContentPartPr>
            <p14:xfrm>
              <a:off x="2616291" y="53505"/>
              <a:ext cx="480240" cy="1113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BDBA821-A521-4979-B87C-B59215A78B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8651" y="17865"/>
                <a:ext cx="515880" cy="11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926AB2-9747-4699-85FF-8DF74099F23C}"/>
                  </a:ext>
                </a:extLst>
              </p14:cNvPr>
              <p14:cNvContentPartPr/>
              <p14:nvPr/>
            </p14:nvContentPartPr>
            <p14:xfrm>
              <a:off x="3053331" y="597358"/>
              <a:ext cx="425520" cy="221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926AB2-9747-4699-85FF-8DF74099F2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35331" y="561718"/>
                <a:ext cx="46116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27DBFC-65B4-48A1-A1A9-E8723365106C}"/>
                  </a:ext>
                </a:extLst>
              </p14:cNvPr>
              <p14:cNvContentPartPr/>
              <p14:nvPr/>
            </p14:nvContentPartPr>
            <p14:xfrm>
              <a:off x="3466971" y="313678"/>
              <a:ext cx="273600" cy="568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27DBFC-65B4-48A1-A1A9-E872336510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49331" y="278038"/>
                <a:ext cx="309240" cy="64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1F692C2-6712-49F1-98DC-9EEA809CFF51}"/>
                  </a:ext>
                </a:extLst>
              </p14:cNvPr>
              <p14:cNvContentPartPr/>
              <p14:nvPr/>
            </p14:nvContentPartPr>
            <p14:xfrm>
              <a:off x="3746331" y="366598"/>
              <a:ext cx="300960" cy="396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1F692C2-6712-49F1-98DC-9EEA809CFF5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28331" y="330958"/>
                <a:ext cx="33660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62BAB68-C008-4724-9D46-D28A39A569A5}"/>
                  </a:ext>
                </a:extLst>
              </p14:cNvPr>
              <p14:cNvContentPartPr/>
              <p14:nvPr/>
            </p14:nvContentPartPr>
            <p14:xfrm>
              <a:off x="4381371" y="551998"/>
              <a:ext cx="16308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62BAB68-C008-4724-9D46-D28A39A569A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63731" y="515998"/>
                <a:ext cx="1987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756B5AF-42B0-42BF-BA4E-8E21496BEA3C}"/>
                  </a:ext>
                </a:extLst>
              </p14:cNvPr>
              <p14:cNvContentPartPr/>
              <p14:nvPr/>
            </p14:nvContentPartPr>
            <p14:xfrm>
              <a:off x="4850811" y="36478"/>
              <a:ext cx="704520" cy="799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756B5AF-42B0-42BF-BA4E-8E21496BEA3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33171" y="838"/>
                <a:ext cx="740160" cy="8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37E8EDB-60F9-49C1-AA48-2105CFE1FDA8}"/>
                  </a:ext>
                </a:extLst>
              </p14:cNvPr>
              <p14:cNvContentPartPr/>
              <p14:nvPr/>
            </p14:nvContentPartPr>
            <p14:xfrm>
              <a:off x="5644251" y="284104"/>
              <a:ext cx="956160" cy="552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37E8EDB-60F9-49C1-AA48-2105CFE1FDA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26611" y="248104"/>
                <a:ext cx="991800" cy="6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7CDAB91-E33B-409F-9DAE-BD020A66218F}"/>
                  </a:ext>
                </a:extLst>
              </p14:cNvPr>
              <p14:cNvContentPartPr/>
              <p14:nvPr/>
            </p14:nvContentPartPr>
            <p14:xfrm>
              <a:off x="6608691" y="254224"/>
              <a:ext cx="239040" cy="300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7CDAB91-E33B-409F-9DAE-BD020A6621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91051" y="218584"/>
                <a:ext cx="27468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83ED5BE-4EA9-45F0-8289-BF55CDC94C74}"/>
                  </a:ext>
                </a:extLst>
              </p14:cNvPr>
              <p14:cNvContentPartPr/>
              <p14:nvPr/>
            </p14:nvContentPartPr>
            <p14:xfrm>
              <a:off x="7776531" y="215344"/>
              <a:ext cx="235080" cy="294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83ED5BE-4EA9-45F0-8289-BF55CDC94C7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58891" y="179344"/>
                <a:ext cx="27072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74CAAAE-A364-4C77-B31F-0B2E51B2832A}"/>
                  </a:ext>
                </a:extLst>
              </p14:cNvPr>
              <p14:cNvContentPartPr/>
              <p14:nvPr/>
            </p14:nvContentPartPr>
            <p14:xfrm>
              <a:off x="7441731" y="80704"/>
              <a:ext cx="876240" cy="585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74CAAAE-A364-4C77-B31F-0B2E51B283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23731" y="45064"/>
                <a:ext cx="911880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3AA060B-D1C7-45EF-AAB6-573FB425BC8D}"/>
                  </a:ext>
                </a:extLst>
              </p14:cNvPr>
              <p14:cNvContentPartPr/>
              <p14:nvPr/>
            </p14:nvContentPartPr>
            <p14:xfrm>
              <a:off x="8555211" y="271144"/>
              <a:ext cx="44640" cy="1270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3AA060B-D1C7-45EF-AAB6-573FB425BC8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37211" y="235504"/>
                <a:ext cx="8028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3F81CAB-7E65-4BA1-8AA8-8DC21D62CC04}"/>
                  </a:ext>
                </a:extLst>
              </p14:cNvPr>
              <p14:cNvContentPartPr/>
              <p14:nvPr/>
            </p14:nvContentPartPr>
            <p14:xfrm>
              <a:off x="8283771" y="126424"/>
              <a:ext cx="39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3F81CAB-7E65-4BA1-8AA8-8DC21D62CC0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265771" y="90784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CDF16C1-06DE-4080-8550-953B856972A7}"/>
                  </a:ext>
                </a:extLst>
              </p14:cNvPr>
              <p14:cNvContentPartPr/>
              <p14:nvPr/>
            </p14:nvContentPartPr>
            <p14:xfrm>
              <a:off x="8780211" y="271144"/>
              <a:ext cx="325080" cy="221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CDF16C1-06DE-4080-8550-953B856972A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762571" y="235504"/>
                <a:ext cx="36072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821073F-D0FC-412E-A06D-BBCDA3DE6D30}"/>
                  </a:ext>
                </a:extLst>
              </p14:cNvPr>
              <p14:cNvContentPartPr/>
              <p14:nvPr/>
            </p14:nvContentPartPr>
            <p14:xfrm>
              <a:off x="9132651" y="1144"/>
              <a:ext cx="785520" cy="7614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821073F-D0FC-412E-A06D-BBCDA3DE6D3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115011" y="-34856"/>
                <a:ext cx="821160" cy="83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D0DCF8E-9971-478E-B774-7416054A4E12}"/>
                  </a:ext>
                </a:extLst>
              </p14:cNvPr>
              <p14:cNvContentPartPr/>
              <p14:nvPr/>
            </p14:nvContentPartPr>
            <p14:xfrm>
              <a:off x="9777051" y="216424"/>
              <a:ext cx="295920" cy="185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D0DCF8E-9971-478E-B774-7416054A4E1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759411" y="180784"/>
                <a:ext cx="33156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1B4BFA5-B254-4873-A88D-1DA3725FCDED}"/>
                  </a:ext>
                </a:extLst>
              </p14:cNvPr>
              <p14:cNvContentPartPr/>
              <p14:nvPr/>
            </p14:nvContentPartPr>
            <p14:xfrm>
              <a:off x="10121571" y="171784"/>
              <a:ext cx="564480" cy="1692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1B4BFA5-B254-4873-A88D-1DA3725FCDE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103571" y="135784"/>
                <a:ext cx="60012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8421828-A7DA-4DB4-80A0-06C3F024E3D1}"/>
                  </a:ext>
                </a:extLst>
              </p14:cNvPr>
              <p14:cNvContentPartPr/>
              <p14:nvPr/>
            </p14:nvContentPartPr>
            <p14:xfrm>
              <a:off x="2193651" y="515944"/>
              <a:ext cx="8724600" cy="1080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8421828-A7DA-4DB4-80A0-06C3F024E3D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176011" y="479944"/>
                <a:ext cx="8760240" cy="11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1FD11DD-C324-4D5E-897F-64B9AC6630B1}"/>
                  </a:ext>
                </a:extLst>
              </p14:cNvPr>
              <p14:cNvContentPartPr/>
              <p14:nvPr/>
            </p14:nvContentPartPr>
            <p14:xfrm>
              <a:off x="2199771" y="1278784"/>
              <a:ext cx="2609640" cy="2876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1FD11DD-C324-4D5E-897F-64B9AC6630B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81771" y="1242784"/>
                <a:ext cx="264528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982A599-798E-4FC1-887F-897A2CB9FC4F}"/>
                  </a:ext>
                </a:extLst>
              </p14:cNvPr>
              <p14:cNvContentPartPr/>
              <p14:nvPr/>
            </p14:nvContentPartPr>
            <p14:xfrm>
              <a:off x="55251" y="1188424"/>
              <a:ext cx="803160" cy="5490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982A599-798E-4FC1-887F-897A2CB9FC4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7611" y="1152784"/>
                <a:ext cx="83880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A2B55AB-3620-4001-93A3-7708094759B1}"/>
                  </a:ext>
                </a:extLst>
              </p14:cNvPr>
              <p14:cNvContentPartPr/>
              <p14:nvPr/>
            </p14:nvContentPartPr>
            <p14:xfrm>
              <a:off x="896211" y="1216144"/>
              <a:ext cx="3960" cy="57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A2B55AB-3620-4001-93A3-7708094759B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78211" y="1180504"/>
                <a:ext cx="396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C553AFC-3D32-45C2-BDCD-8518288BF7B7}"/>
                  </a:ext>
                </a:extLst>
              </p14:cNvPr>
              <p14:cNvContentPartPr/>
              <p14:nvPr/>
            </p14:nvContentPartPr>
            <p14:xfrm>
              <a:off x="778491" y="615304"/>
              <a:ext cx="444240" cy="4320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C553AFC-3D32-45C2-BDCD-8518288BF7B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60491" y="579664"/>
                <a:ext cx="47988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2325560-8EB2-4544-B444-8FFD68EB7493}"/>
                  </a:ext>
                </a:extLst>
              </p14:cNvPr>
              <p14:cNvContentPartPr/>
              <p14:nvPr/>
            </p14:nvContentPartPr>
            <p14:xfrm>
              <a:off x="361971" y="148384"/>
              <a:ext cx="823680" cy="6667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2325560-8EB2-4544-B444-8FFD68EB749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43971" y="112384"/>
                <a:ext cx="859320" cy="7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582E6F0-11EE-4B06-9D11-2B2A128C9841}"/>
                  </a:ext>
                </a:extLst>
              </p14:cNvPr>
              <p14:cNvContentPartPr/>
              <p14:nvPr/>
            </p14:nvContentPartPr>
            <p14:xfrm>
              <a:off x="4363371" y="1919224"/>
              <a:ext cx="491040" cy="43084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582E6F0-11EE-4B06-9D11-2B2A128C984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345371" y="1883224"/>
                <a:ext cx="526680" cy="438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447868C-8406-4B09-BD48-DE574FB4A66E}"/>
                  </a:ext>
                </a:extLst>
              </p14:cNvPr>
              <p14:cNvContentPartPr/>
              <p14:nvPr/>
            </p14:nvContentPartPr>
            <p14:xfrm>
              <a:off x="506691" y="3691504"/>
              <a:ext cx="8548920" cy="8175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447868C-8406-4B09-BD48-DE574FB4A66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88691" y="3655504"/>
                <a:ext cx="858456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A611EBC-3E2B-4F35-8ABB-FCE95B0F47C9}"/>
                  </a:ext>
                </a:extLst>
              </p14:cNvPr>
              <p14:cNvContentPartPr/>
              <p14:nvPr/>
            </p14:nvContentPartPr>
            <p14:xfrm>
              <a:off x="9104931" y="1246384"/>
              <a:ext cx="399240" cy="6768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A611EBC-3E2B-4F35-8ABB-FCE95B0F47C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086931" y="1210744"/>
                <a:ext cx="434880" cy="74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A679C26-2C1D-4CB1-83EF-970B55BCED40}"/>
                  </a:ext>
                </a:extLst>
              </p14:cNvPr>
              <p14:cNvContentPartPr/>
              <p14:nvPr/>
            </p14:nvContentPartPr>
            <p14:xfrm>
              <a:off x="9557811" y="1455544"/>
              <a:ext cx="265320" cy="2383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A679C26-2C1D-4CB1-83EF-970B55BCED4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539811" y="1419904"/>
                <a:ext cx="30096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D64E7B4-1CDC-465C-B208-B90E85356266}"/>
                  </a:ext>
                </a:extLst>
              </p14:cNvPr>
              <p14:cNvContentPartPr/>
              <p14:nvPr/>
            </p14:nvContentPartPr>
            <p14:xfrm>
              <a:off x="9723411" y="1230904"/>
              <a:ext cx="271440" cy="2984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D64E7B4-1CDC-465C-B208-B90E8535626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705411" y="1195264"/>
                <a:ext cx="30708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CE69D7A-B591-4E22-B202-A111F36DD352}"/>
                  </a:ext>
                </a:extLst>
              </p14:cNvPr>
              <p14:cNvContentPartPr/>
              <p14:nvPr/>
            </p14:nvContentPartPr>
            <p14:xfrm>
              <a:off x="10049931" y="1055944"/>
              <a:ext cx="489600" cy="3664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CE69D7A-B591-4E22-B202-A111F36DD35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031931" y="1019944"/>
                <a:ext cx="52524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5A5A3F9-F0F1-4B87-98A3-186E2D668483}"/>
                  </a:ext>
                </a:extLst>
              </p14:cNvPr>
              <p14:cNvContentPartPr/>
              <p14:nvPr/>
            </p14:nvContentPartPr>
            <p14:xfrm>
              <a:off x="10691811" y="765064"/>
              <a:ext cx="448200" cy="3391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5A5A3F9-F0F1-4B87-98A3-186E2D66848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674171" y="729424"/>
                <a:ext cx="48384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56E568A-A22F-47B8-BFA4-835E04C9066D}"/>
                  </a:ext>
                </a:extLst>
              </p14:cNvPr>
              <p14:cNvContentPartPr/>
              <p14:nvPr/>
            </p14:nvContentPartPr>
            <p14:xfrm>
              <a:off x="10746171" y="978904"/>
              <a:ext cx="500400" cy="2887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56E568A-A22F-47B8-BFA4-835E04C9066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728171" y="942904"/>
                <a:ext cx="53604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6DD6973-3596-45C3-951F-B8686422ADC8}"/>
                  </a:ext>
                </a:extLst>
              </p14:cNvPr>
              <p14:cNvContentPartPr/>
              <p14:nvPr/>
            </p14:nvContentPartPr>
            <p14:xfrm>
              <a:off x="11570571" y="334504"/>
              <a:ext cx="271440" cy="6422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6DD6973-3596-45C3-951F-B8686422ADC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552571" y="298504"/>
                <a:ext cx="307080" cy="71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F9BA126-9FAF-4FF4-B106-A37C0FD91261}"/>
                  </a:ext>
                </a:extLst>
              </p14:cNvPr>
              <p14:cNvContentPartPr/>
              <p14:nvPr/>
            </p14:nvContentPartPr>
            <p14:xfrm>
              <a:off x="11407131" y="406864"/>
              <a:ext cx="582840" cy="4903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F9BA126-9FAF-4FF4-B106-A37C0FD9126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389131" y="371224"/>
                <a:ext cx="618480" cy="5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0CD8C7C-93F2-4385-A6BD-B3B3E800A21F}"/>
                  </a:ext>
                </a:extLst>
              </p14:cNvPr>
              <p14:cNvContentPartPr/>
              <p14:nvPr/>
            </p14:nvContentPartPr>
            <p14:xfrm>
              <a:off x="9324531" y="2031544"/>
              <a:ext cx="654480" cy="5094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0CD8C7C-93F2-4385-A6BD-B3B3E800A21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306891" y="1995904"/>
                <a:ext cx="690120" cy="5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4DE0C30-A699-4E78-87BF-92AED9BFE218}"/>
                  </a:ext>
                </a:extLst>
              </p14:cNvPr>
              <p14:cNvContentPartPr/>
              <p14:nvPr/>
            </p14:nvContentPartPr>
            <p14:xfrm>
              <a:off x="9987291" y="1921384"/>
              <a:ext cx="627480" cy="4165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4DE0C30-A699-4E78-87BF-92AED9BFE21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969651" y="1885384"/>
                <a:ext cx="66312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6C158DF-C918-4438-9BE0-3BDA3617DA6E}"/>
                  </a:ext>
                </a:extLst>
              </p14:cNvPr>
              <p14:cNvContentPartPr/>
              <p14:nvPr/>
            </p14:nvContentPartPr>
            <p14:xfrm>
              <a:off x="10591371" y="1737784"/>
              <a:ext cx="117720" cy="2127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6C158DF-C918-4438-9BE0-3BDA3617DA6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573371" y="1701784"/>
                <a:ext cx="15336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F6557B5-E3C5-4C62-9C60-60998BA11DE3}"/>
                  </a:ext>
                </a:extLst>
              </p14:cNvPr>
              <p14:cNvContentPartPr/>
              <p14:nvPr/>
            </p14:nvContentPartPr>
            <p14:xfrm>
              <a:off x="10864611" y="1691704"/>
              <a:ext cx="206640" cy="3481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F6557B5-E3C5-4C62-9C60-60998BA11DE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846611" y="1656064"/>
                <a:ext cx="24228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B8BD1E5-0765-451A-9E68-10C960D73831}"/>
                  </a:ext>
                </a:extLst>
              </p14:cNvPr>
              <p14:cNvContentPartPr/>
              <p14:nvPr/>
            </p14:nvContentPartPr>
            <p14:xfrm>
              <a:off x="11162331" y="1643104"/>
              <a:ext cx="179280" cy="1044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B8BD1E5-0765-451A-9E68-10C960D7383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144691" y="1607104"/>
                <a:ext cx="2149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CE72DF9-E674-4E21-8D99-6153BBA5CF84}"/>
                  </a:ext>
                </a:extLst>
              </p14:cNvPr>
              <p14:cNvContentPartPr/>
              <p14:nvPr/>
            </p14:nvContentPartPr>
            <p14:xfrm>
              <a:off x="11216691" y="1824544"/>
              <a:ext cx="159120" cy="856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CE72DF9-E674-4E21-8D99-6153BBA5CF8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199051" y="1788904"/>
                <a:ext cx="1947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02DC4CE-2F04-421D-8703-51365F990540}"/>
                  </a:ext>
                </a:extLst>
              </p14:cNvPr>
              <p14:cNvContentPartPr/>
              <p14:nvPr/>
            </p14:nvContentPartPr>
            <p14:xfrm>
              <a:off x="11541771" y="1281664"/>
              <a:ext cx="363600" cy="4122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02DC4CE-2F04-421D-8703-51365F99054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524131" y="1246024"/>
                <a:ext cx="39924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F0778E8-C2D3-468E-856E-3E3778DC2D46}"/>
                  </a:ext>
                </a:extLst>
              </p14:cNvPr>
              <p14:cNvContentPartPr/>
              <p14:nvPr/>
            </p14:nvContentPartPr>
            <p14:xfrm>
              <a:off x="5585211" y="2009944"/>
              <a:ext cx="475920" cy="5475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F0778E8-C2D3-468E-856E-3E3778DC2D4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567211" y="1974304"/>
                <a:ext cx="511560" cy="6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DB815F2-918C-4B5F-9BFC-4D5C033A1965}"/>
                  </a:ext>
                </a:extLst>
              </p14:cNvPr>
              <p14:cNvContentPartPr/>
              <p14:nvPr/>
            </p14:nvContentPartPr>
            <p14:xfrm>
              <a:off x="6174171" y="2167624"/>
              <a:ext cx="140400" cy="1227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DB815F2-918C-4B5F-9BFC-4D5C033A196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156171" y="2131624"/>
                <a:ext cx="1760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C502C6A-FADE-4045-AFFE-F5ACD0B17461}"/>
                  </a:ext>
                </a:extLst>
              </p14:cNvPr>
              <p14:cNvContentPartPr/>
              <p14:nvPr/>
            </p14:nvContentPartPr>
            <p14:xfrm>
              <a:off x="6382251" y="1762624"/>
              <a:ext cx="361440" cy="5968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C502C6A-FADE-4045-AFFE-F5ACD0B1746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364251" y="1726984"/>
                <a:ext cx="397080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16D5010-C4C1-44C5-BFCF-C842A458DBAA}"/>
                  </a:ext>
                </a:extLst>
              </p14:cNvPr>
              <p14:cNvContentPartPr/>
              <p14:nvPr/>
            </p14:nvContentPartPr>
            <p14:xfrm>
              <a:off x="6708411" y="1683784"/>
              <a:ext cx="391680" cy="3650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16D5010-C4C1-44C5-BFCF-C842A458DBA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690411" y="1647784"/>
                <a:ext cx="42732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DC5AE3E-A432-424E-886D-AFCBC51D1983}"/>
                  </a:ext>
                </a:extLst>
              </p14:cNvPr>
              <p14:cNvContentPartPr/>
              <p14:nvPr/>
            </p14:nvContentPartPr>
            <p14:xfrm>
              <a:off x="7024851" y="1801504"/>
              <a:ext cx="300960" cy="2548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DC5AE3E-A432-424E-886D-AFCBC51D198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007211" y="1765504"/>
                <a:ext cx="33660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D37AAEB-41DB-4A2E-B4C4-008AB0668740}"/>
                  </a:ext>
                </a:extLst>
              </p14:cNvPr>
              <p14:cNvContentPartPr/>
              <p14:nvPr/>
            </p14:nvContentPartPr>
            <p14:xfrm>
              <a:off x="7278651" y="1693144"/>
              <a:ext cx="348480" cy="2721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D37AAEB-41DB-4A2E-B4C4-008AB066874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261011" y="1657144"/>
                <a:ext cx="38412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B40C774-FEA5-4371-8FD0-957578FB6ECF}"/>
                  </a:ext>
                </a:extLst>
              </p14:cNvPr>
              <p14:cNvContentPartPr/>
              <p14:nvPr/>
            </p14:nvContentPartPr>
            <p14:xfrm>
              <a:off x="7502571" y="1572904"/>
              <a:ext cx="283320" cy="3272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B40C774-FEA5-4371-8FD0-957578FB6EC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484931" y="1536904"/>
                <a:ext cx="31896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DCB9AF6-1305-4E3C-AD2A-E01183310836}"/>
                  </a:ext>
                </a:extLst>
              </p14:cNvPr>
              <p14:cNvContentPartPr/>
              <p14:nvPr/>
            </p14:nvContentPartPr>
            <p14:xfrm>
              <a:off x="8854011" y="3557944"/>
              <a:ext cx="419040" cy="3686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DCB9AF6-1305-4E3C-AD2A-E0118331083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836371" y="3521944"/>
                <a:ext cx="45468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DDFB0BB-B802-4D8D-B3CE-EB0ACE699F71}"/>
                  </a:ext>
                </a:extLst>
              </p14:cNvPr>
              <p14:cNvContentPartPr/>
              <p14:nvPr/>
            </p14:nvContentPartPr>
            <p14:xfrm>
              <a:off x="8882811" y="4097224"/>
              <a:ext cx="764280" cy="6004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DDFB0BB-B802-4D8D-B3CE-EB0ACE699F7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864811" y="4061224"/>
                <a:ext cx="799920" cy="6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3462C38-4C59-4EEC-8F1E-57B327EF634B}"/>
                  </a:ext>
                </a:extLst>
              </p14:cNvPr>
              <p14:cNvContentPartPr/>
              <p14:nvPr/>
            </p14:nvContentPartPr>
            <p14:xfrm>
              <a:off x="4146291" y="1858384"/>
              <a:ext cx="650520" cy="4514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3462C38-4C59-4EEC-8F1E-57B327EF634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128291" y="1822384"/>
                <a:ext cx="68616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7985106-E703-4C80-A233-94A320EFE953}"/>
                  </a:ext>
                </a:extLst>
              </p14:cNvPr>
              <p14:cNvContentPartPr/>
              <p14:nvPr/>
            </p14:nvContentPartPr>
            <p14:xfrm>
              <a:off x="2960091" y="1906264"/>
              <a:ext cx="362160" cy="4960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7985106-E703-4C80-A233-94A320EFE95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942091" y="1870264"/>
                <a:ext cx="397800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393DD3C-AB80-4ECA-950B-F8183940C857}"/>
                  </a:ext>
                </a:extLst>
              </p14:cNvPr>
              <p14:cNvContentPartPr/>
              <p14:nvPr/>
            </p14:nvContentPartPr>
            <p14:xfrm>
              <a:off x="2797371" y="1804024"/>
              <a:ext cx="360" cy="334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393DD3C-AB80-4ECA-950B-F8183940C85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779371" y="1768384"/>
                <a:ext cx="3600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43C2E3B-C840-4DBE-925F-A2931588B895}"/>
                  </a:ext>
                </a:extLst>
              </p14:cNvPr>
              <p14:cNvContentPartPr/>
              <p14:nvPr/>
            </p14:nvContentPartPr>
            <p14:xfrm>
              <a:off x="3240531" y="1738864"/>
              <a:ext cx="424080" cy="3106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43C2E3B-C840-4DBE-925F-A2931588B89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222531" y="1702864"/>
                <a:ext cx="459720" cy="38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947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94C1E1B-A4EB-4065-A30D-D6E81A9933F4}"/>
                  </a:ext>
                </a:extLst>
              </p14:cNvPr>
              <p14:cNvContentPartPr/>
              <p14:nvPr/>
            </p14:nvContentPartPr>
            <p14:xfrm>
              <a:off x="358731" y="261945"/>
              <a:ext cx="494640" cy="528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94C1E1B-A4EB-4065-A30D-D6E81A9933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091" y="226305"/>
                <a:ext cx="530280" cy="5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15578F3-4FBA-48C2-A668-173F76B34F26}"/>
                  </a:ext>
                </a:extLst>
              </p14:cNvPr>
              <p14:cNvContentPartPr/>
              <p14:nvPr/>
            </p14:nvContentPartPr>
            <p14:xfrm>
              <a:off x="651411" y="578745"/>
              <a:ext cx="207720" cy="359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15578F3-4FBA-48C2-A668-173F76B34F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771" y="543105"/>
                <a:ext cx="24336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E920D37-6645-44D8-B7F9-79B423C23F5E}"/>
                  </a:ext>
                </a:extLst>
              </p14:cNvPr>
              <p14:cNvContentPartPr/>
              <p14:nvPr/>
            </p14:nvContentPartPr>
            <p14:xfrm>
              <a:off x="1203651" y="554625"/>
              <a:ext cx="360" cy="33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E920D37-6645-44D8-B7F9-79B423C23F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86011" y="518985"/>
                <a:ext cx="360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FBB64EA-56BD-45FF-A2F4-93A0C0D85977}"/>
                  </a:ext>
                </a:extLst>
              </p14:cNvPr>
              <p14:cNvContentPartPr/>
              <p14:nvPr/>
            </p14:nvContentPartPr>
            <p14:xfrm>
              <a:off x="1258011" y="760185"/>
              <a:ext cx="360" cy="3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FBB64EA-56BD-45FF-A2F4-93A0C0D859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40371" y="72454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CE371BE-EFFE-4227-9EB3-4E2B343E6AEF}"/>
                  </a:ext>
                </a:extLst>
              </p14:cNvPr>
              <p14:cNvContentPartPr/>
              <p14:nvPr/>
            </p14:nvContentPartPr>
            <p14:xfrm>
              <a:off x="1743291" y="296865"/>
              <a:ext cx="205200" cy="532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CE371BE-EFFE-4227-9EB3-4E2B343E6AE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25651" y="260865"/>
                <a:ext cx="240840" cy="6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6F237B0-6D59-4AC3-8AC6-767D7A85A1F4}"/>
                  </a:ext>
                </a:extLst>
              </p14:cNvPr>
              <p14:cNvContentPartPr/>
              <p14:nvPr/>
            </p14:nvContentPartPr>
            <p14:xfrm>
              <a:off x="1873611" y="565425"/>
              <a:ext cx="291240" cy="95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6F237B0-6D59-4AC3-8AC6-767D7A85A1F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55971" y="529425"/>
                <a:ext cx="32688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CF8CE4F-73D9-490A-ABD8-B0F546D99C78}"/>
                  </a:ext>
                </a:extLst>
              </p14:cNvPr>
              <p14:cNvContentPartPr/>
              <p14:nvPr/>
            </p14:nvContentPartPr>
            <p14:xfrm>
              <a:off x="2226771" y="579105"/>
              <a:ext cx="76320" cy="109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CF8CE4F-73D9-490A-ABD8-B0F546D99C7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09131" y="543105"/>
                <a:ext cx="11196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18D89E3-13B2-484B-BE86-06A77D351CED}"/>
                  </a:ext>
                </a:extLst>
              </p14:cNvPr>
              <p14:cNvContentPartPr/>
              <p14:nvPr/>
            </p14:nvContentPartPr>
            <p14:xfrm>
              <a:off x="2217771" y="457785"/>
              <a:ext cx="360" cy="3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18D89E3-13B2-484B-BE86-06A77D351C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00131" y="42178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C638572-A2FB-4C14-BED4-A053A7E819E7}"/>
                  </a:ext>
                </a:extLst>
              </p14:cNvPr>
              <p14:cNvContentPartPr/>
              <p14:nvPr/>
            </p14:nvContentPartPr>
            <p14:xfrm>
              <a:off x="2299491" y="470025"/>
              <a:ext cx="396720" cy="155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C638572-A2FB-4C14-BED4-A053A7E819E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81491" y="434025"/>
                <a:ext cx="4323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099E155-E5C2-41A6-8554-8C5752A5D7FC}"/>
                  </a:ext>
                </a:extLst>
              </p14:cNvPr>
              <p14:cNvContentPartPr/>
              <p14:nvPr/>
            </p14:nvContentPartPr>
            <p14:xfrm>
              <a:off x="2820771" y="279225"/>
              <a:ext cx="347760" cy="377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099E155-E5C2-41A6-8554-8C5752A5D7F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03131" y="243225"/>
                <a:ext cx="38340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6D2CFF-AD83-4601-8294-EF75B867EB6B}"/>
                  </a:ext>
                </a:extLst>
              </p14:cNvPr>
              <p14:cNvContentPartPr/>
              <p14:nvPr/>
            </p14:nvContentPartPr>
            <p14:xfrm>
              <a:off x="3295251" y="198945"/>
              <a:ext cx="189720" cy="287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6D2CFF-AD83-4601-8294-EF75B867EB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77251" y="162945"/>
                <a:ext cx="22536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B57F3A6-AAED-4E70-9551-BFCB193B1434}"/>
                  </a:ext>
                </a:extLst>
              </p14:cNvPr>
              <p14:cNvContentPartPr/>
              <p14:nvPr/>
            </p14:nvContentPartPr>
            <p14:xfrm>
              <a:off x="3430971" y="117225"/>
              <a:ext cx="470880" cy="2822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B57F3A6-AAED-4E70-9551-BFCB193B143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412971" y="81585"/>
                <a:ext cx="5065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BE58161-33BE-4874-8F19-A35B3B261DB4}"/>
                  </a:ext>
                </a:extLst>
              </p14:cNvPr>
              <p14:cNvContentPartPr/>
              <p14:nvPr/>
            </p14:nvContentPartPr>
            <p14:xfrm>
              <a:off x="4082931" y="244665"/>
              <a:ext cx="223200" cy="182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BE58161-33BE-4874-8F19-A35B3B261DB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064931" y="209025"/>
                <a:ext cx="25884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DB5D807-4361-4FE6-B97C-A6BE6E825E83}"/>
                  </a:ext>
                </a:extLst>
              </p14:cNvPr>
              <p14:cNvContentPartPr/>
              <p14:nvPr/>
            </p14:nvContentPartPr>
            <p14:xfrm>
              <a:off x="3412971" y="198945"/>
              <a:ext cx="190440" cy="36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DB5D807-4361-4FE6-B97C-A6BE6E825E8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394971" y="162945"/>
                <a:ext cx="22608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87ABD86-D158-4D13-8E98-D3D76488B443}"/>
                  </a:ext>
                </a:extLst>
              </p14:cNvPr>
              <p14:cNvContentPartPr/>
              <p14:nvPr/>
            </p14:nvContentPartPr>
            <p14:xfrm>
              <a:off x="4655691" y="168345"/>
              <a:ext cx="191880" cy="345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87ABD86-D158-4D13-8E98-D3D76488B44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637691" y="132705"/>
                <a:ext cx="22752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4EA48FE-4DC5-462E-9C03-A4FFB937DEBD}"/>
                  </a:ext>
                </a:extLst>
              </p14:cNvPr>
              <p14:cNvContentPartPr/>
              <p14:nvPr/>
            </p14:nvContentPartPr>
            <p14:xfrm>
              <a:off x="4991211" y="342945"/>
              <a:ext cx="201960" cy="1324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4EA48FE-4DC5-462E-9C03-A4FFB937DEB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973571" y="307305"/>
                <a:ext cx="23760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9DD1B55-BB54-4222-9745-B6627AF804B3}"/>
                  </a:ext>
                </a:extLst>
              </p14:cNvPr>
              <p14:cNvContentPartPr/>
              <p14:nvPr/>
            </p14:nvContentPartPr>
            <p14:xfrm>
              <a:off x="5259771" y="180585"/>
              <a:ext cx="80640" cy="256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9DD1B55-BB54-4222-9745-B6627AF804B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42131" y="144945"/>
                <a:ext cx="11628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B76DC54-D9F7-4AFF-A781-F10F5886485C}"/>
                  </a:ext>
                </a:extLst>
              </p14:cNvPr>
              <p14:cNvContentPartPr/>
              <p14:nvPr/>
            </p14:nvContentPartPr>
            <p14:xfrm>
              <a:off x="5440851" y="155745"/>
              <a:ext cx="480240" cy="3337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B76DC54-D9F7-4AFF-A781-F10F5886485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423211" y="119745"/>
                <a:ext cx="51588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BD076E3-41B5-4FCE-AC30-44738EEE1C9A}"/>
                  </a:ext>
                </a:extLst>
              </p14:cNvPr>
              <p14:cNvContentPartPr/>
              <p14:nvPr/>
            </p14:nvContentPartPr>
            <p14:xfrm>
              <a:off x="6380451" y="253305"/>
              <a:ext cx="474480" cy="3736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BD076E3-41B5-4FCE-AC30-44738EEE1C9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362451" y="217305"/>
                <a:ext cx="51012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0D9E2AC-692E-4EA0-BE79-F4CF9F9D7D12}"/>
                  </a:ext>
                </a:extLst>
              </p14:cNvPr>
              <p14:cNvContentPartPr/>
              <p14:nvPr/>
            </p14:nvContentPartPr>
            <p14:xfrm>
              <a:off x="7025211" y="234945"/>
              <a:ext cx="444240" cy="3358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0D9E2AC-692E-4EA0-BE79-F4CF9F9D7D1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007211" y="199305"/>
                <a:ext cx="47988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5BE0282-FA98-442D-B63A-DF730CFC1956}"/>
                  </a:ext>
                </a:extLst>
              </p14:cNvPr>
              <p14:cNvContentPartPr/>
              <p14:nvPr/>
            </p14:nvContentPartPr>
            <p14:xfrm>
              <a:off x="7487091" y="164385"/>
              <a:ext cx="554760" cy="4834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5BE0282-FA98-442D-B63A-DF730CFC195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469091" y="128385"/>
                <a:ext cx="59040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5973D67-298C-4B46-882F-FC1A868EC197}"/>
                  </a:ext>
                </a:extLst>
              </p14:cNvPr>
              <p14:cNvContentPartPr/>
              <p14:nvPr/>
            </p14:nvContentPartPr>
            <p14:xfrm>
              <a:off x="8337771" y="241065"/>
              <a:ext cx="341640" cy="267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5973D67-298C-4B46-882F-FC1A868EC19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319771" y="205065"/>
                <a:ext cx="37728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B939C52-53CA-41EE-A2B9-EF2DB27C91BB}"/>
                  </a:ext>
                </a:extLst>
              </p14:cNvPr>
              <p14:cNvContentPartPr/>
              <p14:nvPr/>
            </p14:nvContentPartPr>
            <p14:xfrm>
              <a:off x="8769771" y="191745"/>
              <a:ext cx="660600" cy="3351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B939C52-53CA-41EE-A2B9-EF2DB27C91B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751771" y="155745"/>
                <a:ext cx="69624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8F4B357-DAE4-41A1-88D1-A9B1B4CA8AB1}"/>
                  </a:ext>
                </a:extLst>
              </p14:cNvPr>
              <p14:cNvContentPartPr/>
              <p14:nvPr/>
            </p14:nvContentPartPr>
            <p14:xfrm>
              <a:off x="9513531" y="128025"/>
              <a:ext cx="240840" cy="3002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8F4B357-DAE4-41A1-88D1-A9B1B4CA8AB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495531" y="92385"/>
                <a:ext cx="27648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E01ACC1-C220-4D3A-A8F4-303F4C6F1033}"/>
                  </a:ext>
                </a:extLst>
              </p14:cNvPr>
              <p14:cNvContentPartPr/>
              <p14:nvPr/>
            </p14:nvContentPartPr>
            <p14:xfrm>
              <a:off x="9822771" y="-3375"/>
              <a:ext cx="451800" cy="4226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E01ACC1-C220-4D3A-A8F4-303F4C6F103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805131" y="-39375"/>
                <a:ext cx="48744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4A34CFB-3EBA-4E0C-8A1C-AFAB494F1D9E}"/>
                  </a:ext>
                </a:extLst>
              </p14:cNvPr>
              <p14:cNvContentPartPr/>
              <p14:nvPr/>
            </p14:nvContentPartPr>
            <p14:xfrm>
              <a:off x="10793331" y="56584"/>
              <a:ext cx="677520" cy="5436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4A34CFB-3EBA-4E0C-8A1C-AFAB494F1D9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775331" y="20944"/>
                <a:ext cx="713160" cy="61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A3EF9E4-7CD4-4E09-8B82-5A73C4589FD9}"/>
                  </a:ext>
                </a:extLst>
              </p14:cNvPr>
              <p14:cNvContentPartPr/>
              <p14:nvPr/>
            </p14:nvContentPartPr>
            <p14:xfrm>
              <a:off x="11352771" y="297784"/>
              <a:ext cx="240840" cy="1548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A3EF9E4-7CD4-4E09-8B82-5A73C4589FD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1334771" y="262144"/>
                <a:ext cx="2764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79EF7D0-CAF5-4F1D-B03B-89D47EAB056A}"/>
                  </a:ext>
                </a:extLst>
              </p14:cNvPr>
              <p14:cNvContentPartPr/>
              <p14:nvPr/>
            </p14:nvContentPartPr>
            <p14:xfrm>
              <a:off x="796491" y="1312624"/>
              <a:ext cx="206640" cy="3571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79EF7D0-CAF5-4F1D-B03B-89D47EAB056A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78851" y="1276624"/>
                <a:ext cx="24228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1E28F36-E5BB-44FD-B508-3716FA303FB7}"/>
                  </a:ext>
                </a:extLst>
              </p14:cNvPr>
              <p14:cNvContentPartPr/>
              <p14:nvPr/>
            </p14:nvContentPartPr>
            <p14:xfrm>
              <a:off x="977571" y="1321264"/>
              <a:ext cx="453600" cy="3178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1E28F36-E5BB-44FD-B508-3716FA303FB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59571" y="1285624"/>
                <a:ext cx="48924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6217FC3-6BFC-4C6D-895E-BF5FCC746898}"/>
                  </a:ext>
                </a:extLst>
              </p14:cNvPr>
              <p14:cNvContentPartPr/>
              <p14:nvPr/>
            </p14:nvContentPartPr>
            <p14:xfrm>
              <a:off x="1574811" y="1418104"/>
              <a:ext cx="580320" cy="2131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6217FC3-6BFC-4C6D-895E-BF5FCC746898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557171" y="1382464"/>
                <a:ext cx="61596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DC90112-DC06-46E8-827E-0DAC977B5081}"/>
                  </a:ext>
                </a:extLst>
              </p14:cNvPr>
              <p14:cNvContentPartPr/>
              <p14:nvPr/>
            </p14:nvContentPartPr>
            <p14:xfrm>
              <a:off x="1213011" y="1104184"/>
              <a:ext cx="360" cy="248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DC90112-DC06-46E8-827E-0DAC977B5081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195011" y="1068184"/>
                <a:ext cx="3600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D069607-8039-4BC7-AA70-3B90D886B2AC}"/>
                  </a:ext>
                </a:extLst>
              </p14:cNvPr>
              <p14:cNvContentPartPr/>
              <p14:nvPr/>
            </p14:nvContentPartPr>
            <p14:xfrm>
              <a:off x="716211" y="1249264"/>
              <a:ext cx="605520" cy="2610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D069607-8039-4BC7-AA70-3B90D886B2A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98211" y="1213264"/>
                <a:ext cx="64116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8C60C44-37E1-4040-BE2B-A6A617B66210}"/>
                  </a:ext>
                </a:extLst>
              </p14:cNvPr>
              <p14:cNvContentPartPr/>
              <p14:nvPr/>
            </p14:nvContentPartPr>
            <p14:xfrm>
              <a:off x="2652291" y="1230904"/>
              <a:ext cx="182880" cy="3096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8C60C44-37E1-4040-BE2B-A6A617B6621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634651" y="1195264"/>
                <a:ext cx="21852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30C74DB-092D-4714-8A93-1223A5E8942B}"/>
                  </a:ext>
                </a:extLst>
              </p14:cNvPr>
              <p14:cNvContentPartPr/>
              <p14:nvPr/>
            </p14:nvContentPartPr>
            <p14:xfrm>
              <a:off x="2444211" y="1132624"/>
              <a:ext cx="317880" cy="1620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30C74DB-092D-4714-8A93-1223A5E8942B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426211" y="1096624"/>
                <a:ext cx="35352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92F1A39-AF41-49D7-A503-DEA73C46E248}"/>
                  </a:ext>
                </a:extLst>
              </p14:cNvPr>
              <p14:cNvContentPartPr/>
              <p14:nvPr/>
            </p14:nvContentPartPr>
            <p14:xfrm>
              <a:off x="3156651" y="1113184"/>
              <a:ext cx="247320" cy="5176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92F1A39-AF41-49D7-A503-DEA73C46E24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139011" y="1077544"/>
                <a:ext cx="282960" cy="5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C970BC1-DB29-4972-A726-3932EF7505C4}"/>
                  </a:ext>
                </a:extLst>
              </p14:cNvPr>
              <p14:cNvContentPartPr/>
              <p14:nvPr/>
            </p14:nvContentPartPr>
            <p14:xfrm>
              <a:off x="3313251" y="1329544"/>
              <a:ext cx="205200" cy="648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C970BC1-DB29-4972-A726-3932EF7505C4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295251" y="1293544"/>
                <a:ext cx="2408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25F7F65-875A-4BE6-B120-DB78D796F893}"/>
                  </a:ext>
                </a:extLst>
              </p14:cNvPr>
              <p14:cNvContentPartPr/>
              <p14:nvPr/>
            </p14:nvContentPartPr>
            <p14:xfrm>
              <a:off x="4243851" y="1240624"/>
              <a:ext cx="382680" cy="3297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25F7F65-875A-4BE6-B120-DB78D796F893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226211" y="1204984"/>
                <a:ext cx="41832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88895A3-66D7-4057-8E4E-1CF3DDD89952}"/>
                  </a:ext>
                </a:extLst>
              </p14:cNvPr>
              <p14:cNvContentPartPr/>
              <p14:nvPr/>
            </p14:nvContentPartPr>
            <p14:xfrm>
              <a:off x="4671171" y="1201024"/>
              <a:ext cx="408960" cy="2530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88895A3-66D7-4057-8E4E-1CF3DDD89952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653531" y="1165384"/>
                <a:ext cx="44460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AD0ECBF-F0CD-4BAE-96E0-9C4A4C0036C0}"/>
                  </a:ext>
                </a:extLst>
              </p14:cNvPr>
              <p14:cNvContentPartPr/>
              <p14:nvPr/>
            </p14:nvContentPartPr>
            <p14:xfrm>
              <a:off x="5218371" y="943624"/>
              <a:ext cx="425520" cy="4597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AD0ECBF-F0CD-4BAE-96E0-9C4A4C0036C0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200371" y="907624"/>
                <a:ext cx="46116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6C1AFE8-2235-4F18-9B4A-DFA9386FDDDD}"/>
                  </a:ext>
                </a:extLst>
              </p14:cNvPr>
              <p14:cNvContentPartPr/>
              <p14:nvPr/>
            </p14:nvContentPartPr>
            <p14:xfrm>
              <a:off x="6407811" y="736984"/>
              <a:ext cx="1209240" cy="5533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6C1AFE8-2235-4F18-9B4A-DFA9386FDDD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390171" y="700984"/>
                <a:ext cx="124488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6ABD393-D55F-4769-A0A8-10038251AB8B}"/>
                  </a:ext>
                </a:extLst>
              </p14:cNvPr>
              <p14:cNvContentPartPr/>
              <p14:nvPr/>
            </p14:nvContentPartPr>
            <p14:xfrm>
              <a:off x="7706691" y="904024"/>
              <a:ext cx="208440" cy="3031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6ABD393-D55F-4769-A0A8-10038251AB8B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689051" y="868024"/>
                <a:ext cx="24408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779C13B-8E65-429F-9BE7-186C826E3EED}"/>
                  </a:ext>
                </a:extLst>
              </p14:cNvPr>
              <p14:cNvContentPartPr/>
              <p14:nvPr/>
            </p14:nvContentPartPr>
            <p14:xfrm>
              <a:off x="8819451" y="671464"/>
              <a:ext cx="1540800" cy="7628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779C13B-8E65-429F-9BE7-186C826E3EED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801811" y="635464"/>
                <a:ext cx="1576440" cy="83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E765F92-59BB-43AD-AEBB-7BD1A13989FC}"/>
                  </a:ext>
                </a:extLst>
              </p14:cNvPr>
              <p14:cNvContentPartPr/>
              <p14:nvPr/>
            </p14:nvContentPartPr>
            <p14:xfrm>
              <a:off x="10547451" y="959104"/>
              <a:ext cx="252720" cy="2642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E765F92-59BB-43AD-AEBB-7BD1A13989FC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0529451" y="923464"/>
                <a:ext cx="28836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B898D63-D5D8-403E-A3F5-F033201A0E5E}"/>
                  </a:ext>
                </a:extLst>
              </p14:cNvPr>
              <p14:cNvContentPartPr/>
              <p14:nvPr/>
            </p14:nvContentPartPr>
            <p14:xfrm>
              <a:off x="10862451" y="713224"/>
              <a:ext cx="411480" cy="2858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B898D63-D5D8-403E-A3F5-F033201A0E5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0844451" y="677224"/>
                <a:ext cx="44712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843CF52-353B-4B92-898C-823A61127B33}"/>
                  </a:ext>
                </a:extLst>
              </p14:cNvPr>
              <p14:cNvContentPartPr/>
              <p14:nvPr/>
            </p14:nvContentPartPr>
            <p14:xfrm>
              <a:off x="750771" y="2083024"/>
              <a:ext cx="212400" cy="4212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843CF52-353B-4B92-898C-823A61127B33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33131" y="2047384"/>
                <a:ext cx="24804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DDF90C8-FF69-4C98-A8E3-1EBAA1739803}"/>
                  </a:ext>
                </a:extLst>
              </p14:cNvPr>
              <p14:cNvContentPartPr/>
              <p14:nvPr/>
            </p14:nvContentPartPr>
            <p14:xfrm>
              <a:off x="868851" y="2054584"/>
              <a:ext cx="543960" cy="5000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DDF90C8-FF69-4C98-A8E3-1EBAA1739803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850851" y="2018944"/>
                <a:ext cx="579600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34711D4-9F29-4F51-A2C8-E842DB49210A}"/>
                  </a:ext>
                </a:extLst>
              </p14:cNvPr>
              <p14:cNvContentPartPr/>
              <p14:nvPr/>
            </p14:nvContentPartPr>
            <p14:xfrm>
              <a:off x="1556811" y="2188504"/>
              <a:ext cx="371160" cy="3315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34711D4-9F29-4F51-A2C8-E842DB49210A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539171" y="2152864"/>
                <a:ext cx="40680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B124AD4-9C00-4B13-9403-4B3AA27945E6}"/>
                  </a:ext>
                </a:extLst>
              </p14:cNvPr>
              <p14:cNvContentPartPr/>
              <p14:nvPr/>
            </p14:nvContentPartPr>
            <p14:xfrm>
              <a:off x="985851" y="2144224"/>
              <a:ext cx="317880" cy="86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B124AD4-9C00-4B13-9403-4B3AA27945E6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67851" y="2108584"/>
                <a:ext cx="35352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B3815EA-CC19-4B02-BB72-B4A2B6431724}"/>
                  </a:ext>
                </a:extLst>
              </p14:cNvPr>
              <p14:cNvContentPartPr/>
              <p14:nvPr/>
            </p14:nvContentPartPr>
            <p14:xfrm>
              <a:off x="3222531" y="1920664"/>
              <a:ext cx="475920" cy="6386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B3815EA-CC19-4B02-BB72-B4A2B6431724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204891" y="1884664"/>
                <a:ext cx="511560" cy="71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88137FA-CA8F-48EB-8DA7-19F6BE7FEC25}"/>
                  </a:ext>
                </a:extLst>
              </p14:cNvPr>
              <p14:cNvContentPartPr/>
              <p14:nvPr/>
            </p14:nvContentPartPr>
            <p14:xfrm>
              <a:off x="3960171" y="2185624"/>
              <a:ext cx="140760" cy="1069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88137FA-CA8F-48EB-8DA7-19F6BE7FEC25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942531" y="2149984"/>
                <a:ext cx="1764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4DB422F-D4F4-41A5-9D01-13431D0C04C6}"/>
                  </a:ext>
                </a:extLst>
              </p14:cNvPr>
              <p14:cNvContentPartPr/>
              <p14:nvPr/>
            </p14:nvContentPartPr>
            <p14:xfrm>
              <a:off x="4137291" y="1873504"/>
              <a:ext cx="179280" cy="4222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4DB422F-D4F4-41A5-9D01-13431D0C04C6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4119291" y="1837864"/>
                <a:ext cx="21492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896CF5E-FE14-40D9-947F-5D80965D2E04}"/>
                  </a:ext>
                </a:extLst>
              </p14:cNvPr>
              <p14:cNvContentPartPr/>
              <p14:nvPr/>
            </p14:nvContentPartPr>
            <p14:xfrm>
              <a:off x="4428531" y="2016424"/>
              <a:ext cx="255600" cy="2228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896CF5E-FE14-40D9-947F-5D80965D2E04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410531" y="1980784"/>
                <a:ext cx="29124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5B68701-45DC-4632-87C5-02C28EA4445B}"/>
                  </a:ext>
                </a:extLst>
              </p14:cNvPr>
              <p14:cNvContentPartPr/>
              <p14:nvPr/>
            </p14:nvContentPartPr>
            <p14:xfrm>
              <a:off x="4960971" y="2137024"/>
              <a:ext cx="37440" cy="180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5B68701-45DC-4632-87C5-02C28EA4445B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942971" y="2101384"/>
                <a:ext cx="7308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81B9B48-903E-4D5D-9170-CE04BDD69749}"/>
                  </a:ext>
                </a:extLst>
              </p14:cNvPr>
              <p14:cNvContentPartPr/>
              <p14:nvPr/>
            </p14:nvContentPartPr>
            <p14:xfrm>
              <a:off x="5169051" y="1656424"/>
              <a:ext cx="494280" cy="5306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81B9B48-903E-4D5D-9170-CE04BDD69749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5151411" y="1620424"/>
                <a:ext cx="529920" cy="6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2218C71-D664-48E3-846C-1317421A962C}"/>
                  </a:ext>
                </a:extLst>
              </p14:cNvPr>
              <p14:cNvContentPartPr/>
              <p14:nvPr/>
            </p14:nvContentPartPr>
            <p14:xfrm>
              <a:off x="5794011" y="1687744"/>
              <a:ext cx="660240" cy="3852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2218C71-D664-48E3-846C-1317421A962C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5776011" y="1652104"/>
                <a:ext cx="69588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E0153B9-1933-4DCD-9655-1155545A3AC6}"/>
                  </a:ext>
                </a:extLst>
              </p14:cNvPr>
              <p14:cNvContentPartPr/>
              <p14:nvPr/>
            </p14:nvContentPartPr>
            <p14:xfrm>
              <a:off x="6482331" y="1882864"/>
              <a:ext cx="518760" cy="1839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E0153B9-1933-4DCD-9655-1155545A3AC6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6464691" y="1846864"/>
                <a:ext cx="5544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573D2A8-8848-4E0F-8B27-545A797951C3}"/>
                  </a:ext>
                </a:extLst>
              </p14:cNvPr>
              <p14:cNvContentPartPr/>
              <p14:nvPr/>
            </p14:nvContentPartPr>
            <p14:xfrm>
              <a:off x="7267491" y="1708624"/>
              <a:ext cx="509040" cy="5014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573D2A8-8848-4E0F-8B27-545A797951C3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7249851" y="1672984"/>
                <a:ext cx="544680" cy="5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B0EAEF0-881B-400E-8B35-A31FE8CC5CD0}"/>
                  </a:ext>
                </a:extLst>
              </p14:cNvPr>
              <p14:cNvContentPartPr/>
              <p14:nvPr/>
            </p14:nvContentPartPr>
            <p14:xfrm>
              <a:off x="7803531" y="1855504"/>
              <a:ext cx="78840" cy="1486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B0EAEF0-881B-400E-8B35-A31FE8CC5CD0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785891" y="1819504"/>
                <a:ext cx="11448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2ED795A-D7EA-422C-9557-E72F2B75230B}"/>
                  </a:ext>
                </a:extLst>
              </p14:cNvPr>
              <p14:cNvContentPartPr/>
              <p14:nvPr/>
            </p14:nvContentPartPr>
            <p14:xfrm>
              <a:off x="7640811" y="1607464"/>
              <a:ext cx="360" cy="39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2ED795A-D7EA-422C-9557-E72F2B75230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22811" y="1571824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CB7E476-0723-4278-A2B7-57B29E77FA7E}"/>
                  </a:ext>
                </a:extLst>
              </p14:cNvPr>
              <p14:cNvContentPartPr/>
              <p14:nvPr/>
            </p14:nvContentPartPr>
            <p14:xfrm>
              <a:off x="7986051" y="1760104"/>
              <a:ext cx="387360" cy="2779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CB7E476-0723-4278-A2B7-57B29E77FA7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968051" y="1724464"/>
                <a:ext cx="42300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D5D2CC0-FA6C-44FC-AE3D-2ED55352B2C5}"/>
                  </a:ext>
                </a:extLst>
              </p14:cNvPr>
              <p14:cNvContentPartPr/>
              <p14:nvPr/>
            </p14:nvContentPartPr>
            <p14:xfrm>
              <a:off x="8346411" y="1764784"/>
              <a:ext cx="933120" cy="7095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D5D2CC0-FA6C-44FC-AE3D-2ED55352B2C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328411" y="1728784"/>
                <a:ext cx="968760" cy="78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2EC6D8E-099A-41F6-8DE7-7C80A6B89011}"/>
                  </a:ext>
                </a:extLst>
              </p14:cNvPr>
              <p14:cNvContentPartPr/>
              <p14:nvPr/>
            </p14:nvContentPartPr>
            <p14:xfrm>
              <a:off x="9277371" y="1774144"/>
              <a:ext cx="301680" cy="3463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2EC6D8E-099A-41F6-8DE7-7C80A6B8901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259731" y="1738144"/>
                <a:ext cx="33732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917502F-5134-482B-8B27-B86E14075B52}"/>
                  </a:ext>
                </a:extLst>
              </p14:cNvPr>
              <p14:cNvContentPartPr/>
              <p14:nvPr/>
            </p14:nvContentPartPr>
            <p14:xfrm>
              <a:off x="9641331" y="1790704"/>
              <a:ext cx="649080" cy="2257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917502F-5134-482B-8B27-B86E14075B5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623691" y="1754704"/>
                <a:ext cx="68472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E32FE4B-0A73-4738-9FA2-39A5BA871991}"/>
                  </a:ext>
                </a:extLst>
              </p14:cNvPr>
              <p14:cNvContentPartPr/>
              <p14:nvPr/>
            </p14:nvContentPartPr>
            <p14:xfrm>
              <a:off x="1354131" y="3903184"/>
              <a:ext cx="187560" cy="9615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E32FE4B-0A73-4738-9FA2-39A5BA87199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336131" y="3867544"/>
                <a:ext cx="223200" cy="10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CA38B09-FF8F-447B-84E1-46E24DC293AC}"/>
                  </a:ext>
                </a:extLst>
              </p14:cNvPr>
              <p14:cNvContentPartPr/>
              <p14:nvPr/>
            </p14:nvContentPartPr>
            <p14:xfrm>
              <a:off x="1728891" y="3856384"/>
              <a:ext cx="360000" cy="8298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CA38B09-FF8F-447B-84E1-46E24DC293A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711251" y="3820744"/>
                <a:ext cx="395640" cy="90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22B15E6-E6C7-4D13-B890-8DCD5218D6A0}"/>
                  </a:ext>
                </a:extLst>
              </p14:cNvPr>
              <p14:cNvContentPartPr/>
              <p14:nvPr/>
            </p14:nvContentPartPr>
            <p14:xfrm>
              <a:off x="1502451" y="4228264"/>
              <a:ext cx="371160" cy="153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22B15E6-E6C7-4D13-B890-8DCD5218D6A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484451" y="4192624"/>
                <a:ext cx="4068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5B12B17-5A08-4B55-BCC3-9BFD80A295F1}"/>
                  </a:ext>
                </a:extLst>
              </p14:cNvPr>
              <p14:cNvContentPartPr/>
              <p14:nvPr/>
            </p14:nvContentPartPr>
            <p14:xfrm>
              <a:off x="2336211" y="3917224"/>
              <a:ext cx="160920" cy="4762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5B12B17-5A08-4B55-BCC3-9BFD80A295F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318211" y="3881584"/>
                <a:ext cx="196560" cy="54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EEFD1BE-C116-41E9-8E93-FC7AE2A42BA4}"/>
                  </a:ext>
                </a:extLst>
              </p14:cNvPr>
              <p14:cNvContentPartPr/>
              <p14:nvPr/>
            </p14:nvContentPartPr>
            <p14:xfrm>
              <a:off x="2617731" y="3810664"/>
              <a:ext cx="217080" cy="5086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EEFD1BE-C116-41E9-8E93-FC7AE2A42BA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599731" y="3774664"/>
                <a:ext cx="252720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6D69541-AE40-4A91-A2D7-3098BF244A98}"/>
                  </a:ext>
                </a:extLst>
              </p14:cNvPr>
              <p14:cNvContentPartPr/>
              <p14:nvPr/>
            </p14:nvContentPartPr>
            <p14:xfrm>
              <a:off x="2996451" y="3747664"/>
              <a:ext cx="219960" cy="5785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6D69541-AE40-4A91-A2D7-3098BF244A9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978451" y="3712024"/>
                <a:ext cx="25560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546A848-4F6B-4FF7-BC77-A62DF2405F8B}"/>
                  </a:ext>
                </a:extLst>
              </p14:cNvPr>
              <p14:cNvContentPartPr/>
              <p14:nvPr/>
            </p14:nvContentPartPr>
            <p14:xfrm>
              <a:off x="3711411" y="3782584"/>
              <a:ext cx="547560" cy="1465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546A848-4F6B-4FF7-BC77-A62DF2405F8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693771" y="3746584"/>
                <a:ext cx="58320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88040DB-6EEC-4C16-B3E0-019D5CF25236}"/>
                  </a:ext>
                </a:extLst>
              </p14:cNvPr>
              <p14:cNvContentPartPr/>
              <p14:nvPr/>
            </p14:nvContentPartPr>
            <p14:xfrm>
              <a:off x="3666411" y="4085344"/>
              <a:ext cx="757440" cy="882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88040DB-6EEC-4C16-B3E0-019D5CF2523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648411" y="4049704"/>
                <a:ext cx="79308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B33A377-B069-4683-9D8D-E0F5FA15E89C}"/>
                  </a:ext>
                </a:extLst>
              </p14:cNvPr>
              <p14:cNvContentPartPr/>
              <p14:nvPr/>
            </p14:nvContentPartPr>
            <p14:xfrm>
              <a:off x="6256251" y="2850544"/>
              <a:ext cx="583200" cy="5364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B33A377-B069-4683-9D8D-E0F5FA15E89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238611" y="2814544"/>
                <a:ext cx="618840" cy="6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27ACE89-3564-4058-9F17-6AB71D45B8C4}"/>
                  </a:ext>
                </a:extLst>
              </p14:cNvPr>
              <p14:cNvContentPartPr/>
              <p14:nvPr/>
            </p14:nvContentPartPr>
            <p14:xfrm>
              <a:off x="6889491" y="3009304"/>
              <a:ext cx="516240" cy="1414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27ACE89-3564-4058-9F17-6AB71D45B8C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871491" y="2973304"/>
                <a:ext cx="55188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355A980-71DD-4973-845D-DCB870BB1F7D}"/>
                  </a:ext>
                </a:extLst>
              </p14:cNvPr>
              <p14:cNvContentPartPr/>
              <p14:nvPr/>
            </p14:nvContentPartPr>
            <p14:xfrm>
              <a:off x="7070211" y="2978344"/>
              <a:ext cx="188640" cy="2674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355A980-71DD-4973-845D-DCB870BB1F7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052571" y="2942344"/>
                <a:ext cx="22428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D7F2091-8374-41AF-8657-CCC958514A7B}"/>
                  </a:ext>
                </a:extLst>
              </p14:cNvPr>
              <p14:cNvContentPartPr/>
              <p14:nvPr/>
            </p14:nvContentPartPr>
            <p14:xfrm>
              <a:off x="7324011" y="2659024"/>
              <a:ext cx="487800" cy="4197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D7F2091-8374-41AF-8657-CCC958514A7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306011" y="2623024"/>
                <a:ext cx="52344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8227A6A-FB21-4D00-8D29-F41A6B6CD51A}"/>
                  </a:ext>
                </a:extLst>
              </p14:cNvPr>
              <p14:cNvContentPartPr/>
              <p14:nvPr/>
            </p14:nvContentPartPr>
            <p14:xfrm>
              <a:off x="5350131" y="3348784"/>
              <a:ext cx="3031560" cy="4086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8227A6A-FB21-4D00-8D29-F41A6B6CD51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332491" y="3312784"/>
                <a:ext cx="306720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D8027EDB-2C0B-4AC0-8648-B410DC6904A1}"/>
                  </a:ext>
                </a:extLst>
              </p14:cNvPr>
              <p14:cNvContentPartPr/>
              <p14:nvPr/>
            </p14:nvContentPartPr>
            <p14:xfrm>
              <a:off x="6053571" y="4014064"/>
              <a:ext cx="347040" cy="5598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8027EDB-2C0B-4AC0-8648-B410DC6904A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035931" y="3978064"/>
                <a:ext cx="382680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0A2D64B-A972-4C5C-9E40-44D35FD00D32}"/>
                  </a:ext>
                </a:extLst>
              </p14:cNvPr>
              <p14:cNvContentPartPr/>
              <p14:nvPr/>
            </p14:nvContentPartPr>
            <p14:xfrm>
              <a:off x="6599331" y="4236544"/>
              <a:ext cx="301680" cy="1634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0A2D64B-A972-4C5C-9E40-44D35FD00D32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581691" y="4200544"/>
                <a:ext cx="33732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F8130CA-78B9-4673-AE55-E89ED326752B}"/>
                  </a:ext>
                </a:extLst>
              </p14:cNvPr>
              <p14:cNvContentPartPr/>
              <p14:nvPr/>
            </p14:nvContentPartPr>
            <p14:xfrm>
              <a:off x="6663051" y="4100824"/>
              <a:ext cx="132840" cy="3650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F8130CA-78B9-4673-AE55-E89ED326752B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645411" y="4065184"/>
                <a:ext cx="16848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47BADDF-36E7-4073-8BF1-766088C63166}"/>
                  </a:ext>
                </a:extLst>
              </p14:cNvPr>
              <p14:cNvContentPartPr/>
              <p14:nvPr/>
            </p14:nvContentPartPr>
            <p14:xfrm>
              <a:off x="6853131" y="4127824"/>
              <a:ext cx="275400" cy="2854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47BADDF-36E7-4073-8BF1-766088C63166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835131" y="4092184"/>
                <a:ext cx="31104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46D083A-4719-4AB0-A36B-681BC7A05810}"/>
                  </a:ext>
                </a:extLst>
              </p14:cNvPr>
              <p14:cNvContentPartPr/>
              <p14:nvPr/>
            </p14:nvContentPartPr>
            <p14:xfrm>
              <a:off x="6988851" y="3907144"/>
              <a:ext cx="298800" cy="4176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46D083A-4719-4AB0-A36B-681BC7A05810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971211" y="3871144"/>
                <a:ext cx="33444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A62B8A6-DCA9-463A-8E91-CDA6EA8148B7}"/>
                  </a:ext>
                </a:extLst>
              </p14:cNvPr>
              <p14:cNvContentPartPr/>
              <p14:nvPr/>
            </p14:nvContentPartPr>
            <p14:xfrm>
              <a:off x="5703291" y="4082824"/>
              <a:ext cx="128160" cy="5230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A62B8A6-DCA9-463A-8E91-CDA6EA8148B7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685651" y="4046824"/>
                <a:ext cx="163800" cy="5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3CF3493-5099-48AA-BA54-C1556280A2C6}"/>
                  </a:ext>
                </a:extLst>
              </p14:cNvPr>
              <p14:cNvContentPartPr/>
              <p14:nvPr/>
            </p14:nvContentPartPr>
            <p14:xfrm>
              <a:off x="7523091" y="3802024"/>
              <a:ext cx="227520" cy="5169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3CF3493-5099-48AA-BA54-C1556280A2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505091" y="3766384"/>
                <a:ext cx="26316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0865446-4E9D-43FB-ABF1-3E17F43D0502}"/>
                  </a:ext>
                </a:extLst>
              </p14:cNvPr>
              <p14:cNvContentPartPr/>
              <p14:nvPr/>
            </p14:nvContentPartPr>
            <p14:xfrm>
              <a:off x="7713531" y="3783664"/>
              <a:ext cx="217440" cy="4546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0865446-4E9D-43FB-ABF1-3E17F43D0502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695891" y="3748024"/>
                <a:ext cx="25308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8C52C65-3132-43DF-BFDB-983F0D3A7335}"/>
                  </a:ext>
                </a:extLst>
              </p14:cNvPr>
              <p14:cNvContentPartPr/>
              <p14:nvPr/>
            </p14:nvContentPartPr>
            <p14:xfrm>
              <a:off x="7993971" y="3916144"/>
              <a:ext cx="349560" cy="1760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8C52C65-3132-43DF-BFDB-983F0D3A7335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975971" y="3880504"/>
                <a:ext cx="38520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3AD28C3-9401-483F-80BA-3733DE8525A5}"/>
                  </a:ext>
                </a:extLst>
              </p14:cNvPr>
              <p14:cNvContentPartPr/>
              <p14:nvPr/>
            </p14:nvContentPartPr>
            <p14:xfrm>
              <a:off x="8156691" y="3811024"/>
              <a:ext cx="144000" cy="3229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3AD28C3-9401-483F-80BA-3733DE8525A5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139051" y="3775384"/>
                <a:ext cx="17964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5DA6177-B055-42E0-829C-046B268521D0}"/>
                  </a:ext>
                </a:extLst>
              </p14:cNvPr>
              <p14:cNvContentPartPr/>
              <p14:nvPr/>
            </p14:nvContentPartPr>
            <p14:xfrm>
              <a:off x="8274051" y="3586384"/>
              <a:ext cx="309960" cy="5216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5DA6177-B055-42E0-829C-046B268521D0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256051" y="3550744"/>
                <a:ext cx="34560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3C7AC64-153C-4D9D-B858-653E3239A0C6}"/>
                  </a:ext>
                </a:extLst>
              </p14:cNvPr>
              <p14:cNvContentPartPr/>
              <p14:nvPr/>
            </p14:nvContentPartPr>
            <p14:xfrm>
              <a:off x="8464851" y="3440224"/>
              <a:ext cx="360360" cy="6548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3C7AC64-153C-4D9D-B858-653E3239A0C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446851" y="3404224"/>
                <a:ext cx="396000" cy="72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09BCA0DD-7BC0-40AE-A00E-07C514ED085D}"/>
              </a:ext>
            </a:extLst>
          </p:cNvPr>
          <p:cNvGrpSpPr/>
          <p:nvPr/>
        </p:nvGrpSpPr>
        <p:grpSpPr>
          <a:xfrm>
            <a:off x="2172411" y="4663144"/>
            <a:ext cx="1528200" cy="1502280"/>
            <a:chOff x="2172411" y="4663144"/>
            <a:chExt cx="1528200" cy="150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1118E0D-8D69-4568-A222-3A4F2E2C615F}"/>
                    </a:ext>
                  </a:extLst>
                </p14:cNvPr>
                <p14:cNvContentPartPr/>
                <p14:nvPr/>
              </p14:nvContentPartPr>
              <p14:xfrm>
                <a:off x="2172411" y="5203144"/>
                <a:ext cx="635040" cy="962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1118E0D-8D69-4568-A222-3A4F2E2C615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154411" y="5185144"/>
                  <a:ext cx="670680" cy="9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EDFC3CE-EFB2-4CB7-AD99-05B954EACC8B}"/>
                    </a:ext>
                  </a:extLst>
                </p14:cNvPr>
                <p14:cNvContentPartPr/>
                <p14:nvPr/>
              </p14:nvContentPartPr>
              <p14:xfrm>
                <a:off x="3002931" y="4663144"/>
                <a:ext cx="643320" cy="9615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EDFC3CE-EFB2-4CB7-AD99-05B954EACC8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984931" y="4645144"/>
                  <a:ext cx="678960" cy="9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49888F9-2674-4396-B198-B2C1473AB385}"/>
                    </a:ext>
                  </a:extLst>
                </p14:cNvPr>
                <p14:cNvContentPartPr/>
                <p14:nvPr/>
              </p14:nvContentPartPr>
              <p14:xfrm>
                <a:off x="3213531" y="5592664"/>
                <a:ext cx="487080" cy="237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49888F9-2674-4396-B198-B2C1473AB38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195891" y="5575024"/>
                  <a:ext cx="5227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14AA739-6801-4FEA-A070-EAFDDF1367B1}"/>
                    </a:ext>
                  </a:extLst>
                </p14:cNvPr>
                <p14:cNvContentPartPr/>
                <p14:nvPr/>
              </p14:nvContentPartPr>
              <p14:xfrm>
                <a:off x="3195531" y="5832064"/>
                <a:ext cx="364680" cy="315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14AA739-6801-4FEA-A070-EAFDDF1367B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177531" y="5814424"/>
                  <a:ext cx="400320" cy="35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66D25BB-4B4E-4101-A3AD-C1A44E844662}"/>
              </a:ext>
            </a:extLst>
          </p:cNvPr>
          <p:cNvGrpSpPr/>
          <p:nvPr/>
        </p:nvGrpSpPr>
        <p:grpSpPr>
          <a:xfrm>
            <a:off x="4608171" y="4533544"/>
            <a:ext cx="5857920" cy="1873440"/>
            <a:chOff x="4608171" y="4533544"/>
            <a:chExt cx="5857920" cy="187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2B55A47-5DFB-4139-8EB1-5F9188978B7E}"/>
                    </a:ext>
                  </a:extLst>
                </p14:cNvPr>
                <p14:cNvContentPartPr/>
                <p14:nvPr/>
              </p14:nvContentPartPr>
              <p14:xfrm>
                <a:off x="4608171" y="5329144"/>
                <a:ext cx="307800" cy="549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2B55A47-5DFB-4139-8EB1-5F9188978B7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590171" y="5311504"/>
                  <a:ext cx="34344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A9155E0-40AF-447A-8D32-13987A353A2C}"/>
                    </a:ext>
                  </a:extLst>
                </p14:cNvPr>
                <p14:cNvContentPartPr/>
                <p14:nvPr/>
              </p14:nvContentPartPr>
              <p14:xfrm>
                <a:off x="5140971" y="5349664"/>
                <a:ext cx="764280" cy="4024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A9155E0-40AF-447A-8D32-13987A353A2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123331" y="5331664"/>
                  <a:ext cx="79992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E12F2F4-83C9-4891-B14D-CC0019E22A15}"/>
                    </a:ext>
                  </a:extLst>
                </p14:cNvPr>
                <p14:cNvContentPartPr/>
                <p14:nvPr/>
              </p14:nvContentPartPr>
              <p14:xfrm>
                <a:off x="4797891" y="5638384"/>
                <a:ext cx="346680" cy="1198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E12F2F4-83C9-4891-B14D-CC0019E22A1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780251" y="5620384"/>
                  <a:ext cx="3823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238DAAC-2600-4C6C-9727-5A62D7028931}"/>
                    </a:ext>
                  </a:extLst>
                </p14:cNvPr>
                <p14:cNvContentPartPr/>
                <p14:nvPr/>
              </p14:nvContentPartPr>
              <p14:xfrm>
                <a:off x="5821371" y="5277664"/>
                <a:ext cx="468720" cy="3639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238DAAC-2600-4C6C-9727-5A62D702893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803731" y="5259664"/>
                  <a:ext cx="50436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44F48B0-8573-461C-9101-41C92E833661}"/>
                    </a:ext>
                  </a:extLst>
                </p14:cNvPr>
                <p14:cNvContentPartPr/>
                <p14:nvPr/>
              </p14:nvContentPartPr>
              <p14:xfrm>
                <a:off x="6346251" y="5341384"/>
                <a:ext cx="360" cy="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44F48B0-8573-461C-9101-41C92E83366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328611" y="532338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5180D6D-80E6-47A4-8AF8-63834A00DB9D}"/>
                    </a:ext>
                  </a:extLst>
                </p14:cNvPr>
                <p14:cNvContentPartPr/>
                <p14:nvPr/>
              </p14:nvContentPartPr>
              <p14:xfrm>
                <a:off x="6400251" y="5495104"/>
                <a:ext cx="360" cy="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5180D6D-80E6-47A4-8AF8-63834A00DB9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382611" y="547746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57E9FC3-5EEE-4E30-8206-9D9F42B402C9}"/>
                    </a:ext>
                  </a:extLst>
                </p14:cNvPr>
                <p14:cNvContentPartPr/>
                <p14:nvPr/>
              </p14:nvContentPartPr>
              <p14:xfrm>
                <a:off x="5548131" y="5992624"/>
                <a:ext cx="182520" cy="3772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57E9FC3-5EEE-4E30-8206-9D9F42B402C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530491" y="5974624"/>
                  <a:ext cx="2181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8235DC9-2769-4417-968A-E8136113E20F}"/>
                    </a:ext>
                  </a:extLst>
                </p14:cNvPr>
                <p14:cNvContentPartPr/>
                <p14:nvPr/>
              </p14:nvContentPartPr>
              <p14:xfrm>
                <a:off x="6038451" y="6021784"/>
                <a:ext cx="211680" cy="892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8235DC9-2769-4417-968A-E8136113E20F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020451" y="6004144"/>
                  <a:ext cx="2473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B845406-E8D7-47A4-9236-3713A120812A}"/>
                    </a:ext>
                  </a:extLst>
                </p14:cNvPr>
                <p14:cNvContentPartPr/>
                <p14:nvPr/>
              </p14:nvContentPartPr>
              <p14:xfrm>
                <a:off x="6083451" y="6216544"/>
                <a:ext cx="115200" cy="576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B845406-E8D7-47A4-9236-3713A120812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065811" y="6198544"/>
                  <a:ext cx="1508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71854B8-9DEB-4749-B6D9-6B8209F07885}"/>
                    </a:ext>
                  </a:extLst>
                </p14:cNvPr>
                <p14:cNvContentPartPr/>
                <p14:nvPr/>
              </p14:nvContentPartPr>
              <p14:xfrm>
                <a:off x="6436611" y="6023224"/>
                <a:ext cx="139680" cy="698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71854B8-9DEB-4749-B6D9-6B8209F0788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418971" y="6005224"/>
                  <a:ext cx="175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D87F4E4-00E8-4374-92CC-FB10460CDF66}"/>
                    </a:ext>
                  </a:extLst>
                </p14:cNvPr>
                <p14:cNvContentPartPr/>
                <p14:nvPr/>
              </p14:nvContentPartPr>
              <p14:xfrm>
                <a:off x="6719211" y="5784904"/>
                <a:ext cx="354600" cy="4701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D87F4E4-00E8-4374-92CC-FB10460CDF6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701211" y="5766904"/>
                  <a:ext cx="39024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609D65B-5D05-4837-B9C5-ACE37DED1B86}"/>
                    </a:ext>
                  </a:extLst>
                </p14:cNvPr>
                <p14:cNvContentPartPr/>
                <p14:nvPr/>
              </p14:nvContentPartPr>
              <p14:xfrm>
                <a:off x="7305651" y="4834144"/>
                <a:ext cx="645840" cy="15728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609D65B-5D05-4837-B9C5-ACE37DED1B8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288011" y="4816144"/>
                  <a:ext cx="681480" cy="160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AE123D1-733E-4D19-BDF5-27DAB85C07ED}"/>
                    </a:ext>
                  </a:extLst>
                </p14:cNvPr>
                <p14:cNvContentPartPr/>
                <p14:nvPr/>
              </p14:nvContentPartPr>
              <p14:xfrm>
                <a:off x="7982091" y="4831624"/>
                <a:ext cx="268920" cy="5230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AE123D1-733E-4D19-BDF5-27DAB85C07E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964091" y="4813624"/>
                  <a:ext cx="30456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F88798E-1077-4212-B1EF-6B2DC1A78453}"/>
                    </a:ext>
                  </a:extLst>
                </p14:cNvPr>
                <p14:cNvContentPartPr/>
                <p14:nvPr/>
              </p14:nvContentPartPr>
              <p14:xfrm>
                <a:off x="8347851" y="4825144"/>
                <a:ext cx="265680" cy="3672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F88798E-1077-4212-B1EF-6B2DC1A7845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329851" y="4807504"/>
                  <a:ext cx="3013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BDDDAD4-BF0E-4952-9351-AC01CB903C9C}"/>
                    </a:ext>
                  </a:extLst>
                </p14:cNvPr>
                <p14:cNvContentPartPr/>
                <p14:nvPr/>
              </p14:nvContentPartPr>
              <p14:xfrm>
                <a:off x="8546211" y="4598704"/>
                <a:ext cx="168480" cy="3110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BDDDAD4-BF0E-4952-9351-AC01CB903C9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528211" y="4581064"/>
                  <a:ext cx="2041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880E183-794D-4744-AF29-0B120D2C3008}"/>
                    </a:ext>
                  </a:extLst>
                </p14:cNvPr>
                <p14:cNvContentPartPr/>
                <p14:nvPr/>
              </p14:nvContentPartPr>
              <p14:xfrm>
                <a:off x="8683011" y="4533544"/>
                <a:ext cx="717480" cy="4755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880E183-794D-4744-AF29-0B120D2C300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665371" y="4515904"/>
                  <a:ext cx="75312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F0F9574-D89C-4D0E-A493-00ECC20E3E6C}"/>
                    </a:ext>
                  </a:extLst>
                </p14:cNvPr>
                <p14:cNvContentPartPr/>
                <p14:nvPr/>
              </p14:nvContentPartPr>
              <p14:xfrm>
                <a:off x="7956891" y="5607424"/>
                <a:ext cx="264240" cy="4921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F0F9574-D89C-4D0E-A493-00ECC20E3E6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938891" y="5589784"/>
                  <a:ext cx="29988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1B24366-0EC4-413D-B879-63E62E650C38}"/>
                    </a:ext>
                  </a:extLst>
                </p14:cNvPr>
                <p14:cNvContentPartPr/>
                <p14:nvPr/>
              </p14:nvContentPartPr>
              <p14:xfrm>
                <a:off x="8419491" y="5631904"/>
                <a:ext cx="368280" cy="1803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1B24366-0EC4-413D-B879-63E62E650C38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401851" y="5614264"/>
                  <a:ext cx="4039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061B6ED-AADF-4511-B225-19E1E7CB30E2}"/>
                    </a:ext>
                  </a:extLst>
                </p14:cNvPr>
                <p14:cNvContentPartPr/>
                <p14:nvPr/>
              </p14:nvContentPartPr>
              <p14:xfrm>
                <a:off x="8527851" y="5842504"/>
                <a:ext cx="251640" cy="1144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061B6ED-AADF-4511-B225-19E1E7CB30E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510211" y="5824864"/>
                  <a:ext cx="2872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B6F0BFB-5DD9-40BB-BE85-5A7C3137CD39}"/>
                    </a:ext>
                  </a:extLst>
                </p14:cNvPr>
                <p14:cNvContentPartPr/>
                <p14:nvPr/>
              </p14:nvContentPartPr>
              <p14:xfrm>
                <a:off x="9025731" y="5586544"/>
                <a:ext cx="181800" cy="720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B6F0BFB-5DD9-40BB-BE85-5A7C3137CD3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008091" y="5568904"/>
                  <a:ext cx="2174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BA3AF45-FFB8-4F07-BBE4-F27DFE9EA8A0}"/>
                    </a:ext>
                  </a:extLst>
                </p14:cNvPr>
                <p14:cNvContentPartPr/>
                <p14:nvPr/>
              </p14:nvContentPartPr>
              <p14:xfrm>
                <a:off x="9261171" y="5267224"/>
                <a:ext cx="261360" cy="3600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BA3AF45-FFB8-4F07-BBE4-F27DFE9EA8A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243531" y="5249224"/>
                  <a:ext cx="2970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24D39CA-FAC3-45A4-B809-A29F4DD7862E}"/>
                    </a:ext>
                  </a:extLst>
                </p14:cNvPr>
                <p14:cNvContentPartPr/>
                <p14:nvPr/>
              </p14:nvContentPartPr>
              <p14:xfrm>
                <a:off x="9723411" y="5395744"/>
                <a:ext cx="37080" cy="1486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24D39CA-FAC3-45A4-B809-A29F4DD7862E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705411" y="5377744"/>
                  <a:ext cx="727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BB69917-E6C3-48D6-8CFD-117714A16B19}"/>
                    </a:ext>
                  </a:extLst>
                </p14:cNvPr>
                <p14:cNvContentPartPr/>
                <p14:nvPr/>
              </p14:nvContentPartPr>
              <p14:xfrm>
                <a:off x="9840771" y="5260744"/>
                <a:ext cx="194040" cy="1443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BB69917-E6C3-48D6-8CFD-117714A16B19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822771" y="5242744"/>
                  <a:ext cx="2296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F504A2E-0E28-47E2-A5A5-43469596C0A2}"/>
                    </a:ext>
                  </a:extLst>
                </p14:cNvPr>
                <p14:cNvContentPartPr/>
                <p14:nvPr/>
              </p14:nvContentPartPr>
              <p14:xfrm>
                <a:off x="10021851" y="4915504"/>
                <a:ext cx="444240" cy="4867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F504A2E-0E28-47E2-A5A5-43469596C0A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004211" y="4897864"/>
                  <a:ext cx="479880" cy="522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19179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003A9A8-52FE-4A2F-9C01-7B6DEC519D3A}"/>
                  </a:ext>
                </a:extLst>
              </p14:cNvPr>
              <p14:cNvContentPartPr/>
              <p14:nvPr/>
            </p14:nvContentPartPr>
            <p14:xfrm>
              <a:off x="1774251" y="3539025"/>
              <a:ext cx="9253080" cy="745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003A9A8-52FE-4A2F-9C01-7B6DEC519D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6251" y="3521025"/>
                <a:ext cx="9288720" cy="78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3D0CE29-CC60-4CFD-9201-9DF742AB471F}"/>
                  </a:ext>
                </a:extLst>
              </p14:cNvPr>
              <p14:cNvContentPartPr/>
              <p14:nvPr/>
            </p14:nvContentPartPr>
            <p14:xfrm>
              <a:off x="1634211" y="3919705"/>
              <a:ext cx="448200" cy="593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3D0CE29-CC60-4CFD-9201-9DF742AB47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6571" y="3902065"/>
                <a:ext cx="483840" cy="6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959D130-09E0-4C33-9984-995DF110059A}"/>
                  </a:ext>
                </a:extLst>
              </p14:cNvPr>
              <p14:cNvContentPartPr/>
              <p14:nvPr/>
            </p14:nvContentPartPr>
            <p14:xfrm>
              <a:off x="10727811" y="3398065"/>
              <a:ext cx="533520" cy="433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959D130-09E0-4C33-9984-995DF11005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710171" y="3380425"/>
                <a:ext cx="56916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8CF3DD3-31CB-46E4-BA31-F6EC48BB6AE7}"/>
                  </a:ext>
                </a:extLst>
              </p14:cNvPr>
              <p14:cNvContentPartPr/>
              <p14:nvPr/>
            </p14:nvContentPartPr>
            <p14:xfrm>
              <a:off x="11114451" y="3777145"/>
              <a:ext cx="470160" cy="846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8CF3DD3-31CB-46E4-BA31-F6EC48BB6A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096451" y="3759145"/>
                <a:ext cx="505800" cy="88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F954F226-03D8-4CE7-999D-2A6688E5C316}"/>
              </a:ext>
            </a:extLst>
          </p:cNvPr>
          <p:cNvGrpSpPr/>
          <p:nvPr/>
        </p:nvGrpSpPr>
        <p:grpSpPr>
          <a:xfrm>
            <a:off x="4682691" y="138265"/>
            <a:ext cx="1870200" cy="6745520"/>
            <a:chOff x="4682691" y="138265"/>
            <a:chExt cx="1870200" cy="674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8E1DC47-611E-48D3-8E65-2C210B16A6C8}"/>
                    </a:ext>
                  </a:extLst>
                </p14:cNvPr>
                <p14:cNvContentPartPr/>
                <p14:nvPr/>
              </p14:nvContentPartPr>
              <p14:xfrm>
                <a:off x="5033331" y="389025"/>
                <a:ext cx="1388880" cy="6494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8E1DC47-611E-48D3-8E65-2C210B16A6C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15691" y="371385"/>
                  <a:ext cx="1424520" cy="65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16F13BD-E1B5-4305-A349-148D4A3D1484}"/>
                    </a:ext>
                  </a:extLst>
                </p14:cNvPr>
                <p14:cNvContentPartPr/>
                <p14:nvPr/>
              </p14:nvContentPartPr>
              <p14:xfrm>
                <a:off x="4682691" y="291985"/>
                <a:ext cx="790200" cy="707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16F13BD-E1B5-4305-A349-148D4A3D148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64691" y="273985"/>
                  <a:ext cx="825840" cy="74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82CE76F-24C4-4EA7-8685-69635ED1F8C3}"/>
                    </a:ext>
                  </a:extLst>
                </p14:cNvPr>
                <p14:cNvContentPartPr/>
                <p14:nvPr/>
              </p14:nvContentPartPr>
              <p14:xfrm>
                <a:off x="5666931" y="332305"/>
                <a:ext cx="209160" cy="493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82CE76F-24C4-4EA7-8685-69635ED1F8C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49291" y="314665"/>
                  <a:ext cx="24480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A06F861-AF1B-474C-A95F-F016E21E72F2}"/>
                    </a:ext>
                  </a:extLst>
                </p14:cNvPr>
                <p14:cNvContentPartPr/>
                <p14:nvPr/>
              </p14:nvContentPartPr>
              <p14:xfrm>
                <a:off x="5513211" y="235105"/>
                <a:ext cx="360" cy="9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A06F861-AF1B-474C-A95F-F016E21E72F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95211" y="217105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A7AE302-ED66-4140-892B-D08253F42017}"/>
                    </a:ext>
                  </a:extLst>
                </p14:cNvPr>
                <p14:cNvContentPartPr/>
                <p14:nvPr/>
              </p14:nvContentPartPr>
              <p14:xfrm>
                <a:off x="5978691" y="138265"/>
                <a:ext cx="574200" cy="346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A7AE302-ED66-4140-892B-D08253F4201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60691" y="120265"/>
                  <a:ext cx="609840" cy="38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FCFD253-D0FD-43CE-8406-D7C1B7952F58}"/>
              </a:ext>
            </a:extLst>
          </p:cNvPr>
          <p:cNvGrpSpPr/>
          <p:nvPr/>
        </p:nvGrpSpPr>
        <p:grpSpPr>
          <a:xfrm>
            <a:off x="8124651" y="311065"/>
            <a:ext cx="3115080" cy="1734840"/>
            <a:chOff x="8124651" y="311065"/>
            <a:chExt cx="3115080" cy="173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273F1ED-F587-4CE2-9688-CF5325A3A242}"/>
                    </a:ext>
                  </a:extLst>
                </p14:cNvPr>
                <p14:cNvContentPartPr/>
                <p14:nvPr/>
              </p14:nvContentPartPr>
              <p14:xfrm>
                <a:off x="8124651" y="941065"/>
                <a:ext cx="847080" cy="869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273F1ED-F587-4CE2-9688-CF5325A3A2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07011" y="923425"/>
                  <a:ext cx="882720" cy="90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61667A4-78DA-4090-81F2-BA57E23041A6}"/>
                    </a:ext>
                  </a:extLst>
                </p14:cNvPr>
                <p14:cNvContentPartPr/>
                <p14:nvPr/>
              </p14:nvContentPartPr>
              <p14:xfrm>
                <a:off x="9007731" y="1231945"/>
                <a:ext cx="172080" cy="108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61667A4-78DA-4090-81F2-BA57E23041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90091" y="1214305"/>
                  <a:ext cx="2077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3E2F225-D956-43D4-B08D-4EE54D305E4B}"/>
                    </a:ext>
                  </a:extLst>
                </p14:cNvPr>
                <p14:cNvContentPartPr/>
                <p14:nvPr/>
              </p14:nvContentPartPr>
              <p14:xfrm>
                <a:off x="9243171" y="575665"/>
                <a:ext cx="372240" cy="682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3E2F225-D956-43D4-B08D-4EE54D305E4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225171" y="557665"/>
                  <a:ext cx="407880" cy="71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CFFB5EE-BD29-4D47-BED9-1E279895B773}"/>
                    </a:ext>
                  </a:extLst>
                </p14:cNvPr>
                <p14:cNvContentPartPr/>
                <p14:nvPr/>
              </p14:nvContentPartPr>
              <p14:xfrm>
                <a:off x="9559971" y="633625"/>
                <a:ext cx="424440" cy="244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CFFB5EE-BD29-4D47-BED9-1E279895B77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542331" y="615625"/>
                  <a:ext cx="4600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71B8449-EFB1-4B92-A5F3-FFA0377203E5}"/>
                    </a:ext>
                  </a:extLst>
                </p14:cNvPr>
                <p14:cNvContentPartPr/>
                <p14:nvPr/>
              </p14:nvContentPartPr>
              <p14:xfrm>
                <a:off x="10003491" y="649465"/>
                <a:ext cx="214560" cy="149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71B8449-EFB1-4B92-A5F3-FFA0377203E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85851" y="631465"/>
                  <a:ext cx="2502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B7A38B9-A23C-489C-940F-A0BEEDDF1C43}"/>
                    </a:ext>
                  </a:extLst>
                </p14:cNvPr>
                <p14:cNvContentPartPr/>
                <p14:nvPr/>
              </p14:nvContentPartPr>
              <p14:xfrm>
                <a:off x="10211931" y="503305"/>
                <a:ext cx="504720" cy="254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B7A38B9-A23C-489C-940F-A0BEEDDF1C4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193931" y="485305"/>
                  <a:ext cx="5403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C53F003-B324-453F-AE36-6B3E03AEFC3B}"/>
                    </a:ext>
                  </a:extLst>
                </p14:cNvPr>
                <p14:cNvContentPartPr/>
                <p14:nvPr/>
              </p14:nvContentPartPr>
              <p14:xfrm>
                <a:off x="10734291" y="311065"/>
                <a:ext cx="455040" cy="275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C53F003-B324-453F-AE36-6B3E03AEFC3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716651" y="293065"/>
                  <a:ext cx="4906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0FE8BEB-F883-4578-AB13-20BFBFB6792E}"/>
                    </a:ext>
                  </a:extLst>
                </p14:cNvPr>
                <p14:cNvContentPartPr/>
                <p14:nvPr/>
              </p14:nvContentPartPr>
              <p14:xfrm>
                <a:off x="8807931" y="573865"/>
                <a:ext cx="2299320" cy="1448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0FE8BEB-F883-4578-AB13-20BFBFB6792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790291" y="555865"/>
                  <a:ext cx="2334960" cy="14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7F9395F-0B49-4285-A7A6-2FAE672272AC}"/>
                    </a:ext>
                  </a:extLst>
                </p14:cNvPr>
                <p14:cNvContentPartPr/>
                <p14:nvPr/>
              </p14:nvContentPartPr>
              <p14:xfrm>
                <a:off x="9089091" y="614185"/>
                <a:ext cx="2150640" cy="1431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7F9395F-0B49-4285-A7A6-2FAE672272A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71451" y="596545"/>
                  <a:ext cx="2186280" cy="146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4BB4659-8C1A-4369-BD37-7602261D9F96}"/>
                  </a:ext>
                </a:extLst>
              </p14:cNvPr>
              <p14:cNvContentPartPr/>
              <p14:nvPr/>
            </p14:nvContentPartPr>
            <p14:xfrm>
              <a:off x="5645331" y="3983065"/>
              <a:ext cx="39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4BB4659-8C1A-4369-BD37-7602261D9F9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27691" y="3965065"/>
                <a:ext cx="396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AE176A39-343F-4097-9730-E953F5CEBE86}"/>
              </a:ext>
            </a:extLst>
          </p:cNvPr>
          <p:cNvGrpSpPr/>
          <p:nvPr/>
        </p:nvGrpSpPr>
        <p:grpSpPr>
          <a:xfrm>
            <a:off x="4924971" y="4062625"/>
            <a:ext cx="317160" cy="446040"/>
            <a:chOff x="4924971" y="4062625"/>
            <a:chExt cx="317160" cy="44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12E9A26-0E60-4474-8609-7D259A8FF240}"/>
                    </a:ext>
                  </a:extLst>
                </p14:cNvPr>
                <p14:cNvContentPartPr/>
                <p14:nvPr/>
              </p14:nvContentPartPr>
              <p14:xfrm>
                <a:off x="5106051" y="4062625"/>
                <a:ext cx="55440" cy="184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12E9A26-0E60-4474-8609-7D259A8FF24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88051" y="4044625"/>
                  <a:ext cx="910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E3C8D98-60CC-447B-AA8D-B62824FB2186}"/>
                    </a:ext>
                  </a:extLst>
                </p14:cNvPr>
                <p14:cNvContentPartPr/>
                <p14:nvPr/>
              </p14:nvContentPartPr>
              <p14:xfrm>
                <a:off x="4924971" y="4476985"/>
                <a:ext cx="166680" cy="31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E3C8D98-60CC-447B-AA8D-B62824FB218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06971" y="4459345"/>
                  <a:ext cx="2023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08483AB-8F95-4347-893B-AB8205C32901}"/>
                    </a:ext>
                  </a:extLst>
                </p14:cNvPr>
                <p14:cNvContentPartPr/>
                <p14:nvPr/>
              </p14:nvContentPartPr>
              <p14:xfrm>
                <a:off x="5241771" y="4354225"/>
                <a:ext cx="360" cy="140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08483AB-8F95-4347-893B-AB8205C3290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23771" y="4336585"/>
                  <a:ext cx="36000" cy="17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631C533-167A-4FA0-A45A-74ECEB03E17B}"/>
                  </a:ext>
                </a:extLst>
              </p14:cNvPr>
              <p14:cNvContentPartPr/>
              <p14:nvPr/>
            </p14:nvContentPartPr>
            <p14:xfrm>
              <a:off x="4118931" y="4173145"/>
              <a:ext cx="360" cy="99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631C533-167A-4FA0-A45A-74ECEB03E17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101291" y="4155505"/>
                <a:ext cx="360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ADA5A7E-CCDD-4925-ABB8-30FC3A78813F}"/>
                  </a:ext>
                </a:extLst>
              </p14:cNvPr>
              <p14:cNvContentPartPr/>
              <p14:nvPr/>
            </p14:nvContentPartPr>
            <p14:xfrm>
              <a:off x="3901851" y="4730785"/>
              <a:ext cx="76320" cy="67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ADA5A7E-CCDD-4925-ABB8-30FC3A78813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883851" y="4713145"/>
                <a:ext cx="11196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D98888E-38BF-4FE8-8A1B-127B235508B7}"/>
                  </a:ext>
                </a:extLst>
              </p14:cNvPr>
              <p14:cNvContentPartPr/>
              <p14:nvPr/>
            </p14:nvContentPartPr>
            <p14:xfrm>
              <a:off x="4173291" y="4470505"/>
              <a:ext cx="138240" cy="1850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D98888E-38BF-4FE8-8A1B-127B235508B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155651" y="4452865"/>
                <a:ext cx="17388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F639D90-7DB2-4743-B7CC-DA887CFE8919}"/>
                  </a:ext>
                </a:extLst>
              </p14:cNvPr>
              <p14:cNvContentPartPr/>
              <p14:nvPr/>
            </p14:nvContentPartPr>
            <p14:xfrm>
              <a:off x="2951091" y="4236505"/>
              <a:ext cx="18000" cy="900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F639D90-7DB2-4743-B7CC-DA887CFE891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933451" y="4218865"/>
                <a:ext cx="53640" cy="12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B7FACE50-A034-46CB-8CE0-8B27723D676D}"/>
              </a:ext>
            </a:extLst>
          </p:cNvPr>
          <p:cNvGrpSpPr/>
          <p:nvPr/>
        </p:nvGrpSpPr>
        <p:grpSpPr>
          <a:xfrm>
            <a:off x="2561931" y="4545385"/>
            <a:ext cx="572400" cy="468360"/>
            <a:chOff x="2561931" y="4545385"/>
            <a:chExt cx="572400" cy="46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E0F8FD1-9782-4A75-8CC3-6E7A884F7222}"/>
                    </a:ext>
                  </a:extLst>
                </p14:cNvPr>
                <p14:cNvContentPartPr/>
                <p14:nvPr/>
              </p14:nvContentPartPr>
              <p14:xfrm>
                <a:off x="2561931" y="4791265"/>
                <a:ext cx="56160" cy="52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E0F8FD1-9782-4A75-8CC3-6E7A884F722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43931" y="4773265"/>
                  <a:ext cx="918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1351506-AEA4-4998-8CBC-E0370158D5E1}"/>
                    </a:ext>
                  </a:extLst>
                </p14:cNvPr>
                <p14:cNvContentPartPr/>
                <p14:nvPr/>
              </p14:nvContentPartPr>
              <p14:xfrm>
                <a:off x="2770011" y="4545385"/>
                <a:ext cx="364320" cy="468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1351506-AEA4-4998-8CBC-E0370158D5E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52371" y="4527385"/>
                  <a:ext cx="399960" cy="50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2C23E4-4EFF-4576-AE57-0BAC6EB5CC5F}"/>
              </a:ext>
            </a:extLst>
          </p:cNvPr>
          <p:cNvGrpSpPr/>
          <p:nvPr/>
        </p:nvGrpSpPr>
        <p:grpSpPr>
          <a:xfrm>
            <a:off x="6192171" y="3765625"/>
            <a:ext cx="166320" cy="610200"/>
            <a:chOff x="6192171" y="3765625"/>
            <a:chExt cx="166320" cy="61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B8D9A34-A99E-45F9-BAFD-9D04F4C89B32}"/>
                    </a:ext>
                  </a:extLst>
                </p14:cNvPr>
                <p14:cNvContentPartPr/>
                <p14:nvPr/>
              </p14:nvContentPartPr>
              <p14:xfrm>
                <a:off x="6192171" y="3765625"/>
                <a:ext cx="53640" cy="255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B8D9A34-A99E-45F9-BAFD-9D04F4C89B3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74531" y="3747985"/>
                  <a:ext cx="892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81650A-6AA1-47DD-8761-DEFDDC528915}"/>
                    </a:ext>
                  </a:extLst>
                </p14:cNvPr>
                <p14:cNvContentPartPr/>
                <p14:nvPr/>
              </p14:nvContentPartPr>
              <p14:xfrm>
                <a:off x="6300891" y="4200505"/>
                <a:ext cx="57600" cy="175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81650A-6AA1-47DD-8761-DEFDDC52891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82891" y="4182505"/>
                  <a:ext cx="93240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BB305B9-F710-4690-A8B9-D3C129B6EB18}"/>
              </a:ext>
            </a:extLst>
          </p:cNvPr>
          <p:cNvGrpSpPr/>
          <p:nvPr/>
        </p:nvGrpSpPr>
        <p:grpSpPr>
          <a:xfrm>
            <a:off x="7142931" y="3774985"/>
            <a:ext cx="289440" cy="680760"/>
            <a:chOff x="7142931" y="3774985"/>
            <a:chExt cx="289440" cy="68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866C740-4200-4810-A2DB-A7A002DC3882}"/>
                    </a:ext>
                  </a:extLst>
                </p14:cNvPr>
                <p14:cNvContentPartPr/>
                <p14:nvPr/>
              </p14:nvContentPartPr>
              <p14:xfrm>
                <a:off x="7142931" y="3774985"/>
                <a:ext cx="45720" cy="227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866C740-4200-4810-A2DB-A7A002DC388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24931" y="3757345"/>
                  <a:ext cx="813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9CCEE89-44D5-49F2-9840-A1F6C6717F60}"/>
                    </a:ext>
                  </a:extLst>
                </p14:cNvPr>
                <p14:cNvContentPartPr/>
                <p14:nvPr/>
              </p14:nvContentPartPr>
              <p14:xfrm>
                <a:off x="7151931" y="4290145"/>
                <a:ext cx="280440" cy="165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9CCEE89-44D5-49F2-9840-A1F6C6717F6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33931" y="4272505"/>
                  <a:ext cx="316080" cy="20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769F498-0740-42BC-B642-AAE264AD65D2}"/>
              </a:ext>
            </a:extLst>
          </p:cNvPr>
          <p:cNvGrpSpPr/>
          <p:nvPr/>
        </p:nvGrpSpPr>
        <p:grpSpPr>
          <a:xfrm>
            <a:off x="8292771" y="3639265"/>
            <a:ext cx="351720" cy="855720"/>
            <a:chOff x="8292771" y="3639265"/>
            <a:chExt cx="351720" cy="85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8390881-D1A9-4B00-955C-96B32547C7CE}"/>
                    </a:ext>
                  </a:extLst>
                </p14:cNvPr>
                <p14:cNvContentPartPr/>
                <p14:nvPr/>
              </p14:nvContentPartPr>
              <p14:xfrm>
                <a:off x="8374131" y="3639265"/>
                <a:ext cx="81360" cy="329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8390881-D1A9-4B00-955C-96B32547C7C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56131" y="3621265"/>
                  <a:ext cx="1170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6416AC1-3107-496F-8219-31D4838826BE}"/>
                    </a:ext>
                  </a:extLst>
                </p14:cNvPr>
                <p14:cNvContentPartPr/>
                <p14:nvPr/>
              </p14:nvContentPartPr>
              <p14:xfrm>
                <a:off x="8292771" y="4146865"/>
                <a:ext cx="351720" cy="348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6416AC1-3107-496F-8219-31D4838826B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74771" y="4128865"/>
                  <a:ext cx="387360" cy="38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D7A13EE-7BD8-4BA4-B6DF-D3EF6525051C}"/>
              </a:ext>
            </a:extLst>
          </p:cNvPr>
          <p:cNvGrpSpPr/>
          <p:nvPr/>
        </p:nvGrpSpPr>
        <p:grpSpPr>
          <a:xfrm>
            <a:off x="5531211" y="3114025"/>
            <a:ext cx="278640" cy="254160"/>
            <a:chOff x="5531211" y="3114025"/>
            <a:chExt cx="278640" cy="25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04C1556-A72E-4A31-B589-F04EC0DC14C8}"/>
                    </a:ext>
                  </a:extLst>
                </p14:cNvPr>
                <p14:cNvContentPartPr/>
                <p14:nvPr/>
              </p14:nvContentPartPr>
              <p14:xfrm>
                <a:off x="5531211" y="3325345"/>
                <a:ext cx="116640" cy="42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04C1556-A72E-4A31-B589-F04EC0DC14C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513571" y="3307345"/>
                  <a:ext cx="1522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35F8CC-1A7A-4CCF-AC79-AE7D85800B00}"/>
                    </a:ext>
                  </a:extLst>
                </p14:cNvPr>
                <p14:cNvContentPartPr/>
                <p14:nvPr/>
              </p14:nvContentPartPr>
              <p14:xfrm>
                <a:off x="5757651" y="3114025"/>
                <a:ext cx="52200" cy="204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35F8CC-1A7A-4CCF-AC79-AE7D85800B0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740011" y="3096025"/>
                  <a:ext cx="87840" cy="23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8274F2F-16D8-4D81-B5AA-2A20796E5455}"/>
              </a:ext>
            </a:extLst>
          </p:cNvPr>
          <p:cNvGrpSpPr/>
          <p:nvPr/>
        </p:nvGrpSpPr>
        <p:grpSpPr>
          <a:xfrm>
            <a:off x="5286771" y="2264065"/>
            <a:ext cx="478800" cy="252720"/>
            <a:chOff x="5286771" y="2264065"/>
            <a:chExt cx="478800" cy="25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E3EEA04-E512-44C8-9A8E-B40F5CC01D67}"/>
                    </a:ext>
                  </a:extLst>
                </p14:cNvPr>
                <p14:cNvContentPartPr/>
                <p14:nvPr/>
              </p14:nvContentPartPr>
              <p14:xfrm>
                <a:off x="5286771" y="2436865"/>
                <a:ext cx="188280" cy="79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E3EEA04-E512-44C8-9A8E-B40F5CC01D6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69131" y="2419225"/>
                  <a:ext cx="223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274F385-B0A6-45A2-84EA-8B6A03C21DE5}"/>
                    </a:ext>
                  </a:extLst>
                </p14:cNvPr>
                <p14:cNvContentPartPr/>
                <p14:nvPr/>
              </p14:nvContentPartPr>
              <p14:xfrm>
                <a:off x="5549211" y="2264065"/>
                <a:ext cx="216360" cy="247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274F385-B0A6-45A2-84EA-8B6A03C21DE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31571" y="2246065"/>
                  <a:ext cx="252000" cy="28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5E0CF37-663F-4317-AD64-BA3EE1D1E687}"/>
              </a:ext>
            </a:extLst>
          </p:cNvPr>
          <p:cNvGrpSpPr/>
          <p:nvPr/>
        </p:nvGrpSpPr>
        <p:grpSpPr>
          <a:xfrm>
            <a:off x="5160411" y="1385665"/>
            <a:ext cx="491400" cy="290160"/>
            <a:chOff x="5160411" y="1385665"/>
            <a:chExt cx="491400" cy="29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54A52F1-C398-49FA-9E7E-6041A0A59EDC}"/>
                    </a:ext>
                  </a:extLst>
                </p14:cNvPr>
                <p14:cNvContentPartPr/>
                <p14:nvPr/>
              </p14:nvContentPartPr>
              <p14:xfrm>
                <a:off x="5160411" y="1525345"/>
                <a:ext cx="186120" cy="149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54A52F1-C398-49FA-9E7E-6041A0A59ED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42411" y="1507345"/>
                  <a:ext cx="2217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CF37B3-AFAF-4D1E-AA2B-F3C3AAE789EF}"/>
                    </a:ext>
                  </a:extLst>
                </p14:cNvPr>
                <p14:cNvContentPartPr/>
                <p14:nvPr/>
              </p14:nvContentPartPr>
              <p14:xfrm>
                <a:off x="5413491" y="1385665"/>
                <a:ext cx="238320" cy="290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CF37B3-AFAF-4D1E-AA2B-F3C3AAE789E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395851" y="1367665"/>
                  <a:ext cx="273960" cy="32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5914152-5A4B-4FFD-969B-175A6D4E493D}"/>
                  </a:ext>
                </a:extLst>
              </p14:cNvPr>
              <p14:cNvContentPartPr/>
              <p14:nvPr/>
            </p14:nvContentPartPr>
            <p14:xfrm>
              <a:off x="5712291" y="4636825"/>
              <a:ext cx="270720" cy="1072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5914152-5A4B-4FFD-969B-175A6D4E493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694291" y="4618825"/>
                <a:ext cx="3063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74F4E8E-4813-4152-B492-49BF20D8AB7A}"/>
                  </a:ext>
                </a:extLst>
              </p14:cNvPr>
              <p14:cNvContentPartPr/>
              <p14:nvPr/>
            </p14:nvContentPartPr>
            <p14:xfrm>
              <a:off x="5006331" y="4934185"/>
              <a:ext cx="189720" cy="72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74F4E8E-4813-4152-B492-49BF20D8AB7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988331" y="4916545"/>
                <a:ext cx="2253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FBB4213-EB2A-4031-81ED-63431EBC5D9F}"/>
                  </a:ext>
                </a:extLst>
              </p14:cNvPr>
              <p14:cNvContentPartPr/>
              <p14:nvPr/>
            </p14:nvContentPartPr>
            <p14:xfrm>
              <a:off x="5404491" y="4698385"/>
              <a:ext cx="69840" cy="1454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FBB4213-EB2A-4031-81ED-63431EBC5D9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386851" y="4680745"/>
                <a:ext cx="10548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A94D968-2D8D-47A2-8755-8456DE007115}"/>
                  </a:ext>
                </a:extLst>
              </p14:cNvPr>
              <p14:cNvContentPartPr/>
              <p14:nvPr/>
            </p14:nvContentPartPr>
            <p14:xfrm>
              <a:off x="5676291" y="5395345"/>
              <a:ext cx="290160" cy="824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A94D968-2D8D-47A2-8755-8456DE00711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658651" y="5377705"/>
                <a:ext cx="32580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C892EB1-7507-450E-A5C0-A57DB4C16066}"/>
                  </a:ext>
                </a:extLst>
              </p14:cNvPr>
              <p14:cNvContentPartPr/>
              <p14:nvPr/>
            </p14:nvContentPartPr>
            <p14:xfrm>
              <a:off x="4689531" y="5549425"/>
              <a:ext cx="162000" cy="820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C892EB1-7507-450E-A5C0-A57DB4C1606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671531" y="5531425"/>
                <a:ext cx="1976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44181F0-D57A-41C5-9621-A532A22CF070}"/>
                  </a:ext>
                </a:extLst>
              </p14:cNvPr>
              <p14:cNvContentPartPr/>
              <p14:nvPr/>
            </p14:nvContentPartPr>
            <p14:xfrm>
              <a:off x="5124051" y="5385625"/>
              <a:ext cx="317880" cy="1994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44181F0-D57A-41C5-9621-A532A22CF07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106051" y="5367625"/>
                <a:ext cx="35352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2FDB097-1E13-4BFF-BBC2-15824CA9C006}"/>
                  </a:ext>
                </a:extLst>
              </p14:cNvPr>
              <p14:cNvContentPartPr/>
              <p14:nvPr/>
            </p14:nvContentPartPr>
            <p14:xfrm>
              <a:off x="5984091" y="6022105"/>
              <a:ext cx="232920" cy="889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2FDB097-1E13-4BFF-BBC2-15824CA9C00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966091" y="6004465"/>
                <a:ext cx="268560" cy="12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482A0B76-03BB-4C92-AB7D-F96EE084D870}"/>
              </a:ext>
            </a:extLst>
          </p:cNvPr>
          <p:cNvGrpSpPr/>
          <p:nvPr/>
        </p:nvGrpSpPr>
        <p:grpSpPr>
          <a:xfrm>
            <a:off x="5151051" y="6108145"/>
            <a:ext cx="515160" cy="410400"/>
            <a:chOff x="5151051" y="6108145"/>
            <a:chExt cx="515160" cy="41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A4198F2-2FE0-4512-A043-92864B1F5813}"/>
                    </a:ext>
                  </a:extLst>
                </p14:cNvPr>
                <p14:cNvContentPartPr/>
                <p14:nvPr/>
              </p14:nvContentPartPr>
              <p14:xfrm>
                <a:off x="5151051" y="6439345"/>
                <a:ext cx="85320" cy="79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A4198F2-2FE0-4512-A043-92864B1F581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133411" y="6421705"/>
                  <a:ext cx="1209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F5E74EA-AB77-4890-8653-53DB74536C00}"/>
                    </a:ext>
                  </a:extLst>
                </p14:cNvPr>
                <p14:cNvContentPartPr/>
                <p14:nvPr/>
              </p14:nvContentPartPr>
              <p14:xfrm>
                <a:off x="5413491" y="6108145"/>
                <a:ext cx="252720" cy="356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F5E74EA-AB77-4890-8653-53DB74536C0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395851" y="6090145"/>
                  <a:ext cx="288360" cy="39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4F7F8B1-2452-4A07-8878-798D68B051D0}"/>
                  </a:ext>
                </a:extLst>
              </p14:cNvPr>
              <p14:cNvContentPartPr/>
              <p14:nvPr/>
            </p14:nvContentPartPr>
            <p14:xfrm>
              <a:off x="3767211" y="3970825"/>
              <a:ext cx="633960" cy="5475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4F7F8B1-2452-4A07-8878-798D68B051D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749211" y="3935185"/>
                <a:ext cx="669600" cy="6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4112D70-F153-4BD0-81E2-160D957A7FBB}"/>
                  </a:ext>
                </a:extLst>
              </p14:cNvPr>
              <p14:cNvContentPartPr/>
              <p14:nvPr/>
            </p14:nvContentPartPr>
            <p14:xfrm>
              <a:off x="2727891" y="3965065"/>
              <a:ext cx="468000" cy="5281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4112D70-F153-4BD0-81E2-160D957A7FB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710251" y="3929065"/>
                <a:ext cx="503640" cy="5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85C8384-ED55-4178-A0E2-7C8EB2C21CA9}"/>
                  </a:ext>
                </a:extLst>
              </p14:cNvPr>
              <p14:cNvContentPartPr/>
              <p14:nvPr/>
            </p14:nvContentPartPr>
            <p14:xfrm>
              <a:off x="2734011" y="3919705"/>
              <a:ext cx="612000" cy="7380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85C8384-ED55-4178-A0E2-7C8EB2C21CA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716011" y="3884065"/>
                <a:ext cx="647640" cy="80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0A25E02-433A-4014-BF2F-72D5DAC8037B}"/>
                  </a:ext>
                </a:extLst>
              </p14:cNvPr>
              <p14:cNvContentPartPr/>
              <p14:nvPr/>
            </p14:nvContentPartPr>
            <p14:xfrm>
              <a:off x="2217771" y="4263865"/>
              <a:ext cx="360" cy="3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0A25E02-433A-4014-BF2F-72D5DAC8037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200131" y="42282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C4B3CD9-7A4D-46AC-B6D6-DDB7C53F2A60}"/>
                  </a:ext>
                </a:extLst>
              </p14:cNvPr>
              <p14:cNvContentPartPr/>
              <p14:nvPr/>
            </p14:nvContentPartPr>
            <p14:xfrm>
              <a:off x="2164851" y="4028425"/>
              <a:ext cx="180000" cy="5803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C4B3CD9-7A4D-46AC-B6D6-DDB7C53F2A6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147211" y="3992785"/>
                <a:ext cx="215640" cy="65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44688B0-E349-4D66-8B14-813BB490DA94}"/>
                  </a:ext>
                </a:extLst>
              </p14:cNvPr>
              <p14:cNvContentPartPr/>
              <p14:nvPr/>
            </p14:nvContentPartPr>
            <p14:xfrm>
              <a:off x="2190411" y="4082785"/>
              <a:ext cx="181800" cy="3618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44688B0-E349-4D66-8B14-813BB490DA9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172771" y="4046785"/>
                <a:ext cx="217440" cy="43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7870C130-957F-4028-9DF8-D164957FAE9C}"/>
              </a:ext>
            </a:extLst>
          </p:cNvPr>
          <p:cNvGrpSpPr/>
          <p:nvPr/>
        </p:nvGrpSpPr>
        <p:grpSpPr>
          <a:xfrm>
            <a:off x="1918971" y="4662385"/>
            <a:ext cx="317880" cy="289440"/>
            <a:chOff x="1918971" y="4662385"/>
            <a:chExt cx="317880" cy="28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10607AA-992C-400D-97D9-69DE0C8FDF4D}"/>
                    </a:ext>
                  </a:extLst>
                </p14:cNvPr>
                <p14:cNvContentPartPr/>
                <p14:nvPr/>
              </p14:nvContentPartPr>
              <p14:xfrm>
                <a:off x="1918971" y="4823305"/>
                <a:ext cx="133560" cy="385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10607AA-992C-400D-97D9-69DE0C8FDF4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900971" y="4805305"/>
                  <a:ext cx="1692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52E4133-7BC8-41B4-9E2B-38493AD753CF}"/>
                    </a:ext>
                  </a:extLst>
                </p14:cNvPr>
                <p14:cNvContentPartPr/>
                <p14:nvPr/>
              </p14:nvContentPartPr>
              <p14:xfrm>
                <a:off x="2109051" y="4662385"/>
                <a:ext cx="127800" cy="289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52E4133-7BC8-41B4-9E2B-38493AD753C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091411" y="4644385"/>
                  <a:ext cx="163440" cy="325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08056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4EB3075-2A6F-4ECA-8885-3A3A0BEAFEE9}"/>
                  </a:ext>
                </a:extLst>
              </p14:cNvPr>
              <p14:cNvContentPartPr/>
              <p14:nvPr/>
            </p14:nvContentPartPr>
            <p14:xfrm>
              <a:off x="281691" y="120465"/>
              <a:ext cx="513720" cy="724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4EB3075-2A6F-4ECA-8885-3A3A0BEAFE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691" y="84825"/>
                <a:ext cx="549360" cy="79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EA5A883-DA7E-4E5B-B5E9-AFD2B0562424}"/>
                  </a:ext>
                </a:extLst>
              </p14:cNvPr>
              <p14:cNvContentPartPr/>
              <p14:nvPr/>
            </p14:nvContentPartPr>
            <p14:xfrm>
              <a:off x="561051" y="560025"/>
              <a:ext cx="487800" cy="524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EA5A883-DA7E-4E5B-B5E9-AFD2B05624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3051" y="524025"/>
                <a:ext cx="52344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5A40A91-7220-4F14-A38B-0A05461AB0D5}"/>
                  </a:ext>
                </a:extLst>
              </p14:cNvPr>
              <p14:cNvContentPartPr/>
              <p14:nvPr/>
            </p14:nvContentPartPr>
            <p14:xfrm>
              <a:off x="1394091" y="551745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5A40A91-7220-4F14-A38B-0A05461AB0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76091" y="5161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81250C0-C778-4F75-B591-BF81FB74E3F7}"/>
                  </a:ext>
                </a:extLst>
              </p14:cNvPr>
              <p14:cNvContentPartPr/>
              <p14:nvPr/>
            </p14:nvContentPartPr>
            <p14:xfrm>
              <a:off x="1402731" y="832545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81250C0-C778-4F75-B591-BF81FB74E3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85091" y="7965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7A60AA1-B34C-4C16-BFE9-B958EDF051C2}"/>
                  </a:ext>
                </a:extLst>
              </p14:cNvPr>
              <p14:cNvContentPartPr/>
              <p14:nvPr/>
            </p14:nvContentPartPr>
            <p14:xfrm>
              <a:off x="2090331" y="527265"/>
              <a:ext cx="856440" cy="866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7A60AA1-B34C-4C16-BFE9-B958EDF051C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72331" y="491265"/>
                <a:ext cx="892080" cy="9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47EB9AA-5A39-4987-982E-3BB313D90038}"/>
                  </a:ext>
                </a:extLst>
              </p14:cNvPr>
              <p14:cNvContentPartPr/>
              <p14:nvPr/>
            </p14:nvContentPartPr>
            <p14:xfrm>
              <a:off x="3258171" y="657585"/>
              <a:ext cx="362160" cy="537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47EB9AA-5A39-4987-982E-3BB313D9003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40171" y="621585"/>
                <a:ext cx="39780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36A4A04-D8EE-466C-A201-D479231DE1F0}"/>
                  </a:ext>
                </a:extLst>
              </p14:cNvPr>
              <p14:cNvContentPartPr/>
              <p14:nvPr/>
            </p14:nvContentPartPr>
            <p14:xfrm>
              <a:off x="3549771" y="651465"/>
              <a:ext cx="383040" cy="489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36A4A04-D8EE-466C-A201-D479231DE1F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31771" y="615825"/>
                <a:ext cx="41868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B74C5F8-7A23-43AE-A0D7-C9990546D320}"/>
                  </a:ext>
                </a:extLst>
              </p14:cNvPr>
              <p14:cNvContentPartPr/>
              <p14:nvPr/>
            </p14:nvContentPartPr>
            <p14:xfrm>
              <a:off x="3983211" y="533745"/>
              <a:ext cx="293040" cy="459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B74C5F8-7A23-43AE-A0D7-C9990546D3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65211" y="498105"/>
                <a:ext cx="328680" cy="5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2EF1B90-98F8-4728-900B-4380F2784ED5}"/>
                  </a:ext>
                </a:extLst>
              </p14:cNvPr>
              <p14:cNvContentPartPr/>
              <p14:nvPr/>
            </p14:nvContentPartPr>
            <p14:xfrm>
              <a:off x="4707531" y="572985"/>
              <a:ext cx="602280" cy="31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2EF1B90-98F8-4728-900B-4380F2784ED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689891" y="536985"/>
                <a:ext cx="6379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9DD38D7-70A9-4D7E-957C-5E7AC70A1D95}"/>
                  </a:ext>
                </a:extLst>
              </p14:cNvPr>
              <p14:cNvContentPartPr/>
              <p14:nvPr/>
            </p14:nvContentPartPr>
            <p14:xfrm>
              <a:off x="4834251" y="880425"/>
              <a:ext cx="616320" cy="33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9DD38D7-70A9-4D7E-957C-5E7AC70A1D9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816251" y="844425"/>
                <a:ext cx="65196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35D1BEB-B48B-4F41-972F-92DBCE8AA721}"/>
                  </a:ext>
                </a:extLst>
              </p14:cNvPr>
              <p14:cNvContentPartPr/>
              <p14:nvPr/>
            </p14:nvContentPartPr>
            <p14:xfrm>
              <a:off x="6426531" y="143865"/>
              <a:ext cx="330120" cy="493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35D1BEB-B48B-4F41-972F-92DBCE8AA72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408531" y="107865"/>
                <a:ext cx="36576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A413F5B-EFE1-42D9-BB49-AB01B7BD475D}"/>
                  </a:ext>
                </a:extLst>
              </p14:cNvPr>
              <p14:cNvContentPartPr/>
              <p14:nvPr/>
            </p14:nvContentPartPr>
            <p14:xfrm>
              <a:off x="6979851" y="234225"/>
              <a:ext cx="502920" cy="82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A413F5B-EFE1-42D9-BB49-AB01B7BD475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962211" y="198585"/>
                <a:ext cx="5385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B69B283-2F9B-4A0D-B1F5-DAA1BFC0422B}"/>
                  </a:ext>
                </a:extLst>
              </p14:cNvPr>
              <p14:cNvContentPartPr/>
              <p14:nvPr/>
            </p14:nvContentPartPr>
            <p14:xfrm>
              <a:off x="7179291" y="153585"/>
              <a:ext cx="119160" cy="218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B69B283-2F9B-4A0D-B1F5-DAA1BFC0422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161291" y="117945"/>
                <a:ext cx="15480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3FA560B-8CA7-4105-9321-487DA7B3C288}"/>
                  </a:ext>
                </a:extLst>
              </p14:cNvPr>
              <p14:cNvContentPartPr/>
              <p14:nvPr/>
            </p14:nvContentPartPr>
            <p14:xfrm>
              <a:off x="7532451" y="42705"/>
              <a:ext cx="452160" cy="277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3FA560B-8CA7-4105-9321-487DA7B3C28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514451" y="7065"/>
                <a:ext cx="48780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C41220C-2F68-44DB-A971-BA3718B94722}"/>
                  </a:ext>
                </a:extLst>
              </p14:cNvPr>
              <p14:cNvContentPartPr/>
              <p14:nvPr/>
            </p14:nvContentPartPr>
            <p14:xfrm>
              <a:off x="5993091" y="497944"/>
              <a:ext cx="2499480" cy="317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C41220C-2F68-44DB-A971-BA3718B9472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975451" y="461944"/>
                <a:ext cx="253512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072881B-22C5-450B-A9B1-BC87042BAD93}"/>
                  </a:ext>
                </a:extLst>
              </p14:cNvPr>
              <p14:cNvContentPartPr/>
              <p14:nvPr/>
            </p14:nvContentPartPr>
            <p14:xfrm>
              <a:off x="6806331" y="1141264"/>
              <a:ext cx="226440" cy="496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072881B-22C5-450B-A9B1-BC87042BAD9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788691" y="1105264"/>
                <a:ext cx="26208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B1BC23B-05BB-4274-99B8-1AA97357BA78}"/>
                  </a:ext>
                </a:extLst>
              </p14:cNvPr>
              <p14:cNvContentPartPr/>
              <p14:nvPr/>
            </p14:nvContentPartPr>
            <p14:xfrm>
              <a:off x="6979851" y="924184"/>
              <a:ext cx="288360" cy="270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B1BC23B-05BB-4274-99B8-1AA97357BA7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962211" y="888544"/>
                <a:ext cx="32400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7F0F891-DCD8-4AB8-82FE-79E9F7611345}"/>
                  </a:ext>
                </a:extLst>
              </p14:cNvPr>
              <p14:cNvContentPartPr/>
              <p14:nvPr/>
            </p14:nvContentPartPr>
            <p14:xfrm>
              <a:off x="7324011" y="1268344"/>
              <a:ext cx="457920" cy="896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7F0F891-DCD8-4AB8-82FE-79E9F761134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306011" y="1232704"/>
                <a:ext cx="4935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918F123-0884-4542-A753-553E505B87B1}"/>
                  </a:ext>
                </a:extLst>
              </p14:cNvPr>
              <p14:cNvContentPartPr/>
              <p14:nvPr/>
            </p14:nvContentPartPr>
            <p14:xfrm>
              <a:off x="7568091" y="1167544"/>
              <a:ext cx="182160" cy="311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918F123-0884-4542-A753-553E505B87B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550451" y="1131904"/>
                <a:ext cx="21780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8CD3A9B-E011-421E-8E30-5E147E0CA552}"/>
                  </a:ext>
                </a:extLst>
              </p14:cNvPr>
              <p14:cNvContentPartPr/>
              <p14:nvPr/>
            </p14:nvContentPartPr>
            <p14:xfrm>
              <a:off x="7887771" y="778384"/>
              <a:ext cx="644040" cy="616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8CD3A9B-E011-421E-8E30-5E147E0CA55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870131" y="742384"/>
                <a:ext cx="679680" cy="6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010F63E-81C5-49AC-8182-CE9A3B300FCA}"/>
                  </a:ext>
                </a:extLst>
              </p14:cNvPr>
              <p14:cNvContentPartPr/>
              <p14:nvPr/>
            </p14:nvContentPartPr>
            <p14:xfrm>
              <a:off x="8600211" y="642304"/>
              <a:ext cx="381240" cy="6800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010F63E-81C5-49AC-8182-CE9A3B300FC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582571" y="606664"/>
                <a:ext cx="416880" cy="75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93D16D7-D3FD-4B83-A9DF-221DEF254D81}"/>
                  </a:ext>
                </a:extLst>
              </p14:cNvPr>
              <p14:cNvContentPartPr/>
              <p14:nvPr/>
            </p14:nvContentPartPr>
            <p14:xfrm>
              <a:off x="442251" y="1630864"/>
              <a:ext cx="377280" cy="10220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93D16D7-D3FD-4B83-A9DF-221DEF254D8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24251" y="1594864"/>
                <a:ext cx="412920" cy="10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13F6C19-192C-4C3B-BCF7-09FE9EB91FAC}"/>
                  </a:ext>
                </a:extLst>
              </p14:cNvPr>
              <p14:cNvContentPartPr/>
              <p14:nvPr/>
            </p14:nvContentPartPr>
            <p14:xfrm>
              <a:off x="920691" y="1326304"/>
              <a:ext cx="666000" cy="9802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13F6C19-192C-4C3B-BCF7-09FE9EB91FA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02691" y="1290664"/>
                <a:ext cx="701640" cy="10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EF31290-90F3-4E74-BEE6-FDA112E3FD5F}"/>
                  </a:ext>
                </a:extLst>
              </p14:cNvPr>
              <p14:cNvContentPartPr/>
              <p14:nvPr/>
            </p14:nvContentPartPr>
            <p14:xfrm>
              <a:off x="1104291" y="2218024"/>
              <a:ext cx="747720" cy="3621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EF31290-90F3-4E74-BEE6-FDA112E3FD5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86291" y="2182384"/>
                <a:ext cx="78336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7975E45-C5DE-45D3-B169-7A5EFA2BEB88}"/>
                  </a:ext>
                </a:extLst>
              </p14:cNvPr>
              <p14:cNvContentPartPr/>
              <p14:nvPr/>
            </p14:nvContentPartPr>
            <p14:xfrm>
              <a:off x="1258011" y="2385424"/>
              <a:ext cx="704880" cy="3038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7975E45-C5DE-45D3-B169-7A5EFA2BEB8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240371" y="2349424"/>
                <a:ext cx="7405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D826CF0-0DAE-4CC2-BF12-6F5A5B0D4689}"/>
                  </a:ext>
                </a:extLst>
              </p14:cNvPr>
              <p14:cNvContentPartPr/>
              <p14:nvPr/>
            </p14:nvContentPartPr>
            <p14:xfrm>
              <a:off x="2784051" y="2316664"/>
              <a:ext cx="456120" cy="8168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D826CF0-0DAE-4CC2-BF12-6F5A5B0D468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766411" y="2280664"/>
                <a:ext cx="491760" cy="88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BDC5F38-2E3A-41F2-BB98-A073F463A5F8}"/>
                  </a:ext>
                </a:extLst>
              </p14:cNvPr>
              <p14:cNvContentPartPr/>
              <p14:nvPr/>
            </p14:nvContentPartPr>
            <p14:xfrm>
              <a:off x="3538611" y="2335384"/>
              <a:ext cx="156600" cy="5544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BDC5F38-2E3A-41F2-BB98-A073F463A5F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520611" y="2299744"/>
                <a:ext cx="19224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7615A5E-6456-4FFB-9E23-1B08EAB6AFDB}"/>
                  </a:ext>
                </a:extLst>
              </p14:cNvPr>
              <p14:cNvContentPartPr/>
              <p14:nvPr/>
            </p14:nvContentPartPr>
            <p14:xfrm>
              <a:off x="3864411" y="2245024"/>
              <a:ext cx="248040" cy="4435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7615A5E-6456-4FFB-9E23-1B08EAB6AFD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846771" y="2209024"/>
                <a:ext cx="28368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4ACBC44-117B-474D-9292-35347547C4C4}"/>
                  </a:ext>
                </a:extLst>
              </p14:cNvPr>
              <p14:cNvContentPartPr/>
              <p14:nvPr/>
            </p14:nvContentPartPr>
            <p14:xfrm>
              <a:off x="4100931" y="2181664"/>
              <a:ext cx="255960" cy="6008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4ACBC44-117B-474D-9292-35347547C4C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082931" y="2145664"/>
                <a:ext cx="291600" cy="67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7C3B7A0-4363-4E35-A232-A042BC3FB876}"/>
                  </a:ext>
                </a:extLst>
              </p14:cNvPr>
              <p14:cNvContentPartPr/>
              <p14:nvPr/>
            </p14:nvContentPartPr>
            <p14:xfrm>
              <a:off x="4662171" y="2479024"/>
              <a:ext cx="584640" cy="1281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7C3B7A0-4363-4E35-A232-A042BC3FB87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644171" y="2443024"/>
                <a:ext cx="62028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0179C85-93D6-4653-88AD-7F6664FB0665}"/>
                  </a:ext>
                </a:extLst>
              </p14:cNvPr>
              <p14:cNvContentPartPr/>
              <p14:nvPr/>
            </p14:nvContentPartPr>
            <p14:xfrm>
              <a:off x="4770891" y="2752624"/>
              <a:ext cx="410760" cy="90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0179C85-93D6-4653-88AD-7F6664FB066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753251" y="2716624"/>
                <a:ext cx="4464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6D41D0F-666B-45D2-B3D8-4C5CD5FA33A0}"/>
                  </a:ext>
                </a:extLst>
              </p14:cNvPr>
              <p14:cNvContentPartPr/>
              <p14:nvPr/>
            </p14:nvContentPartPr>
            <p14:xfrm>
              <a:off x="5821371" y="1964224"/>
              <a:ext cx="374760" cy="4860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6D41D0F-666B-45D2-B3D8-4C5CD5FA33A0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803731" y="1928584"/>
                <a:ext cx="410400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5E30F8B-560C-4C6D-A144-26F2047ABB19}"/>
                  </a:ext>
                </a:extLst>
              </p14:cNvPr>
              <p14:cNvContentPartPr/>
              <p14:nvPr/>
            </p14:nvContentPartPr>
            <p14:xfrm>
              <a:off x="6499971" y="2173744"/>
              <a:ext cx="436680" cy="986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5E30F8B-560C-4C6D-A144-26F2047ABB19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481971" y="2137744"/>
                <a:ext cx="4723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F50E6D0-1D0A-4618-A499-01558CDE84B9}"/>
                  </a:ext>
                </a:extLst>
              </p14:cNvPr>
              <p14:cNvContentPartPr/>
              <p14:nvPr/>
            </p14:nvContentPartPr>
            <p14:xfrm>
              <a:off x="6590691" y="2081944"/>
              <a:ext cx="254160" cy="3294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F50E6D0-1D0A-4618-A499-01558CDE84B9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572691" y="2046304"/>
                <a:ext cx="28980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A614ACB-4155-4456-93CB-675E1CE468A9}"/>
                  </a:ext>
                </a:extLst>
              </p14:cNvPr>
              <p14:cNvContentPartPr/>
              <p14:nvPr/>
            </p14:nvContentPartPr>
            <p14:xfrm>
              <a:off x="7006851" y="1873864"/>
              <a:ext cx="684000" cy="2934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A614ACB-4155-4456-93CB-675E1CE468A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989211" y="1837864"/>
                <a:ext cx="71964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28DFCD6-5E87-4242-91F8-FE865FC8F4CC}"/>
                  </a:ext>
                </a:extLst>
              </p14:cNvPr>
              <p14:cNvContentPartPr/>
              <p14:nvPr/>
            </p14:nvContentPartPr>
            <p14:xfrm>
              <a:off x="5676291" y="2377144"/>
              <a:ext cx="2126520" cy="3931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28DFCD6-5E87-4242-91F8-FE865FC8F4C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658651" y="2341504"/>
                <a:ext cx="216216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B550F48-FE9F-49C2-98F7-13FBA8052C06}"/>
                  </a:ext>
                </a:extLst>
              </p14:cNvPr>
              <p14:cNvContentPartPr/>
              <p14:nvPr/>
            </p14:nvContentPartPr>
            <p14:xfrm>
              <a:off x="5962491" y="2868184"/>
              <a:ext cx="550800" cy="5572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B550F48-FE9F-49C2-98F7-13FBA8052C06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944491" y="2832184"/>
                <a:ext cx="586440" cy="62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9C04678-AA12-4DA4-8F3D-923B10098AF5}"/>
                  </a:ext>
                </a:extLst>
              </p14:cNvPr>
              <p14:cNvContentPartPr/>
              <p14:nvPr/>
            </p14:nvContentPartPr>
            <p14:xfrm>
              <a:off x="6717051" y="2706544"/>
              <a:ext cx="295920" cy="6451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9C04678-AA12-4DA4-8F3D-923B10098AF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699411" y="2670544"/>
                <a:ext cx="331560" cy="71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8850A9A-2DBF-4CCA-91A0-3947BBFB9BA7}"/>
                  </a:ext>
                </a:extLst>
              </p14:cNvPr>
              <p14:cNvContentPartPr/>
              <p14:nvPr/>
            </p14:nvContentPartPr>
            <p14:xfrm>
              <a:off x="6938811" y="2851624"/>
              <a:ext cx="296640" cy="3888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8850A9A-2DBF-4CCA-91A0-3947BBFB9BA7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920811" y="2815624"/>
                <a:ext cx="33228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A09CE5E-7D66-4498-BFEA-92B4439D2E8F}"/>
                  </a:ext>
                </a:extLst>
              </p14:cNvPr>
              <p14:cNvContentPartPr/>
              <p14:nvPr/>
            </p14:nvContentPartPr>
            <p14:xfrm>
              <a:off x="7369011" y="2961064"/>
              <a:ext cx="310680" cy="806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A09CE5E-7D66-4498-BFEA-92B4439D2E8F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351371" y="2925424"/>
                <a:ext cx="34632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5CE149F-564E-45C6-A929-7B60BB11DF0E}"/>
                  </a:ext>
                </a:extLst>
              </p14:cNvPr>
              <p14:cNvContentPartPr/>
              <p14:nvPr/>
            </p14:nvContentPartPr>
            <p14:xfrm>
              <a:off x="7468731" y="2896624"/>
              <a:ext cx="174960" cy="3276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5CE149F-564E-45C6-A929-7B60BB11DF0E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450731" y="2860984"/>
                <a:ext cx="21060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EF116FC-F2BF-4D7A-B6B4-2A2221E9DBE4}"/>
                  </a:ext>
                </a:extLst>
              </p14:cNvPr>
              <p14:cNvContentPartPr/>
              <p14:nvPr/>
            </p14:nvContentPartPr>
            <p14:xfrm>
              <a:off x="7846731" y="2552824"/>
              <a:ext cx="404640" cy="4986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EF116FC-F2BF-4D7A-B6B4-2A2221E9DBE4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828731" y="2517184"/>
                <a:ext cx="44028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E2DA2A2-E7C3-4902-BB21-453BEDB12FE9}"/>
                  </a:ext>
                </a:extLst>
              </p14:cNvPr>
              <p14:cNvContentPartPr/>
              <p14:nvPr/>
            </p14:nvContentPartPr>
            <p14:xfrm>
              <a:off x="8265411" y="2443744"/>
              <a:ext cx="365760" cy="7099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E2DA2A2-E7C3-4902-BB21-453BEDB12FE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247771" y="2408104"/>
                <a:ext cx="401400" cy="78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E6C3461-3AAF-4869-8622-289D50EECB3F}"/>
                  </a:ext>
                </a:extLst>
              </p14:cNvPr>
              <p14:cNvContentPartPr/>
              <p14:nvPr/>
            </p14:nvContentPartPr>
            <p14:xfrm>
              <a:off x="7653411" y="2229184"/>
              <a:ext cx="549000" cy="1288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E6C3461-3AAF-4869-8622-289D50EECB3F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635771" y="2193544"/>
                <a:ext cx="58464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AA14C84-C090-4546-B105-F4848F93DCD7}"/>
                  </a:ext>
                </a:extLst>
              </p14:cNvPr>
              <p14:cNvContentPartPr/>
              <p14:nvPr/>
            </p14:nvContentPartPr>
            <p14:xfrm>
              <a:off x="615051" y="4224664"/>
              <a:ext cx="678240" cy="7524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AA14C84-C090-4546-B105-F4848F93DCD7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97411" y="4189024"/>
                <a:ext cx="713880" cy="82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D6052A8-30CB-4222-B23D-24EFC9B3C876}"/>
                  </a:ext>
                </a:extLst>
              </p14:cNvPr>
              <p14:cNvContentPartPr/>
              <p14:nvPr/>
            </p14:nvContentPartPr>
            <p14:xfrm>
              <a:off x="1384731" y="4377664"/>
              <a:ext cx="760680" cy="4662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D6052A8-30CB-4222-B23D-24EFC9B3C876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367091" y="4341664"/>
                <a:ext cx="79632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EA6E1CF-997A-425B-A684-7204679B43E7}"/>
                  </a:ext>
                </a:extLst>
              </p14:cNvPr>
              <p14:cNvContentPartPr/>
              <p14:nvPr/>
            </p14:nvContentPartPr>
            <p14:xfrm>
              <a:off x="2269971" y="4408984"/>
              <a:ext cx="125640" cy="1486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EA6E1CF-997A-425B-A684-7204679B43E7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252331" y="4372984"/>
                <a:ext cx="16128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0A4F17A-46AD-43AB-9E6B-3243307BAA61}"/>
                  </a:ext>
                </a:extLst>
              </p14:cNvPr>
              <p14:cNvContentPartPr/>
              <p14:nvPr/>
            </p14:nvContentPartPr>
            <p14:xfrm>
              <a:off x="2515851" y="4155184"/>
              <a:ext cx="222480" cy="3718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0A4F17A-46AD-43AB-9E6B-3243307BAA61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498211" y="4119544"/>
                <a:ext cx="25812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D8FA2B6-CE4B-4A8D-BEF2-FC6B02134D1E}"/>
                  </a:ext>
                </a:extLst>
              </p14:cNvPr>
              <p14:cNvContentPartPr/>
              <p14:nvPr/>
            </p14:nvContentPartPr>
            <p14:xfrm>
              <a:off x="2761011" y="4191544"/>
              <a:ext cx="360" cy="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D8FA2B6-CE4B-4A8D-BEF2-FC6B02134D1E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743011" y="415554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9DD780F-2994-4870-8C27-1B8AD5AE19A9}"/>
                  </a:ext>
                </a:extLst>
              </p14:cNvPr>
              <p14:cNvContentPartPr/>
              <p14:nvPr/>
            </p14:nvContentPartPr>
            <p14:xfrm>
              <a:off x="2896731" y="4381264"/>
              <a:ext cx="360" cy="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9DD780F-2994-4870-8C27-1B8AD5AE19A9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879091" y="434562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F31A406-0F6C-4A1E-B86D-8958173FB596}"/>
                  </a:ext>
                </a:extLst>
              </p14:cNvPr>
              <p14:cNvContentPartPr/>
              <p14:nvPr/>
            </p14:nvContentPartPr>
            <p14:xfrm>
              <a:off x="1040931" y="4712824"/>
              <a:ext cx="2046960" cy="4748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F31A406-0F6C-4A1E-B86D-8958173FB59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22931" y="4676824"/>
                <a:ext cx="208260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2CC3497-CB7A-4B92-996B-C4239C50703F}"/>
                  </a:ext>
                </a:extLst>
              </p14:cNvPr>
              <p14:cNvContentPartPr/>
              <p14:nvPr/>
            </p14:nvContentPartPr>
            <p14:xfrm>
              <a:off x="2961531" y="4870504"/>
              <a:ext cx="318960" cy="5497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2CC3497-CB7A-4B92-996B-C4239C50703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943891" y="4834504"/>
                <a:ext cx="354600" cy="6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3EC3F91-6A49-4133-A761-81969963F44A}"/>
                  </a:ext>
                </a:extLst>
              </p14:cNvPr>
              <p14:cNvContentPartPr/>
              <p14:nvPr/>
            </p14:nvContentPartPr>
            <p14:xfrm>
              <a:off x="3512331" y="4752784"/>
              <a:ext cx="364680" cy="2178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3EC3F91-6A49-4133-A761-81969963F44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494691" y="4716784"/>
                <a:ext cx="40032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972F9F1-D522-4D0E-ABA3-8E8DCBA6558E}"/>
                  </a:ext>
                </a:extLst>
              </p14:cNvPr>
              <p14:cNvContentPartPr/>
              <p14:nvPr/>
            </p14:nvContentPartPr>
            <p14:xfrm>
              <a:off x="3599811" y="4966624"/>
              <a:ext cx="300240" cy="986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972F9F1-D522-4D0E-ABA3-8E8DCBA6558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581811" y="4930624"/>
                <a:ext cx="33588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CE803C8-10AF-40D9-9F44-B2CCE8A96AF7}"/>
                  </a:ext>
                </a:extLst>
              </p14:cNvPr>
              <p14:cNvContentPartPr/>
              <p14:nvPr/>
            </p14:nvContentPartPr>
            <p14:xfrm>
              <a:off x="4145931" y="4712104"/>
              <a:ext cx="222120" cy="774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CE803C8-10AF-40D9-9F44-B2CCE8A96AF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128291" y="4676104"/>
                <a:ext cx="25776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1B6549E-C082-4C3C-894B-8A2C4CD18003}"/>
                  </a:ext>
                </a:extLst>
              </p14:cNvPr>
              <p14:cNvContentPartPr/>
              <p14:nvPr/>
            </p14:nvContentPartPr>
            <p14:xfrm>
              <a:off x="4399731" y="4432024"/>
              <a:ext cx="421200" cy="2584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1B6549E-C082-4C3C-894B-8A2C4CD1800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381731" y="4396384"/>
                <a:ext cx="45684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C13E4C3-96F1-4D5A-A7AD-340219EF6EED}"/>
                  </a:ext>
                </a:extLst>
              </p14:cNvPr>
              <p14:cNvContentPartPr/>
              <p14:nvPr/>
            </p14:nvContentPartPr>
            <p14:xfrm>
              <a:off x="5486211" y="3684304"/>
              <a:ext cx="1110240" cy="29984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C13E4C3-96F1-4D5A-A7AD-340219EF6EE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468211" y="3648664"/>
                <a:ext cx="1145880" cy="30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25855BB-8338-4E48-AE2A-4CBBDEDE46CB}"/>
                  </a:ext>
                </a:extLst>
              </p14:cNvPr>
              <p14:cNvContentPartPr/>
              <p14:nvPr/>
            </p14:nvContentPartPr>
            <p14:xfrm>
              <a:off x="6481611" y="3703744"/>
              <a:ext cx="305280" cy="8740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25855BB-8338-4E48-AE2A-4CBBDEDE46C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463971" y="3667744"/>
                <a:ext cx="340920" cy="9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667B10A-C628-4435-95F5-FCF7522AACA6}"/>
                  </a:ext>
                </a:extLst>
              </p14:cNvPr>
              <p14:cNvContentPartPr/>
              <p14:nvPr/>
            </p14:nvContentPartPr>
            <p14:xfrm>
              <a:off x="6904611" y="3946744"/>
              <a:ext cx="257760" cy="3290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667B10A-C628-4435-95F5-FCF7522AACA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886611" y="3911104"/>
                <a:ext cx="29340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2A1D349-83BD-4E21-822F-D8E290100FAE}"/>
                  </a:ext>
                </a:extLst>
              </p14:cNvPr>
              <p14:cNvContentPartPr/>
              <p14:nvPr/>
            </p14:nvContentPartPr>
            <p14:xfrm>
              <a:off x="7169931" y="3775024"/>
              <a:ext cx="150840" cy="3337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2A1D349-83BD-4E21-822F-D8E290100FA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151931" y="3739384"/>
                <a:ext cx="18648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7DDC22E-EF5C-4D82-B0C5-DFF6AE270108}"/>
                  </a:ext>
                </a:extLst>
              </p14:cNvPr>
              <p14:cNvContentPartPr/>
              <p14:nvPr/>
            </p14:nvContentPartPr>
            <p14:xfrm>
              <a:off x="7367931" y="3594664"/>
              <a:ext cx="598320" cy="4341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7DDC22E-EF5C-4D82-B0C5-DFF6AE27010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349931" y="3558664"/>
                <a:ext cx="63396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944AAE4-C37C-418D-B2BE-E4B89271BAD4}"/>
                  </a:ext>
                </a:extLst>
              </p14:cNvPr>
              <p14:cNvContentPartPr/>
              <p14:nvPr/>
            </p14:nvContentPartPr>
            <p14:xfrm>
              <a:off x="6708411" y="3718504"/>
              <a:ext cx="2137680" cy="8355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944AAE4-C37C-418D-B2BE-E4B89271BAD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690411" y="3682504"/>
                <a:ext cx="2173320" cy="9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F7A97BD-A79D-4E64-8893-CDE10B4B86AD}"/>
                  </a:ext>
                </a:extLst>
              </p14:cNvPr>
              <p14:cNvContentPartPr/>
              <p14:nvPr/>
            </p14:nvContentPartPr>
            <p14:xfrm>
              <a:off x="7202691" y="4527784"/>
              <a:ext cx="406800" cy="5302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F7A97BD-A79D-4E64-8893-CDE10B4B86A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185051" y="4491784"/>
                <a:ext cx="442440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AA3E438-8D51-490C-8A2C-34A937A92DEC}"/>
                  </a:ext>
                </a:extLst>
              </p14:cNvPr>
              <p14:cNvContentPartPr/>
              <p14:nvPr/>
            </p14:nvContentPartPr>
            <p14:xfrm>
              <a:off x="7812891" y="4452184"/>
              <a:ext cx="402120" cy="1558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AA3E438-8D51-490C-8A2C-34A937A92DE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794891" y="4416544"/>
                <a:ext cx="43776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346FB92-B606-479F-A11C-C947212C1378}"/>
                  </a:ext>
                </a:extLst>
              </p14:cNvPr>
              <p14:cNvContentPartPr/>
              <p14:nvPr/>
            </p14:nvContentPartPr>
            <p14:xfrm>
              <a:off x="7874091" y="4613104"/>
              <a:ext cx="343080" cy="1908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346FB92-B606-479F-A11C-C947212C137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856451" y="4577464"/>
                <a:ext cx="3787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4E3C672-C28C-4C6E-8C8B-433E0E3EDE15}"/>
                  </a:ext>
                </a:extLst>
              </p14:cNvPr>
              <p14:cNvContentPartPr/>
              <p14:nvPr/>
            </p14:nvContentPartPr>
            <p14:xfrm>
              <a:off x="8537931" y="4207744"/>
              <a:ext cx="371160" cy="2653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4E3C672-C28C-4C6E-8C8B-433E0E3EDE1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520291" y="4171744"/>
                <a:ext cx="40680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EE2D532-858B-4512-8D44-0E7882A816D2}"/>
                  </a:ext>
                </a:extLst>
              </p14:cNvPr>
              <p14:cNvContentPartPr/>
              <p14:nvPr/>
            </p14:nvContentPartPr>
            <p14:xfrm>
              <a:off x="9068571" y="4263904"/>
              <a:ext cx="32400" cy="2887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EE2D532-858B-4512-8D44-0E7882A816D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050571" y="4227904"/>
                <a:ext cx="6804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0AF8083-4A9D-4107-B475-539A66BF8484}"/>
                  </a:ext>
                </a:extLst>
              </p14:cNvPr>
              <p14:cNvContentPartPr/>
              <p14:nvPr/>
            </p14:nvContentPartPr>
            <p14:xfrm>
              <a:off x="9270531" y="4070224"/>
              <a:ext cx="250560" cy="1486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0AF8083-4A9D-4107-B475-539A66BF848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252891" y="4034224"/>
                <a:ext cx="28620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53F2FAC-69A1-4ECB-922C-6CD3572AFF04}"/>
                  </a:ext>
                </a:extLst>
              </p14:cNvPr>
              <p14:cNvContentPartPr/>
              <p14:nvPr/>
            </p14:nvContentPartPr>
            <p14:xfrm>
              <a:off x="9627651" y="3829024"/>
              <a:ext cx="544680" cy="6321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53F2FAC-69A1-4ECB-922C-6CD3572AFF0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610011" y="3793384"/>
                <a:ext cx="58032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CB0300D-733D-4144-B20A-8A1E288080F5}"/>
                  </a:ext>
                </a:extLst>
              </p14:cNvPr>
              <p14:cNvContentPartPr/>
              <p14:nvPr/>
            </p14:nvContentPartPr>
            <p14:xfrm>
              <a:off x="9698571" y="3720664"/>
              <a:ext cx="162000" cy="572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CB0300D-733D-4144-B20A-8A1E288080F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680931" y="3684664"/>
                <a:ext cx="197640" cy="12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0A618638-F315-4AC8-BC12-6D8BF8B15ADB}"/>
              </a:ext>
            </a:extLst>
          </p:cNvPr>
          <p:cNvGrpSpPr/>
          <p:nvPr/>
        </p:nvGrpSpPr>
        <p:grpSpPr>
          <a:xfrm>
            <a:off x="8908011" y="1357624"/>
            <a:ext cx="2974680" cy="2165400"/>
            <a:chOff x="8908011" y="1357624"/>
            <a:chExt cx="2974680" cy="216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4A0D1E8-2A75-4174-A212-042FA2E1C2F5}"/>
                    </a:ext>
                  </a:extLst>
                </p14:cNvPr>
                <p14:cNvContentPartPr/>
                <p14:nvPr/>
              </p14:nvContentPartPr>
              <p14:xfrm>
                <a:off x="9105291" y="1973584"/>
                <a:ext cx="2777400" cy="10432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4A0D1E8-2A75-4174-A212-042FA2E1C2F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087651" y="1955944"/>
                  <a:ext cx="2813040" cy="10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ACF56DF-C2BF-46F7-9C3C-5F0F6025223F}"/>
                    </a:ext>
                  </a:extLst>
                </p14:cNvPr>
                <p14:cNvContentPartPr/>
                <p14:nvPr/>
              </p14:nvContentPartPr>
              <p14:xfrm>
                <a:off x="9886131" y="1357624"/>
                <a:ext cx="1218240" cy="21654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ACF56DF-C2BF-46F7-9C3C-5F0F6025223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868131" y="1339624"/>
                  <a:ext cx="1253880" cy="22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E5FE377-8C59-479C-BE52-2453E1E71D7F}"/>
                    </a:ext>
                  </a:extLst>
                </p14:cNvPr>
                <p14:cNvContentPartPr/>
                <p14:nvPr/>
              </p14:nvContentPartPr>
              <p14:xfrm>
                <a:off x="10193571" y="2598184"/>
                <a:ext cx="52200" cy="158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E5FE377-8C59-479C-BE52-2453E1E71D7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175931" y="2580184"/>
                  <a:ext cx="878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600E325-F8FC-41FC-BD87-52B6FD7D1AC3}"/>
                    </a:ext>
                  </a:extLst>
                </p14:cNvPr>
                <p14:cNvContentPartPr/>
                <p14:nvPr/>
              </p14:nvContentPartPr>
              <p14:xfrm>
                <a:off x="10157931" y="2938384"/>
                <a:ext cx="28080" cy="21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600E325-F8FC-41FC-BD87-52B6FD7D1AC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139931" y="2920744"/>
                  <a:ext cx="637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0A7F262-164E-4540-A2ED-681CF07FE3F2}"/>
                    </a:ext>
                  </a:extLst>
                </p14:cNvPr>
                <p14:cNvContentPartPr/>
                <p14:nvPr/>
              </p14:nvContentPartPr>
              <p14:xfrm>
                <a:off x="10284291" y="2869624"/>
                <a:ext cx="48240" cy="421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0A7F262-164E-4540-A2ED-681CF07FE3F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266651" y="2851984"/>
                  <a:ext cx="838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1AF1314-61AF-4DD4-BB76-45070B2F6989}"/>
                    </a:ext>
                  </a:extLst>
                </p14:cNvPr>
                <p14:cNvContentPartPr/>
                <p14:nvPr/>
              </p14:nvContentPartPr>
              <p14:xfrm>
                <a:off x="9134811" y="2905984"/>
                <a:ext cx="102960" cy="145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1AF1314-61AF-4DD4-BB76-45070B2F698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116811" y="2887984"/>
                  <a:ext cx="1386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CBB274F-26AE-4B57-94AC-7FFFCF4EB1EE}"/>
                    </a:ext>
                  </a:extLst>
                </p14:cNvPr>
                <p14:cNvContentPartPr/>
                <p14:nvPr/>
              </p14:nvContentPartPr>
              <p14:xfrm>
                <a:off x="9234171" y="3246544"/>
                <a:ext cx="58320" cy="306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CBB274F-26AE-4B57-94AC-7FFFCF4EB1E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216531" y="3228544"/>
                  <a:ext cx="939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1F97FAE-6C24-400F-BDB0-8419B2F602AF}"/>
                    </a:ext>
                  </a:extLst>
                </p14:cNvPr>
                <p14:cNvContentPartPr/>
                <p14:nvPr/>
              </p14:nvContentPartPr>
              <p14:xfrm>
                <a:off x="9450891" y="3168424"/>
                <a:ext cx="217800" cy="2869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1F97FAE-6C24-400F-BDB0-8419B2F602A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432891" y="3150424"/>
                  <a:ext cx="2534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2870F6C-110B-45CF-8C71-8F54446B2C5D}"/>
                    </a:ext>
                  </a:extLst>
                </p14:cNvPr>
                <p14:cNvContentPartPr/>
                <p14:nvPr/>
              </p14:nvContentPartPr>
              <p14:xfrm>
                <a:off x="8908011" y="2977264"/>
                <a:ext cx="244800" cy="155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2870F6C-110B-45CF-8C71-8F54446B2C5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890371" y="2959624"/>
                  <a:ext cx="2804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2985553-4A8F-42EA-9A85-869310B04D1D}"/>
                    </a:ext>
                  </a:extLst>
                </p14:cNvPr>
                <p14:cNvContentPartPr/>
                <p14:nvPr/>
              </p14:nvContentPartPr>
              <p14:xfrm>
                <a:off x="9768411" y="2728144"/>
                <a:ext cx="77400" cy="795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2985553-4A8F-42EA-9A85-869310B04D1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750411" y="2710504"/>
                  <a:ext cx="1130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5D1F424-1621-4C59-9D3E-E596EB268E0E}"/>
                    </a:ext>
                  </a:extLst>
                </p14:cNvPr>
                <p14:cNvContentPartPr/>
                <p14:nvPr/>
              </p14:nvContentPartPr>
              <p14:xfrm>
                <a:off x="9804771" y="2983744"/>
                <a:ext cx="61560" cy="30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5D1F424-1621-4C59-9D3E-E596EB268E0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786771" y="2966104"/>
                  <a:ext cx="972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E25931A-6F22-430F-A32D-8398B21A95DE}"/>
                    </a:ext>
                  </a:extLst>
                </p14:cNvPr>
                <p14:cNvContentPartPr/>
                <p14:nvPr/>
              </p14:nvContentPartPr>
              <p14:xfrm>
                <a:off x="9904131" y="2914624"/>
                <a:ext cx="103680" cy="752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E25931A-6F22-430F-A32D-8398B21A95D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886491" y="2896624"/>
                  <a:ext cx="139320" cy="11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4B2AB2B-7421-4B35-BCEC-7F916E69F0B9}"/>
                  </a:ext>
                </a:extLst>
              </p14:cNvPr>
              <p14:cNvContentPartPr/>
              <p14:nvPr/>
            </p14:nvContentPartPr>
            <p14:xfrm>
              <a:off x="9713691" y="2554264"/>
              <a:ext cx="210240" cy="3524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4B2AB2B-7421-4B35-BCEC-7F916E69F0B9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696051" y="2518264"/>
                <a:ext cx="24588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BE322B9-9D9D-447D-BDEC-6945155D1D4B}"/>
                  </a:ext>
                </a:extLst>
              </p14:cNvPr>
              <p14:cNvContentPartPr/>
              <p14:nvPr/>
            </p14:nvContentPartPr>
            <p14:xfrm>
              <a:off x="10386531" y="2380744"/>
              <a:ext cx="332640" cy="4244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BE322B9-9D9D-447D-BDEC-6945155D1D4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368891" y="2344744"/>
                <a:ext cx="36828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C32B0F2-3660-45A7-815A-C6D628533C62}"/>
                  </a:ext>
                </a:extLst>
              </p14:cNvPr>
              <p14:cNvContentPartPr/>
              <p14:nvPr/>
            </p14:nvContentPartPr>
            <p14:xfrm>
              <a:off x="10293291" y="2462104"/>
              <a:ext cx="549000" cy="2325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C32B0F2-3660-45A7-815A-C6D628533C6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275651" y="2426464"/>
                <a:ext cx="58464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AEF5DE3F-987A-43DE-86F4-EFBBDC9FB9FB}"/>
                  </a:ext>
                </a:extLst>
              </p14:cNvPr>
              <p14:cNvContentPartPr/>
              <p14:nvPr/>
            </p14:nvContentPartPr>
            <p14:xfrm>
              <a:off x="9102411" y="2824264"/>
              <a:ext cx="141120" cy="4154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AEF5DE3F-987A-43DE-86F4-EFBBDC9FB9F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084411" y="2788264"/>
                <a:ext cx="17676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23675750-39CB-4D07-B078-41F66734FAB7}"/>
                  </a:ext>
                </a:extLst>
              </p14:cNvPr>
              <p14:cNvContentPartPr/>
              <p14:nvPr/>
            </p14:nvContentPartPr>
            <p14:xfrm>
              <a:off x="9025731" y="2905624"/>
              <a:ext cx="285120" cy="1044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23675750-39CB-4D07-B078-41F66734FAB7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008091" y="2869984"/>
                <a:ext cx="320760" cy="17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364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0</Words>
  <Application>Microsoft Office PowerPoint</Application>
  <PresentationFormat>Widescreen</PresentationFormat>
  <Paragraphs>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10</cp:revision>
  <dcterms:created xsi:type="dcterms:W3CDTF">2020-12-22T23:05:14Z</dcterms:created>
  <dcterms:modified xsi:type="dcterms:W3CDTF">2020-12-23T00:32:27Z</dcterms:modified>
</cp:coreProperties>
</file>