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3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05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6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0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6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0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15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3A9A1-0EF9-4FAD-8A33-6E3DD1FB15CE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3133-E2DB-4CF2-9BE6-8B7C913FD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3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3233531" y="516834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be 4"/>
          <p:cNvSpPr/>
          <p:nvPr/>
        </p:nvSpPr>
        <p:spPr>
          <a:xfrm>
            <a:off x="3578086" y="1073425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be 7"/>
          <p:cNvSpPr/>
          <p:nvPr/>
        </p:nvSpPr>
        <p:spPr>
          <a:xfrm>
            <a:off x="3253408" y="2657061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be 8"/>
          <p:cNvSpPr/>
          <p:nvPr/>
        </p:nvSpPr>
        <p:spPr>
          <a:xfrm>
            <a:off x="3597963" y="3213652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be 9"/>
          <p:cNvSpPr/>
          <p:nvPr/>
        </p:nvSpPr>
        <p:spPr>
          <a:xfrm>
            <a:off x="3260035" y="4837043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be 10"/>
          <p:cNvSpPr/>
          <p:nvPr/>
        </p:nvSpPr>
        <p:spPr>
          <a:xfrm>
            <a:off x="3604590" y="5393634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be 11"/>
          <p:cNvSpPr/>
          <p:nvPr/>
        </p:nvSpPr>
        <p:spPr>
          <a:xfrm>
            <a:off x="7547114" y="523460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7891669" y="1080051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be 13"/>
          <p:cNvSpPr/>
          <p:nvPr/>
        </p:nvSpPr>
        <p:spPr>
          <a:xfrm>
            <a:off x="7566991" y="2663687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be 14"/>
          <p:cNvSpPr/>
          <p:nvPr/>
        </p:nvSpPr>
        <p:spPr>
          <a:xfrm>
            <a:off x="7911546" y="3220278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be 15"/>
          <p:cNvSpPr/>
          <p:nvPr/>
        </p:nvSpPr>
        <p:spPr>
          <a:xfrm>
            <a:off x="7573618" y="4843669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/>
          <p:cNvSpPr/>
          <p:nvPr/>
        </p:nvSpPr>
        <p:spPr>
          <a:xfrm>
            <a:off x="7918173" y="5400260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/>
          <p:cNvSpPr/>
          <p:nvPr/>
        </p:nvSpPr>
        <p:spPr>
          <a:xfrm>
            <a:off x="5453270" y="510208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be 19"/>
          <p:cNvSpPr/>
          <p:nvPr/>
        </p:nvSpPr>
        <p:spPr>
          <a:xfrm>
            <a:off x="5797825" y="1066799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ube 20"/>
          <p:cNvSpPr/>
          <p:nvPr/>
        </p:nvSpPr>
        <p:spPr>
          <a:xfrm>
            <a:off x="5473147" y="2650435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ube 21"/>
          <p:cNvSpPr/>
          <p:nvPr/>
        </p:nvSpPr>
        <p:spPr>
          <a:xfrm>
            <a:off x="5817702" y="3207026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be 22"/>
          <p:cNvSpPr/>
          <p:nvPr/>
        </p:nvSpPr>
        <p:spPr>
          <a:xfrm>
            <a:off x="5479774" y="4830417"/>
            <a:ext cx="702365" cy="1470991"/>
          </a:xfrm>
          <a:prstGeom prst="cube">
            <a:avLst>
              <a:gd name="adj" fmla="val 78380"/>
            </a:avLst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ube 23"/>
          <p:cNvSpPr/>
          <p:nvPr/>
        </p:nvSpPr>
        <p:spPr>
          <a:xfrm>
            <a:off x="5824329" y="5387008"/>
            <a:ext cx="198783" cy="410817"/>
          </a:xfrm>
          <a:prstGeom prst="cube">
            <a:avLst>
              <a:gd name="adj" fmla="val 5438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180523" y="1113182"/>
            <a:ext cx="159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3531" y="3233530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93774" y="5392482"/>
            <a:ext cx="2252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 rot="2419541">
            <a:off x="3140767" y="1205946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29" name="TextBox 28"/>
          <p:cNvSpPr txBox="1"/>
          <p:nvPr/>
        </p:nvSpPr>
        <p:spPr>
          <a:xfrm rot="2419541">
            <a:off x="3160645" y="3372675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0" name="TextBox 29"/>
          <p:cNvSpPr txBox="1"/>
          <p:nvPr/>
        </p:nvSpPr>
        <p:spPr>
          <a:xfrm rot="2419541">
            <a:off x="3213655" y="5585788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1" name="TextBox 30"/>
          <p:cNvSpPr txBox="1"/>
          <p:nvPr/>
        </p:nvSpPr>
        <p:spPr>
          <a:xfrm rot="2419541">
            <a:off x="5353881" y="1192693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2" name="TextBox 31"/>
          <p:cNvSpPr txBox="1"/>
          <p:nvPr/>
        </p:nvSpPr>
        <p:spPr>
          <a:xfrm rot="2419541">
            <a:off x="5393636" y="3326294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3" name="TextBox 32"/>
          <p:cNvSpPr txBox="1"/>
          <p:nvPr/>
        </p:nvSpPr>
        <p:spPr>
          <a:xfrm rot="2419541">
            <a:off x="5406889" y="5512901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4" name="TextBox 33"/>
          <p:cNvSpPr txBox="1"/>
          <p:nvPr/>
        </p:nvSpPr>
        <p:spPr>
          <a:xfrm rot="2419541">
            <a:off x="7447724" y="1205945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5" name="TextBox 34"/>
          <p:cNvSpPr txBox="1"/>
          <p:nvPr/>
        </p:nvSpPr>
        <p:spPr>
          <a:xfrm rot="2419541">
            <a:off x="7474228" y="3352797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6" name="TextBox 35"/>
          <p:cNvSpPr txBox="1"/>
          <p:nvPr/>
        </p:nvSpPr>
        <p:spPr>
          <a:xfrm rot="2419541">
            <a:off x="7500732" y="5552658"/>
            <a:ext cx="143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DWCONV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06887" y="10060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87479" y="10457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  <a:p>
            <a:r>
              <a:rPr lang="en-GB" b="1" dirty="0">
                <a:solidFill>
                  <a:schemeClr val="accent5"/>
                </a:solidFill>
              </a:rPr>
              <a:t>x</a:t>
            </a:r>
          </a:p>
          <a:p>
            <a:r>
              <a:rPr lang="en-GB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66522" y="3200400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47114" y="3240156"/>
            <a:ext cx="9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  <a:p>
            <a:r>
              <a:rPr lang="en-GB" b="1" dirty="0">
                <a:solidFill>
                  <a:srgbClr val="7030A0"/>
                </a:solidFill>
              </a:rPr>
              <a:t>x</a:t>
            </a:r>
          </a:p>
          <a:p>
            <a:r>
              <a:rPr lang="en-GB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20139" y="53924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527234" y="54189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  <a:p>
            <a:r>
              <a:rPr lang="en-GB" b="1" dirty="0">
                <a:solidFill>
                  <a:srgbClr val="00B0F0"/>
                </a:solidFill>
              </a:rPr>
              <a:t>x</a:t>
            </a:r>
          </a:p>
          <a:p>
            <a:r>
              <a:rPr lang="en-GB" b="1" dirty="0">
                <a:solidFill>
                  <a:srgbClr val="00B0F0"/>
                </a:solidFill>
              </a:rPr>
              <a:t>7</a:t>
            </a:r>
          </a:p>
        </p:txBody>
      </p:sp>
      <p:cxnSp>
        <p:nvCxnSpPr>
          <p:cNvPr id="45" name="Straight Arrow Connector 44"/>
          <p:cNvCxnSpPr>
            <a:stCxn id="28" idx="0"/>
          </p:cNvCxnSpPr>
          <p:nvPr/>
        </p:nvCxnSpPr>
        <p:spPr>
          <a:xfrm>
            <a:off x="3955971" y="1242514"/>
            <a:ext cx="1397907" cy="31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002353" y="3435748"/>
            <a:ext cx="1397907" cy="3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2354" y="5609105"/>
            <a:ext cx="1397907" cy="31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202214" y="1272209"/>
            <a:ext cx="1258760" cy="3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208840" y="3438939"/>
            <a:ext cx="1258760" cy="34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222092" y="5585791"/>
            <a:ext cx="1258760" cy="343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 flipV="1">
            <a:off x="1084254" y="1285465"/>
            <a:ext cx="1433659" cy="2077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033670" y="3389365"/>
            <a:ext cx="1444487" cy="221630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20417" y="3392557"/>
            <a:ext cx="2146853" cy="265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17913" y="1285461"/>
            <a:ext cx="7421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451652" y="5605670"/>
            <a:ext cx="848139" cy="132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 rot="16200000">
            <a:off x="9993343" y="3270973"/>
            <a:ext cx="1414928" cy="32377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Concat</a:t>
            </a:r>
          </a:p>
        </p:txBody>
      </p:sp>
      <p:cxnSp>
        <p:nvCxnSpPr>
          <p:cNvPr id="79" name="Straight Connector 78"/>
          <p:cNvCxnSpPr>
            <a:cxnSpLocks/>
            <a:stCxn id="34" idx="0"/>
            <a:endCxn id="77" idx="0"/>
          </p:cNvCxnSpPr>
          <p:nvPr/>
        </p:nvCxnSpPr>
        <p:spPr>
          <a:xfrm>
            <a:off x="8262928" y="1242513"/>
            <a:ext cx="2275990" cy="21903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5" idx="0"/>
            <a:endCxn id="77" idx="0"/>
          </p:cNvCxnSpPr>
          <p:nvPr/>
        </p:nvCxnSpPr>
        <p:spPr>
          <a:xfrm>
            <a:off x="8289432" y="3389365"/>
            <a:ext cx="2249486" cy="4349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6" idx="0"/>
            <a:endCxn id="77" idx="0"/>
          </p:cNvCxnSpPr>
          <p:nvPr/>
        </p:nvCxnSpPr>
        <p:spPr>
          <a:xfrm flipV="1">
            <a:off x="8315936" y="3432862"/>
            <a:ext cx="2222982" cy="215636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833849" y="3442376"/>
            <a:ext cx="324481" cy="31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7AEC0-C732-42C1-9443-A329D366E6B2}"/>
              </a:ext>
            </a:extLst>
          </p:cNvPr>
          <p:cNvSpPr/>
          <p:nvPr/>
        </p:nvSpPr>
        <p:spPr>
          <a:xfrm>
            <a:off x="195573" y="2977113"/>
            <a:ext cx="872017" cy="68495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Previous Layer</a:t>
            </a:r>
            <a:endParaRPr lang="th-TH" sz="1200" b="1" dirty="0"/>
          </a:p>
        </p:txBody>
      </p:sp>
    </p:spTree>
    <p:extLst>
      <p:ext uri="{BB962C8B-B14F-4D97-AF65-F5344CB8AC3E}">
        <p14:creationId xmlns:p14="http://schemas.microsoft.com/office/powerpoint/2010/main" val="256115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niaz</dc:creator>
  <cp:lastModifiedBy>Wazir Laghari</cp:lastModifiedBy>
  <cp:revision>75</cp:revision>
  <dcterms:created xsi:type="dcterms:W3CDTF">2019-03-30T20:11:48Z</dcterms:created>
  <dcterms:modified xsi:type="dcterms:W3CDTF">2022-02-12T19:42:09Z</dcterms:modified>
</cp:coreProperties>
</file>