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42BD-49A7-4A7A-B2C3-821D83A5774F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F258-C006-4D9E-83FC-60BF4422A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58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42BD-49A7-4A7A-B2C3-821D83A5774F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F258-C006-4D9E-83FC-60BF4422A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30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42BD-49A7-4A7A-B2C3-821D83A5774F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F258-C006-4D9E-83FC-60BF4422A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38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42BD-49A7-4A7A-B2C3-821D83A5774F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F258-C006-4D9E-83FC-60BF4422A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19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42BD-49A7-4A7A-B2C3-821D83A5774F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F258-C006-4D9E-83FC-60BF4422A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29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42BD-49A7-4A7A-B2C3-821D83A5774F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F258-C006-4D9E-83FC-60BF4422A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83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42BD-49A7-4A7A-B2C3-821D83A5774F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F258-C006-4D9E-83FC-60BF4422A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4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42BD-49A7-4A7A-B2C3-821D83A5774F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F258-C006-4D9E-83FC-60BF4422A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41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42BD-49A7-4A7A-B2C3-821D83A5774F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F258-C006-4D9E-83FC-60BF4422A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8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42BD-49A7-4A7A-B2C3-821D83A5774F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F258-C006-4D9E-83FC-60BF4422A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42BD-49A7-4A7A-B2C3-821D83A5774F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F258-C006-4D9E-83FC-60BF4422A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7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342BD-49A7-4A7A-B2C3-821D83A5774F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F258-C006-4D9E-83FC-60BF4422A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54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038993" y="2637114"/>
            <a:ext cx="585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941379" y="1726587"/>
            <a:ext cx="55981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850287" y="1688678"/>
            <a:ext cx="527467" cy="877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210"/>
            <a:ext cx="651015" cy="648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23" y="814388"/>
            <a:ext cx="1712147" cy="1793856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 flipV="1">
            <a:off x="6683607" y="1739529"/>
            <a:ext cx="492187" cy="105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185919" y="1676003"/>
            <a:ext cx="348792" cy="1456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1" idx="3"/>
          </p:cNvCxnSpPr>
          <p:nvPr/>
        </p:nvCxnSpPr>
        <p:spPr>
          <a:xfrm>
            <a:off x="651015" y="1700210"/>
            <a:ext cx="43065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394" y="2119612"/>
            <a:ext cx="41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  <p:sp>
        <p:nvSpPr>
          <p:cNvPr id="86" name="Cube 85"/>
          <p:cNvSpPr/>
          <p:nvPr/>
        </p:nvSpPr>
        <p:spPr>
          <a:xfrm>
            <a:off x="2722952" y="4790594"/>
            <a:ext cx="428626" cy="666750"/>
          </a:xfrm>
          <a:prstGeom prst="cube">
            <a:avLst>
              <a:gd name="adj" fmla="val 5376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TextBox 86"/>
          <p:cNvSpPr txBox="1"/>
          <p:nvPr/>
        </p:nvSpPr>
        <p:spPr>
          <a:xfrm>
            <a:off x="3141984" y="4795654"/>
            <a:ext cx="229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Convolution Layer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11473" y="6064338"/>
            <a:ext cx="141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PReLU Layer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658563" y="6064338"/>
            <a:ext cx="215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Deconvolution Layer</a:t>
            </a:r>
          </a:p>
        </p:txBody>
      </p:sp>
      <p:sp>
        <p:nvSpPr>
          <p:cNvPr id="90" name="Cube 89"/>
          <p:cNvSpPr/>
          <p:nvPr/>
        </p:nvSpPr>
        <p:spPr>
          <a:xfrm>
            <a:off x="2734828" y="6006990"/>
            <a:ext cx="428626" cy="666750"/>
          </a:xfrm>
          <a:prstGeom prst="cube">
            <a:avLst>
              <a:gd name="adj" fmla="val 5376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ounded Rectangle 90"/>
          <p:cNvSpPr/>
          <p:nvPr/>
        </p:nvSpPr>
        <p:spPr>
          <a:xfrm>
            <a:off x="2409058" y="4770630"/>
            <a:ext cx="7776861" cy="191162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Trapezoid 91"/>
          <p:cNvSpPr/>
          <p:nvPr/>
        </p:nvSpPr>
        <p:spPr>
          <a:xfrm rot="16200000">
            <a:off x="4851309" y="6037103"/>
            <a:ext cx="1053088" cy="237220"/>
          </a:xfrm>
          <a:prstGeom prst="trapezoid">
            <a:avLst>
              <a:gd name="adj" fmla="val 12700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Cube 29"/>
          <p:cNvSpPr/>
          <p:nvPr/>
        </p:nvSpPr>
        <p:spPr>
          <a:xfrm>
            <a:off x="1078456" y="411274"/>
            <a:ext cx="828675" cy="2184124"/>
          </a:xfrm>
          <a:prstGeom prst="cube">
            <a:avLst>
              <a:gd name="adj" fmla="val 7349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Cube 30"/>
          <p:cNvSpPr/>
          <p:nvPr/>
        </p:nvSpPr>
        <p:spPr>
          <a:xfrm>
            <a:off x="1301499" y="424120"/>
            <a:ext cx="828675" cy="2184124"/>
          </a:xfrm>
          <a:prstGeom prst="cube">
            <a:avLst>
              <a:gd name="adj" fmla="val 7349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088451" y="1717817"/>
            <a:ext cx="548756" cy="55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84298" y="4040023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Deconvolution </a:t>
            </a: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Layer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45606" y="4040023"/>
            <a:ext cx="1356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Multi-Scale </a:t>
            </a: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Reconstruction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2469" y="4618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575250" y="4059078"/>
            <a:ext cx="896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Shrinking</a:t>
            </a: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974781" y="1750055"/>
            <a:ext cx="352558" cy="72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45411" y="4882775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Shrinking Layer</a:t>
            </a:r>
          </a:p>
        </p:txBody>
      </p:sp>
      <p:sp>
        <p:nvSpPr>
          <p:cNvPr id="67" name="Left Brace 66"/>
          <p:cNvSpPr/>
          <p:nvPr/>
        </p:nvSpPr>
        <p:spPr>
          <a:xfrm rot="16200000">
            <a:off x="2963038" y="1442055"/>
            <a:ext cx="578616" cy="4360246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Left Brace 78"/>
          <p:cNvSpPr/>
          <p:nvPr/>
        </p:nvSpPr>
        <p:spPr>
          <a:xfrm rot="16200000">
            <a:off x="7128428" y="2814378"/>
            <a:ext cx="578616" cy="1608195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Left Brace 79"/>
          <p:cNvSpPr/>
          <p:nvPr/>
        </p:nvSpPr>
        <p:spPr>
          <a:xfrm rot="16200000">
            <a:off x="9725517" y="2681217"/>
            <a:ext cx="519221" cy="1810338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125834" y="405177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006565" y="1269358"/>
            <a:ext cx="1205855" cy="81329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Xception Block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493583" y="1283079"/>
            <a:ext cx="1308108" cy="8132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</a:p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Block2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609412" y="1297072"/>
            <a:ext cx="1308108" cy="8132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</a:p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Block1 </a:t>
            </a:r>
          </a:p>
        </p:txBody>
      </p:sp>
      <p:sp>
        <p:nvSpPr>
          <p:cNvPr id="3" name="Arc 2"/>
          <p:cNvSpPr/>
          <p:nvPr/>
        </p:nvSpPr>
        <p:spPr>
          <a:xfrm>
            <a:off x="2125834" y="514350"/>
            <a:ext cx="1998237" cy="2145270"/>
          </a:xfrm>
          <a:prstGeom prst="arc">
            <a:avLst>
              <a:gd name="adj1" fmla="val 10435888"/>
              <a:gd name="adj2" fmla="val 462674"/>
            </a:avLst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c 38"/>
          <p:cNvSpPr/>
          <p:nvPr/>
        </p:nvSpPr>
        <p:spPr>
          <a:xfrm>
            <a:off x="2158079" y="131455"/>
            <a:ext cx="3861437" cy="2856429"/>
          </a:xfrm>
          <a:prstGeom prst="arc">
            <a:avLst>
              <a:gd name="adj1" fmla="val 10473941"/>
              <a:gd name="adj2" fmla="val 304086"/>
            </a:avLst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rapezoid 54"/>
          <p:cNvSpPr/>
          <p:nvPr/>
        </p:nvSpPr>
        <p:spPr>
          <a:xfrm rot="16200000">
            <a:off x="7094768" y="1293674"/>
            <a:ext cx="962418" cy="859316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147637" y="131455"/>
            <a:ext cx="1878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Skip Connection</a:t>
            </a:r>
          </a:p>
        </p:txBody>
      </p:sp>
      <p:sp>
        <p:nvSpPr>
          <p:cNvPr id="52" name="Cube 51"/>
          <p:cNvSpPr/>
          <p:nvPr/>
        </p:nvSpPr>
        <p:spPr>
          <a:xfrm>
            <a:off x="6105056" y="1189529"/>
            <a:ext cx="828675" cy="1084642"/>
          </a:xfrm>
          <a:prstGeom prst="cube">
            <a:avLst>
              <a:gd name="adj" fmla="val 890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Cube 55"/>
          <p:cNvSpPr/>
          <p:nvPr/>
        </p:nvSpPr>
        <p:spPr>
          <a:xfrm>
            <a:off x="8075090" y="1246488"/>
            <a:ext cx="828675" cy="1084642"/>
          </a:xfrm>
          <a:prstGeom prst="cube">
            <a:avLst>
              <a:gd name="adj" fmla="val 890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8698809" y="1717817"/>
            <a:ext cx="352558" cy="72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244046" y="4059078"/>
            <a:ext cx="1305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Expanding</a:t>
            </a: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Left Brace 58"/>
          <p:cNvSpPr/>
          <p:nvPr/>
        </p:nvSpPr>
        <p:spPr>
          <a:xfrm rot="16200000">
            <a:off x="5733746" y="3058931"/>
            <a:ext cx="578616" cy="1122488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Left Brace 59"/>
          <p:cNvSpPr/>
          <p:nvPr/>
        </p:nvSpPr>
        <p:spPr>
          <a:xfrm rot="16200000">
            <a:off x="8361588" y="3211625"/>
            <a:ext cx="578616" cy="813700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ube 60"/>
          <p:cNvSpPr/>
          <p:nvPr/>
        </p:nvSpPr>
        <p:spPr>
          <a:xfrm>
            <a:off x="5259243" y="4783695"/>
            <a:ext cx="542448" cy="767045"/>
          </a:xfrm>
          <a:prstGeom prst="cube">
            <a:avLst>
              <a:gd name="adj" fmla="val 890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8315724" y="5327185"/>
            <a:ext cx="1425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Expanding Layer</a:t>
            </a:r>
          </a:p>
        </p:txBody>
      </p:sp>
      <p:sp>
        <p:nvSpPr>
          <p:cNvPr id="63" name="Cube 62"/>
          <p:cNvSpPr/>
          <p:nvPr/>
        </p:nvSpPr>
        <p:spPr>
          <a:xfrm>
            <a:off x="7784891" y="5134117"/>
            <a:ext cx="542448" cy="767045"/>
          </a:xfrm>
          <a:prstGeom prst="cube">
            <a:avLst>
              <a:gd name="adj" fmla="val 890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45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/>
          <p:nvPr/>
        </p:nvCxnSpPr>
        <p:spPr>
          <a:xfrm>
            <a:off x="908442" y="1405449"/>
            <a:ext cx="5958" cy="2366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lus 109"/>
          <p:cNvSpPr/>
          <p:nvPr/>
        </p:nvSpPr>
        <p:spPr>
          <a:xfrm>
            <a:off x="8070188" y="2475456"/>
            <a:ext cx="571500" cy="467768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28713" y="1714854"/>
            <a:ext cx="914400" cy="28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28713" y="2074763"/>
            <a:ext cx="914400" cy="285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8713" y="2424266"/>
            <a:ext cx="914400" cy="285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ReLU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28713" y="2784175"/>
            <a:ext cx="914400" cy="28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28713" y="3144084"/>
            <a:ext cx="914400" cy="285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BN</a:t>
            </a:r>
          </a:p>
        </p:txBody>
      </p:sp>
      <p:cxnSp>
        <p:nvCxnSpPr>
          <p:cNvPr id="3" name="Straight Arrow Connector 2"/>
          <p:cNvCxnSpPr>
            <a:stCxn id="4" idx="0"/>
          </p:cNvCxnSpPr>
          <p:nvPr/>
        </p:nvCxnSpPr>
        <p:spPr>
          <a:xfrm flipH="1" flipV="1">
            <a:off x="908442" y="1405449"/>
            <a:ext cx="677471" cy="3094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199" y="3758228"/>
            <a:ext cx="1017639" cy="3235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Addition</a:t>
            </a:r>
          </a:p>
        </p:txBody>
      </p:sp>
      <p:cxnSp>
        <p:nvCxnSpPr>
          <p:cNvPr id="28" name="Straight Arrow Connector 27"/>
          <p:cNvCxnSpPr>
            <a:stCxn id="26" idx="0"/>
          </p:cNvCxnSpPr>
          <p:nvPr/>
        </p:nvCxnSpPr>
        <p:spPr>
          <a:xfrm flipV="1">
            <a:off x="966019" y="3473406"/>
            <a:ext cx="584188" cy="28482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1010" y="4236576"/>
            <a:ext cx="1013827" cy="285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ReLU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08442" y="904004"/>
            <a:ext cx="0" cy="501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07400" y="4521972"/>
            <a:ext cx="1042" cy="374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60750" y="1405449"/>
            <a:ext cx="5958" cy="2366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981021" y="1714854"/>
            <a:ext cx="914400" cy="28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81021" y="2074763"/>
            <a:ext cx="914400" cy="285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81021" y="2424266"/>
            <a:ext cx="914400" cy="285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ReLU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81021" y="2784175"/>
            <a:ext cx="914400" cy="28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81021" y="3144084"/>
            <a:ext cx="914400" cy="285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BN</a:t>
            </a:r>
          </a:p>
        </p:txBody>
      </p:sp>
      <p:cxnSp>
        <p:nvCxnSpPr>
          <p:cNvPr id="43" name="Straight Arrow Connector 42"/>
          <p:cNvCxnSpPr>
            <a:stCxn id="38" idx="0"/>
          </p:cNvCxnSpPr>
          <p:nvPr/>
        </p:nvCxnSpPr>
        <p:spPr>
          <a:xfrm flipH="1" flipV="1">
            <a:off x="2760750" y="1405449"/>
            <a:ext cx="677471" cy="3094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309507" y="3758228"/>
            <a:ext cx="1017639" cy="3235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Addition</a:t>
            </a:r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V="1">
            <a:off x="2818327" y="3473406"/>
            <a:ext cx="584188" cy="28482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60750" y="904004"/>
            <a:ext cx="0" cy="501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760750" y="4081744"/>
            <a:ext cx="0" cy="814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66257" y="1405449"/>
            <a:ext cx="5958" cy="2366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954754" y="2006600"/>
            <a:ext cx="1118363" cy="263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DWConv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959913" y="2324548"/>
            <a:ext cx="1113203" cy="2492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PReLU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954755" y="2664677"/>
            <a:ext cx="1118362" cy="23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DWConv</a:t>
            </a:r>
          </a:p>
        </p:txBody>
      </p:sp>
      <p:cxnSp>
        <p:nvCxnSpPr>
          <p:cNvPr id="56" name="Straight Arrow Connector 55"/>
          <p:cNvCxnSpPr>
            <a:stCxn id="51" idx="0"/>
          </p:cNvCxnSpPr>
          <p:nvPr/>
        </p:nvCxnSpPr>
        <p:spPr>
          <a:xfrm flipH="1" flipV="1">
            <a:off x="4666258" y="1371662"/>
            <a:ext cx="847678" cy="63493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5014" y="3758228"/>
            <a:ext cx="1017639" cy="3235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Addition</a:t>
            </a:r>
          </a:p>
        </p:txBody>
      </p:sp>
      <p:cxnSp>
        <p:nvCxnSpPr>
          <p:cNvPr id="58" name="Straight Arrow Connector 57"/>
          <p:cNvCxnSpPr>
            <a:stCxn id="57" idx="0"/>
            <a:endCxn id="54" idx="2"/>
          </p:cNvCxnSpPr>
          <p:nvPr/>
        </p:nvCxnSpPr>
        <p:spPr>
          <a:xfrm flipV="1">
            <a:off x="4723834" y="2897286"/>
            <a:ext cx="790102" cy="86094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666257" y="904004"/>
            <a:ext cx="0" cy="501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666257" y="4081744"/>
            <a:ext cx="0" cy="809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174" y="545690"/>
            <a:ext cx="435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x</a:t>
            </a:r>
            <a:r>
              <a:rPr lang="en-GB" sz="2000" b="1" i="1" baseline="-25000" dirty="0"/>
              <a:t>i</a:t>
            </a:r>
            <a:endParaRPr lang="en-GB" sz="2000" b="1" i="1" dirty="0"/>
          </a:p>
        </p:txBody>
      </p:sp>
      <p:sp>
        <p:nvSpPr>
          <p:cNvPr id="24" name="Rectangle 23"/>
          <p:cNvSpPr/>
          <p:nvPr/>
        </p:nvSpPr>
        <p:spPr>
          <a:xfrm>
            <a:off x="2643524" y="576468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x</a:t>
            </a:r>
            <a:r>
              <a:rPr lang="en-GB" b="1" i="1" baseline="-25000" dirty="0"/>
              <a:t>i</a:t>
            </a:r>
            <a:endParaRPr lang="en-GB" b="1" i="1" dirty="0"/>
          </a:p>
        </p:txBody>
      </p:sp>
      <p:sp>
        <p:nvSpPr>
          <p:cNvPr id="29" name="Rectangle 28"/>
          <p:cNvSpPr/>
          <p:nvPr/>
        </p:nvSpPr>
        <p:spPr>
          <a:xfrm>
            <a:off x="4501789" y="545690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x</a:t>
            </a:r>
            <a:r>
              <a:rPr lang="en-GB" b="1" i="1" baseline="-25000" dirty="0"/>
              <a:t>i</a:t>
            </a:r>
            <a:endParaRPr lang="en-GB" b="1" i="1" dirty="0"/>
          </a:p>
        </p:txBody>
      </p:sp>
      <p:sp>
        <p:nvSpPr>
          <p:cNvPr id="30" name="Rectangle 29"/>
          <p:cNvSpPr/>
          <p:nvPr/>
        </p:nvSpPr>
        <p:spPr>
          <a:xfrm>
            <a:off x="749932" y="486205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x</a:t>
            </a:r>
            <a:r>
              <a:rPr lang="en-GB" b="1" i="1" baseline="-25000" dirty="0"/>
              <a:t>i+1</a:t>
            </a:r>
            <a:endParaRPr lang="en-GB" b="1" i="1" dirty="0"/>
          </a:p>
        </p:txBody>
      </p:sp>
      <p:sp>
        <p:nvSpPr>
          <p:cNvPr id="31" name="Rectangle 30"/>
          <p:cNvSpPr/>
          <p:nvPr/>
        </p:nvSpPr>
        <p:spPr>
          <a:xfrm>
            <a:off x="2565778" y="4896465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x</a:t>
            </a:r>
            <a:r>
              <a:rPr lang="en-GB" b="1" i="1" baseline="-25000" dirty="0"/>
              <a:t>i+1</a:t>
            </a:r>
            <a:endParaRPr lang="en-GB" b="1" i="1" dirty="0"/>
          </a:p>
        </p:txBody>
      </p:sp>
      <p:sp>
        <p:nvSpPr>
          <p:cNvPr id="61" name="Rectangle 60"/>
          <p:cNvSpPr/>
          <p:nvPr/>
        </p:nvSpPr>
        <p:spPr>
          <a:xfrm>
            <a:off x="4501789" y="4896465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x</a:t>
            </a:r>
            <a:r>
              <a:rPr lang="en-GB" b="1" i="1" baseline="-25000" dirty="0"/>
              <a:t>i+1</a:t>
            </a:r>
            <a:endParaRPr lang="en-GB" b="1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457199" y="5412658"/>
            <a:ext cx="575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(a) Original                  (b) SRResNet           (c) Proposed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199" y="6017342"/>
            <a:ext cx="96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Figure 2: Comparison of residual blocks in original ResNet, SRResNet, and ours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907400" y="4022197"/>
            <a:ext cx="7674" cy="238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45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86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Muhammad</dc:creator>
  <cp:lastModifiedBy>Wazir Laghari</cp:lastModifiedBy>
  <cp:revision>450</cp:revision>
  <dcterms:created xsi:type="dcterms:W3CDTF">2019-07-18T10:23:40Z</dcterms:created>
  <dcterms:modified xsi:type="dcterms:W3CDTF">2021-12-30T11:21:44Z</dcterms:modified>
</cp:coreProperties>
</file>