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E750-5DFD-4D7D-8396-C967A2CCE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59E6B-34C7-B8A9-C9E9-DED9C8DA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4EE6-8F1C-C74D-F4F4-09CC7668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5EE5-6088-FB9E-105F-6B4C3AF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7A2C4-7D64-BD1C-19FA-9048D9EE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3BB3-9D58-ED6D-4716-9702D4F0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EC5C9-CCFE-25BB-D861-294AB639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A619-4A44-0BEF-84D7-CBC27234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BE7B-052C-6C5B-738C-7658B889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3B31-FB9E-57F6-BA65-DBE2C2C5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E4179-E465-5F06-5AC7-36B898EC9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BE293-2A69-F82F-3118-A3B1219A1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4552-755F-C87C-E023-A78D51EC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DF6B-2D0D-4B26-E1FC-0003335D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9322-A94F-4A77-69BE-A38FDB39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D0A-0B24-8419-28B4-D3188831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6C5F-1837-31E2-95F8-4053D023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1460-C2A8-A9A3-F62D-C49A20BB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1349-2349-1AFF-5E16-352EE7A7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B32F-166F-4781-2621-BE0A4E15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4A0B-8AD1-CE63-5B66-81D4EF21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C774-AE48-6E50-7A92-8BEE44E39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F71A-B08E-2A41-C9C1-76BC88AC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874F-C904-D6E0-D5E5-953E3FCA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D8A5-68A6-68B2-3ED7-635D453F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4DDC-B378-0BDF-93E3-712595FC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CAB7-8369-9F12-70D3-0EAA13EC0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68D48-7916-8857-67D2-5BB2643CC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50B6B-3154-6FA1-8BE4-F0FADB2E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A518A-FA4B-58B6-2A79-F88974B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4C203-F981-F6C9-C924-C6BAA811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DDF-3C6F-08FF-24D2-28824DE6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973A-1D59-F7CD-10DD-A4A92D96F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7AEA5-D2A0-FE85-247A-824C09952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AC738-1C05-09A3-9BB4-05B0A9E68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A688F-E649-7FA7-0179-4E90DFD7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2BE3A-02C1-6711-25D2-11C62442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B05D4-60D6-17EA-552D-626B8DCF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5C3E1-D8F5-33FB-AA72-A17AC30F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2241-0752-E469-1A6B-B21DECAB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A42F-88CF-7D0C-4D26-F7D96EB1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B648B-17F4-2BC2-B97B-5FC7AC37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140A1-0F43-B732-BD2B-62F5D648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736C9-789B-32A2-3E36-5A72F8C9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1804-3590-4965-820F-C924D477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68EAC-D4BA-8457-9EAB-E0F194DD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50D2-1767-88BC-1614-125A6EAE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EA5D-B39C-F2E2-8047-8A1B0252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01CB3-0DD6-5A1B-ABC1-56A20F091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EA3EB-AB87-A15C-ABB0-63B91CCF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0F5CC-6C5E-EFD2-9B2F-AA78089C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705C-D6D3-8E9F-40EB-3D909EB9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EDF7-708B-513C-35F4-B7EB6294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32B42-086A-F2C1-99B1-C66000F9D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BB84A-9093-CBC3-79AA-F8B75818F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58452-E06D-FA4C-7A7A-D65285B7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B47A3-075D-E559-151F-70E6ADE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871F-E5A9-453B-81B1-F2775CA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EF74E-AD1B-91FE-123A-7713D777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98A4E-4277-29C9-CD53-6F9F48530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6E0C4-2FA7-5093-5226-DA5399B13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B25A-EBFE-466F-BBDE-32FD09F1FEF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F486E-FE23-3D23-B492-55DDCEE1E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7A17-9D61-7D52-C5E5-CB4F41627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C2B7-257C-49C9-95EC-C162AB13C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a2b97K2_7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F37C-3EAC-CAC7-5E62-F32BBFC7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https://www.youtube.com/watch?v=sa2b97K2_7U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CBADB-EFDB-B1F8-5C5A-E3BE978EC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Ashraf Chaudhry Crypto Course | Leaked Course Part-1 | Skill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Sekho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5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8BC1D8-4CC4-08E9-4549-FB6C77F6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57287"/>
            <a:ext cx="80105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4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82A2B-D8A8-6D35-447C-5E02BEDD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038225"/>
            <a:ext cx="82581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87766-EF2C-BF81-6DDE-BA592A05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66900"/>
            <a:ext cx="7467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0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FCCD49-CEAE-26EA-77AA-DD0C2B29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3475"/>
            <a:ext cx="7924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2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DDC27-41B6-992F-15AC-BD74BDAB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49" y="1137967"/>
            <a:ext cx="8303374" cy="37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673A64-7506-FFEF-E084-AAD09D90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67" y="1008391"/>
            <a:ext cx="7005188" cy="34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BB5B88-1D59-EAB6-A89B-2169A76C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3" y="1320470"/>
            <a:ext cx="6688438" cy="30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CF0199-C175-E184-C77C-F527CBF3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6" y="421435"/>
            <a:ext cx="9161252" cy="47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6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9D8F3-4FF9-3BCE-77D7-DF5E7341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14437"/>
            <a:ext cx="9220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887EB-C10B-D0A9-D8A4-0659FEF6B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32" y="901998"/>
            <a:ext cx="8293938" cy="52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B693D-CC18-1693-A41D-85C98CA5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309687"/>
            <a:ext cx="75723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0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004BD-ED3D-9239-68FB-F669FDB6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123950"/>
            <a:ext cx="77628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https://www.youtube.com/watch?v=sa2b97K2_7U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https://www.youtube.com/watch?v=sa2b97K2_7U </dc:title>
  <dc:creator>Wazir laghari</dc:creator>
  <cp:lastModifiedBy>Wazir laghari</cp:lastModifiedBy>
  <cp:revision>1</cp:revision>
  <dcterms:created xsi:type="dcterms:W3CDTF">2022-09-28T13:09:21Z</dcterms:created>
  <dcterms:modified xsi:type="dcterms:W3CDTF">2022-09-28T15:29:28Z</dcterms:modified>
</cp:coreProperties>
</file>