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1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6FDD-57DB-4FD0-A73F-BBC3B00B2FE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40E3-3B40-4FDF-8F40-B9CCE2B0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cpe7k8RQZ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https://www.youtube.com/watch?v=ecpe7k8RQZ0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Ashraf Chaudhry Crypto Course | Leaked Course Part-2 | Skill </a:t>
            </a:r>
            <a:r>
              <a:rPr lang="en-US" dirty="0" err="1"/>
              <a:t>Sekho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190625"/>
            <a:ext cx="7991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3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957262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104900"/>
            <a:ext cx="7677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864524"/>
            <a:ext cx="7858125" cy="43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Burning and Halving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Burning Just Increase the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0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CURRENCY DEPRECIATION </a:t>
            </a:r>
            <a:r>
              <a:rPr lang="en-US" dirty="0" smtClean="0"/>
              <a:t>is</a:t>
            </a:r>
            <a:r>
              <a:rPr lang="en-US" dirty="0"/>
              <a:t> </a:t>
            </a:r>
            <a:r>
              <a:rPr lang="en-US" b="1" dirty="0"/>
              <a:t>a fall in the value of a currency in terms of its exchange rate versus other currencies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3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28" y="572192"/>
            <a:ext cx="9799061" cy="57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6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333500"/>
            <a:ext cx="57435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433512"/>
            <a:ext cx="7324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95400"/>
            <a:ext cx="6858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8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100137"/>
            <a:ext cx="7677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70" y="720176"/>
            <a:ext cx="7473575" cy="5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300162"/>
            <a:ext cx="67818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285875"/>
            <a:ext cx="6886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https://www.youtube.com/watch?v=ecpe7k8RQZ0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Burning and Halving coin</vt:lpstr>
      <vt:lpstr>CURRENCY DEPRECIATION is a fall in the value of a currency in terms of its exchange rate versus other currencies.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https://www.youtube.com/watch?v=ecpe7k8RQZ0</dc:title>
  <dc:creator>Wazir Laghari</dc:creator>
  <cp:lastModifiedBy>Wazir Laghari</cp:lastModifiedBy>
  <cp:revision>8</cp:revision>
  <dcterms:created xsi:type="dcterms:W3CDTF">2022-09-29T08:26:21Z</dcterms:created>
  <dcterms:modified xsi:type="dcterms:W3CDTF">2022-09-30T07:19:14Z</dcterms:modified>
</cp:coreProperties>
</file>