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A058-862D-1202-93E1-11DF6A6C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46E5-2C2E-35B6-1651-AF635968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0BB8-E010-ACD0-B1D2-B4A07596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C065-0E7C-4BC1-CCC5-F96188E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99FE-0DD7-973B-1686-72F34BB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DBF-9A70-2829-A5FF-71CA9BFE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4296-AE10-79A9-739B-DAB72E1A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46CE-DA55-31F6-DF9E-C05152F8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2DC7-B766-88CD-4643-DDF1D49E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3F1E-DA23-B47E-B7BF-2E3A0BA8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4B783-3B4A-9096-AA10-E4735202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F068-3799-EDF6-84DC-5BDDC17C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053E-A4FC-CE21-8A59-216B2056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D0A9-6D35-91A2-71DC-719F5E24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D5FB-1FE3-7DAB-2A46-1199578E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F0F6-2B77-671B-F1F9-607821E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01A9-9F03-E88C-5DC4-73E0B876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D5C-6355-09DC-395B-4874F7D4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4209-FF61-FDC6-F75F-A195BE06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38E1-6127-3C50-1371-8BE8BBD0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4A35-F8A0-E3E4-E6A7-5205F9CB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3EC4-9A06-5437-24FE-B33C33DA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1D20-A227-FE19-2A9A-E16647DF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4856-7FDB-2D2E-C00E-5AB95B23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5BE9-0411-6D15-E566-6D036FC9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B78-6BA1-DC19-CD92-79368988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B131-3BD5-5F04-9C4B-E5750D9C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90F4F-BF33-473D-AC64-7B754DDE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3477-AC84-5965-EDEE-F99C5EB9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E6BE0-9557-89FB-E053-0F46DB5B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1672-5ED8-903E-45C4-A1F8154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5639-758B-61B4-779D-B79C1FBD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1A99-1D01-49E9-7830-784F75CA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63A5-B86B-2F59-727E-0962C571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9FB2-3E85-D7A9-A994-EFCF164A4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60604-1984-4FC5-B9D6-9A93A4DE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3B535-2C5C-4969-A696-7C26114F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A9549-EA09-1BA5-0BD2-91BB17B1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B01E9-B47A-9051-A697-75F13F2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AC1C-DFBA-363A-3D69-43E8CF26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F553-7E3C-DB80-014B-4C131B60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90FF4-3BB2-DC19-9FC1-0B5BF93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FA72-FF03-7308-55B8-004991AF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E334D-DFCB-8A18-6AF6-4AB8C01D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7F52A-69A7-8840-3E51-22562728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2CB5C-9A73-3DD6-1299-811C0B60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BDFB-BAF5-1E7D-8822-A004D4F9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4C4B-1197-99AF-7BD6-E99B4F11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A8C03-8102-303F-6B19-C3EE40691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8EBCC-754C-2A79-6014-8C8ED5A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ACCE-07AA-BB1C-4FF5-9BC5E6B2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14FE-4C8A-FDF7-94BA-5E633B6D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1911-1577-B921-8C78-81F27141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0F404-CEA3-7EDC-4E15-586B7E90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BB79-E364-5100-A84B-E11C332D7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9B0F-91D2-0BEE-9B82-608E086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2B507-BFD5-9922-1978-D7E61DA8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45FB1-33FC-86A3-8E65-42105842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5DCA7-6036-844C-6D1D-13A9B4CF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9E0D-8AE7-32E5-0D8B-8AFD037B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A08-F15B-4380-7D28-2E1F4B24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8CE5-75ED-4525-BDDD-E23A128D2E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9AAC-3D53-B678-7CB9-2CCB8D21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FD60-1446-BC1E-56FC-04FFC9D67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B72C-6F60-42B6-8BB2-D3E477CB8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t66TkpNrI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391C-89E0-5350-2079-6E48BFB5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12708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https://www.youtube.com/watch?v=Ct66TkpNrIk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604-F6DB-EAAA-9DF1-E3CFEA8D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3"/>
            <a:ext cx="10515600" cy="2381340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Live Trading Course Class 1 || FREE || IR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TRADEx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5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EAB-647F-D51A-68E7-C679C6CF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89BA-5EAB-2905-12CC-C5D7C0D7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0DA96-37B6-72E3-00C9-E34B3A2D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728787"/>
            <a:ext cx="6134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140B-82BE-861E-3D79-3A4318C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CME MARKEET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2FD1-FB42-6CA3-E715-4A68B68F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F536-425A-5C06-8FD8-43C00304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BTC1!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405A-E8D2-671F-C518-CA259190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219-5B75-2E4B-BE61-43DB5B4F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E3E3-FFF8-1F0B-090F-3ACFA82A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3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216-0EF0-2E27-567A-7E0BD7EA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CD0F-686C-52EC-7BE1-29E82400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A8AA-7B88-1261-185B-AEFC37EB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TRADERS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78216-51C1-CC9A-356A-43AE34D2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19" y="1673344"/>
            <a:ext cx="6496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9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C9922-5698-7286-A0A7-55823AC7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76" y="515249"/>
            <a:ext cx="6069582" cy="316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F3655-8AD4-5087-0C42-4BDF05CF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59" y="2660979"/>
            <a:ext cx="3752850" cy="3571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95FA3-82F5-CEF6-372C-02449EDE6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56" y="3812876"/>
            <a:ext cx="4865298" cy="23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20D6F-6437-7504-A51F-A7FD4072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646082"/>
            <a:ext cx="9282022" cy="55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45810-6D0D-06D2-E1B3-FBB57684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5" y="188521"/>
            <a:ext cx="9273117" cy="2718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4E882-E1FF-9572-F1BB-2EB19047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23" y="3065791"/>
            <a:ext cx="6883879" cy="216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7D934-BB30-8788-8AC8-9B9B8135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793" y="5357004"/>
            <a:ext cx="6210300" cy="11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9B1152-7391-599E-4A38-10B3E7A0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31" y="402745"/>
            <a:ext cx="5915025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E0108-DB0E-50E8-38F3-5BECDFCEE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32" y="3830128"/>
            <a:ext cx="6448425" cy="25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557D-DD57-DACE-4D87-4F130A9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49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TRADING PNL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C1749-5D1A-F923-1602-C7658C6C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89" y="1036249"/>
            <a:ext cx="546735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5F73E-86B2-F622-F672-961B187F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27" y="3558755"/>
            <a:ext cx="4629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A79F8-02E8-89B9-45D4-3F4164F9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557337"/>
            <a:ext cx="57816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8526-4790-3F19-E8B0-6684C932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ONLY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612A-84BC-D9AB-2F28-DF1A8358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EFD4-797E-B9D0-CE90-D89977C7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MARKET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7FD8-DCD1-32DA-21A2-AD8A9E0E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3B9-35B2-3CC1-25DC-65FEC644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LIMIT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686A-7B35-760B-B4D9-77B8ECEB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https://www.youtube.com/watch?v=Ct66TkpNrIk </vt:lpstr>
      <vt:lpstr>PowerPoint Presentation</vt:lpstr>
      <vt:lpstr>PowerPoint Presentation</vt:lpstr>
      <vt:lpstr>PowerPoint Presentation</vt:lpstr>
      <vt:lpstr>TRADING PNL</vt:lpstr>
      <vt:lpstr>PowerPoint Presentation</vt:lpstr>
      <vt:lpstr>POST ONLY ORDER</vt:lpstr>
      <vt:lpstr>STOP MARKET ORDER</vt:lpstr>
      <vt:lpstr>STOP LIMIT ORDER</vt:lpstr>
      <vt:lpstr>TWAP</vt:lpstr>
      <vt:lpstr>PowerPoint Presentation</vt:lpstr>
      <vt:lpstr>CME MARKEET</vt:lpstr>
      <vt:lpstr>BTC1!</vt:lpstr>
      <vt:lpstr>FOMC</vt:lpstr>
      <vt:lpstr>FUNDING RATES</vt:lpstr>
      <vt:lpstr>TURTLE TRADERS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https://www.youtube.com/watch?v=Ct66TkpNrIk </dc:title>
  <dc:creator>Wazir laghari</dc:creator>
  <cp:lastModifiedBy>Wazir laghari</cp:lastModifiedBy>
  <cp:revision>1</cp:revision>
  <dcterms:created xsi:type="dcterms:W3CDTF">2022-09-30T17:41:38Z</dcterms:created>
  <dcterms:modified xsi:type="dcterms:W3CDTF">2022-09-30T18:48:01Z</dcterms:modified>
</cp:coreProperties>
</file>