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5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EAC36-BE1B-4FA7-8454-B7A40DEB61AD}" type="datetimeFigureOut">
              <a:rPr lang="th-TH" smtClean="0"/>
              <a:t>01/02/65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B62AA-8FF5-444B-98F6-D8FF366872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419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Ajarn</a:t>
            </a:r>
            <a:r>
              <a:rPr lang="en-US" dirty="0"/>
              <a:t> here we simply explain that we take an input image and pass through 3 CNN layers to extract the local features information.</a:t>
            </a:r>
          </a:p>
          <a:p>
            <a:r>
              <a:rPr lang="en-US" dirty="0"/>
              <a:t>These features information are passed through primary capsule to extract the detailed information as well as location and size of that feature and</a:t>
            </a:r>
          </a:p>
          <a:p>
            <a:r>
              <a:rPr lang="en-US" dirty="0"/>
              <a:t>Finally apply through routing by agreement or voting procedure that have high probability to select that feature information.</a:t>
            </a:r>
          </a:p>
          <a:p>
            <a:r>
              <a:rPr lang="en-US" dirty="0"/>
              <a:t>Finally apply capsule featured information on Fully connected layer with softmax to classified the x-ray input image as Covid negative, Covid positive or Viral Pneumonia. 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B62AA-8FF5-444B-98F6-D8FF3668727C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674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1B77-69C9-4037-9F04-F1F659990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74E79-BD2A-49C1-A312-9C1C8275D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18D2F-E531-4185-9CC5-716827CE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7F8E-8F9D-483A-B466-990E17927C65}" type="datetimeFigureOut">
              <a:rPr lang="th-TH" smtClean="0"/>
              <a:t>01/02/65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72800-4FA1-49D5-8C9A-959CC55D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25C56-89E4-4FAF-92A9-4BE1A42E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5A11-3278-41FA-9132-83F9B74E6D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452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ACF5-2C97-4562-9FD0-97697123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269FB-0A6D-4FE8-9BFF-90205A426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6EA9-08D2-4E0A-A6C3-7E4DF44E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7F8E-8F9D-483A-B466-990E17927C65}" type="datetimeFigureOut">
              <a:rPr lang="th-TH" smtClean="0"/>
              <a:t>01/02/65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8C543-18BC-4A94-9CDC-B2775AE5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D310-A8D0-4510-A5A6-AB6B0664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5A11-3278-41FA-9132-83F9B74E6D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927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AE0AA-E925-42EB-BF04-0898E3D49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E93F9-D7D4-4F3F-B9D5-09EC67ADC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5047-12D7-4BB2-AA79-AC288D47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7F8E-8F9D-483A-B466-990E17927C65}" type="datetimeFigureOut">
              <a:rPr lang="th-TH" smtClean="0"/>
              <a:t>01/02/65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DE237-5794-414C-9C61-2E464456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78F8-C127-43C6-B2D8-0B219268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5A11-3278-41FA-9132-83F9B74E6D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595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FDA0-1095-4B53-BB70-51FB449B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44A5-3875-492A-87C3-091AE960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1253B-764A-4C28-8AA0-981A4271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7F8E-8F9D-483A-B466-990E17927C65}" type="datetimeFigureOut">
              <a:rPr lang="th-TH" smtClean="0"/>
              <a:t>01/02/65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03B14-3EEC-4003-AF6B-9AB76F0B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097E-9B19-4C6F-A823-60D011E7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5A11-3278-41FA-9132-83F9B74E6D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168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D448-13ED-4DE4-ACA7-5C5FABC1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B061F-90DD-4052-9BA4-D6C2E9B43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F369E-F669-4D38-A4FE-7C0B5347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7F8E-8F9D-483A-B466-990E17927C65}" type="datetimeFigureOut">
              <a:rPr lang="th-TH" smtClean="0"/>
              <a:t>01/02/65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4A598-4331-4064-B81E-0DBE481A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FF09-B3F8-4348-9EAC-85786945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5A11-3278-41FA-9132-83F9B74E6D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939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7885-BAAC-4C1F-B189-59D17A1E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90E21-865D-435C-B3E2-85FD26716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C2786-793D-4454-9DD9-AA2CDB5C0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8CCCA-17AF-4CAD-AC95-8A8F09A2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7F8E-8F9D-483A-B466-990E17927C65}" type="datetimeFigureOut">
              <a:rPr lang="th-TH" smtClean="0"/>
              <a:t>01/02/65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5FA16-5AE0-4299-BC05-FDC19535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E2E84-D5CB-4E25-84AB-0808CBD5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5A11-3278-41FA-9132-83F9B74E6D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579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F814-E1DB-496B-9BF4-D2D6E216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0776E-95A6-4C31-A7C0-765C0CC33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C27AB-B1AF-4D8F-A52A-6E7C9B187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24459-A222-4D78-8E53-84CD6C382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D90C3-7CBF-4D4D-BCA2-3BF5EBDF7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4C260-D80E-4FF1-856B-D97191E4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7F8E-8F9D-483A-B466-990E17927C65}" type="datetimeFigureOut">
              <a:rPr lang="th-TH" smtClean="0"/>
              <a:t>01/02/65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2082F-E133-4B99-88BD-37ADA91F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AEE92-B4B5-495D-A6B5-FF2977E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5A11-3278-41FA-9132-83F9B74E6D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81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7053-0A8B-4FCD-9828-FB336EA5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960E5-4444-4E44-9558-14F49BEE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7F8E-8F9D-483A-B466-990E17927C65}" type="datetimeFigureOut">
              <a:rPr lang="th-TH" smtClean="0"/>
              <a:t>01/02/65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B714-1C68-472D-AB44-A18A6405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D0809-8CA4-4F27-BDB2-27E1616F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5A11-3278-41FA-9132-83F9B74E6D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849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7184D-8E18-460B-B9EE-BF35B1D4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7F8E-8F9D-483A-B466-990E17927C65}" type="datetimeFigureOut">
              <a:rPr lang="th-TH" smtClean="0"/>
              <a:t>01/02/65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3EA60-ADBE-42DA-B5CF-5E5483A5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96C10-2CF2-426E-A042-07D4BED5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5A11-3278-41FA-9132-83F9B74E6D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044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9F24-8943-46B2-9120-B2AA0847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0ACB-5BA5-4ACD-B374-323115F36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AF039-2986-44BF-BC99-E788C36E7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A02AD-D37C-42C5-8C89-532440E2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7F8E-8F9D-483A-B466-990E17927C65}" type="datetimeFigureOut">
              <a:rPr lang="th-TH" smtClean="0"/>
              <a:t>01/02/65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2ECBB-5E1E-4405-AAA7-63E946A5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C8C6C-8BA1-4B1F-BC57-3B2231D5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5A11-3278-41FA-9132-83F9B74E6D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991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7200-026A-4E0C-BFA1-6E651415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649F2-43E8-4F07-B82B-9BE41BB21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233A4-8C1E-49EA-80C8-9CE7384FE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24EF1-DDEB-4CDC-9660-33521A7E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7F8E-8F9D-483A-B466-990E17927C65}" type="datetimeFigureOut">
              <a:rPr lang="th-TH" smtClean="0"/>
              <a:t>01/02/65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BC5A8-B562-45A8-B8C0-AB3A7065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E3A99-33A7-46A6-8C89-0457836D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5A11-3278-41FA-9132-83F9B74E6D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995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8E459-92FD-400A-9AAE-89A5B26A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9B519-5AA8-4B03-BF1C-EE0E6651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F18-F653-496B-96F6-D82AF447C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7F8E-8F9D-483A-B466-990E17927C65}" type="datetimeFigureOut">
              <a:rPr lang="th-TH" smtClean="0"/>
              <a:t>01/02/65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56DB-BF59-4A01-9259-17F154CFF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74AC2-1764-420C-9AFA-3E516AF2E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5A11-3278-41FA-9132-83F9B74E6D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859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F90E21E8-51D4-4D3B-B33B-9C59BCC367E2}"/>
              </a:ext>
            </a:extLst>
          </p:cNvPr>
          <p:cNvSpPr/>
          <p:nvPr/>
        </p:nvSpPr>
        <p:spPr>
          <a:xfrm>
            <a:off x="1213036" y="2856487"/>
            <a:ext cx="428420" cy="22657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5021232-A759-47B2-9F46-13AA444BFAED}"/>
              </a:ext>
            </a:extLst>
          </p:cNvPr>
          <p:cNvSpPr/>
          <p:nvPr/>
        </p:nvSpPr>
        <p:spPr>
          <a:xfrm>
            <a:off x="4414786" y="2856487"/>
            <a:ext cx="428420" cy="22657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0DB38F8-780B-45D7-B7AB-7E310A460A9C}"/>
              </a:ext>
            </a:extLst>
          </p:cNvPr>
          <p:cNvSpPr/>
          <p:nvPr/>
        </p:nvSpPr>
        <p:spPr>
          <a:xfrm>
            <a:off x="6250356" y="2835859"/>
            <a:ext cx="581696" cy="22657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313DD0-E6C6-44E6-8BCE-F5BDB307A932}"/>
              </a:ext>
            </a:extLst>
          </p:cNvPr>
          <p:cNvCxnSpPr>
            <a:cxnSpLocks/>
          </p:cNvCxnSpPr>
          <p:nvPr/>
        </p:nvCxnSpPr>
        <p:spPr>
          <a:xfrm>
            <a:off x="9902934" y="2438043"/>
            <a:ext cx="16184" cy="76267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C8C09D-A386-4F31-AA73-C1AC2B25D314}"/>
              </a:ext>
            </a:extLst>
          </p:cNvPr>
          <p:cNvCxnSpPr>
            <a:cxnSpLocks/>
          </p:cNvCxnSpPr>
          <p:nvPr/>
        </p:nvCxnSpPr>
        <p:spPr>
          <a:xfrm>
            <a:off x="9886750" y="2442704"/>
            <a:ext cx="81729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8B483C9-9F81-4CF0-A1D1-34605BB326F9}"/>
              </a:ext>
            </a:extLst>
          </p:cNvPr>
          <p:cNvCxnSpPr/>
          <p:nvPr/>
        </p:nvCxnSpPr>
        <p:spPr>
          <a:xfrm>
            <a:off x="9894842" y="3181537"/>
            <a:ext cx="817296" cy="1483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442D43-70A6-4DA2-BE35-EB57610AE2C4}"/>
              </a:ext>
            </a:extLst>
          </p:cNvPr>
          <p:cNvSpPr txBox="1"/>
          <p:nvPr/>
        </p:nvSpPr>
        <p:spPr>
          <a:xfrm flipH="1">
            <a:off x="10603612" y="2275803"/>
            <a:ext cx="1540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Covid Negative</a:t>
            </a:r>
            <a:endParaRPr lang="th-TH" sz="1600" b="1" dirty="0">
              <a:solidFill>
                <a:schemeClr val="tx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09A28-D3CA-4216-BDAC-EC10DDDB1945}"/>
              </a:ext>
            </a:extLst>
          </p:cNvPr>
          <p:cNvSpPr txBox="1"/>
          <p:nvPr/>
        </p:nvSpPr>
        <p:spPr>
          <a:xfrm flipH="1">
            <a:off x="10656803" y="3010507"/>
            <a:ext cx="1433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Covid Positive</a:t>
            </a:r>
            <a:endParaRPr lang="th-TH" sz="1600" b="1" dirty="0">
              <a:solidFill>
                <a:srgbClr val="C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78B395-38E0-4B2C-AB1F-B2A5D3BC77B3}"/>
              </a:ext>
            </a:extLst>
          </p:cNvPr>
          <p:cNvSpPr/>
          <p:nvPr/>
        </p:nvSpPr>
        <p:spPr>
          <a:xfrm>
            <a:off x="9160724" y="2331152"/>
            <a:ext cx="286361" cy="11065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3B198-2C82-4F7B-937B-4C3A930EB3AD}"/>
              </a:ext>
            </a:extLst>
          </p:cNvPr>
          <p:cNvSpPr txBox="1"/>
          <p:nvPr/>
        </p:nvSpPr>
        <p:spPr>
          <a:xfrm>
            <a:off x="238897" y="230659"/>
            <a:ext cx="7900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Proposed Network Architecture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75E3762-8D8D-4AFC-B26D-6B76EBE1531F}"/>
              </a:ext>
            </a:extLst>
          </p:cNvPr>
          <p:cNvSpPr/>
          <p:nvPr/>
        </p:nvSpPr>
        <p:spPr>
          <a:xfrm>
            <a:off x="9221535" y="2562895"/>
            <a:ext cx="187503" cy="1426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AFAA474-EF17-476C-97CF-CFCC8059AB49}"/>
              </a:ext>
            </a:extLst>
          </p:cNvPr>
          <p:cNvSpPr/>
          <p:nvPr/>
        </p:nvSpPr>
        <p:spPr>
          <a:xfrm>
            <a:off x="9196583" y="3144391"/>
            <a:ext cx="187503" cy="1426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3BA0D4-3BF6-4CD3-9F3C-DE618F68D0DF}"/>
              </a:ext>
            </a:extLst>
          </p:cNvPr>
          <p:cNvCxnSpPr>
            <a:cxnSpLocks/>
          </p:cNvCxnSpPr>
          <p:nvPr/>
        </p:nvCxnSpPr>
        <p:spPr>
          <a:xfrm>
            <a:off x="2091332" y="2501958"/>
            <a:ext cx="184116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25F0EF-2E21-487D-B8F9-F5FF0A41210E}"/>
              </a:ext>
            </a:extLst>
          </p:cNvPr>
          <p:cNvCxnSpPr>
            <a:cxnSpLocks/>
          </p:cNvCxnSpPr>
          <p:nvPr/>
        </p:nvCxnSpPr>
        <p:spPr>
          <a:xfrm>
            <a:off x="2091332" y="3397843"/>
            <a:ext cx="184116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8E6C78-4855-4D63-A9A9-894170CA22A1}"/>
              </a:ext>
            </a:extLst>
          </p:cNvPr>
          <p:cNvCxnSpPr>
            <a:cxnSpLocks/>
          </p:cNvCxnSpPr>
          <p:nvPr/>
        </p:nvCxnSpPr>
        <p:spPr>
          <a:xfrm flipH="1">
            <a:off x="1633675" y="2497445"/>
            <a:ext cx="459984" cy="46428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9D8A18D-B33C-4CEC-BD66-A1AE3578C932}"/>
              </a:ext>
            </a:extLst>
          </p:cNvPr>
          <p:cNvCxnSpPr/>
          <p:nvPr/>
        </p:nvCxnSpPr>
        <p:spPr>
          <a:xfrm flipH="1" flipV="1">
            <a:off x="1633675" y="2961726"/>
            <a:ext cx="457657" cy="43611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889BF3-FF4D-4FC6-8970-A8BD9BEB6E8E}"/>
              </a:ext>
            </a:extLst>
          </p:cNvPr>
          <p:cNvSpPr txBox="1"/>
          <p:nvPr/>
        </p:nvSpPr>
        <p:spPr>
          <a:xfrm>
            <a:off x="2007621" y="2527447"/>
            <a:ext cx="219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Image Preprocessing &amp; Data Augmentation</a:t>
            </a:r>
            <a:endParaRPr lang="th-TH" sz="1800" b="1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A0866B-FC65-47B0-B8C9-10C93D8CF403}"/>
              </a:ext>
            </a:extLst>
          </p:cNvPr>
          <p:cNvSpPr/>
          <p:nvPr/>
        </p:nvSpPr>
        <p:spPr>
          <a:xfrm>
            <a:off x="4821092" y="2140825"/>
            <a:ext cx="1403679" cy="165484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D8A845-073C-4D59-9B2A-6F3DE7A30607}"/>
              </a:ext>
            </a:extLst>
          </p:cNvPr>
          <p:cNvCxnSpPr>
            <a:cxnSpLocks/>
          </p:cNvCxnSpPr>
          <p:nvPr/>
        </p:nvCxnSpPr>
        <p:spPr>
          <a:xfrm>
            <a:off x="3934821" y="2501970"/>
            <a:ext cx="502078" cy="45976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CF5022A-84D9-4145-B6F5-34BFF8C150DA}"/>
              </a:ext>
            </a:extLst>
          </p:cNvPr>
          <p:cNvCxnSpPr>
            <a:cxnSpLocks/>
          </p:cNvCxnSpPr>
          <p:nvPr/>
        </p:nvCxnSpPr>
        <p:spPr>
          <a:xfrm flipV="1">
            <a:off x="3934821" y="2961739"/>
            <a:ext cx="502078" cy="4361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9A13AC6-472D-42FE-ABFF-FA628B3512E1}"/>
              </a:ext>
            </a:extLst>
          </p:cNvPr>
          <p:cNvSpPr txBox="1"/>
          <p:nvPr/>
        </p:nvSpPr>
        <p:spPr>
          <a:xfrm>
            <a:off x="4878652" y="2112262"/>
            <a:ext cx="14012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Pretrained</a:t>
            </a:r>
          </a:p>
          <a:p>
            <a:pPr algn="just"/>
            <a:r>
              <a:rPr lang="en-US" sz="1600" b="1" dirty="0"/>
              <a:t>VGG16</a:t>
            </a:r>
          </a:p>
          <a:p>
            <a:pPr algn="just"/>
            <a:r>
              <a:rPr lang="en-US" sz="1600" b="1" dirty="0"/>
              <a:t>VGG19</a:t>
            </a:r>
          </a:p>
          <a:p>
            <a:pPr algn="just"/>
            <a:r>
              <a:rPr lang="en-US" sz="1600" b="1" dirty="0"/>
              <a:t>ResNet50</a:t>
            </a:r>
          </a:p>
          <a:p>
            <a:pPr algn="just"/>
            <a:r>
              <a:rPr lang="en-US" sz="1600" b="1" dirty="0"/>
              <a:t>Inceptionv3</a:t>
            </a:r>
          </a:p>
          <a:p>
            <a:pPr algn="just"/>
            <a:r>
              <a:rPr lang="en-US" sz="1600" b="1" dirty="0"/>
              <a:t>Xception</a:t>
            </a:r>
          </a:p>
        </p:txBody>
      </p:sp>
      <p:pic>
        <p:nvPicPr>
          <p:cNvPr id="82" name="Picture 2" descr="Heart Damage in COVID-19 Patients Puzzles Doctors - Scientific ...">
            <a:extLst>
              <a:ext uri="{FF2B5EF4-FFF2-40B4-BE49-F238E27FC236}">
                <a16:creationId xmlns:a16="http://schemas.microsoft.com/office/drawing/2014/main" id="{3A2046AC-7D71-4240-993E-332091EB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" y="2497445"/>
            <a:ext cx="1188720" cy="101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4DA48F5-92DD-4247-BC33-92F1D2A50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870" y="1705737"/>
            <a:ext cx="621921" cy="64008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36F3F925-C134-4B38-956B-89AD403D2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1356" y="3331566"/>
            <a:ext cx="640080" cy="522995"/>
          </a:xfrm>
          <a:prstGeom prst="rect">
            <a:avLst/>
          </a:prstGeom>
        </p:spPr>
      </p:pic>
      <p:sp>
        <p:nvSpPr>
          <p:cNvPr id="89" name="Cube 88">
            <a:extLst>
              <a:ext uri="{FF2B5EF4-FFF2-40B4-BE49-F238E27FC236}">
                <a16:creationId xmlns:a16="http://schemas.microsoft.com/office/drawing/2014/main" id="{806099CD-AC80-4097-B685-D20DF59FBFD9}"/>
              </a:ext>
            </a:extLst>
          </p:cNvPr>
          <p:cNvSpPr/>
          <p:nvPr/>
        </p:nvSpPr>
        <p:spPr>
          <a:xfrm>
            <a:off x="6809024" y="2330097"/>
            <a:ext cx="418744" cy="1089623"/>
          </a:xfrm>
          <a:prstGeom prst="cube">
            <a:avLst>
              <a:gd name="adj" fmla="val 90552"/>
            </a:avLst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5BC00FFD-5675-4E1A-AA54-487C7A7651FA}"/>
              </a:ext>
            </a:extLst>
          </p:cNvPr>
          <p:cNvSpPr/>
          <p:nvPr/>
        </p:nvSpPr>
        <p:spPr>
          <a:xfrm>
            <a:off x="7039761" y="2748109"/>
            <a:ext cx="95432" cy="179461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6F6DDB76-E708-4E11-8029-56931D56A9AD}"/>
              </a:ext>
            </a:extLst>
          </p:cNvPr>
          <p:cNvSpPr/>
          <p:nvPr/>
        </p:nvSpPr>
        <p:spPr>
          <a:xfrm>
            <a:off x="7288428" y="2485407"/>
            <a:ext cx="846794" cy="865369"/>
          </a:xfrm>
          <a:prstGeom prst="cube">
            <a:avLst>
              <a:gd name="adj" fmla="val 74225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9DFD45B8-E406-4813-BF3A-2D61C1A07954}"/>
              </a:ext>
            </a:extLst>
          </p:cNvPr>
          <p:cNvSpPr/>
          <p:nvPr/>
        </p:nvSpPr>
        <p:spPr>
          <a:xfrm>
            <a:off x="7831207" y="2756105"/>
            <a:ext cx="95432" cy="179461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EB1CE71-A372-4588-A5C7-D3385C1F821E}"/>
              </a:ext>
            </a:extLst>
          </p:cNvPr>
          <p:cNvSpPr/>
          <p:nvPr/>
        </p:nvSpPr>
        <p:spPr>
          <a:xfrm>
            <a:off x="8385103" y="2382877"/>
            <a:ext cx="232838" cy="22419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F3D49828-F8EA-41B3-AF51-ACE18AE049A9}"/>
              </a:ext>
            </a:extLst>
          </p:cNvPr>
          <p:cNvSpPr/>
          <p:nvPr/>
        </p:nvSpPr>
        <p:spPr>
          <a:xfrm>
            <a:off x="7172789" y="2783803"/>
            <a:ext cx="331934" cy="22657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6916C0B6-2757-475E-B0D6-807054B5A2F8}"/>
              </a:ext>
            </a:extLst>
          </p:cNvPr>
          <p:cNvSpPr/>
          <p:nvPr/>
        </p:nvSpPr>
        <p:spPr>
          <a:xfrm>
            <a:off x="7898726" y="2748109"/>
            <a:ext cx="535073" cy="22657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FA277EEB-89C9-47C3-B91D-EA57BC682D4A}"/>
              </a:ext>
            </a:extLst>
          </p:cNvPr>
          <p:cNvSpPr/>
          <p:nvPr/>
        </p:nvSpPr>
        <p:spPr>
          <a:xfrm>
            <a:off x="8629397" y="2729585"/>
            <a:ext cx="535073" cy="22657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0" name="Cube 139">
            <a:extLst>
              <a:ext uri="{FF2B5EF4-FFF2-40B4-BE49-F238E27FC236}">
                <a16:creationId xmlns:a16="http://schemas.microsoft.com/office/drawing/2014/main" id="{62DFA570-C4FE-48A9-BD40-4E3E995DAB6E}"/>
              </a:ext>
            </a:extLst>
          </p:cNvPr>
          <p:cNvSpPr/>
          <p:nvPr/>
        </p:nvSpPr>
        <p:spPr>
          <a:xfrm>
            <a:off x="1314613" y="4068704"/>
            <a:ext cx="270067" cy="504180"/>
          </a:xfrm>
          <a:prstGeom prst="cube">
            <a:avLst>
              <a:gd name="adj" fmla="val 90552"/>
            </a:avLst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2" name="Cube 141">
            <a:extLst>
              <a:ext uri="{FF2B5EF4-FFF2-40B4-BE49-F238E27FC236}">
                <a16:creationId xmlns:a16="http://schemas.microsoft.com/office/drawing/2014/main" id="{14BF58EE-CA38-47D0-B0FA-A1938D821608}"/>
              </a:ext>
            </a:extLst>
          </p:cNvPr>
          <p:cNvSpPr/>
          <p:nvPr/>
        </p:nvSpPr>
        <p:spPr>
          <a:xfrm>
            <a:off x="1450283" y="4280710"/>
            <a:ext cx="61548" cy="83039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4" name="Cube 143">
            <a:extLst>
              <a:ext uri="{FF2B5EF4-FFF2-40B4-BE49-F238E27FC236}">
                <a16:creationId xmlns:a16="http://schemas.microsoft.com/office/drawing/2014/main" id="{66A5F6E9-553B-4216-B5F9-2A954843895D}"/>
              </a:ext>
            </a:extLst>
          </p:cNvPr>
          <p:cNvSpPr/>
          <p:nvPr/>
        </p:nvSpPr>
        <p:spPr>
          <a:xfrm>
            <a:off x="1220817" y="4784890"/>
            <a:ext cx="457658" cy="436117"/>
          </a:xfrm>
          <a:prstGeom prst="cube">
            <a:avLst>
              <a:gd name="adj" fmla="val 74225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6" name="Cube 145">
            <a:extLst>
              <a:ext uri="{FF2B5EF4-FFF2-40B4-BE49-F238E27FC236}">
                <a16:creationId xmlns:a16="http://schemas.microsoft.com/office/drawing/2014/main" id="{86893CE8-2788-40D8-8521-F5836A9F0ED8}"/>
              </a:ext>
            </a:extLst>
          </p:cNvPr>
          <p:cNvSpPr/>
          <p:nvPr/>
        </p:nvSpPr>
        <p:spPr>
          <a:xfrm>
            <a:off x="1487676" y="4932786"/>
            <a:ext cx="51577" cy="90442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A12667-0A5D-40E6-B6F9-F11B9E746280}"/>
              </a:ext>
            </a:extLst>
          </p:cNvPr>
          <p:cNvSpPr txBox="1"/>
          <p:nvPr/>
        </p:nvSpPr>
        <p:spPr>
          <a:xfrm>
            <a:off x="1587693" y="4121638"/>
            <a:ext cx="202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Average Pooling</a:t>
            </a:r>
            <a:endParaRPr lang="th-TH" sz="1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A05D42F-48F8-4438-AAA5-4121C415A850}"/>
              </a:ext>
            </a:extLst>
          </p:cNvPr>
          <p:cNvSpPr txBox="1"/>
          <p:nvPr/>
        </p:nvSpPr>
        <p:spPr>
          <a:xfrm>
            <a:off x="1661229" y="4853951"/>
            <a:ext cx="1345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Flatten layer</a:t>
            </a:r>
            <a:endParaRPr lang="th-TH" sz="1400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FF0E6F1-48CD-42D3-8B05-91540FC29A73}"/>
              </a:ext>
            </a:extLst>
          </p:cNvPr>
          <p:cNvSpPr/>
          <p:nvPr/>
        </p:nvSpPr>
        <p:spPr>
          <a:xfrm>
            <a:off x="3355697" y="4285488"/>
            <a:ext cx="232838" cy="22419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C956850-00D2-4EDC-A2F0-B79BD00A47A7}"/>
              </a:ext>
            </a:extLst>
          </p:cNvPr>
          <p:cNvSpPr/>
          <p:nvPr/>
        </p:nvSpPr>
        <p:spPr>
          <a:xfrm>
            <a:off x="3356783" y="4509680"/>
            <a:ext cx="232838" cy="22419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20FFAF9-5EB2-48FD-8796-340183297F06}"/>
              </a:ext>
            </a:extLst>
          </p:cNvPr>
          <p:cNvSpPr/>
          <p:nvPr/>
        </p:nvSpPr>
        <p:spPr>
          <a:xfrm>
            <a:off x="3355697" y="4733872"/>
            <a:ext cx="232838" cy="22419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827F1E-C671-46ED-AC93-B3A61078286D}"/>
              </a:ext>
            </a:extLst>
          </p:cNvPr>
          <p:cNvSpPr txBox="1"/>
          <p:nvPr/>
        </p:nvSpPr>
        <p:spPr>
          <a:xfrm>
            <a:off x="3614871" y="4397584"/>
            <a:ext cx="207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Dense &amp; SoftMax</a:t>
            </a:r>
            <a:endParaRPr lang="th-TH" sz="1400" b="1" dirty="0"/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3FFA1E74-ECDB-4CA6-8550-8496F21690D2}"/>
              </a:ext>
            </a:extLst>
          </p:cNvPr>
          <p:cNvSpPr/>
          <p:nvPr/>
        </p:nvSpPr>
        <p:spPr>
          <a:xfrm>
            <a:off x="9428441" y="2729174"/>
            <a:ext cx="535073" cy="22657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B299389-3099-479F-9414-19C73F8407A7}"/>
              </a:ext>
            </a:extLst>
          </p:cNvPr>
          <p:cNvSpPr txBox="1"/>
          <p:nvPr/>
        </p:nvSpPr>
        <p:spPr>
          <a:xfrm>
            <a:off x="-70025" y="2237990"/>
            <a:ext cx="1401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224 x 224 x 3</a:t>
            </a:r>
            <a:endParaRPr lang="th-TH" sz="12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AD0A81B-3FD1-437D-9538-E4856381ACC4}"/>
              </a:ext>
            </a:extLst>
          </p:cNvPr>
          <p:cNvSpPr txBox="1"/>
          <p:nvPr/>
        </p:nvSpPr>
        <p:spPr>
          <a:xfrm>
            <a:off x="-95610" y="1956159"/>
            <a:ext cx="1276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Input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A4964AD-7194-4098-A79C-AFAD2995E666}"/>
              </a:ext>
            </a:extLst>
          </p:cNvPr>
          <p:cNvSpPr/>
          <p:nvPr/>
        </p:nvSpPr>
        <p:spPr>
          <a:xfrm>
            <a:off x="8385103" y="2140121"/>
            <a:ext cx="232838" cy="22419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E9DC86B-CF24-45BB-8B85-6A00EAF8CFD0}"/>
              </a:ext>
            </a:extLst>
          </p:cNvPr>
          <p:cNvSpPr/>
          <p:nvPr/>
        </p:nvSpPr>
        <p:spPr>
          <a:xfrm>
            <a:off x="8385103" y="2868389"/>
            <a:ext cx="232838" cy="22419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8A97AB0-556D-4B9A-AE7C-F0BC9F717DF4}"/>
              </a:ext>
            </a:extLst>
          </p:cNvPr>
          <p:cNvSpPr/>
          <p:nvPr/>
        </p:nvSpPr>
        <p:spPr>
          <a:xfrm>
            <a:off x="8385103" y="2625633"/>
            <a:ext cx="232838" cy="22419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4F7891F-0936-41BF-AB2C-6584685A61CE}"/>
              </a:ext>
            </a:extLst>
          </p:cNvPr>
          <p:cNvSpPr/>
          <p:nvPr/>
        </p:nvSpPr>
        <p:spPr>
          <a:xfrm>
            <a:off x="8381977" y="3359000"/>
            <a:ext cx="232838" cy="22419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BE65EBF-0810-49A5-9CB7-0EED186B9F68}"/>
              </a:ext>
            </a:extLst>
          </p:cNvPr>
          <p:cNvSpPr/>
          <p:nvPr/>
        </p:nvSpPr>
        <p:spPr>
          <a:xfrm>
            <a:off x="8381977" y="3116244"/>
            <a:ext cx="232838" cy="22419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3862E20-1452-47F0-969C-4E7C6A043791}"/>
              </a:ext>
            </a:extLst>
          </p:cNvPr>
          <p:cNvSpPr/>
          <p:nvPr/>
        </p:nvSpPr>
        <p:spPr>
          <a:xfrm>
            <a:off x="8381977" y="3844512"/>
            <a:ext cx="232838" cy="22419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155998A-5670-4085-A300-A09AF59F986C}"/>
              </a:ext>
            </a:extLst>
          </p:cNvPr>
          <p:cNvSpPr/>
          <p:nvPr/>
        </p:nvSpPr>
        <p:spPr>
          <a:xfrm>
            <a:off x="8381977" y="3601756"/>
            <a:ext cx="232838" cy="22419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B683E1D-B9CE-4FC0-8A41-38777FBBEEE0}"/>
              </a:ext>
            </a:extLst>
          </p:cNvPr>
          <p:cNvSpPr/>
          <p:nvPr/>
        </p:nvSpPr>
        <p:spPr>
          <a:xfrm>
            <a:off x="8381977" y="1912960"/>
            <a:ext cx="232838" cy="22419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9DE705E-DE2F-4FF5-80F9-EF5AFEF5816A}"/>
              </a:ext>
            </a:extLst>
          </p:cNvPr>
          <p:cNvSpPr/>
          <p:nvPr/>
        </p:nvSpPr>
        <p:spPr>
          <a:xfrm>
            <a:off x="8381977" y="1670204"/>
            <a:ext cx="232838" cy="22419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153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125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14</cp:revision>
  <dcterms:created xsi:type="dcterms:W3CDTF">2020-08-22T03:19:07Z</dcterms:created>
  <dcterms:modified xsi:type="dcterms:W3CDTF">2022-02-01T18:41:15Z</dcterms:modified>
</cp:coreProperties>
</file>