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508-0847-45FF-A45F-CCBF7BE49E5A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88DF-D42D-4B3A-BF3A-4DC6C9587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7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508-0847-45FF-A45F-CCBF7BE49E5A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88DF-D42D-4B3A-BF3A-4DC6C9587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0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508-0847-45FF-A45F-CCBF7BE49E5A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88DF-D42D-4B3A-BF3A-4DC6C9587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0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508-0847-45FF-A45F-CCBF7BE49E5A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88DF-D42D-4B3A-BF3A-4DC6C9587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0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508-0847-45FF-A45F-CCBF7BE49E5A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88DF-D42D-4B3A-BF3A-4DC6C9587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55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508-0847-45FF-A45F-CCBF7BE49E5A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88DF-D42D-4B3A-BF3A-4DC6C9587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48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508-0847-45FF-A45F-CCBF7BE49E5A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88DF-D42D-4B3A-BF3A-4DC6C9587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3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508-0847-45FF-A45F-CCBF7BE49E5A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88DF-D42D-4B3A-BF3A-4DC6C9587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508-0847-45FF-A45F-CCBF7BE49E5A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88DF-D42D-4B3A-BF3A-4DC6C9587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5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508-0847-45FF-A45F-CCBF7BE49E5A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88DF-D42D-4B3A-BF3A-4DC6C9587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49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508-0847-45FF-A45F-CCBF7BE49E5A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88DF-D42D-4B3A-BF3A-4DC6C9587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2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50508-0847-45FF-A45F-CCBF7BE49E5A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88DF-D42D-4B3A-BF3A-4DC6C9587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9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57388"/>
            <a:ext cx="785813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0126" y="1671638"/>
            <a:ext cx="1671637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be 5"/>
          <p:cNvSpPr/>
          <p:nvPr/>
        </p:nvSpPr>
        <p:spPr>
          <a:xfrm>
            <a:off x="2771774" y="2257425"/>
            <a:ext cx="2200275" cy="428625"/>
          </a:xfrm>
          <a:prstGeom prst="cub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be 6"/>
          <p:cNvSpPr/>
          <p:nvPr/>
        </p:nvSpPr>
        <p:spPr>
          <a:xfrm>
            <a:off x="5138737" y="2281238"/>
            <a:ext cx="2462213" cy="433388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be 7"/>
          <p:cNvSpPr/>
          <p:nvPr/>
        </p:nvSpPr>
        <p:spPr>
          <a:xfrm>
            <a:off x="7767636" y="2209800"/>
            <a:ext cx="2333626" cy="476250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0410826" y="1809750"/>
            <a:ext cx="1671637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0" y="1500187"/>
            <a:ext cx="6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LR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114425" y="1957387"/>
            <a:ext cx="1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Bicubic Interpolation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757488" y="2628901"/>
            <a:ext cx="312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Feature Extraction </a:t>
            </a:r>
          </a:p>
          <a:p>
            <a:r>
              <a:rPr lang="en-GB" dirty="0" smtClean="0"/>
              <a:t>And Representation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262562" y="2705785"/>
            <a:ext cx="1538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Non Linear</a:t>
            </a:r>
          </a:p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915276" y="2786063"/>
            <a:ext cx="261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Reconstruction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714625" y="542925"/>
            <a:ext cx="28575" cy="361473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14913" y="557213"/>
            <a:ext cx="52387" cy="3652837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81913" y="552450"/>
            <a:ext cx="52387" cy="3652837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167938" y="523876"/>
            <a:ext cx="52387" cy="3652837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00375" y="828675"/>
            <a:ext cx="7586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Layer1                                      Layer 2                                      layer 3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91979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800" b="1" dirty="0" smtClean="0">
                <a:solidFill>
                  <a:srgbClr val="002060"/>
                </a:solidFill>
              </a:rPr>
              <a:t>Feature Extraction And Representation</a:t>
            </a:r>
            <a:br>
              <a:rPr lang="en-GB" sz="4800" b="1" dirty="0" smtClean="0">
                <a:solidFill>
                  <a:srgbClr val="002060"/>
                </a:solidFill>
              </a:rPr>
            </a:br>
            <a:endParaRPr lang="en-GB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The patch extraction and representation part in SRCNN refers to the ﬁrst layer, which extracts patches from the input and represents each patch as a high-dimensional feature vector.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2315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b="1" dirty="0" smtClean="0">
                <a:solidFill>
                  <a:srgbClr val="002060"/>
                </a:solidFill>
              </a:rPr>
              <a:t>Non-Linear Mapping</a:t>
            </a:r>
            <a:endParaRPr lang="en-GB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The non-linear mapping part refers to the middle layer, which maps the feature vectors non-linearly to another set of feature vectors, or namely </a:t>
            </a:r>
            <a:r>
              <a:rPr lang="en-US" sz="3200" dirty="0" err="1" smtClean="0"/>
              <a:t>HRfeatures</a:t>
            </a:r>
            <a:r>
              <a:rPr lang="en-US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2388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b="1" dirty="0" smtClean="0">
                <a:solidFill>
                  <a:srgbClr val="002060"/>
                </a:solidFill>
              </a:rPr>
              <a:t>RECONSTRUCTION</a:t>
            </a:r>
            <a:endParaRPr lang="en-GB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The last reconstruction part in SRCN is to aggregates (sum, combine) these features to form the ﬁnal output image.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0783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57388"/>
            <a:ext cx="785813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0126" y="1671638"/>
            <a:ext cx="1671637" cy="13430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be 5"/>
          <p:cNvSpPr/>
          <p:nvPr/>
        </p:nvSpPr>
        <p:spPr>
          <a:xfrm>
            <a:off x="2771774" y="2257425"/>
            <a:ext cx="2200275" cy="428625"/>
          </a:xfrm>
          <a:prstGeom prst="cub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be 6"/>
          <p:cNvSpPr/>
          <p:nvPr/>
        </p:nvSpPr>
        <p:spPr>
          <a:xfrm>
            <a:off x="5138737" y="2281238"/>
            <a:ext cx="2462213" cy="433388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be 7"/>
          <p:cNvSpPr/>
          <p:nvPr/>
        </p:nvSpPr>
        <p:spPr>
          <a:xfrm>
            <a:off x="7767636" y="2209800"/>
            <a:ext cx="2333626" cy="476250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0410826" y="1809750"/>
            <a:ext cx="1671637" cy="13430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0" y="1500187"/>
            <a:ext cx="67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LR</a:t>
            </a:r>
            <a:endParaRPr lang="en-GB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4425" y="1957387"/>
            <a:ext cx="1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Bicubic Interpolation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86075" y="1214439"/>
            <a:ext cx="312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Feature Extraction </a:t>
            </a:r>
          </a:p>
          <a:p>
            <a:r>
              <a:rPr lang="en-GB" b="1" dirty="0" smtClean="0"/>
              <a:t>And Representation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5619749" y="1191310"/>
            <a:ext cx="1538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Non Linear</a:t>
            </a:r>
          </a:p>
          <a:p>
            <a:r>
              <a:rPr lang="en-GB" b="1" dirty="0" smtClean="0"/>
              <a:t>mapping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15289" y="1228726"/>
            <a:ext cx="261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Reconstruction</a:t>
            </a:r>
            <a:endParaRPr lang="en-GB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714625" y="542925"/>
            <a:ext cx="71438" cy="6086475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14913" y="557213"/>
            <a:ext cx="228600" cy="600075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81913" y="552450"/>
            <a:ext cx="119062" cy="590550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167938" y="523876"/>
            <a:ext cx="147637" cy="5819774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00375" y="828675"/>
            <a:ext cx="7586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</a:rPr>
              <a:t>Layer1                                      Layer 2                                      layer 3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5253038"/>
            <a:ext cx="785813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0" y="4824411"/>
            <a:ext cx="67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LR</a:t>
            </a:r>
            <a:endParaRPr lang="en-GB" sz="2000" b="1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 flipV="1">
            <a:off x="785813" y="5600700"/>
            <a:ext cx="1928812" cy="16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be 25"/>
          <p:cNvSpPr/>
          <p:nvPr/>
        </p:nvSpPr>
        <p:spPr>
          <a:xfrm>
            <a:off x="5276850" y="5319713"/>
            <a:ext cx="709613" cy="366712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ube 26"/>
          <p:cNvSpPr/>
          <p:nvPr/>
        </p:nvSpPr>
        <p:spPr>
          <a:xfrm>
            <a:off x="6200775" y="5314950"/>
            <a:ext cx="709613" cy="366712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ube 27"/>
          <p:cNvSpPr/>
          <p:nvPr/>
        </p:nvSpPr>
        <p:spPr>
          <a:xfrm>
            <a:off x="7015163" y="5329238"/>
            <a:ext cx="709613" cy="366712"/>
          </a:xfrm>
          <a:prstGeom prst="cub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rapezoid 28"/>
          <p:cNvSpPr/>
          <p:nvPr/>
        </p:nvSpPr>
        <p:spPr>
          <a:xfrm rot="16032304">
            <a:off x="8430777" y="4859782"/>
            <a:ext cx="1186236" cy="1470767"/>
          </a:xfrm>
          <a:prstGeom prst="trapezoi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7672387" y="5372100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Deconvolution </a:t>
            </a:r>
          </a:p>
          <a:p>
            <a:pPr algn="ctr"/>
            <a:r>
              <a:rPr lang="en-GB" b="1" dirty="0" smtClean="0"/>
              <a:t>layer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451490" y="3724864"/>
            <a:ext cx="2073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Shrinking layer</a:t>
            </a:r>
            <a:endParaRPr lang="en-GB" sz="2400" b="1" dirty="0"/>
          </a:p>
        </p:txBody>
      </p:sp>
      <p:sp>
        <p:nvSpPr>
          <p:cNvPr id="32" name="Rectangle 31"/>
          <p:cNvSpPr/>
          <p:nvPr/>
        </p:nvSpPr>
        <p:spPr>
          <a:xfrm rot="16200000">
            <a:off x="5703892" y="3987285"/>
            <a:ext cx="159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Mapping Layer</a:t>
            </a:r>
            <a:endParaRPr lang="en-GB" b="1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6361115" y="3958709"/>
            <a:ext cx="173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Expanding Layer</a:t>
            </a:r>
            <a:endParaRPr lang="en-GB" b="1" dirty="0"/>
          </a:p>
        </p:txBody>
      </p:sp>
      <p:sp>
        <p:nvSpPr>
          <p:cNvPr id="34" name="Cube 33"/>
          <p:cNvSpPr/>
          <p:nvPr/>
        </p:nvSpPr>
        <p:spPr>
          <a:xfrm>
            <a:off x="2881312" y="5338763"/>
            <a:ext cx="2200275" cy="428625"/>
          </a:xfrm>
          <a:prstGeom prst="cub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3043238" y="5743575"/>
            <a:ext cx="1971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Feature Extraction</a:t>
            </a:r>
            <a:endParaRPr lang="en-GB" sz="2000" b="1" dirty="0"/>
          </a:p>
        </p:txBody>
      </p:sp>
      <p:sp>
        <p:nvSpPr>
          <p:cNvPr id="36" name="Rectangle 35"/>
          <p:cNvSpPr/>
          <p:nvPr/>
        </p:nvSpPr>
        <p:spPr>
          <a:xfrm>
            <a:off x="10391776" y="4791075"/>
            <a:ext cx="1671637" cy="13430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10772774" y="814388"/>
            <a:ext cx="124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HR Image</a:t>
            </a:r>
            <a:endParaRPr lang="en-GB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09625" y="2297907"/>
            <a:ext cx="190500" cy="16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0" y="3100388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2">
                    <a:lumMod val="10000"/>
                  </a:schemeClr>
                </a:solidFill>
              </a:rPr>
              <a:t>SRCNN</a:t>
            </a:r>
            <a:endParaRPr lang="en-GB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0" y="602932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2">
                    <a:lumMod val="10000"/>
                  </a:schemeClr>
                </a:solidFill>
              </a:rPr>
              <a:t>FSRCNN</a:t>
            </a:r>
            <a:endParaRPr lang="en-GB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76569" y="4901684"/>
            <a:ext cx="6075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Layer1                     </a:t>
            </a:r>
            <a:r>
              <a:rPr lang="en-GB" b="1" dirty="0" smtClean="0">
                <a:solidFill>
                  <a:srgbClr val="C00000"/>
                </a:solidFill>
              </a:rPr>
              <a:t>Layer 2    Layer 3  Layer4                     Layer 5 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4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Feature Extraction And Representation </vt:lpstr>
      <vt:lpstr>Non-Linear Mapping</vt:lpstr>
      <vt:lpstr>RECONSTRUCTION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Muhammad</dc:creator>
  <cp:lastModifiedBy>Wazir Muhammad</cp:lastModifiedBy>
  <cp:revision>30</cp:revision>
  <dcterms:created xsi:type="dcterms:W3CDTF">2019-08-11T06:16:54Z</dcterms:created>
  <dcterms:modified xsi:type="dcterms:W3CDTF">2019-08-11T08:00:39Z</dcterms:modified>
</cp:coreProperties>
</file>