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</p:sldIdLst>
  <p:sldSz cx="3292475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06" d="100"/>
          <a:sy n="106" d="100"/>
        </p:scale>
        <p:origin x="424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" y="374121"/>
            <a:ext cx="2798604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60" y="1200679"/>
            <a:ext cx="246935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6178" y="121709"/>
            <a:ext cx="70994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58" y="121709"/>
            <a:ext cx="2088664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43" y="569913"/>
            <a:ext cx="283976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43" y="1529822"/>
            <a:ext cx="283976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58" y="608542"/>
            <a:ext cx="1399302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15" y="608542"/>
            <a:ext cx="1399302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21709"/>
            <a:ext cx="283976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7" y="560388"/>
            <a:ext cx="139287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87" y="835025"/>
            <a:ext cx="139287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816" y="560388"/>
            <a:ext cx="139973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816" y="835025"/>
            <a:ext cx="139973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52400"/>
            <a:ext cx="106190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731" y="329142"/>
            <a:ext cx="166681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685800"/>
            <a:ext cx="106190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52400"/>
            <a:ext cx="106190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731" y="329142"/>
            <a:ext cx="166681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685800"/>
            <a:ext cx="106190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58" y="121709"/>
            <a:ext cx="283976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58" y="608542"/>
            <a:ext cx="283976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58" y="2118784"/>
            <a:ext cx="740807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633" y="2118784"/>
            <a:ext cx="11112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5310" y="2118784"/>
            <a:ext cx="740807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Chart, bar chart, scatter chart&#10;&#10;Description automatically generated">
            <a:extLst>
              <a:ext uri="{FF2B5EF4-FFF2-40B4-BE49-F238E27FC236}">
                <a16:creationId xmlns:a16="http://schemas.microsoft.com/office/drawing/2014/main" id="{7CA2D6AB-77C2-E0E5-5E91-9C947D4E4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3244085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8</cp:revision>
  <dcterms:created xsi:type="dcterms:W3CDTF">2023-04-04T19:10:47Z</dcterms:created>
  <dcterms:modified xsi:type="dcterms:W3CDTF">2023-04-05T16:44:51Z</dcterms:modified>
</cp:coreProperties>
</file>