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sldIdLst>
    <p:sldId id="256" r:id="rId2"/>
  </p:sldIdLst>
  <p:sldSz cx="3292475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>
        <p:scale>
          <a:sx n="106" d="100"/>
          <a:sy n="106" d="100"/>
        </p:scale>
        <p:origin x="4242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6" y="374121"/>
            <a:ext cx="2798604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560" y="1200679"/>
            <a:ext cx="2469356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4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5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6178" y="121709"/>
            <a:ext cx="709940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58" y="121709"/>
            <a:ext cx="2088664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9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43" y="569913"/>
            <a:ext cx="283976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643" y="1529822"/>
            <a:ext cx="283976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1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58" y="608542"/>
            <a:ext cx="1399302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815" y="608542"/>
            <a:ext cx="1399302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121709"/>
            <a:ext cx="283976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7" y="560388"/>
            <a:ext cx="1392871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87" y="835025"/>
            <a:ext cx="1392871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816" y="560388"/>
            <a:ext cx="1399731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816" y="835025"/>
            <a:ext cx="1399731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5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0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152400"/>
            <a:ext cx="1061909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731" y="329142"/>
            <a:ext cx="1666815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685800"/>
            <a:ext cx="1061909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7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152400"/>
            <a:ext cx="1061909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731" y="329142"/>
            <a:ext cx="1666815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685800"/>
            <a:ext cx="1061909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58" y="121709"/>
            <a:ext cx="283976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58" y="608542"/>
            <a:ext cx="283976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58" y="2118784"/>
            <a:ext cx="740807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633" y="2118784"/>
            <a:ext cx="111121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5310" y="2118784"/>
            <a:ext cx="740807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2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371AC82B-8D0F-4BC4-F12A-39C5631DC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95"/>
            <a:ext cx="3292475" cy="214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9</cp:revision>
  <dcterms:created xsi:type="dcterms:W3CDTF">2023-04-04T19:10:47Z</dcterms:created>
  <dcterms:modified xsi:type="dcterms:W3CDTF">2023-04-05T16:46:52Z</dcterms:modified>
</cp:coreProperties>
</file>