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2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be 96">
            <a:extLst>
              <a:ext uri="{FF2B5EF4-FFF2-40B4-BE49-F238E27FC236}">
                <a16:creationId xmlns:a16="http://schemas.microsoft.com/office/drawing/2014/main" id="{7718287A-A009-912F-C341-808852FE6F48}"/>
              </a:ext>
            </a:extLst>
          </p:cNvPr>
          <p:cNvSpPr/>
          <p:nvPr/>
        </p:nvSpPr>
        <p:spPr>
          <a:xfrm>
            <a:off x="3244936" y="260545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33B21A0D-1697-64EE-230F-F2CC034CA9FC}"/>
              </a:ext>
            </a:extLst>
          </p:cNvPr>
          <p:cNvSpPr/>
          <p:nvPr/>
        </p:nvSpPr>
        <p:spPr>
          <a:xfrm>
            <a:off x="3443943" y="240737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A16BB0BE-DDFF-98F0-684E-C416699F9207}"/>
              </a:ext>
            </a:extLst>
          </p:cNvPr>
          <p:cNvSpPr/>
          <p:nvPr/>
        </p:nvSpPr>
        <p:spPr>
          <a:xfrm>
            <a:off x="3589756" y="276453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39EC6B2-AABD-7628-641E-9BEA969F519D}"/>
              </a:ext>
            </a:extLst>
          </p:cNvPr>
          <p:cNvCxnSpPr/>
          <p:nvPr/>
        </p:nvCxnSpPr>
        <p:spPr>
          <a:xfrm>
            <a:off x="1448099" y="1218438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466F29AF-56A0-1842-C08C-4DDA3E5F1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" y="896544"/>
            <a:ext cx="669899" cy="64310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0DB09B62-6436-44F0-FD32-FF87BF42D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55" y="594422"/>
            <a:ext cx="1315320" cy="1262707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8358AFD-B6F9-5A88-F47E-FBB982E165CB}"/>
              </a:ext>
            </a:extLst>
          </p:cNvPr>
          <p:cNvSpPr txBox="1"/>
          <p:nvPr/>
        </p:nvSpPr>
        <p:spPr>
          <a:xfrm>
            <a:off x="1611574" y="1855650"/>
            <a:ext cx="2301233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SRCNN</a:t>
            </a:r>
          </a:p>
        </p:txBody>
      </p:sp>
      <p:sp>
        <p:nvSpPr>
          <p:cNvPr id="126" name="Flowchart: Manual Operation 125">
            <a:extLst>
              <a:ext uri="{FF2B5EF4-FFF2-40B4-BE49-F238E27FC236}">
                <a16:creationId xmlns:a16="http://schemas.microsoft.com/office/drawing/2014/main" id="{735BF2C5-73B7-E1EC-B166-60286CC8BB19}"/>
              </a:ext>
            </a:extLst>
          </p:cNvPr>
          <p:cNvSpPr/>
          <p:nvPr/>
        </p:nvSpPr>
        <p:spPr>
          <a:xfrm rot="5400000">
            <a:off x="1190756" y="1042883"/>
            <a:ext cx="281590" cy="333737"/>
          </a:xfrm>
          <a:prstGeom prst="flowChartManualOperat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1A166D6-1943-DBB6-9CC1-EE43AC3E1659}"/>
              </a:ext>
            </a:extLst>
          </p:cNvPr>
          <p:cNvCxnSpPr/>
          <p:nvPr/>
        </p:nvCxnSpPr>
        <p:spPr>
          <a:xfrm>
            <a:off x="3024660" y="1199317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38E455A-DD59-2565-4228-081B4ED3E757}"/>
              </a:ext>
            </a:extLst>
          </p:cNvPr>
          <p:cNvCxnSpPr/>
          <p:nvPr/>
        </p:nvCxnSpPr>
        <p:spPr>
          <a:xfrm>
            <a:off x="897086" y="1230605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8092B7-63E5-3EB4-93AA-29AD79502B03}"/>
              </a:ext>
            </a:extLst>
          </p:cNvPr>
          <p:cNvCxnSpPr/>
          <p:nvPr/>
        </p:nvCxnSpPr>
        <p:spPr>
          <a:xfrm>
            <a:off x="4184050" y="1201055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E120762-A7E5-CDF9-9313-3886BA5E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23" y="564870"/>
            <a:ext cx="1315320" cy="1262707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B409716-96E1-A0D9-A92B-DB0A82A104CC}"/>
              </a:ext>
            </a:extLst>
          </p:cNvPr>
          <p:cNvCxnSpPr>
            <a:cxnSpLocks/>
            <a:stCxn id="153" idx="2"/>
            <a:endCxn id="166" idx="4"/>
          </p:cNvCxnSpPr>
          <p:nvPr/>
        </p:nvCxnSpPr>
        <p:spPr>
          <a:xfrm rot="5400000" flipH="1" flipV="1">
            <a:off x="4093381" y="1510169"/>
            <a:ext cx="498408" cy="3932659"/>
          </a:xfrm>
          <a:prstGeom prst="bentConnector3">
            <a:avLst>
              <a:gd name="adj1" fmla="val -314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be 147">
            <a:extLst>
              <a:ext uri="{FF2B5EF4-FFF2-40B4-BE49-F238E27FC236}">
                <a16:creationId xmlns:a16="http://schemas.microsoft.com/office/drawing/2014/main" id="{1F2A7B8F-C225-BBAF-4B8B-8C283F691703}"/>
              </a:ext>
            </a:extLst>
          </p:cNvPr>
          <p:cNvSpPr/>
          <p:nvPr/>
        </p:nvSpPr>
        <p:spPr>
          <a:xfrm>
            <a:off x="3246678" y="2129125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149" name="Cube 148">
            <a:extLst>
              <a:ext uri="{FF2B5EF4-FFF2-40B4-BE49-F238E27FC236}">
                <a16:creationId xmlns:a16="http://schemas.microsoft.com/office/drawing/2014/main" id="{D56840FC-00BF-5856-5FFC-214D4B5C0FCA}"/>
              </a:ext>
            </a:extLst>
          </p:cNvPr>
          <p:cNvSpPr/>
          <p:nvPr/>
        </p:nvSpPr>
        <p:spPr>
          <a:xfrm>
            <a:off x="3445687" y="2109317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150" name="Cube 149">
            <a:extLst>
              <a:ext uri="{FF2B5EF4-FFF2-40B4-BE49-F238E27FC236}">
                <a16:creationId xmlns:a16="http://schemas.microsoft.com/office/drawing/2014/main" id="{BA060F14-7DAA-C4AA-B3A7-11D7993CA860}"/>
              </a:ext>
            </a:extLst>
          </p:cNvPr>
          <p:cNvSpPr/>
          <p:nvPr/>
        </p:nvSpPr>
        <p:spPr>
          <a:xfrm>
            <a:off x="3591498" y="2145033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ED72AD7-DE74-F6FF-56F8-FFB7BAEDE629}"/>
              </a:ext>
            </a:extLst>
          </p:cNvPr>
          <p:cNvCxnSpPr/>
          <p:nvPr/>
        </p:nvCxnSpPr>
        <p:spPr>
          <a:xfrm>
            <a:off x="1449839" y="3087012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EF468F0-B4F9-48AD-095F-9C6B4325E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2" y="2765120"/>
            <a:ext cx="669899" cy="643103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0ED107FC-2E45-E03D-65B6-CE91BF7CD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96" y="2462996"/>
            <a:ext cx="1315319" cy="1262707"/>
          </a:xfrm>
          <a:prstGeom prst="rect">
            <a:avLst/>
          </a:prstGeom>
        </p:spPr>
      </p:pic>
      <p:sp>
        <p:nvSpPr>
          <p:cNvPr id="155" name="Flowchart: Manual Operation 154">
            <a:extLst>
              <a:ext uri="{FF2B5EF4-FFF2-40B4-BE49-F238E27FC236}">
                <a16:creationId xmlns:a16="http://schemas.microsoft.com/office/drawing/2014/main" id="{1BEECFF5-069A-E255-6A9F-0BC5F624C151}"/>
              </a:ext>
            </a:extLst>
          </p:cNvPr>
          <p:cNvSpPr/>
          <p:nvPr/>
        </p:nvSpPr>
        <p:spPr>
          <a:xfrm rot="5400000">
            <a:off x="1192495" y="2911458"/>
            <a:ext cx="281590" cy="333737"/>
          </a:xfrm>
          <a:prstGeom prst="flowChartManualOpe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C2F5AAE-6477-7731-3B60-04D5B71F5E77}"/>
              </a:ext>
            </a:extLst>
          </p:cNvPr>
          <p:cNvCxnSpPr/>
          <p:nvPr/>
        </p:nvCxnSpPr>
        <p:spPr>
          <a:xfrm>
            <a:off x="3026400" y="3099181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B90C04D-F056-42DF-D0EC-5571DB0E7256}"/>
              </a:ext>
            </a:extLst>
          </p:cNvPr>
          <p:cNvCxnSpPr/>
          <p:nvPr/>
        </p:nvCxnSpPr>
        <p:spPr>
          <a:xfrm>
            <a:off x="898826" y="3099180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265E846-A202-A3BE-7E73-09B7F9C9BF87}"/>
              </a:ext>
            </a:extLst>
          </p:cNvPr>
          <p:cNvCxnSpPr>
            <a:cxnSpLocks/>
          </p:cNvCxnSpPr>
          <p:nvPr/>
        </p:nvCxnSpPr>
        <p:spPr>
          <a:xfrm>
            <a:off x="4185790" y="3100919"/>
            <a:ext cx="74909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>
            <a:extLst>
              <a:ext uri="{FF2B5EF4-FFF2-40B4-BE49-F238E27FC236}">
                <a16:creationId xmlns:a16="http://schemas.microsoft.com/office/drawing/2014/main" id="{0F63BBF7-B657-0E7E-C46A-CD02DC79F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47" y="2476627"/>
            <a:ext cx="1315320" cy="1262707"/>
          </a:xfrm>
          <a:prstGeom prst="rect">
            <a:avLst/>
          </a:prstGeom>
        </p:spPr>
      </p:pic>
      <p:sp>
        <p:nvSpPr>
          <p:cNvPr id="162" name="Cube 161">
            <a:extLst>
              <a:ext uri="{FF2B5EF4-FFF2-40B4-BE49-F238E27FC236}">
                <a16:creationId xmlns:a16="http://schemas.microsoft.com/office/drawing/2014/main" id="{7F17DCF1-D03A-420F-7600-520611155F0C}"/>
              </a:ext>
            </a:extLst>
          </p:cNvPr>
          <p:cNvSpPr/>
          <p:nvPr/>
        </p:nvSpPr>
        <p:spPr>
          <a:xfrm>
            <a:off x="4990110" y="2047428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7077D5A0-EB7C-0626-CA2B-314C9D3CE8C7}"/>
              </a:ext>
            </a:extLst>
          </p:cNvPr>
          <p:cNvSpPr/>
          <p:nvPr/>
        </p:nvSpPr>
        <p:spPr>
          <a:xfrm>
            <a:off x="5178688" y="2027633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756248DF-2C20-319E-3604-52BCDB5EFE74}"/>
              </a:ext>
            </a:extLst>
          </p:cNvPr>
          <p:cNvSpPr/>
          <p:nvPr/>
        </p:nvSpPr>
        <p:spPr>
          <a:xfrm>
            <a:off x="5334930" y="2063336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166" name="Flowchart: Or 165">
            <a:extLst>
              <a:ext uri="{FF2B5EF4-FFF2-40B4-BE49-F238E27FC236}">
                <a16:creationId xmlns:a16="http://schemas.microsoft.com/office/drawing/2014/main" id="{91EFB581-C712-7FBA-F32A-8195118BBED0}"/>
              </a:ext>
            </a:extLst>
          </p:cNvPr>
          <p:cNvSpPr/>
          <p:nvPr/>
        </p:nvSpPr>
        <p:spPr>
          <a:xfrm>
            <a:off x="6145311" y="2944587"/>
            <a:ext cx="327207" cy="282708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EE3A8F8-8B45-672B-CCFC-B752DD6519FE}"/>
              </a:ext>
            </a:extLst>
          </p:cNvPr>
          <p:cNvCxnSpPr/>
          <p:nvPr/>
        </p:nvCxnSpPr>
        <p:spPr>
          <a:xfrm>
            <a:off x="5875335" y="3080060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2C179F-835D-A29A-1DD8-255F220F2C5C}"/>
              </a:ext>
            </a:extLst>
          </p:cNvPr>
          <p:cNvCxnSpPr/>
          <p:nvPr/>
        </p:nvCxnSpPr>
        <p:spPr>
          <a:xfrm>
            <a:off x="6480057" y="3072558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082F539-E19A-228A-CF36-6C90399F1C38}"/>
              </a:ext>
            </a:extLst>
          </p:cNvPr>
          <p:cNvSpPr txBox="1"/>
          <p:nvPr/>
        </p:nvSpPr>
        <p:spPr>
          <a:xfrm>
            <a:off x="1602883" y="3901520"/>
            <a:ext cx="2301233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VDSR</a:t>
            </a:r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4367AE74-9791-987F-E6B9-55B88F88297C}"/>
              </a:ext>
            </a:extLst>
          </p:cNvPr>
          <p:cNvSpPr/>
          <p:nvPr/>
        </p:nvSpPr>
        <p:spPr>
          <a:xfrm>
            <a:off x="4069244" y="4244678"/>
            <a:ext cx="1585253" cy="949068"/>
          </a:xfrm>
          <a:prstGeom prst="arc">
            <a:avLst>
              <a:gd name="adj1" fmla="val 10759992"/>
              <a:gd name="adj2" fmla="val 21304378"/>
            </a:avLst>
          </a:pr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188" name="Cube 187">
            <a:extLst>
              <a:ext uri="{FF2B5EF4-FFF2-40B4-BE49-F238E27FC236}">
                <a16:creationId xmlns:a16="http://schemas.microsoft.com/office/drawing/2014/main" id="{851D4A28-A09D-E8CC-B630-6F45FC5AF7E8}"/>
              </a:ext>
            </a:extLst>
          </p:cNvPr>
          <p:cNvSpPr/>
          <p:nvPr/>
        </p:nvSpPr>
        <p:spPr>
          <a:xfrm>
            <a:off x="3227560" y="4665181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189" name="Cube 188">
            <a:extLst>
              <a:ext uri="{FF2B5EF4-FFF2-40B4-BE49-F238E27FC236}">
                <a16:creationId xmlns:a16="http://schemas.microsoft.com/office/drawing/2014/main" id="{4BEC80A5-9FD1-1AF4-3B57-87B7314EA08B}"/>
              </a:ext>
            </a:extLst>
          </p:cNvPr>
          <p:cNvSpPr/>
          <p:nvPr/>
        </p:nvSpPr>
        <p:spPr>
          <a:xfrm>
            <a:off x="3426568" y="4645373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190" name="Cube 189">
            <a:extLst>
              <a:ext uri="{FF2B5EF4-FFF2-40B4-BE49-F238E27FC236}">
                <a16:creationId xmlns:a16="http://schemas.microsoft.com/office/drawing/2014/main" id="{C32793A7-0571-3C74-96EC-E4DB01851883}"/>
              </a:ext>
            </a:extLst>
          </p:cNvPr>
          <p:cNvSpPr/>
          <p:nvPr/>
        </p:nvSpPr>
        <p:spPr>
          <a:xfrm>
            <a:off x="3634959" y="4681089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41853D5-974E-8B70-8387-65D6259C9FBE}"/>
              </a:ext>
            </a:extLst>
          </p:cNvPr>
          <p:cNvCxnSpPr/>
          <p:nvPr/>
        </p:nvCxnSpPr>
        <p:spPr>
          <a:xfrm>
            <a:off x="1430720" y="5623069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29E76B33-69FF-BA65-350C-8C1957CD4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4" y="5301175"/>
            <a:ext cx="669899" cy="643103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0CA55696-88D5-50DD-10F7-72C10A314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78" y="4999053"/>
            <a:ext cx="1315319" cy="1262707"/>
          </a:xfrm>
          <a:prstGeom prst="rect">
            <a:avLst/>
          </a:prstGeom>
        </p:spPr>
      </p:pic>
      <p:sp>
        <p:nvSpPr>
          <p:cNvPr id="194" name="Flowchart: Manual Operation 193">
            <a:extLst>
              <a:ext uri="{FF2B5EF4-FFF2-40B4-BE49-F238E27FC236}">
                <a16:creationId xmlns:a16="http://schemas.microsoft.com/office/drawing/2014/main" id="{84A2F8D3-B511-6C10-54E2-072EDFF8C786}"/>
              </a:ext>
            </a:extLst>
          </p:cNvPr>
          <p:cNvSpPr/>
          <p:nvPr/>
        </p:nvSpPr>
        <p:spPr>
          <a:xfrm rot="5400000">
            <a:off x="1173377" y="5447515"/>
            <a:ext cx="281590" cy="333737"/>
          </a:xfrm>
          <a:prstGeom prst="flowChartManualOperati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CD562EE-A47A-1EC9-AF67-FEE651BDC448}"/>
              </a:ext>
            </a:extLst>
          </p:cNvPr>
          <p:cNvCxnSpPr/>
          <p:nvPr/>
        </p:nvCxnSpPr>
        <p:spPr>
          <a:xfrm>
            <a:off x="3007281" y="5635238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85B56E-7001-7582-13D1-7451605FC1B9}"/>
              </a:ext>
            </a:extLst>
          </p:cNvPr>
          <p:cNvCxnSpPr/>
          <p:nvPr/>
        </p:nvCxnSpPr>
        <p:spPr>
          <a:xfrm>
            <a:off x="879707" y="5635236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E8928E0-60D8-B15B-0A45-7C75855023B5}"/>
              </a:ext>
            </a:extLst>
          </p:cNvPr>
          <p:cNvCxnSpPr>
            <a:cxnSpLocks/>
          </p:cNvCxnSpPr>
          <p:nvPr/>
        </p:nvCxnSpPr>
        <p:spPr>
          <a:xfrm>
            <a:off x="4166669" y="5636976"/>
            <a:ext cx="74909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icture 197">
            <a:extLst>
              <a:ext uri="{FF2B5EF4-FFF2-40B4-BE49-F238E27FC236}">
                <a16:creationId xmlns:a16="http://schemas.microsoft.com/office/drawing/2014/main" id="{AA06A805-6DA3-BC70-0186-C45B2BF9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96" y="5000791"/>
            <a:ext cx="1315319" cy="1262707"/>
          </a:xfrm>
          <a:prstGeom prst="rect">
            <a:avLst/>
          </a:prstGeom>
        </p:spPr>
      </p:pic>
      <p:sp>
        <p:nvSpPr>
          <p:cNvPr id="199" name="Cube 198">
            <a:extLst>
              <a:ext uri="{FF2B5EF4-FFF2-40B4-BE49-F238E27FC236}">
                <a16:creationId xmlns:a16="http://schemas.microsoft.com/office/drawing/2014/main" id="{670CAA54-9FA7-8530-96BF-FBF514F94E4A}"/>
              </a:ext>
            </a:extLst>
          </p:cNvPr>
          <p:cNvSpPr/>
          <p:nvPr/>
        </p:nvSpPr>
        <p:spPr>
          <a:xfrm>
            <a:off x="4970992" y="4583484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200" name="Cube 199">
            <a:extLst>
              <a:ext uri="{FF2B5EF4-FFF2-40B4-BE49-F238E27FC236}">
                <a16:creationId xmlns:a16="http://schemas.microsoft.com/office/drawing/2014/main" id="{CB964183-F998-D16B-70ED-F1960D2220E5}"/>
              </a:ext>
            </a:extLst>
          </p:cNvPr>
          <p:cNvSpPr/>
          <p:nvPr/>
        </p:nvSpPr>
        <p:spPr>
          <a:xfrm>
            <a:off x="5159570" y="4563689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201" name="Cube 200">
            <a:extLst>
              <a:ext uri="{FF2B5EF4-FFF2-40B4-BE49-F238E27FC236}">
                <a16:creationId xmlns:a16="http://schemas.microsoft.com/office/drawing/2014/main" id="{D18155F2-CC0E-E771-1ADE-EC6E731D8EF5}"/>
              </a:ext>
            </a:extLst>
          </p:cNvPr>
          <p:cNvSpPr/>
          <p:nvPr/>
        </p:nvSpPr>
        <p:spPr>
          <a:xfrm>
            <a:off x="5315812" y="4599393"/>
            <a:ext cx="742842" cy="1485682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9A28453-9203-68B4-B34A-C803A1AF5656}"/>
              </a:ext>
            </a:extLst>
          </p:cNvPr>
          <p:cNvCxnSpPr/>
          <p:nvPr/>
        </p:nvCxnSpPr>
        <p:spPr>
          <a:xfrm>
            <a:off x="5887505" y="5574397"/>
            <a:ext cx="2655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9D8D2E8-275F-8B45-A0C4-80BB5847B8FE}"/>
              </a:ext>
            </a:extLst>
          </p:cNvPr>
          <p:cNvSpPr txBox="1"/>
          <p:nvPr/>
        </p:nvSpPr>
        <p:spPr>
          <a:xfrm>
            <a:off x="1677626" y="6239420"/>
            <a:ext cx="2301233" cy="41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DRCN</a:t>
            </a:r>
          </a:p>
        </p:txBody>
      </p:sp>
      <p:sp>
        <p:nvSpPr>
          <p:cNvPr id="206" name="Flowchart: Manual Operation 205">
            <a:extLst>
              <a:ext uri="{FF2B5EF4-FFF2-40B4-BE49-F238E27FC236}">
                <a16:creationId xmlns:a16="http://schemas.microsoft.com/office/drawing/2014/main" id="{FA8F8577-5564-F872-D528-E27B87C54F4A}"/>
              </a:ext>
            </a:extLst>
          </p:cNvPr>
          <p:cNvSpPr/>
          <p:nvPr/>
        </p:nvSpPr>
        <p:spPr>
          <a:xfrm rot="5400000">
            <a:off x="6013771" y="442251"/>
            <a:ext cx="281590" cy="333737"/>
          </a:xfrm>
          <a:prstGeom prst="flowChartManualOperat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79568B5-1386-6CC8-CD7F-4F7287AAF9F3}"/>
              </a:ext>
            </a:extLst>
          </p:cNvPr>
          <p:cNvSpPr txBox="1"/>
          <p:nvPr/>
        </p:nvSpPr>
        <p:spPr>
          <a:xfrm>
            <a:off x="6261848" y="465275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Bicubic Interpolation</a:t>
            </a:r>
          </a:p>
        </p:txBody>
      </p:sp>
      <p:sp>
        <p:nvSpPr>
          <p:cNvPr id="211" name="Flowchart: Or 210">
            <a:extLst>
              <a:ext uri="{FF2B5EF4-FFF2-40B4-BE49-F238E27FC236}">
                <a16:creationId xmlns:a16="http://schemas.microsoft.com/office/drawing/2014/main" id="{4019BC2E-E0DC-1AF9-E678-DF431D6DB012}"/>
              </a:ext>
            </a:extLst>
          </p:cNvPr>
          <p:cNvSpPr/>
          <p:nvPr/>
        </p:nvSpPr>
        <p:spPr>
          <a:xfrm>
            <a:off x="5966018" y="864774"/>
            <a:ext cx="246524" cy="255814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36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E40A171-8818-A2ED-262A-8009E9066124}"/>
              </a:ext>
            </a:extLst>
          </p:cNvPr>
          <p:cNvSpPr txBox="1"/>
          <p:nvPr/>
        </p:nvSpPr>
        <p:spPr>
          <a:xfrm>
            <a:off x="6172200" y="805933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Element-wise sum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AFA601D-77DD-C3F4-445E-238CF2790EE8}"/>
              </a:ext>
            </a:extLst>
          </p:cNvPr>
          <p:cNvSpPr/>
          <p:nvPr/>
        </p:nvSpPr>
        <p:spPr>
          <a:xfrm>
            <a:off x="5880847" y="268941"/>
            <a:ext cx="2232212" cy="9950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3</cp:revision>
  <dcterms:created xsi:type="dcterms:W3CDTF">2023-04-04T19:10:47Z</dcterms:created>
  <dcterms:modified xsi:type="dcterms:W3CDTF">2023-04-05T05:24:42Z</dcterms:modified>
</cp:coreProperties>
</file>