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sldIdLst>
    <p:sldId id="256" r:id="rId2"/>
  </p:sldIdLst>
  <p:sldSz cx="1828800" cy="173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300" d="100"/>
          <a:sy n="300" d="100"/>
        </p:scale>
        <p:origin x="360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84228"/>
            <a:ext cx="1554480" cy="604638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2183"/>
            <a:ext cx="1371600" cy="419306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8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2465"/>
            <a:ext cx="394335" cy="1471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2465"/>
            <a:ext cx="1160145" cy="1471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32976"/>
            <a:ext cx="1577340" cy="722429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162240"/>
            <a:ext cx="1577340" cy="379908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62323"/>
            <a:ext cx="777240" cy="1101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62323"/>
            <a:ext cx="777240" cy="1101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2465"/>
            <a:ext cx="1577340" cy="335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25739"/>
            <a:ext cx="773668" cy="208648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34387"/>
            <a:ext cx="773668" cy="93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25739"/>
            <a:ext cx="777478" cy="208648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34387"/>
            <a:ext cx="777478" cy="93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15782"/>
            <a:ext cx="589836" cy="405236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50057"/>
            <a:ext cx="925830" cy="1234200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21018"/>
            <a:ext cx="589836" cy="965249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15782"/>
            <a:ext cx="589836" cy="405236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50057"/>
            <a:ext cx="925830" cy="1234200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21018"/>
            <a:ext cx="589836" cy="965249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2465"/>
            <a:ext cx="1577340" cy="335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62323"/>
            <a:ext cx="1577340" cy="110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09687"/>
            <a:ext cx="411480" cy="92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09687"/>
            <a:ext cx="617220" cy="92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09687"/>
            <a:ext cx="411480" cy="92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B2EE59D6-A378-CA89-0199-451D7EBA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16" y="1"/>
            <a:ext cx="2315633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10</cp:revision>
  <dcterms:created xsi:type="dcterms:W3CDTF">2023-04-04T19:10:47Z</dcterms:created>
  <dcterms:modified xsi:type="dcterms:W3CDTF">2023-04-05T16:51:29Z</dcterms:modified>
</cp:coreProperties>
</file>