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2" r:id="rId1"/>
  </p:sldMasterIdLst>
  <p:sldIdLst>
    <p:sldId id="256" r:id="rId2"/>
  </p:sldIdLst>
  <p:sldSz cx="22860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45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224473"/>
            <a:ext cx="1714500" cy="477520"/>
          </a:xfrm>
        </p:spPr>
        <p:txBody>
          <a:bodyPr anchor="b"/>
          <a:lstStyle>
            <a:lvl1pPr algn="ctr">
              <a:defRPr sz="11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20408"/>
            <a:ext cx="1714500" cy="331152"/>
          </a:xfrm>
        </p:spPr>
        <p:txBody>
          <a:bodyPr/>
          <a:lstStyle>
            <a:lvl1pPr marL="0" indent="0" algn="ctr">
              <a:buNone/>
              <a:defRPr sz="450"/>
            </a:lvl1pPr>
            <a:lvl2pPr marL="85725" indent="0" algn="ctr">
              <a:buNone/>
              <a:defRPr sz="375"/>
            </a:lvl2pPr>
            <a:lvl3pPr marL="171450" indent="0" algn="ctr">
              <a:buNone/>
              <a:defRPr sz="338"/>
            </a:lvl3pPr>
            <a:lvl4pPr marL="257175" indent="0" algn="ctr">
              <a:buNone/>
              <a:defRPr sz="300"/>
            </a:lvl4pPr>
            <a:lvl5pPr marL="342900" indent="0" algn="ctr">
              <a:buNone/>
              <a:defRPr sz="300"/>
            </a:lvl5pPr>
            <a:lvl6pPr marL="428625" indent="0" algn="ctr">
              <a:buNone/>
              <a:defRPr sz="300"/>
            </a:lvl6pPr>
            <a:lvl7pPr marL="514350" indent="0" algn="ctr">
              <a:buNone/>
              <a:defRPr sz="300"/>
            </a:lvl7pPr>
            <a:lvl8pPr marL="600075" indent="0" algn="ctr">
              <a:buNone/>
              <a:defRPr sz="300"/>
            </a:lvl8pPr>
            <a:lvl9pPr marL="685800" indent="0" algn="ctr">
              <a:buNone/>
              <a:defRPr sz="3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73025"/>
            <a:ext cx="492919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73025"/>
            <a:ext cx="1450181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341948"/>
            <a:ext cx="1971675" cy="570547"/>
          </a:xfrm>
        </p:spPr>
        <p:txBody>
          <a:bodyPr anchor="b"/>
          <a:lstStyle>
            <a:lvl1pPr>
              <a:defRPr sz="11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917893"/>
            <a:ext cx="1971675" cy="300037"/>
          </a:xfrm>
        </p:spPr>
        <p:txBody>
          <a:bodyPr/>
          <a:lstStyle>
            <a:lvl1pPr marL="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1pPr>
            <a:lvl2pPr marL="85725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2pPr>
            <a:lvl3pPr marL="171450" indent="0">
              <a:buNone/>
              <a:defRPr sz="338">
                <a:solidFill>
                  <a:schemeClr val="tx1">
                    <a:tint val="75000"/>
                  </a:schemeClr>
                </a:solidFill>
              </a:defRPr>
            </a:lvl3pPr>
            <a:lvl4pPr marL="25717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4290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2862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1435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0007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8580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3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365125"/>
            <a:ext cx="97155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365125"/>
            <a:ext cx="97155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7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73025"/>
            <a:ext cx="1971675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" y="336233"/>
            <a:ext cx="967085" cy="164782"/>
          </a:xfrm>
        </p:spPr>
        <p:txBody>
          <a:bodyPr anchor="b"/>
          <a:lstStyle>
            <a:lvl1pPr marL="0" indent="0">
              <a:buNone/>
              <a:defRPr sz="450" b="1"/>
            </a:lvl1pPr>
            <a:lvl2pPr marL="85725" indent="0">
              <a:buNone/>
              <a:defRPr sz="375" b="1"/>
            </a:lvl2pPr>
            <a:lvl3pPr marL="171450" indent="0">
              <a:buNone/>
              <a:defRPr sz="338" b="1"/>
            </a:lvl3pPr>
            <a:lvl4pPr marL="257175" indent="0">
              <a:buNone/>
              <a:defRPr sz="300" b="1"/>
            </a:lvl4pPr>
            <a:lvl5pPr marL="342900" indent="0">
              <a:buNone/>
              <a:defRPr sz="300" b="1"/>
            </a:lvl5pPr>
            <a:lvl6pPr marL="428625" indent="0">
              <a:buNone/>
              <a:defRPr sz="300" b="1"/>
            </a:lvl6pPr>
            <a:lvl7pPr marL="514350" indent="0">
              <a:buNone/>
              <a:defRPr sz="300" b="1"/>
            </a:lvl7pPr>
            <a:lvl8pPr marL="600075" indent="0">
              <a:buNone/>
              <a:defRPr sz="300" b="1"/>
            </a:lvl8pPr>
            <a:lvl9pPr marL="685800" indent="0">
              <a:buNone/>
              <a:defRPr sz="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" y="501015"/>
            <a:ext cx="967085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" y="336233"/>
            <a:ext cx="971848" cy="164782"/>
          </a:xfrm>
        </p:spPr>
        <p:txBody>
          <a:bodyPr anchor="b"/>
          <a:lstStyle>
            <a:lvl1pPr marL="0" indent="0">
              <a:buNone/>
              <a:defRPr sz="450" b="1"/>
            </a:lvl1pPr>
            <a:lvl2pPr marL="85725" indent="0">
              <a:buNone/>
              <a:defRPr sz="375" b="1"/>
            </a:lvl2pPr>
            <a:lvl3pPr marL="171450" indent="0">
              <a:buNone/>
              <a:defRPr sz="338" b="1"/>
            </a:lvl3pPr>
            <a:lvl4pPr marL="257175" indent="0">
              <a:buNone/>
              <a:defRPr sz="300" b="1"/>
            </a:lvl4pPr>
            <a:lvl5pPr marL="342900" indent="0">
              <a:buNone/>
              <a:defRPr sz="300" b="1"/>
            </a:lvl5pPr>
            <a:lvl6pPr marL="428625" indent="0">
              <a:buNone/>
              <a:defRPr sz="300" b="1"/>
            </a:lvl6pPr>
            <a:lvl7pPr marL="514350" indent="0">
              <a:buNone/>
              <a:defRPr sz="300" b="1"/>
            </a:lvl7pPr>
            <a:lvl8pPr marL="600075" indent="0">
              <a:buNone/>
              <a:defRPr sz="300" b="1"/>
            </a:lvl8pPr>
            <a:lvl9pPr marL="685800" indent="0">
              <a:buNone/>
              <a:defRPr sz="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" y="501015"/>
            <a:ext cx="971848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2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1" y="91440"/>
            <a:ext cx="737294" cy="320040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197485"/>
            <a:ext cx="1157288" cy="974725"/>
          </a:xfrm>
        </p:spPr>
        <p:txBody>
          <a:bodyPr/>
          <a:lstStyle>
            <a:lvl1pPr>
              <a:defRPr sz="600"/>
            </a:lvl1pPr>
            <a:lvl2pPr>
              <a:defRPr sz="525"/>
            </a:lvl2pPr>
            <a:lvl3pPr>
              <a:defRPr sz="450"/>
            </a:lvl3pPr>
            <a:lvl4pPr>
              <a:defRPr sz="375"/>
            </a:lvl4pPr>
            <a:lvl5pPr>
              <a:defRPr sz="375"/>
            </a:lvl5pPr>
            <a:lvl6pPr>
              <a:defRPr sz="375"/>
            </a:lvl6pPr>
            <a:lvl7pPr>
              <a:defRPr sz="375"/>
            </a:lvl7pPr>
            <a:lvl8pPr>
              <a:defRPr sz="375"/>
            </a:lvl8pPr>
            <a:lvl9pPr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1" y="411480"/>
            <a:ext cx="737294" cy="762318"/>
          </a:xfrm>
        </p:spPr>
        <p:txBody>
          <a:bodyPr/>
          <a:lstStyle>
            <a:lvl1pPr marL="0" indent="0">
              <a:buNone/>
              <a:defRPr sz="300"/>
            </a:lvl1pPr>
            <a:lvl2pPr marL="85725" indent="0">
              <a:buNone/>
              <a:defRPr sz="263"/>
            </a:lvl2pPr>
            <a:lvl3pPr marL="171450" indent="0">
              <a:buNone/>
              <a:defRPr sz="225"/>
            </a:lvl3pPr>
            <a:lvl4pPr marL="257175" indent="0">
              <a:buNone/>
              <a:defRPr sz="188"/>
            </a:lvl4pPr>
            <a:lvl5pPr marL="342900" indent="0">
              <a:buNone/>
              <a:defRPr sz="188"/>
            </a:lvl5pPr>
            <a:lvl6pPr marL="428625" indent="0">
              <a:buNone/>
              <a:defRPr sz="188"/>
            </a:lvl6pPr>
            <a:lvl7pPr marL="514350" indent="0">
              <a:buNone/>
              <a:defRPr sz="188"/>
            </a:lvl7pPr>
            <a:lvl8pPr marL="600075" indent="0">
              <a:buNone/>
              <a:defRPr sz="188"/>
            </a:lvl8pPr>
            <a:lvl9pPr marL="685800" indent="0">
              <a:buNone/>
              <a:defRPr sz="1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1" y="91440"/>
            <a:ext cx="737294" cy="320040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197485"/>
            <a:ext cx="1157288" cy="974725"/>
          </a:xfrm>
        </p:spPr>
        <p:txBody>
          <a:bodyPr anchor="t"/>
          <a:lstStyle>
            <a:lvl1pPr marL="0" indent="0">
              <a:buNone/>
              <a:defRPr sz="600"/>
            </a:lvl1pPr>
            <a:lvl2pPr marL="85725" indent="0">
              <a:buNone/>
              <a:defRPr sz="525"/>
            </a:lvl2pPr>
            <a:lvl3pPr marL="171450" indent="0">
              <a:buNone/>
              <a:defRPr sz="450"/>
            </a:lvl3pPr>
            <a:lvl4pPr marL="257175" indent="0">
              <a:buNone/>
              <a:defRPr sz="375"/>
            </a:lvl4pPr>
            <a:lvl5pPr marL="342900" indent="0">
              <a:buNone/>
              <a:defRPr sz="375"/>
            </a:lvl5pPr>
            <a:lvl6pPr marL="428625" indent="0">
              <a:buNone/>
              <a:defRPr sz="375"/>
            </a:lvl6pPr>
            <a:lvl7pPr marL="514350" indent="0">
              <a:buNone/>
              <a:defRPr sz="375"/>
            </a:lvl7pPr>
            <a:lvl8pPr marL="600075" indent="0">
              <a:buNone/>
              <a:defRPr sz="375"/>
            </a:lvl8pPr>
            <a:lvl9pPr marL="685800" indent="0">
              <a:buNone/>
              <a:defRPr sz="3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1" y="411480"/>
            <a:ext cx="737294" cy="762318"/>
          </a:xfrm>
        </p:spPr>
        <p:txBody>
          <a:bodyPr/>
          <a:lstStyle>
            <a:lvl1pPr marL="0" indent="0">
              <a:buNone/>
              <a:defRPr sz="300"/>
            </a:lvl1pPr>
            <a:lvl2pPr marL="85725" indent="0">
              <a:buNone/>
              <a:defRPr sz="263"/>
            </a:lvl2pPr>
            <a:lvl3pPr marL="171450" indent="0">
              <a:buNone/>
              <a:defRPr sz="225"/>
            </a:lvl3pPr>
            <a:lvl4pPr marL="257175" indent="0">
              <a:buNone/>
              <a:defRPr sz="188"/>
            </a:lvl4pPr>
            <a:lvl5pPr marL="342900" indent="0">
              <a:buNone/>
              <a:defRPr sz="188"/>
            </a:lvl5pPr>
            <a:lvl6pPr marL="428625" indent="0">
              <a:buNone/>
              <a:defRPr sz="188"/>
            </a:lvl6pPr>
            <a:lvl7pPr marL="514350" indent="0">
              <a:buNone/>
              <a:defRPr sz="188"/>
            </a:lvl7pPr>
            <a:lvl8pPr marL="600075" indent="0">
              <a:buNone/>
              <a:defRPr sz="188"/>
            </a:lvl8pPr>
            <a:lvl9pPr marL="685800" indent="0">
              <a:buNone/>
              <a:defRPr sz="1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1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73025"/>
            <a:ext cx="1971675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365125"/>
            <a:ext cx="1971675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1271270"/>
            <a:ext cx="51435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33FF-5136-4E7F-80F9-95F0B92C056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1271270"/>
            <a:ext cx="771525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1271270"/>
            <a:ext cx="51435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4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txStyles>
    <p:titleStyle>
      <a:lvl1pPr algn="l" defTabSz="171450" rtl="0" eaLnBrk="1" latinLnBrk="0" hangingPunct="1">
        <a:lnSpc>
          <a:spcPct val="90000"/>
        </a:lnSpc>
        <a:spcBef>
          <a:spcPct val="0"/>
        </a:spcBef>
        <a:buNone/>
        <a:defRPr sz="8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3" indent="-42863" algn="l" defTabSz="17145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1pPr>
      <a:lvl2pPr marL="128588" indent="-42863" algn="l" defTabSz="17145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14313" indent="-42863" algn="l" defTabSz="17145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3pPr>
      <a:lvl4pPr marL="300038" indent="-42863" algn="l" defTabSz="17145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38" kern="1200">
          <a:solidFill>
            <a:schemeClr val="tx1"/>
          </a:solidFill>
          <a:latin typeface="+mn-lt"/>
          <a:ea typeface="+mn-ea"/>
          <a:cs typeface="+mn-cs"/>
        </a:defRPr>
      </a:lvl4pPr>
      <a:lvl5pPr marL="385763" indent="-42863" algn="l" defTabSz="17145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38" kern="1200">
          <a:solidFill>
            <a:schemeClr val="tx1"/>
          </a:solidFill>
          <a:latin typeface="+mn-lt"/>
          <a:ea typeface="+mn-ea"/>
          <a:cs typeface="+mn-cs"/>
        </a:defRPr>
      </a:lvl5pPr>
      <a:lvl6pPr marL="471488" indent="-42863" algn="l" defTabSz="17145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38" kern="1200">
          <a:solidFill>
            <a:schemeClr val="tx1"/>
          </a:solidFill>
          <a:latin typeface="+mn-lt"/>
          <a:ea typeface="+mn-ea"/>
          <a:cs typeface="+mn-cs"/>
        </a:defRPr>
      </a:lvl6pPr>
      <a:lvl7pPr marL="557213" indent="-42863" algn="l" defTabSz="17145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38" kern="1200">
          <a:solidFill>
            <a:schemeClr val="tx1"/>
          </a:solidFill>
          <a:latin typeface="+mn-lt"/>
          <a:ea typeface="+mn-ea"/>
          <a:cs typeface="+mn-cs"/>
        </a:defRPr>
      </a:lvl7pPr>
      <a:lvl8pPr marL="642938" indent="-42863" algn="l" defTabSz="17145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38" kern="1200">
          <a:solidFill>
            <a:schemeClr val="tx1"/>
          </a:solidFill>
          <a:latin typeface="+mn-lt"/>
          <a:ea typeface="+mn-ea"/>
          <a:cs typeface="+mn-cs"/>
        </a:defRPr>
      </a:lvl8pPr>
      <a:lvl9pPr marL="728663" indent="-42863" algn="l" defTabSz="17145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1pPr>
      <a:lvl2pPr marL="85725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3pPr>
      <a:lvl4pPr marL="257175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5pPr>
      <a:lvl6pPr marL="428625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6pPr>
      <a:lvl7pPr marL="514350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7pPr>
      <a:lvl8pPr marL="600075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8pPr>
      <a:lvl9pPr marL="685800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73E27E95-2D4E-DD79-8177-A487B0AF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" y="33338"/>
            <a:ext cx="2112169" cy="13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12</cp:revision>
  <dcterms:created xsi:type="dcterms:W3CDTF">2023-04-04T19:10:47Z</dcterms:created>
  <dcterms:modified xsi:type="dcterms:W3CDTF">2023-05-06T18:08:40Z</dcterms:modified>
</cp:coreProperties>
</file>