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</p:sldIdLst>
  <p:sldSz cx="5943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>
        <p:scale>
          <a:sx n="100" d="100"/>
          <a:sy n="100" d="100"/>
        </p:scale>
        <p:origin x="335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897890"/>
            <a:ext cx="5052060" cy="191008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881630"/>
            <a:ext cx="4457700" cy="1324610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2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92100"/>
            <a:ext cx="1281589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92100"/>
            <a:ext cx="3770471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1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367791"/>
            <a:ext cx="5126355" cy="2282190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671571"/>
            <a:ext cx="5126355" cy="1200150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6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460500"/>
            <a:ext cx="25260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460500"/>
            <a:ext cx="25260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92101"/>
            <a:ext cx="512635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344930"/>
            <a:ext cx="2514421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004060"/>
            <a:ext cx="251442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344930"/>
            <a:ext cx="2526804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004060"/>
            <a:ext cx="25268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3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1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789941"/>
            <a:ext cx="3008948" cy="389890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789941"/>
            <a:ext cx="3008948" cy="389890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92101"/>
            <a:ext cx="512635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460500"/>
            <a:ext cx="512635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085081"/>
            <a:ext cx="200596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2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1234BCFF-0FFE-00DB-E6C3-FF2ACA584273}"/>
              </a:ext>
            </a:extLst>
          </p:cNvPr>
          <p:cNvSpPr/>
          <p:nvPr/>
        </p:nvSpPr>
        <p:spPr>
          <a:xfrm>
            <a:off x="2561108" y="3849876"/>
            <a:ext cx="608424" cy="121308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288"/>
          </a:p>
        </p:txBody>
      </p:sp>
      <p:sp>
        <p:nvSpPr>
          <p:cNvPr id="222" name="Flowchart: Manual Operation 221">
            <a:extLst>
              <a:ext uri="{FF2B5EF4-FFF2-40B4-BE49-F238E27FC236}">
                <a16:creationId xmlns:a16="http://schemas.microsoft.com/office/drawing/2014/main" id="{7FDF86A1-9717-79C8-AE43-D6E18936F5E9}"/>
              </a:ext>
            </a:extLst>
          </p:cNvPr>
          <p:cNvSpPr/>
          <p:nvPr/>
        </p:nvSpPr>
        <p:spPr>
          <a:xfrm rot="5400000">
            <a:off x="1315627" y="4055836"/>
            <a:ext cx="1213080" cy="801202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288" dirty="0"/>
          </a:p>
        </p:txBody>
      </p:sp>
      <p:sp>
        <p:nvSpPr>
          <p:cNvPr id="223" name="Flowchart: Manual Operation 222">
            <a:extLst>
              <a:ext uri="{FF2B5EF4-FFF2-40B4-BE49-F238E27FC236}">
                <a16:creationId xmlns:a16="http://schemas.microsoft.com/office/drawing/2014/main" id="{36E2A0AF-D449-E5ED-C7F0-7FBE02C0AF11}"/>
              </a:ext>
            </a:extLst>
          </p:cNvPr>
          <p:cNvSpPr/>
          <p:nvPr/>
        </p:nvSpPr>
        <p:spPr>
          <a:xfrm rot="16200000">
            <a:off x="2979257" y="4058644"/>
            <a:ext cx="1207456" cy="801202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288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89A3575-80FF-B142-D5C3-21316F6B236F}"/>
              </a:ext>
            </a:extLst>
          </p:cNvPr>
          <p:cNvSpPr txBox="1"/>
          <p:nvPr/>
        </p:nvSpPr>
        <p:spPr>
          <a:xfrm rot="16200000">
            <a:off x="1488305" y="4240612"/>
            <a:ext cx="1187129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36" b="1" dirty="0"/>
              <a:t>Conv C</a:t>
            </a:r>
            <a:r>
              <a:rPr lang="en-US" sz="2036" b="1" baseline="-25000" dirty="0"/>
              <a:t>1</a:t>
            </a:r>
            <a:endParaRPr lang="th-TH" sz="2036" b="1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507460E-E87F-DE96-9CCC-1AB33F5FF2D5}"/>
              </a:ext>
            </a:extLst>
          </p:cNvPr>
          <p:cNvSpPr txBox="1"/>
          <p:nvPr/>
        </p:nvSpPr>
        <p:spPr>
          <a:xfrm rot="16200000">
            <a:off x="2856053" y="4240612"/>
            <a:ext cx="1187122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36" b="1" dirty="0"/>
              <a:t>Conv C</a:t>
            </a:r>
            <a:r>
              <a:rPr lang="en-US" sz="2036" b="1" baseline="-25000" dirty="0"/>
              <a:t>2</a:t>
            </a:r>
            <a:endParaRPr lang="th-TH" sz="2036" b="1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7B9E0A2-5ED4-6AAA-CEDF-66E0D4C06536}"/>
              </a:ext>
            </a:extLst>
          </p:cNvPr>
          <p:cNvSpPr txBox="1"/>
          <p:nvPr/>
        </p:nvSpPr>
        <p:spPr>
          <a:xfrm rot="16200000">
            <a:off x="2314300" y="4221899"/>
            <a:ext cx="918823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36" b="1" dirty="0"/>
              <a:t>LReLU</a:t>
            </a:r>
            <a:endParaRPr lang="th-TH" sz="2036" b="1" dirty="0"/>
          </a:p>
        </p:txBody>
      </p:sp>
      <p:sp>
        <p:nvSpPr>
          <p:cNvPr id="227" name="Flowchart: Or 226">
            <a:extLst>
              <a:ext uri="{FF2B5EF4-FFF2-40B4-BE49-F238E27FC236}">
                <a16:creationId xmlns:a16="http://schemas.microsoft.com/office/drawing/2014/main" id="{51CE5DB1-8965-430F-07F2-6EB95E4E96BB}"/>
              </a:ext>
            </a:extLst>
          </p:cNvPr>
          <p:cNvSpPr/>
          <p:nvPr/>
        </p:nvSpPr>
        <p:spPr>
          <a:xfrm>
            <a:off x="4789157" y="4139131"/>
            <a:ext cx="716168" cy="590821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288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AF57BA53-B97E-7EAD-FC45-E8E1D9D6A46E}"/>
              </a:ext>
            </a:extLst>
          </p:cNvPr>
          <p:cNvCxnSpPr>
            <a:cxnSpLocks/>
            <a:stCxn id="223" idx="2"/>
          </p:cNvCxnSpPr>
          <p:nvPr/>
        </p:nvCxnSpPr>
        <p:spPr>
          <a:xfrm flipV="1">
            <a:off x="3983576" y="4434542"/>
            <a:ext cx="792894" cy="247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1B87058-9943-E9F9-C17B-A7E58B5F66BC}"/>
              </a:ext>
            </a:extLst>
          </p:cNvPr>
          <p:cNvCxnSpPr>
            <a:cxnSpLocks/>
            <a:endCxn id="222" idx="2"/>
          </p:cNvCxnSpPr>
          <p:nvPr/>
        </p:nvCxnSpPr>
        <p:spPr>
          <a:xfrm flipV="1">
            <a:off x="524895" y="4456432"/>
            <a:ext cx="996683" cy="64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54E660EF-462C-ED89-D48C-4981C22219FE}"/>
              </a:ext>
            </a:extLst>
          </p:cNvPr>
          <p:cNvCxnSpPr>
            <a:cxnSpLocks/>
          </p:cNvCxnSpPr>
          <p:nvPr/>
        </p:nvCxnSpPr>
        <p:spPr>
          <a:xfrm>
            <a:off x="2322780" y="4424704"/>
            <a:ext cx="260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2D86363-F9BC-3654-E469-257101E84432}"/>
                  </a:ext>
                </a:extLst>
              </p:cNvPr>
              <p:cNvSpPr txBox="1"/>
              <p:nvPr/>
            </p:nvSpPr>
            <p:spPr>
              <a:xfrm>
                <a:off x="73652" y="4231792"/>
                <a:ext cx="482248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228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8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88" i="1"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</m:oMath>
                  </m:oMathPara>
                </a14:m>
                <a:endParaRPr lang="th-TH" sz="2288" dirty="0"/>
              </a:p>
            </p:txBody>
          </p:sp>
        </mc:Choice>
        <mc:Fallback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2D86363-F9BC-3654-E469-257101E8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" y="4231792"/>
                <a:ext cx="482248" cy="352084"/>
              </a:xfrm>
              <a:prstGeom prst="rect">
                <a:avLst/>
              </a:prstGeom>
              <a:blipFill>
                <a:blip r:embed="rId2"/>
                <a:stretch>
                  <a:fillRect l="-8861" r="-6329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10C5179-C84F-C434-6D8A-97F51138DD6D}"/>
                  </a:ext>
                </a:extLst>
              </p:cNvPr>
              <p:cNvSpPr txBox="1"/>
              <p:nvPr/>
            </p:nvSpPr>
            <p:spPr>
              <a:xfrm>
                <a:off x="3970212" y="3133873"/>
                <a:ext cx="343043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228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88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2288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th-TH" sz="2288" dirty="0"/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10C5179-C84F-C434-6D8A-97F51138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212" y="3133873"/>
                <a:ext cx="343043" cy="352084"/>
              </a:xfrm>
              <a:prstGeom prst="rect">
                <a:avLst/>
              </a:prstGeom>
              <a:blipFill>
                <a:blip r:embed="rId3"/>
                <a:stretch>
                  <a:fillRect l="-12281" r="-7018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4456BD94-0C71-9946-F9BF-4FE8EB67D213}"/>
                  </a:ext>
                </a:extLst>
              </p:cNvPr>
              <p:cNvSpPr txBox="1"/>
              <p:nvPr/>
            </p:nvSpPr>
            <p:spPr>
              <a:xfrm>
                <a:off x="4089657" y="4597863"/>
                <a:ext cx="316945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228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88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288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th-TH" sz="2288" dirty="0"/>
              </a:p>
            </p:txBody>
          </p:sp>
        </mc:Choice>
        <mc:Fallback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4456BD94-0C71-9946-F9BF-4FE8EB67D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657" y="4597863"/>
                <a:ext cx="316945" cy="352084"/>
              </a:xfrm>
              <a:prstGeom prst="rect">
                <a:avLst/>
              </a:prstGeom>
              <a:blipFill>
                <a:blip r:embed="rId4"/>
                <a:stretch>
                  <a:fillRect l="-15385" r="-5769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2958E49-DEA7-B00F-38DB-0D8BD1ED9720}"/>
                  </a:ext>
                </a:extLst>
              </p:cNvPr>
              <p:cNvSpPr txBox="1"/>
              <p:nvPr/>
            </p:nvSpPr>
            <p:spPr>
              <a:xfrm>
                <a:off x="3859015" y="3720656"/>
                <a:ext cx="871841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228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88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288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8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88" i="1"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  <m:r>
                        <a:rPr lang="en-US" sz="228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2288" dirty="0"/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2958E49-DEA7-B00F-38DB-0D8BD1ED9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15" y="3720656"/>
                <a:ext cx="871841" cy="352084"/>
              </a:xfrm>
              <a:prstGeom prst="rect">
                <a:avLst/>
              </a:prstGeom>
              <a:blipFill>
                <a:blip r:embed="rId5"/>
                <a:stretch>
                  <a:fillRect l="-4895" t="-8621" r="-13287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Rectangle 236">
            <a:extLst>
              <a:ext uri="{FF2B5EF4-FFF2-40B4-BE49-F238E27FC236}">
                <a16:creationId xmlns:a16="http://schemas.microsoft.com/office/drawing/2014/main" id="{6E2A429E-F0AD-D48A-17C5-CBE03386E5F8}"/>
              </a:ext>
            </a:extLst>
          </p:cNvPr>
          <p:cNvSpPr/>
          <p:nvPr/>
        </p:nvSpPr>
        <p:spPr>
          <a:xfrm>
            <a:off x="1556544" y="1676883"/>
            <a:ext cx="608424" cy="121308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288"/>
          </a:p>
        </p:txBody>
      </p:sp>
      <p:sp>
        <p:nvSpPr>
          <p:cNvPr id="238" name="Flowchart: Manual Operation 237">
            <a:extLst>
              <a:ext uri="{FF2B5EF4-FFF2-40B4-BE49-F238E27FC236}">
                <a16:creationId xmlns:a16="http://schemas.microsoft.com/office/drawing/2014/main" id="{0B8BD655-6620-D246-F091-CB8EF22AC7F1}"/>
              </a:ext>
            </a:extLst>
          </p:cNvPr>
          <p:cNvSpPr/>
          <p:nvPr/>
        </p:nvSpPr>
        <p:spPr>
          <a:xfrm rot="5400000">
            <a:off x="553021" y="1882842"/>
            <a:ext cx="1213080" cy="801202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288" dirty="0"/>
          </a:p>
        </p:txBody>
      </p:sp>
      <p:sp>
        <p:nvSpPr>
          <p:cNvPr id="239" name="Flowchart: Manual Operation 238">
            <a:extLst>
              <a:ext uri="{FF2B5EF4-FFF2-40B4-BE49-F238E27FC236}">
                <a16:creationId xmlns:a16="http://schemas.microsoft.com/office/drawing/2014/main" id="{B99E7721-E04A-B9E9-9CD5-1A0E2A4580CE}"/>
              </a:ext>
            </a:extLst>
          </p:cNvPr>
          <p:cNvSpPr/>
          <p:nvPr/>
        </p:nvSpPr>
        <p:spPr>
          <a:xfrm rot="16200000">
            <a:off x="1973255" y="1885651"/>
            <a:ext cx="1207456" cy="801202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288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8DE7DEE-3D7A-921E-2469-6BEC912DC17B}"/>
              </a:ext>
            </a:extLst>
          </p:cNvPr>
          <p:cNvSpPr txBox="1"/>
          <p:nvPr/>
        </p:nvSpPr>
        <p:spPr>
          <a:xfrm rot="16200000">
            <a:off x="725701" y="2067621"/>
            <a:ext cx="1187129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36" b="1" dirty="0"/>
              <a:t>Conv C</a:t>
            </a:r>
            <a:r>
              <a:rPr lang="en-US" sz="2036" b="1" baseline="-25000" dirty="0"/>
              <a:t>1</a:t>
            </a:r>
            <a:endParaRPr lang="th-TH" sz="2036" b="1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EC2BDBD-E578-6484-B781-479524B7CA37}"/>
              </a:ext>
            </a:extLst>
          </p:cNvPr>
          <p:cNvSpPr txBox="1"/>
          <p:nvPr/>
        </p:nvSpPr>
        <p:spPr>
          <a:xfrm rot="16200000">
            <a:off x="1872617" y="2067621"/>
            <a:ext cx="1187122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36" b="1" dirty="0"/>
              <a:t>Conv C</a:t>
            </a:r>
            <a:r>
              <a:rPr lang="en-US" sz="2036" b="1" baseline="-25000" dirty="0"/>
              <a:t>2</a:t>
            </a:r>
            <a:endParaRPr lang="th-TH" sz="2036" b="1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06A8162-E6BB-6D3B-5720-45C3A93E624F}"/>
              </a:ext>
            </a:extLst>
          </p:cNvPr>
          <p:cNvSpPr txBox="1"/>
          <p:nvPr/>
        </p:nvSpPr>
        <p:spPr>
          <a:xfrm rot="16200000">
            <a:off x="1309739" y="2048906"/>
            <a:ext cx="918823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36" b="1" dirty="0"/>
              <a:t>ReLU</a:t>
            </a:r>
            <a:endParaRPr lang="th-TH" sz="2036" b="1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03FE53C1-A064-68F8-3540-63884F19394A}"/>
              </a:ext>
            </a:extLst>
          </p:cNvPr>
          <p:cNvSpPr/>
          <p:nvPr/>
        </p:nvSpPr>
        <p:spPr>
          <a:xfrm>
            <a:off x="1571753" y="66687"/>
            <a:ext cx="608424" cy="121308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288"/>
          </a:p>
        </p:txBody>
      </p:sp>
      <p:sp>
        <p:nvSpPr>
          <p:cNvPr id="248" name="Flowchart: Manual Operation 247">
            <a:extLst>
              <a:ext uri="{FF2B5EF4-FFF2-40B4-BE49-F238E27FC236}">
                <a16:creationId xmlns:a16="http://schemas.microsoft.com/office/drawing/2014/main" id="{C248D219-CFF4-7205-EA3E-0AF8E2C27E09}"/>
              </a:ext>
            </a:extLst>
          </p:cNvPr>
          <p:cNvSpPr/>
          <p:nvPr/>
        </p:nvSpPr>
        <p:spPr>
          <a:xfrm rot="5400000">
            <a:off x="537480" y="272650"/>
            <a:ext cx="1213080" cy="801202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288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674DE69-90BC-B8CD-4DD0-695519E009DE}"/>
              </a:ext>
            </a:extLst>
          </p:cNvPr>
          <p:cNvSpPr txBox="1"/>
          <p:nvPr/>
        </p:nvSpPr>
        <p:spPr>
          <a:xfrm rot="16200000">
            <a:off x="710158" y="457429"/>
            <a:ext cx="1187129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36" b="1" dirty="0"/>
              <a:t>Conv C</a:t>
            </a:r>
            <a:r>
              <a:rPr lang="en-US" sz="2036" b="1" baseline="-25000" dirty="0"/>
              <a:t>1</a:t>
            </a:r>
            <a:endParaRPr lang="th-TH" sz="2036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5A1BE97-4D6C-4EF8-AF15-095061CB46A0}"/>
              </a:ext>
            </a:extLst>
          </p:cNvPr>
          <p:cNvSpPr txBox="1"/>
          <p:nvPr/>
        </p:nvSpPr>
        <p:spPr>
          <a:xfrm rot="16200000">
            <a:off x="1324945" y="438712"/>
            <a:ext cx="918823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36" b="1" dirty="0"/>
              <a:t>ReLU</a:t>
            </a:r>
            <a:endParaRPr lang="th-TH" sz="2036" b="1" dirty="0"/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597A2B7-7834-FFD1-060A-F0E05A0378ED}"/>
              </a:ext>
            </a:extLst>
          </p:cNvPr>
          <p:cNvCxnSpPr>
            <a:cxnSpLocks/>
          </p:cNvCxnSpPr>
          <p:nvPr/>
        </p:nvCxnSpPr>
        <p:spPr>
          <a:xfrm>
            <a:off x="2142338" y="687993"/>
            <a:ext cx="335655" cy="4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08895F3-9306-CDA6-1E74-25B9D56B1B22}"/>
              </a:ext>
            </a:extLst>
          </p:cNvPr>
          <p:cNvCxnSpPr>
            <a:cxnSpLocks/>
          </p:cNvCxnSpPr>
          <p:nvPr/>
        </p:nvCxnSpPr>
        <p:spPr>
          <a:xfrm>
            <a:off x="497207" y="729882"/>
            <a:ext cx="27304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3369B987-E075-4D63-E365-9A5FBD560DF2}"/>
                  </a:ext>
                </a:extLst>
              </p:cNvPr>
              <p:cNvSpPr txBox="1"/>
              <p:nvPr/>
            </p:nvSpPr>
            <p:spPr>
              <a:xfrm>
                <a:off x="0" y="502476"/>
                <a:ext cx="482248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228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8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88" i="1"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</m:oMath>
                  </m:oMathPara>
                </a14:m>
                <a:endParaRPr lang="th-TH" sz="2288" dirty="0"/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3369B987-E075-4D63-E365-9A5FBD560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2476"/>
                <a:ext cx="482248" cy="352084"/>
              </a:xfrm>
              <a:prstGeom prst="rect">
                <a:avLst/>
              </a:prstGeom>
              <a:blipFill>
                <a:blip r:embed="rId6"/>
                <a:stretch>
                  <a:fillRect l="-8861" r="-5063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A5F199E1-E132-4E5D-9706-34B44E601811}"/>
                  </a:ext>
                </a:extLst>
              </p:cNvPr>
              <p:cNvSpPr txBox="1"/>
              <p:nvPr/>
            </p:nvSpPr>
            <p:spPr>
              <a:xfrm>
                <a:off x="2537002" y="510687"/>
                <a:ext cx="631455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88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288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288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8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2288" dirty="0"/>
              </a:p>
            </p:txBody>
          </p:sp>
        </mc:Choice>
        <mc:Fallback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A5F199E1-E132-4E5D-9706-34B44E60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02" y="510687"/>
                <a:ext cx="631455" cy="352084"/>
              </a:xfrm>
              <a:prstGeom prst="rect">
                <a:avLst/>
              </a:prstGeom>
              <a:blipFill>
                <a:blip r:embed="rId7"/>
                <a:stretch>
                  <a:fillRect l="-16346" t="-10345" r="-17308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A51AAC03-4DD7-E08D-0F06-4C069946A73E}"/>
              </a:ext>
            </a:extLst>
          </p:cNvPr>
          <p:cNvCxnSpPr>
            <a:cxnSpLocks/>
            <a:stCxn id="222" idx="0"/>
            <a:endCxn id="227" idx="4"/>
          </p:cNvCxnSpPr>
          <p:nvPr/>
        </p:nvCxnSpPr>
        <p:spPr>
          <a:xfrm>
            <a:off x="2322766" y="4456435"/>
            <a:ext cx="2824473" cy="273517"/>
          </a:xfrm>
          <a:prstGeom prst="bentConnector4">
            <a:avLst>
              <a:gd name="adj1" fmla="val 1065"/>
              <a:gd name="adj2" fmla="val 2647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2A4BBF38-52C9-591E-4299-3BA287073A6B}"/>
              </a:ext>
            </a:extLst>
          </p:cNvPr>
          <p:cNvCxnSpPr>
            <a:cxnSpLocks/>
            <a:endCxn id="227" idx="0"/>
          </p:cNvCxnSpPr>
          <p:nvPr/>
        </p:nvCxnSpPr>
        <p:spPr>
          <a:xfrm flipV="1">
            <a:off x="928690" y="4139132"/>
            <a:ext cx="4218552" cy="316378"/>
          </a:xfrm>
          <a:prstGeom prst="bentConnector4">
            <a:avLst>
              <a:gd name="adj1" fmla="val -1434"/>
              <a:gd name="adj2" fmla="val 2987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B4A3624-A90B-4CBC-648A-FC8BD36B96B0}"/>
                  </a:ext>
                </a:extLst>
              </p:cNvPr>
              <p:cNvSpPr txBox="1"/>
              <p:nvPr/>
            </p:nvSpPr>
            <p:spPr>
              <a:xfrm>
                <a:off x="1050027" y="3896490"/>
                <a:ext cx="341119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228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8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88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th-TH" sz="2288" dirty="0"/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B4A3624-A90B-4CBC-648A-FC8BD36B9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27" y="3896490"/>
                <a:ext cx="341119" cy="352084"/>
              </a:xfrm>
              <a:prstGeom prst="rect">
                <a:avLst/>
              </a:prstGeom>
              <a:blipFill>
                <a:blip r:embed="rId8"/>
                <a:stretch>
                  <a:fillRect l="-14286" r="-1071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>
            <a:extLst>
              <a:ext uri="{FF2B5EF4-FFF2-40B4-BE49-F238E27FC236}">
                <a16:creationId xmlns:a16="http://schemas.microsoft.com/office/drawing/2014/main" id="{EA7EAA27-4691-4F88-DB6B-61315B340138}"/>
              </a:ext>
            </a:extLst>
          </p:cNvPr>
          <p:cNvSpPr txBox="1"/>
          <p:nvPr/>
        </p:nvSpPr>
        <p:spPr>
          <a:xfrm>
            <a:off x="1604930" y="2968769"/>
            <a:ext cx="3355330" cy="32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174F3D4-5937-70F3-C9F9-6D769452BD05}"/>
              </a:ext>
            </a:extLst>
          </p:cNvPr>
          <p:cNvSpPr txBox="1"/>
          <p:nvPr/>
        </p:nvSpPr>
        <p:spPr>
          <a:xfrm>
            <a:off x="1631364" y="1276026"/>
            <a:ext cx="3355330" cy="32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32766DB2-8C60-D5C0-D3D3-6DFED717AEC0}"/>
              </a:ext>
            </a:extLst>
          </p:cNvPr>
          <p:cNvCxnSpPr>
            <a:cxnSpLocks/>
          </p:cNvCxnSpPr>
          <p:nvPr/>
        </p:nvCxnSpPr>
        <p:spPr>
          <a:xfrm>
            <a:off x="465760" y="2270029"/>
            <a:ext cx="27304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92044D17-A62E-A8A9-BB67-326B9E585AB1}"/>
                  </a:ext>
                </a:extLst>
              </p:cNvPr>
              <p:cNvSpPr txBox="1"/>
              <p:nvPr/>
            </p:nvSpPr>
            <p:spPr>
              <a:xfrm>
                <a:off x="0" y="2025958"/>
                <a:ext cx="482248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228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8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88" i="1"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</m:oMath>
                  </m:oMathPara>
                </a14:m>
                <a:endParaRPr lang="th-TH" sz="2288" dirty="0"/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92044D17-A62E-A8A9-BB67-326B9E585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25958"/>
                <a:ext cx="482248" cy="352084"/>
              </a:xfrm>
              <a:prstGeom prst="rect">
                <a:avLst/>
              </a:prstGeom>
              <a:blipFill>
                <a:blip r:embed="rId9"/>
                <a:stretch>
                  <a:fillRect l="-8861" r="-5063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0AE5B748-4D98-6FA7-D145-6D1E99A6D47D}"/>
              </a:ext>
            </a:extLst>
          </p:cNvPr>
          <p:cNvCxnSpPr>
            <a:cxnSpLocks/>
          </p:cNvCxnSpPr>
          <p:nvPr/>
        </p:nvCxnSpPr>
        <p:spPr>
          <a:xfrm>
            <a:off x="2989611" y="2270055"/>
            <a:ext cx="335655" cy="4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01699BA-FDAE-6F1D-D9B8-D46666004AD3}"/>
                  </a:ext>
                </a:extLst>
              </p:cNvPr>
              <p:cNvSpPr txBox="1"/>
              <p:nvPr/>
            </p:nvSpPr>
            <p:spPr>
              <a:xfrm>
                <a:off x="3279504" y="2086544"/>
                <a:ext cx="631455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88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288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288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8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2288" dirty="0"/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01699BA-FDAE-6F1D-D9B8-D4666600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504" y="2086544"/>
                <a:ext cx="631455" cy="352084"/>
              </a:xfrm>
              <a:prstGeom prst="rect">
                <a:avLst/>
              </a:prstGeom>
              <a:blipFill>
                <a:blip r:embed="rId10"/>
                <a:stretch>
                  <a:fillRect l="-17308" t="-8621" r="-17308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E4E399BA-108D-1280-DA72-BD265102FB0E}"/>
              </a:ext>
            </a:extLst>
          </p:cNvPr>
          <p:cNvCxnSpPr>
            <a:cxnSpLocks/>
          </p:cNvCxnSpPr>
          <p:nvPr/>
        </p:nvCxnSpPr>
        <p:spPr>
          <a:xfrm>
            <a:off x="5493333" y="4437896"/>
            <a:ext cx="335655" cy="4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B74A583-0E85-72E5-4C03-7F4865BA8E53}"/>
                  </a:ext>
                </a:extLst>
              </p:cNvPr>
              <p:cNvSpPr txBox="1"/>
              <p:nvPr/>
            </p:nvSpPr>
            <p:spPr>
              <a:xfrm>
                <a:off x="5312145" y="3921489"/>
                <a:ext cx="631455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88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288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288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28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2288" dirty="0"/>
              </a:p>
            </p:txBody>
          </p:sp>
        </mc:Choice>
        <mc:Fallback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B74A583-0E85-72E5-4C03-7F4865BA8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45" y="3921489"/>
                <a:ext cx="631455" cy="352084"/>
              </a:xfrm>
              <a:prstGeom prst="rect">
                <a:avLst/>
              </a:prstGeom>
              <a:blipFill>
                <a:blip r:embed="rId11"/>
                <a:stretch>
                  <a:fillRect l="-16346" t="-8621" r="-17308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TextBox 276">
            <a:extLst>
              <a:ext uri="{FF2B5EF4-FFF2-40B4-BE49-F238E27FC236}">
                <a16:creationId xmlns:a16="http://schemas.microsoft.com/office/drawing/2014/main" id="{BC059B33-38AE-73DF-60BB-2B529FB5957C}"/>
              </a:ext>
            </a:extLst>
          </p:cNvPr>
          <p:cNvSpPr txBox="1"/>
          <p:nvPr/>
        </p:nvSpPr>
        <p:spPr>
          <a:xfrm>
            <a:off x="1769748" y="5092712"/>
            <a:ext cx="3355330" cy="32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5262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</TotalTime>
  <Words>42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5</cp:revision>
  <dcterms:created xsi:type="dcterms:W3CDTF">2023-04-04T19:10:47Z</dcterms:created>
  <dcterms:modified xsi:type="dcterms:W3CDTF">2023-04-05T06:05:01Z</dcterms:modified>
</cp:coreProperties>
</file>