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6126163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1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462" y="748242"/>
            <a:ext cx="5207239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771" y="2401359"/>
            <a:ext cx="4594622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7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1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4036" y="243417"/>
            <a:ext cx="1320954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1174" y="243417"/>
            <a:ext cx="388628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3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983" y="1139826"/>
            <a:ext cx="5283816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983" y="3059643"/>
            <a:ext cx="5283816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0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174" y="1217083"/>
            <a:ext cx="2603619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1370" y="1217083"/>
            <a:ext cx="2603619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7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71" y="243418"/>
            <a:ext cx="5283816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972" y="1120775"/>
            <a:ext cx="259165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972" y="1670050"/>
            <a:ext cx="259165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01370" y="1120775"/>
            <a:ext cx="260441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01370" y="1670050"/>
            <a:ext cx="260441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0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1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72" y="304800"/>
            <a:ext cx="197584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4417" y="658285"/>
            <a:ext cx="310137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972" y="1371600"/>
            <a:ext cx="197584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7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72" y="304800"/>
            <a:ext cx="197584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4417" y="658285"/>
            <a:ext cx="310137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972" y="1371600"/>
            <a:ext cx="197584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5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1174" y="243418"/>
            <a:ext cx="5283816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174" y="1217083"/>
            <a:ext cx="5283816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174" y="4237568"/>
            <a:ext cx="137838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A33FF-5136-4E7F-80F9-95F0B92C056F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9292" y="4237568"/>
            <a:ext cx="20675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6602" y="4237568"/>
            <a:ext cx="137838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A8191-7970-4182-BFFF-C72917846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8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9F25C2-14E7-2600-A930-5E075C5B1925}"/>
              </a:ext>
            </a:extLst>
          </p:cNvPr>
          <p:cNvSpPr/>
          <p:nvPr/>
        </p:nvSpPr>
        <p:spPr>
          <a:xfrm>
            <a:off x="1894259" y="387642"/>
            <a:ext cx="444611" cy="3642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40" b="1" dirty="0"/>
              <a:t>BN</a:t>
            </a:r>
            <a:endParaRPr lang="th-TH" sz="134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90A4F6-540F-6B68-9BDB-1AEA309C3BCC}"/>
              </a:ext>
            </a:extLst>
          </p:cNvPr>
          <p:cNvCxnSpPr>
            <a:cxnSpLocks/>
          </p:cNvCxnSpPr>
          <p:nvPr/>
        </p:nvCxnSpPr>
        <p:spPr>
          <a:xfrm>
            <a:off x="1649513" y="585671"/>
            <a:ext cx="2635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8FB5205-00A2-DA68-4E3B-A8E554EC549A}"/>
              </a:ext>
            </a:extLst>
          </p:cNvPr>
          <p:cNvCxnSpPr>
            <a:cxnSpLocks/>
            <a:stCxn id="7" idx="2"/>
            <a:endCxn id="10" idx="4"/>
          </p:cNvCxnSpPr>
          <p:nvPr/>
        </p:nvCxnSpPr>
        <p:spPr>
          <a:xfrm rot="16200000" flipH="1">
            <a:off x="2828216" y="-1497784"/>
            <a:ext cx="4308" cy="4432855"/>
          </a:xfrm>
          <a:prstGeom prst="bentConnector3">
            <a:avLst>
              <a:gd name="adj1" fmla="val 72205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FA76CA-2269-860D-59DA-D79FE3CC3C49}"/>
              </a:ext>
            </a:extLst>
          </p:cNvPr>
          <p:cNvSpPr/>
          <p:nvPr/>
        </p:nvSpPr>
        <p:spPr>
          <a:xfrm>
            <a:off x="470203" y="435627"/>
            <a:ext cx="287471" cy="280863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1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ABEF40-56B2-4DE0-EA31-66C51C7F8698}"/>
              </a:ext>
            </a:extLst>
          </p:cNvPr>
          <p:cNvSpPr/>
          <p:nvPr/>
        </p:nvSpPr>
        <p:spPr>
          <a:xfrm>
            <a:off x="2564741" y="392797"/>
            <a:ext cx="607849" cy="364298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40" b="1" dirty="0"/>
              <a:t>ReLU</a:t>
            </a:r>
            <a:endParaRPr lang="th-TH" sz="134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103EAC-107B-167B-B643-5AED9E19282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41929" y="568354"/>
            <a:ext cx="3395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Or 9">
            <a:extLst>
              <a:ext uri="{FF2B5EF4-FFF2-40B4-BE49-F238E27FC236}">
                <a16:creationId xmlns:a16="http://schemas.microsoft.com/office/drawing/2014/main" id="{AD6499CC-3550-FED9-4835-2106ED7CAF54}"/>
              </a:ext>
            </a:extLst>
          </p:cNvPr>
          <p:cNvSpPr/>
          <p:nvPr/>
        </p:nvSpPr>
        <p:spPr>
          <a:xfrm>
            <a:off x="4856990" y="387728"/>
            <a:ext cx="379613" cy="333070"/>
          </a:xfrm>
          <a:prstGeom prst="flowChar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1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E65B37-B638-35FA-CCB7-6679A2F92E7E}"/>
              </a:ext>
            </a:extLst>
          </p:cNvPr>
          <p:cNvCxnSpPr>
            <a:cxnSpLocks/>
          </p:cNvCxnSpPr>
          <p:nvPr/>
        </p:nvCxnSpPr>
        <p:spPr>
          <a:xfrm>
            <a:off x="187360" y="576408"/>
            <a:ext cx="2634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C992D1-CC14-F01F-2AA9-04336837657E}"/>
              </a:ext>
            </a:extLst>
          </p:cNvPr>
          <p:cNvCxnSpPr>
            <a:cxnSpLocks/>
          </p:cNvCxnSpPr>
          <p:nvPr/>
        </p:nvCxnSpPr>
        <p:spPr>
          <a:xfrm>
            <a:off x="2314727" y="570201"/>
            <a:ext cx="2635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216662-818B-D6CB-DB3E-F65EC7BD5912}"/>
              </a:ext>
            </a:extLst>
          </p:cNvPr>
          <p:cNvCxnSpPr>
            <a:cxnSpLocks/>
          </p:cNvCxnSpPr>
          <p:nvPr/>
        </p:nvCxnSpPr>
        <p:spPr>
          <a:xfrm>
            <a:off x="3165584" y="575358"/>
            <a:ext cx="2635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95CF656-D21F-DF4C-91BF-E834B35328E3}"/>
              </a:ext>
            </a:extLst>
          </p:cNvPr>
          <p:cNvSpPr/>
          <p:nvPr/>
        </p:nvSpPr>
        <p:spPr>
          <a:xfrm>
            <a:off x="3396804" y="381049"/>
            <a:ext cx="570749" cy="364298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40" b="1" dirty="0"/>
              <a:t>Conv </a:t>
            </a:r>
          </a:p>
          <a:p>
            <a:pPr algn="ctr"/>
            <a:r>
              <a:rPr lang="en-US" sz="1340" b="1" dirty="0"/>
              <a:t>3 × 3</a:t>
            </a:r>
            <a:endParaRPr lang="th-TH" sz="134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CCD1D2-D5A3-6308-0995-302FD6B75D5A}"/>
              </a:ext>
            </a:extLst>
          </p:cNvPr>
          <p:cNvSpPr/>
          <p:nvPr/>
        </p:nvSpPr>
        <p:spPr>
          <a:xfrm>
            <a:off x="1081444" y="386205"/>
            <a:ext cx="570749" cy="364298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40" b="1" dirty="0"/>
              <a:t>Conv </a:t>
            </a:r>
          </a:p>
          <a:p>
            <a:pPr algn="ctr"/>
            <a:r>
              <a:rPr lang="en-US" sz="1340" b="1" dirty="0"/>
              <a:t>3 × 3</a:t>
            </a:r>
            <a:endParaRPr lang="th-TH" sz="134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3EFADA-0D30-BF7F-52FE-8328DFB9A74F}"/>
              </a:ext>
            </a:extLst>
          </p:cNvPr>
          <p:cNvSpPr/>
          <p:nvPr/>
        </p:nvSpPr>
        <p:spPr>
          <a:xfrm>
            <a:off x="4199304" y="372171"/>
            <a:ext cx="444611" cy="3642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40" b="1" dirty="0"/>
              <a:t>BN</a:t>
            </a:r>
            <a:endParaRPr lang="th-TH" sz="134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6F2F41-E4A4-4056-047B-931839C57D7F}"/>
              </a:ext>
            </a:extLst>
          </p:cNvPr>
          <p:cNvCxnSpPr>
            <a:cxnSpLocks/>
          </p:cNvCxnSpPr>
          <p:nvPr/>
        </p:nvCxnSpPr>
        <p:spPr>
          <a:xfrm>
            <a:off x="3954559" y="570200"/>
            <a:ext cx="2635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CD458A-02DB-D16B-2901-280401B8E6DA}"/>
              </a:ext>
            </a:extLst>
          </p:cNvPr>
          <p:cNvCxnSpPr>
            <a:cxnSpLocks/>
          </p:cNvCxnSpPr>
          <p:nvPr/>
        </p:nvCxnSpPr>
        <p:spPr>
          <a:xfrm>
            <a:off x="4619773" y="554731"/>
            <a:ext cx="2635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B96AA9-58EB-10F8-06CB-2553DDE83FC4}"/>
              </a:ext>
            </a:extLst>
          </p:cNvPr>
          <p:cNvCxnSpPr>
            <a:cxnSpLocks/>
          </p:cNvCxnSpPr>
          <p:nvPr/>
        </p:nvCxnSpPr>
        <p:spPr>
          <a:xfrm>
            <a:off x="5233421" y="590828"/>
            <a:ext cx="2635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5DBD9C-E6E8-8AD4-27FA-B8CCC215546B}"/>
              </a:ext>
            </a:extLst>
          </p:cNvPr>
          <p:cNvSpPr txBox="1"/>
          <p:nvPr/>
        </p:nvSpPr>
        <p:spPr>
          <a:xfrm>
            <a:off x="1866097" y="1042340"/>
            <a:ext cx="1196354" cy="307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13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SRResNet</a:t>
            </a:r>
            <a:r>
              <a:rPr lang="en-US" sz="1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ECCE30-E52E-189F-F269-94594D03F9D3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655310" y="1686220"/>
            <a:ext cx="915224" cy="10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FD5AFC5-A769-75AB-D305-9C6410712439}"/>
              </a:ext>
            </a:extLst>
          </p:cNvPr>
          <p:cNvCxnSpPr>
            <a:cxnSpLocks/>
            <a:stCxn id="23" idx="2"/>
            <a:endCxn id="26" idx="4"/>
          </p:cNvCxnSpPr>
          <p:nvPr/>
        </p:nvCxnSpPr>
        <p:spPr>
          <a:xfrm rot="16200000" flipH="1">
            <a:off x="2834017" y="-386515"/>
            <a:ext cx="4308" cy="4432855"/>
          </a:xfrm>
          <a:prstGeom prst="bentConnector3">
            <a:avLst>
              <a:gd name="adj1" fmla="val 72205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97ACAA-20B8-BD7E-DCCE-2ADA57DD1628}"/>
              </a:ext>
            </a:extLst>
          </p:cNvPr>
          <p:cNvSpPr/>
          <p:nvPr/>
        </p:nvSpPr>
        <p:spPr>
          <a:xfrm>
            <a:off x="476004" y="1546900"/>
            <a:ext cx="287471" cy="280863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1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8279C9-7781-2D8A-78C2-06A6FD560534}"/>
              </a:ext>
            </a:extLst>
          </p:cNvPr>
          <p:cNvSpPr/>
          <p:nvPr/>
        </p:nvSpPr>
        <p:spPr>
          <a:xfrm>
            <a:off x="2570542" y="1504067"/>
            <a:ext cx="607849" cy="364298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40" b="1" dirty="0"/>
              <a:t>ReLU</a:t>
            </a:r>
            <a:endParaRPr lang="th-TH" sz="134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9FC571-B1B4-AA70-9703-47AF2DA666C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47730" y="1679625"/>
            <a:ext cx="3395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Or 25">
            <a:extLst>
              <a:ext uri="{FF2B5EF4-FFF2-40B4-BE49-F238E27FC236}">
                <a16:creationId xmlns:a16="http://schemas.microsoft.com/office/drawing/2014/main" id="{EC013390-C05F-8FF0-EBD4-85A375BC02CE}"/>
              </a:ext>
            </a:extLst>
          </p:cNvPr>
          <p:cNvSpPr/>
          <p:nvPr/>
        </p:nvSpPr>
        <p:spPr>
          <a:xfrm>
            <a:off x="4862791" y="1498998"/>
            <a:ext cx="379613" cy="333070"/>
          </a:xfrm>
          <a:prstGeom prst="flowChar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1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29F2DA-E809-D3C6-10D3-F36DA1BE2D1E}"/>
              </a:ext>
            </a:extLst>
          </p:cNvPr>
          <p:cNvCxnSpPr>
            <a:cxnSpLocks/>
          </p:cNvCxnSpPr>
          <p:nvPr/>
        </p:nvCxnSpPr>
        <p:spPr>
          <a:xfrm>
            <a:off x="193160" y="1687679"/>
            <a:ext cx="2634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B41AA2-AA58-3541-6D75-71D6CC89CDCD}"/>
              </a:ext>
            </a:extLst>
          </p:cNvPr>
          <p:cNvCxnSpPr>
            <a:cxnSpLocks/>
          </p:cNvCxnSpPr>
          <p:nvPr/>
        </p:nvCxnSpPr>
        <p:spPr>
          <a:xfrm>
            <a:off x="3171385" y="1686628"/>
            <a:ext cx="2635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B606A99-A07F-CDDB-758E-BC1893CD5F78}"/>
              </a:ext>
            </a:extLst>
          </p:cNvPr>
          <p:cNvSpPr/>
          <p:nvPr/>
        </p:nvSpPr>
        <p:spPr>
          <a:xfrm>
            <a:off x="3402605" y="1492320"/>
            <a:ext cx="570749" cy="364298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40" b="1" dirty="0"/>
              <a:t>Conv </a:t>
            </a:r>
          </a:p>
          <a:p>
            <a:pPr algn="ctr"/>
            <a:r>
              <a:rPr lang="en-US" sz="1340" b="1" dirty="0"/>
              <a:t>3 × 3</a:t>
            </a:r>
            <a:endParaRPr lang="th-TH" sz="134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0C9D86-7E09-9B29-0645-D3C9E1A7A486}"/>
              </a:ext>
            </a:extLst>
          </p:cNvPr>
          <p:cNvSpPr/>
          <p:nvPr/>
        </p:nvSpPr>
        <p:spPr>
          <a:xfrm>
            <a:off x="1087245" y="1497476"/>
            <a:ext cx="570749" cy="364298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40" b="1" dirty="0"/>
              <a:t>Conv </a:t>
            </a:r>
          </a:p>
          <a:p>
            <a:pPr algn="ctr"/>
            <a:r>
              <a:rPr lang="en-US" sz="1340" b="1" dirty="0"/>
              <a:t>3 × 3</a:t>
            </a:r>
            <a:endParaRPr lang="th-TH" sz="134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670059-FE96-A478-6B6E-58F1C58196A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73352" y="1674469"/>
            <a:ext cx="889436" cy="22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5B31A8-068E-FB68-1FCE-92F02C21010E}"/>
              </a:ext>
            </a:extLst>
          </p:cNvPr>
          <p:cNvCxnSpPr>
            <a:cxnSpLocks/>
          </p:cNvCxnSpPr>
          <p:nvPr/>
        </p:nvCxnSpPr>
        <p:spPr>
          <a:xfrm>
            <a:off x="5239222" y="1702097"/>
            <a:ext cx="2635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51B2B9-271E-667C-E43D-E1542F16C49A}"/>
              </a:ext>
            </a:extLst>
          </p:cNvPr>
          <p:cNvCxnSpPr>
            <a:cxnSpLocks/>
          </p:cNvCxnSpPr>
          <p:nvPr/>
        </p:nvCxnSpPr>
        <p:spPr>
          <a:xfrm flipV="1">
            <a:off x="1498032" y="2786076"/>
            <a:ext cx="443483" cy="339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E70599A-F9BE-779C-53A5-2E62AED2382A}"/>
              </a:ext>
            </a:extLst>
          </p:cNvPr>
          <p:cNvCxnSpPr>
            <a:cxnSpLocks/>
            <a:stCxn id="35" idx="2"/>
            <a:endCxn id="37" idx="4"/>
          </p:cNvCxnSpPr>
          <p:nvPr/>
        </p:nvCxnSpPr>
        <p:spPr>
          <a:xfrm rot="16200000" flipH="1">
            <a:off x="3082032" y="636607"/>
            <a:ext cx="4308" cy="5243445"/>
          </a:xfrm>
          <a:prstGeom prst="bentConnector3">
            <a:avLst>
              <a:gd name="adj1" fmla="val 136829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1D9D7D-76D8-4FCF-9533-D88CE9322CF6}"/>
              </a:ext>
            </a:extLst>
          </p:cNvPr>
          <p:cNvSpPr/>
          <p:nvPr/>
        </p:nvSpPr>
        <p:spPr>
          <a:xfrm>
            <a:off x="318722" y="2975315"/>
            <a:ext cx="287471" cy="280863"/>
          </a:xfrm>
          <a:prstGeom prst="round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1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B48DC8-0C3B-4078-5C13-9A30C8FCFBC9}"/>
              </a:ext>
            </a:extLst>
          </p:cNvPr>
          <p:cNvCxnSpPr>
            <a:cxnSpLocks/>
          </p:cNvCxnSpPr>
          <p:nvPr/>
        </p:nvCxnSpPr>
        <p:spPr>
          <a:xfrm>
            <a:off x="569822" y="3108041"/>
            <a:ext cx="3395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Or 36">
            <a:extLst>
              <a:ext uri="{FF2B5EF4-FFF2-40B4-BE49-F238E27FC236}">
                <a16:creationId xmlns:a16="http://schemas.microsoft.com/office/drawing/2014/main" id="{D696FB45-4BE4-C1E7-01CD-E2085507E407}"/>
              </a:ext>
            </a:extLst>
          </p:cNvPr>
          <p:cNvSpPr/>
          <p:nvPr/>
        </p:nvSpPr>
        <p:spPr>
          <a:xfrm>
            <a:off x="5516100" y="2927414"/>
            <a:ext cx="379613" cy="333070"/>
          </a:xfrm>
          <a:prstGeom prst="flowChar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1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10446A-13BC-D525-2450-D978512044A7}"/>
              </a:ext>
            </a:extLst>
          </p:cNvPr>
          <p:cNvCxnSpPr>
            <a:cxnSpLocks/>
          </p:cNvCxnSpPr>
          <p:nvPr/>
        </p:nvCxnSpPr>
        <p:spPr>
          <a:xfrm>
            <a:off x="35879" y="3116095"/>
            <a:ext cx="2634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C8764C-BB10-6528-4F53-7ACB51285B74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3935174" y="3109419"/>
            <a:ext cx="1515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5BA999-58AD-122A-6A3C-1706DE16B1CF}"/>
              </a:ext>
            </a:extLst>
          </p:cNvPr>
          <p:cNvCxnSpPr>
            <a:cxnSpLocks/>
          </p:cNvCxnSpPr>
          <p:nvPr/>
        </p:nvCxnSpPr>
        <p:spPr>
          <a:xfrm>
            <a:off x="5900512" y="3089261"/>
            <a:ext cx="2177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0D2503B-B272-14B1-90E8-1E3E000C2871}"/>
              </a:ext>
            </a:extLst>
          </p:cNvPr>
          <p:cNvSpPr/>
          <p:nvPr/>
        </p:nvSpPr>
        <p:spPr>
          <a:xfrm>
            <a:off x="874075" y="2947954"/>
            <a:ext cx="646428" cy="364298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40" b="1" dirty="0"/>
              <a:t>LReLU</a:t>
            </a:r>
            <a:endParaRPr lang="th-TH" sz="134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722449-E005-B647-18CE-D3625BAFC908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520507" y="3130103"/>
            <a:ext cx="472576" cy="3366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945C283-19A6-43BE-E61E-C0A92CAFFB71}"/>
              </a:ext>
            </a:extLst>
          </p:cNvPr>
          <p:cNvSpPr/>
          <p:nvPr/>
        </p:nvSpPr>
        <p:spPr>
          <a:xfrm>
            <a:off x="1925208" y="2621649"/>
            <a:ext cx="570749" cy="364298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40" b="1" dirty="0"/>
              <a:t>Conv </a:t>
            </a:r>
          </a:p>
          <a:p>
            <a:pPr algn="ctr"/>
            <a:r>
              <a:rPr lang="en-US" sz="1340" b="1" dirty="0"/>
              <a:t>3 × 3</a:t>
            </a:r>
            <a:endParaRPr lang="th-TH" sz="134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F603574-A723-0449-15BB-5CA9CD1C9C9F}"/>
              </a:ext>
            </a:extLst>
          </p:cNvPr>
          <p:cNvSpPr/>
          <p:nvPr/>
        </p:nvSpPr>
        <p:spPr>
          <a:xfrm>
            <a:off x="2426242" y="2623082"/>
            <a:ext cx="646428" cy="364298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40" b="1" dirty="0"/>
              <a:t>LReLU</a:t>
            </a:r>
            <a:endParaRPr lang="th-TH" sz="134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EBA407-453D-7CA6-FFBE-55640C5F4B42}"/>
              </a:ext>
            </a:extLst>
          </p:cNvPr>
          <p:cNvSpPr/>
          <p:nvPr/>
        </p:nvSpPr>
        <p:spPr>
          <a:xfrm>
            <a:off x="1981932" y="3255924"/>
            <a:ext cx="570749" cy="364298"/>
          </a:xfrm>
          <a:prstGeom prst="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40" b="1" dirty="0"/>
              <a:t>Conv </a:t>
            </a:r>
          </a:p>
          <a:p>
            <a:pPr algn="ctr"/>
            <a:r>
              <a:rPr lang="en-US" sz="1340" b="1" dirty="0"/>
              <a:t>5 × 5</a:t>
            </a:r>
            <a:endParaRPr lang="th-TH" sz="134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E3E4D3-3317-7A92-755A-1E0E012268A9}"/>
              </a:ext>
            </a:extLst>
          </p:cNvPr>
          <p:cNvSpPr/>
          <p:nvPr/>
        </p:nvSpPr>
        <p:spPr>
          <a:xfrm>
            <a:off x="2482965" y="3257358"/>
            <a:ext cx="646428" cy="364298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40" b="1" dirty="0"/>
              <a:t>LReLU</a:t>
            </a:r>
            <a:endParaRPr lang="th-TH" sz="1340" b="1" dirty="0"/>
          </a:p>
        </p:txBody>
      </p:sp>
      <p:sp>
        <p:nvSpPr>
          <p:cNvPr id="47" name="Flowchart: Or 46">
            <a:extLst>
              <a:ext uri="{FF2B5EF4-FFF2-40B4-BE49-F238E27FC236}">
                <a16:creationId xmlns:a16="http://schemas.microsoft.com/office/drawing/2014/main" id="{31F94ED9-FFAC-3D98-DDA7-3C5FF99B5FF4}"/>
              </a:ext>
            </a:extLst>
          </p:cNvPr>
          <p:cNvSpPr/>
          <p:nvPr/>
        </p:nvSpPr>
        <p:spPr>
          <a:xfrm>
            <a:off x="3555565" y="2942884"/>
            <a:ext cx="379613" cy="333070"/>
          </a:xfrm>
          <a:prstGeom prst="flowChar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01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C324027-0DF4-E129-0900-B59FBFF6072F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3060517" y="2821117"/>
            <a:ext cx="495052" cy="288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88CFA14-FE76-E5A3-E9FC-3C975277FB88}"/>
              </a:ext>
            </a:extLst>
          </p:cNvPr>
          <p:cNvCxnSpPr>
            <a:cxnSpLocks/>
            <a:stCxn id="46" idx="3"/>
            <a:endCxn id="47" idx="2"/>
          </p:cNvCxnSpPr>
          <p:nvPr/>
        </p:nvCxnSpPr>
        <p:spPr>
          <a:xfrm flipV="1">
            <a:off x="3129397" y="3109423"/>
            <a:ext cx="426168" cy="330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07E6ADF-1798-5E85-64EA-01D75FCB8707}"/>
              </a:ext>
            </a:extLst>
          </p:cNvPr>
          <p:cNvSpPr/>
          <p:nvPr/>
        </p:nvSpPr>
        <p:spPr>
          <a:xfrm>
            <a:off x="4653937" y="2942798"/>
            <a:ext cx="646428" cy="364298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40" b="1" dirty="0"/>
              <a:t>LReLU</a:t>
            </a:r>
            <a:endParaRPr lang="th-TH" sz="134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2D59D39-7B55-4502-E326-253BC7A81FF4}"/>
              </a:ext>
            </a:extLst>
          </p:cNvPr>
          <p:cNvSpPr/>
          <p:nvPr/>
        </p:nvSpPr>
        <p:spPr>
          <a:xfrm>
            <a:off x="4075554" y="2946521"/>
            <a:ext cx="570749" cy="364298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40" b="1" dirty="0"/>
              <a:t>Conv </a:t>
            </a:r>
          </a:p>
          <a:p>
            <a:pPr algn="ctr"/>
            <a:r>
              <a:rPr lang="en-US" sz="1340" b="1" dirty="0"/>
              <a:t>3 × 3</a:t>
            </a:r>
            <a:endParaRPr lang="th-TH" sz="1340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BE667E4-78D7-32E6-889F-57E26E9F3F32}"/>
              </a:ext>
            </a:extLst>
          </p:cNvPr>
          <p:cNvCxnSpPr>
            <a:cxnSpLocks/>
          </p:cNvCxnSpPr>
          <p:nvPr/>
        </p:nvCxnSpPr>
        <p:spPr>
          <a:xfrm>
            <a:off x="5318112" y="3093948"/>
            <a:ext cx="2218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19496C8-4B21-785F-CC44-D6A2B691713E}"/>
              </a:ext>
            </a:extLst>
          </p:cNvPr>
          <p:cNvSpPr txBox="1"/>
          <p:nvPr/>
        </p:nvSpPr>
        <p:spPr>
          <a:xfrm>
            <a:off x="1853518" y="3962824"/>
            <a:ext cx="1531865" cy="307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Proposed SCB </a:t>
            </a:r>
            <a:endParaRPr lang="th-TH" sz="1340" dirty="0">
              <a:latin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D523C-4B77-B977-CD66-810A5518A97B}"/>
              </a:ext>
            </a:extLst>
          </p:cNvPr>
          <p:cNvSpPr txBox="1"/>
          <p:nvPr/>
        </p:nvSpPr>
        <p:spPr>
          <a:xfrm>
            <a:off x="1887372" y="2210334"/>
            <a:ext cx="938519" cy="307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EDSR </a:t>
            </a:r>
          </a:p>
        </p:txBody>
      </p:sp>
    </p:spTree>
    <p:extLst>
      <p:ext uri="{BB962C8B-B14F-4D97-AF65-F5344CB8AC3E}">
        <p14:creationId xmlns:p14="http://schemas.microsoft.com/office/powerpoint/2010/main" val="35262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</TotalTime>
  <Words>49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</cp:revision>
  <dcterms:created xsi:type="dcterms:W3CDTF">2023-04-04T19:10:47Z</dcterms:created>
  <dcterms:modified xsi:type="dcterms:W3CDTF">2023-04-04T19:54:52Z</dcterms:modified>
</cp:coreProperties>
</file>