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</p:sldIdLst>
  <p:sldSz cx="45720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>
        <p:scale>
          <a:sx n="100" d="100"/>
          <a:sy n="100" d="100"/>
        </p:scale>
        <p:origin x="3786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24473"/>
            <a:ext cx="34290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720408"/>
            <a:ext cx="34290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3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9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73025"/>
            <a:ext cx="985838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73025"/>
            <a:ext cx="2900363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41948"/>
            <a:ext cx="3943350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917893"/>
            <a:ext cx="3943350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9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65125"/>
            <a:ext cx="194310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65125"/>
            <a:ext cx="194310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73025"/>
            <a:ext cx="3943350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36233"/>
            <a:ext cx="1934170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501015"/>
            <a:ext cx="1934170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36233"/>
            <a:ext cx="1943696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501015"/>
            <a:ext cx="1943696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3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8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91440"/>
            <a:ext cx="1474589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97485"/>
            <a:ext cx="2314575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411480"/>
            <a:ext cx="1474589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91440"/>
            <a:ext cx="1474589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97485"/>
            <a:ext cx="2314575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411480"/>
            <a:ext cx="1474589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6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73025"/>
            <a:ext cx="3943350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65125"/>
            <a:ext cx="3943350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271270"/>
            <a:ext cx="102870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271270"/>
            <a:ext cx="154305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271270"/>
            <a:ext cx="102870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A0241EF2-8202-0B95-D5A5-8CEB40FCB1AD}"/>
              </a:ext>
            </a:extLst>
          </p:cNvPr>
          <p:cNvCxnSpPr>
            <a:cxnSpLocks/>
          </p:cNvCxnSpPr>
          <p:nvPr/>
        </p:nvCxnSpPr>
        <p:spPr>
          <a:xfrm>
            <a:off x="1974412" y="679096"/>
            <a:ext cx="251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1236A60-C2AF-D1F0-E611-81364601F863}"/>
              </a:ext>
            </a:extLst>
          </p:cNvPr>
          <p:cNvCxnSpPr>
            <a:cxnSpLocks/>
          </p:cNvCxnSpPr>
          <p:nvPr/>
        </p:nvCxnSpPr>
        <p:spPr>
          <a:xfrm>
            <a:off x="4280869" y="693150"/>
            <a:ext cx="2364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25A86827-8ED4-3C89-71F5-CF32809305A5}"/>
              </a:ext>
            </a:extLst>
          </p:cNvPr>
          <p:cNvCxnSpPr>
            <a:cxnSpLocks/>
            <a:stCxn id="325" idx="2"/>
            <a:endCxn id="323" idx="2"/>
          </p:cNvCxnSpPr>
          <p:nvPr/>
        </p:nvCxnSpPr>
        <p:spPr>
          <a:xfrm rot="16200000" flipH="1">
            <a:off x="1525535" y="-369359"/>
            <a:ext cx="78810" cy="2406302"/>
          </a:xfrm>
          <a:prstGeom prst="bentConnector3">
            <a:avLst>
              <a:gd name="adj1" fmla="val 3900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>
            <a:extLst>
              <a:ext uri="{FF2B5EF4-FFF2-40B4-BE49-F238E27FC236}">
                <a16:creationId xmlns:a16="http://schemas.microsoft.com/office/drawing/2014/main" id="{17CD2F51-AD1A-B49B-01F6-0597E2AB541F}"/>
              </a:ext>
            </a:extLst>
          </p:cNvPr>
          <p:cNvSpPr/>
          <p:nvPr/>
        </p:nvSpPr>
        <p:spPr>
          <a:xfrm>
            <a:off x="678440" y="470850"/>
            <a:ext cx="604687" cy="36250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cs typeface="Times New Roman" panose="02020603050405020304" pitchFamily="18" charset="0"/>
              </a:rPr>
              <a:t>Conv </a:t>
            </a:r>
          </a:p>
          <a:p>
            <a:pPr algn="ctr"/>
            <a:r>
              <a:rPr lang="en-US" sz="1333" b="1" dirty="0">
                <a:cs typeface="Times New Roman" panose="02020603050405020304" pitchFamily="18" charset="0"/>
              </a:rPr>
              <a:t>1 × 1</a:t>
            </a:r>
            <a:endParaRPr lang="th-TH" sz="1333" b="1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CBB27E5E-BECC-FB66-87C0-CC73DD365269}"/>
              </a:ext>
            </a:extLst>
          </p:cNvPr>
          <p:cNvSpPr/>
          <p:nvPr/>
        </p:nvSpPr>
        <p:spPr>
          <a:xfrm>
            <a:off x="1282312" y="472278"/>
            <a:ext cx="757209" cy="362507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cs typeface="Times New Roman" panose="02020603050405020304" pitchFamily="18" charset="0"/>
              </a:rPr>
              <a:t>LReLU</a:t>
            </a:r>
            <a:endParaRPr lang="th-TH" sz="1333" b="1" dirty="0"/>
          </a:p>
        </p:txBody>
      </p:sp>
      <p:sp>
        <p:nvSpPr>
          <p:cNvPr id="323" name="Rectangle: Rounded Corners 322">
            <a:extLst>
              <a:ext uri="{FF2B5EF4-FFF2-40B4-BE49-F238E27FC236}">
                <a16:creationId xmlns:a16="http://schemas.microsoft.com/office/drawing/2014/main" id="{C4025931-5D06-047E-01DF-C5FBFCE660B5}"/>
              </a:ext>
            </a:extLst>
          </p:cNvPr>
          <p:cNvSpPr/>
          <p:nvPr/>
        </p:nvSpPr>
        <p:spPr>
          <a:xfrm>
            <a:off x="2221891" y="497410"/>
            <a:ext cx="1092407" cy="37579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endParaRPr lang="th-TH" sz="1333" dirty="0">
              <a:latin typeface="Times New Roman" panose="02020603050405020304" pitchFamily="18" charset="0"/>
            </a:endParaRP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C2717C4C-77AB-EB2A-E77B-DA0ED1863303}"/>
              </a:ext>
            </a:extLst>
          </p:cNvPr>
          <p:cNvCxnSpPr>
            <a:cxnSpLocks/>
          </p:cNvCxnSpPr>
          <p:nvPr/>
        </p:nvCxnSpPr>
        <p:spPr>
          <a:xfrm>
            <a:off x="-708" y="685366"/>
            <a:ext cx="251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F86B1C78-95D8-9941-7487-E42BBCEA3AFB}"/>
              </a:ext>
            </a:extLst>
          </p:cNvPr>
          <p:cNvSpPr/>
          <p:nvPr/>
        </p:nvSpPr>
        <p:spPr>
          <a:xfrm>
            <a:off x="218761" y="514907"/>
            <a:ext cx="286056" cy="279480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F0CDD778-70A9-A642-477C-0C64809FA10E}"/>
              </a:ext>
            </a:extLst>
          </p:cNvPr>
          <p:cNvCxnSpPr>
            <a:cxnSpLocks/>
          </p:cNvCxnSpPr>
          <p:nvPr/>
        </p:nvCxnSpPr>
        <p:spPr>
          <a:xfrm>
            <a:off x="466743" y="689639"/>
            <a:ext cx="2075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B9F158E-3FA2-4B01-0B5F-04F659BE9298}"/>
              </a:ext>
            </a:extLst>
          </p:cNvPr>
          <p:cNvSpPr/>
          <p:nvPr/>
        </p:nvSpPr>
        <p:spPr>
          <a:xfrm>
            <a:off x="3523701" y="493177"/>
            <a:ext cx="749089" cy="362507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latin typeface="+mj-lt"/>
                <a:cs typeface="Times New Roman" panose="02020603050405020304" pitchFamily="18" charset="0"/>
              </a:rPr>
              <a:t>Conv </a:t>
            </a:r>
          </a:p>
          <a:p>
            <a:pPr algn="ctr"/>
            <a:r>
              <a:rPr lang="en-US" sz="1333" b="1" dirty="0">
                <a:latin typeface="+mj-lt"/>
                <a:cs typeface="Times New Roman" panose="02020603050405020304" pitchFamily="18" charset="0"/>
              </a:rPr>
              <a:t>3 x 3</a:t>
            </a:r>
            <a:endParaRPr lang="th-TH" sz="1333" b="1" dirty="0">
              <a:latin typeface="+mj-lt"/>
            </a:endParaRP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DCE9988-DEEC-3EB2-EB71-D450601D74E6}"/>
              </a:ext>
            </a:extLst>
          </p:cNvPr>
          <p:cNvCxnSpPr>
            <a:cxnSpLocks/>
          </p:cNvCxnSpPr>
          <p:nvPr/>
        </p:nvCxnSpPr>
        <p:spPr>
          <a:xfrm>
            <a:off x="3274761" y="675900"/>
            <a:ext cx="251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128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6</cp:revision>
  <dcterms:created xsi:type="dcterms:W3CDTF">2023-04-04T19:10:47Z</dcterms:created>
  <dcterms:modified xsi:type="dcterms:W3CDTF">2023-04-05T06:13:46Z</dcterms:modified>
</cp:coreProperties>
</file>