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3D3-14D8-ACD7-96D5-530AF009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8F733-8617-FB0D-AC88-DB5C0D8A6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870D-B850-9459-0520-8D358492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35EA-2C05-98C6-7FD5-03A38F91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EE4F4-1B09-6934-AC32-EA071457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6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2022-9A88-DA30-1181-DE4EDB97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B9EA7-886F-45A6-EDAF-5104460C4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15029-99B2-54C0-F78C-422FF21B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66B-204A-5220-B373-99A958C0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980E-6F10-3B3F-9439-68674D89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C2D0F-FF34-3893-C384-AD651951B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8C10F-8D52-7B9A-047A-F181E2BEC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CF8AA-1FBD-56F5-10BF-11178DE2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9238-9E8A-53B5-AA36-A593DF67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64C8-B59C-A64F-C15A-4E2BBEAD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2AC5-85C9-7C5C-B149-9D07B73C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E112-0ED8-2143-12CC-B9D3EC68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2B81-1D65-0A5C-8D25-47790949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5B7D-6688-A5CD-EC54-54712C3F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C1C2-E249-EAA4-D2D0-6605E6AC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70C4-368D-530B-4193-A3F1404B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26429-35A1-E847-66DC-9C439ADC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A7DE7-D590-5D36-DB10-8C2981DE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5387-68C6-6AA7-8F79-568CC16D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991B-F659-48DD-14E4-E69EFCB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006F-E57C-F22A-6CC5-21463A0B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53E7-3C38-3013-1C2F-FA58D6ED9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51FFE-CE7F-83CE-5872-8507B6456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E64A-E8A1-8263-9DE6-1DC83894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300E9-76AB-1CD2-1B10-47E983F4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F8D29-7E69-4958-6912-4C95E287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6CD0-BB10-7CBF-DA67-4ABDB562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BB4C9-6BF5-9202-A376-2AB3195C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A470C-E55B-48B2-8FA3-8F80FAF13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5429F-C24A-50C4-4E01-CD3F1680D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95F9C-E1CE-C7AC-47C7-9949A4AC8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E6858-BA17-6234-1954-80CA9DC9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69F69-6A6F-06E8-8962-C68344CA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DAB66-5D77-B751-A1FF-C3B47AB9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4BEB-1050-A05A-3620-4B5BE664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9C3CE-5995-1AA3-76CD-493CB59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61D0-712A-FC4B-060B-095BEF96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8816F-8A79-9597-528F-5E7326F5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AAF4C-658B-844C-1525-C6752FA3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2A9CA-F886-8A7E-0AA1-E3304137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68AE6-E435-C810-45A2-24E38D1A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D5CC-AFFB-1D67-6F16-00EF932C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8A80-3215-24FF-D230-7FDAC922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925B9-8B37-8BA3-A149-61543099B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D0D71-B5F1-396D-DF2C-8193489D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225B-2C82-5888-3446-24DB9542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BF4CF-0020-C0B0-7517-A9361968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935-8AAD-49FA-E0B1-0C19E10F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70C48-EC57-CDFC-70B9-848CD294B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F1B6A-4081-A87A-8802-89FE665B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E587-7498-7E25-52CD-C88E31C0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B190-41AC-03B5-17EC-3395185C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0D02-6D94-B08E-C382-0B699AE0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AFEC1-52FE-EE69-6467-BB645502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589B0-04E9-ED43-3E78-19C167167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8C83-053B-5542-C5FE-AD9FD808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DD7B-8EB6-4829-A09B-2652C0D9E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F329-5FC7-F60A-D2A4-2C2C4F681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2018-DA68-631B-63E0-0F80FC408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CF49-0333-4A9B-BB68-74C75AE1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95A7-E079-B8C7-C049-7C084ED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65" y="25044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</a:rPr>
              <a:t>Ablation Study</a:t>
            </a:r>
          </a:p>
        </p:txBody>
      </p:sp>
    </p:spTree>
    <p:extLst>
      <p:ext uri="{BB962C8B-B14F-4D97-AF65-F5344CB8AC3E}">
        <p14:creationId xmlns:p14="http://schemas.microsoft.com/office/powerpoint/2010/main" val="39948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A24DB-D57C-71BF-A47F-11269188B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7" y="1456019"/>
            <a:ext cx="4975860" cy="332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19722-74DF-E27A-DE62-3B39D3DD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67" y="1454749"/>
            <a:ext cx="485013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887F2-FB4D-D806-4935-F0759AE1E6F5}"/>
              </a:ext>
            </a:extLst>
          </p:cNvPr>
          <p:cNvSpPr txBox="1"/>
          <p:nvPr/>
        </p:nvSpPr>
        <p:spPr>
          <a:xfrm>
            <a:off x="1595887" y="258792"/>
            <a:ext cx="835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Training Performance Curves</a:t>
            </a:r>
          </a:p>
        </p:txBody>
      </p:sp>
    </p:spTree>
    <p:extLst>
      <p:ext uri="{BB962C8B-B14F-4D97-AF65-F5344CB8AC3E}">
        <p14:creationId xmlns:p14="http://schemas.microsoft.com/office/powerpoint/2010/main" val="21393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C89D67-B7A3-0CFB-EA52-2C2583881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1854200"/>
            <a:ext cx="49022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75CC6-C2E7-FA04-3788-1EF8567DFC7E}"/>
              </a:ext>
            </a:extLst>
          </p:cNvPr>
          <p:cNvSpPr txBox="1"/>
          <p:nvPr/>
        </p:nvSpPr>
        <p:spPr>
          <a:xfrm>
            <a:off x="1509623" y="465826"/>
            <a:ext cx="6745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Average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24838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9FAAE-6A02-2604-F148-994D00E8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28737"/>
            <a:ext cx="1036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6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5C3D27-90C9-1141-A214-D54ED853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981075"/>
            <a:ext cx="110109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Ablation Study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Ablation Study</dc:title>
  <dc:creator>Wazir laghari</dc:creator>
  <cp:lastModifiedBy>Wazir laghari</cp:lastModifiedBy>
  <cp:revision>1</cp:revision>
  <dcterms:created xsi:type="dcterms:W3CDTF">2023-03-29T04:57:36Z</dcterms:created>
  <dcterms:modified xsi:type="dcterms:W3CDTF">2023-03-29T05:06:30Z</dcterms:modified>
</cp:coreProperties>
</file>