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300" r:id="rId5"/>
    <p:sldId id="295" r:id="rId6"/>
    <p:sldId id="299" r:id="rId7"/>
    <p:sldId id="257" r:id="rId8"/>
    <p:sldId id="265" r:id="rId9"/>
    <p:sldId id="266" r:id="rId10"/>
    <p:sldId id="258" r:id="rId11"/>
    <p:sldId id="259" r:id="rId12"/>
    <p:sldId id="260" r:id="rId13"/>
    <p:sldId id="261" r:id="rId14"/>
    <p:sldId id="298" r:id="rId15"/>
    <p:sldId id="296" r:id="rId16"/>
    <p:sldId id="301" r:id="rId17"/>
    <p:sldId id="262" r:id="rId18"/>
    <p:sldId id="268" r:id="rId19"/>
    <p:sldId id="302" r:id="rId20"/>
    <p:sldId id="294" r:id="rId21"/>
    <p:sldId id="303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FA9C-F84A-41BE-99D7-943B0477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D67BA-9803-469C-A2B2-689586AAE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CB2F1-F7C5-4AF7-AF44-93D5D89F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3BB9-D1A9-4E88-9EF0-BC7E89B6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A0A6-E91C-4557-B31A-85F4EA91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14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6E03-9EA6-413C-B0DB-6BAA800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40E5B-1CD8-4165-80C2-C02528D8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213-1270-476D-849C-6DE2C6C4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8BBF-B94B-49E6-88D9-BF9BEB5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0E8B-39EE-4660-9AB2-90D66158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26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C1C86-44C4-4765-99C0-AEAE6C23E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18DDC-0AD8-4DA6-A7A3-CD5B07D1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C286-3B2C-4E5A-AEAC-2819A7AE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BD6B-F436-4A3D-8F5C-68C660F4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EF6D1-5DCD-441E-A2D8-985D32E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728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781E-8ADC-4AD3-8BC7-7BC92423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E173-503E-4FE2-8565-8FB554F0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49BB-DC05-48EF-9F93-A2C4F34A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73F4-9476-42F8-A653-3221AABE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E25C-4E2A-454F-9033-70C683E4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44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7611-1715-4FC7-8927-CDF19ECA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37C0A-2483-4DE4-B384-F4B1C11C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8CE2-A045-4DCA-920D-F987C0B9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010B-9B92-4362-8EEB-5F27AF30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C1FB-2E97-46A8-A1CD-8E4B37C2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879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D54A-8A9F-4721-B3FA-80AD5EF8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F7FF-F612-4D38-9F5B-51CCB9E45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57D63-1CD6-4704-B778-31E556B5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86D50-F13E-4100-A0B0-0401F40E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F0618-57B1-4569-A035-7B12F749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3D0B-9D8B-442E-91ED-37AD9D32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55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CE5F-6567-4209-99A3-0613A71B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74F2E-FCD2-44D5-9C54-F5469C6C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BC794-F183-41C9-A5D3-EBC25522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5C35F-5C26-4B60-BDEA-5F79916C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D844E-4613-466C-9230-6E08D44AA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83D40-49A6-4C66-B399-C83F1FC9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66F68-0A48-4A6F-94B1-D2CBA642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1EC7D-E978-4491-B521-700FD1F7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82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F217-9A95-4FA0-8D38-5301755D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A82D6-0D47-4DF0-8071-5C0AAEE4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CF360-0777-453B-8440-191479BB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7112F-980E-4065-823A-90E841D4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321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5CE1A-2CDB-47C6-B9C7-FCF03B35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DD608-C455-479C-A094-D1CBF460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A2C51-3E59-4480-B8F6-EA8F2003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218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B4DE-1C4D-45C8-A3D7-331C14BE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A45-DF70-4E40-A8E3-E1D2D8FD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55D8B-F485-4676-B9ED-F3FD3F545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D425B-B21E-431D-A90E-38492B1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3289-9236-4C87-B768-7419BBE9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A4CFD-C0F5-4A87-8F49-0E8411F8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80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4F39-29DD-406C-B565-3D894C16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F1C66-6266-4B16-9CAC-0C0A09E48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ABEAC-D398-49E3-87C5-1581EFE1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351B6-5B8F-486B-A20F-E19F2528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D987-75E0-4260-9EF6-48BF2280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D0A9A-D623-4A0E-B8A5-58D0EF9A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403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5076D-8FF0-4B9B-9D07-785FF1DD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D376F-A71F-43DC-906D-282F44EE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60CDA-A8BB-4C17-A6B9-3A0860F18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999B-5216-4158-9D0C-6C25F2A348AD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A6A0-E5BD-4946-AD9A-64531693F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D5B8-74B9-4801-8E46-7F0BA7C7E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93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6F68DF1F-D8EC-A3CE-48EB-D33C26AFB53D}"/>
              </a:ext>
            </a:extLst>
          </p:cNvPr>
          <p:cNvSpPr/>
          <p:nvPr/>
        </p:nvSpPr>
        <p:spPr>
          <a:xfrm>
            <a:off x="4347710" y="1061048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53042B7-6581-4820-5930-67CBF5756AB6}"/>
              </a:ext>
            </a:extLst>
          </p:cNvPr>
          <p:cNvSpPr/>
          <p:nvPr/>
        </p:nvSpPr>
        <p:spPr>
          <a:xfrm>
            <a:off x="4681264" y="1049547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D51545BC-3A64-4510-6A55-AFEE68CA3CD4}"/>
              </a:ext>
            </a:extLst>
          </p:cNvPr>
          <p:cNvSpPr/>
          <p:nvPr/>
        </p:nvSpPr>
        <p:spPr>
          <a:xfrm>
            <a:off x="5026321" y="1058173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EDD83-823A-16E1-D4A5-0A3483F96762}"/>
              </a:ext>
            </a:extLst>
          </p:cNvPr>
          <p:cNvCxnSpPr/>
          <p:nvPr/>
        </p:nvCxnSpPr>
        <p:spPr>
          <a:xfrm>
            <a:off x="5395562" y="1595888"/>
            <a:ext cx="13807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9175AB-168C-4E5D-CFDC-1580A3737A3C}"/>
              </a:ext>
            </a:extLst>
          </p:cNvPr>
          <p:cNvCxnSpPr/>
          <p:nvPr/>
        </p:nvCxnSpPr>
        <p:spPr>
          <a:xfrm>
            <a:off x="2245740" y="1593012"/>
            <a:ext cx="273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861086D-45F1-5D80-4A59-DFA3C2DA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7" y="1406104"/>
            <a:ext cx="388968" cy="37340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A0FA75-E78A-BEB8-1F06-2287EC8EE12B}"/>
              </a:ext>
            </a:extLst>
          </p:cNvPr>
          <p:cNvSpPr/>
          <p:nvPr/>
        </p:nvSpPr>
        <p:spPr>
          <a:xfrm>
            <a:off x="1362974" y="1337095"/>
            <a:ext cx="888520" cy="491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</a:t>
            </a:r>
            <a:r>
              <a:rPr lang="en-US" sz="1400" b="1" dirty="0" err="1"/>
              <a:t>polation</a:t>
            </a:r>
            <a:endParaRPr lang="en-US" sz="1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AAB907-39A0-A9DB-2BC2-ADB8BD271785}"/>
              </a:ext>
            </a:extLst>
          </p:cNvPr>
          <p:cNvCxnSpPr/>
          <p:nvPr/>
        </p:nvCxnSpPr>
        <p:spPr>
          <a:xfrm>
            <a:off x="1207859" y="1616016"/>
            <a:ext cx="186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2A5130C-4CFA-A2B8-8268-517458A03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0" y="831012"/>
            <a:ext cx="1362973" cy="13084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0EF7D8-24F8-9508-6348-AAADD0521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7" y="888523"/>
            <a:ext cx="1362973" cy="130845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9A15DC-496E-3FDF-E46D-D1BC57EA64B7}"/>
              </a:ext>
            </a:extLst>
          </p:cNvPr>
          <p:cNvCxnSpPr/>
          <p:nvPr/>
        </p:nvCxnSpPr>
        <p:spPr>
          <a:xfrm>
            <a:off x="3855819" y="1607390"/>
            <a:ext cx="532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6FAB54A5-7B40-9280-62C7-006E92DB6A14}"/>
              </a:ext>
            </a:extLst>
          </p:cNvPr>
          <p:cNvSpPr/>
          <p:nvPr/>
        </p:nvSpPr>
        <p:spPr>
          <a:xfrm>
            <a:off x="4103296" y="2852467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53A87ADA-0827-8698-C601-64EDA008726A}"/>
              </a:ext>
            </a:extLst>
          </p:cNvPr>
          <p:cNvSpPr/>
          <p:nvPr/>
        </p:nvSpPr>
        <p:spPr>
          <a:xfrm>
            <a:off x="4436850" y="2840965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C405C8E0-0D8C-F7AF-D2C5-0EBEE637AC22}"/>
              </a:ext>
            </a:extLst>
          </p:cNvPr>
          <p:cNvSpPr/>
          <p:nvPr/>
        </p:nvSpPr>
        <p:spPr>
          <a:xfrm>
            <a:off x="5368503" y="2858217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C645DF-5F6A-0553-A2C7-863B2AAF1797}"/>
              </a:ext>
            </a:extLst>
          </p:cNvPr>
          <p:cNvCxnSpPr/>
          <p:nvPr/>
        </p:nvCxnSpPr>
        <p:spPr>
          <a:xfrm>
            <a:off x="6012680" y="3421810"/>
            <a:ext cx="3305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2FFE75-8C6F-4930-B3E6-20ABFE6F2AC7}"/>
              </a:ext>
            </a:extLst>
          </p:cNvPr>
          <p:cNvCxnSpPr/>
          <p:nvPr/>
        </p:nvCxnSpPr>
        <p:spPr>
          <a:xfrm>
            <a:off x="2225613" y="3393057"/>
            <a:ext cx="273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B34D416-BA9D-EB27-63AB-3D6675669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0" y="3206149"/>
            <a:ext cx="388968" cy="37340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A40AD1-D6F4-EC15-2B71-468D4977AAA8}"/>
              </a:ext>
            </a:extLst>
          </p:cNvPr>
          <p:cNvSpPr/>
          <p:nvPr/>
        </p:nvSpPr>
        <p:spPr>
          <a:xfrm>
            <a:off x="1342847" y="3137140"/>
            <a:ext cx="888520" cy="491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</a:t>
            </a:r>
            <a:r>
              <a:rPr lang="en-US" sz="1400" b="1" dirty="0" err="1"/>
              <a:t>polation</a:t>
            </a:r>
            <a:endParaRPr lang="en-US" sz="14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938D3D-F58F-F4B7-2DBC-A83A3648D747}"/>
              </a:ext>
            </a:extLst>
          </p:cNvPr>
          <p:cNvCxnSpPr/>
          <p:nvPr/>
        </p:nvCxnSpPr>
        <p:spPr>
          <a:xfrm>
            <a:off x="1187732" y="3416061"/>
            <a:ext cx="186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21BC51B-4537-A2B3-C813-BADE32AE9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57" y="2691442"/>
            <a:ext cx="1362973" cy="13084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EC3CCE9-1931-5BA8-A006-635C793B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10" y="2688568"/>
            <a:ext cx="1362973" cy="130845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17AD5E-B4CA-4C5A-08C8-D632159592E0}"/>
              </a:ext>
            </a:extLst>
          </p:cNvPr>
          <p:cNvCxnSpPr/>
          <p:nvPr/>
        </p:nvCxnSpPr>
        <p:spPr>
          <a:xfrm>
            <a:off x="3844504" y="3398808"/>
            <a:ext cx="273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231F92-6DD9-5A1E-43B2-3EE31ED5E4B6}"/>
              </a:ext>
            </a:extLst>
          </p:cNvPr>
          <p:cNvCxnSpPr/>
          <p:nvPr/>
        </p:nvCxnSpPr>
        <p:spPr>
          <a:xfrm>
            <a:off x="4747375" y="3416061"/>
            <a:ext cx="5636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ECD4F61-85C0-5C5E-F3D8-4BEC38C4A4B2}"/>
              </a:ext>
            </a:extLst>
          </p:cNvPr>
          <p:cNvCxnSpPr>
            <a:cxnSpLocks/>
            <a:stCxn id="42" idx="2"/>
            <a:endCxn id="48" idx="4"/>
          </p:cNvCxnSpPr>
          <p:nvPr/>
        </p:nvCxnSpPr>
        <p:spPr>
          <a:xfrm rot="5400000" flipH="1" flipV="1">
            <a:off x="4606448" y="2107779"/>
            <a:ext cx="460192" cy="3318294"/>
          </a:xfrm>
          <a:prstGeom prst="bentConnector3">
            <a:avLst>
              <a:gd name="adj1" fmla="val -29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Or 47">
            <a:extLst>
              <a:ext uri="{FF2B5EF4-FFF2-40B4-BE49-F238E27FC236}">
                <a16:creationId xmlns:a16="http://schemas.microsoft.com/office/drawing/2014/main" id="{C8A24FC2-780F-9B7A-ADF0-39CE3C3C92DD}"/>
              </a:ext>
            </a:extLst>
          </p:cNvPr>
          <p:cNvSpPr/>
          <p:nvPr/>
        </p:nvSpPr>
        <p:spPr>
          <a:xfrm>
            <a:off x="6357668" y="3312543"/>
            <a:ext cx="276046" cy="224287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866745-32A8-076E-ED43-B8AC5BABB065}"/>
              </a:ext>
            </a:extLst>
          </p:cNvPr>
          <p:cNvCxnSpPr/>
          <p:nvPr/>
        </p:nvCxnSpPr>
        <p:spPr>
          <a:xfrm>
            <a:off x="6622211" y="3413184"/>
            <a:ext cx="4399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4AAA58E8-7B83-4BC0-943C-43AC8A92AAAB}"/>
              </a:ext>
            </a:extLst>
          </p:cNvPr>
          <p:cNvSpPr/>
          <p:nvPr/>
        </p:nvSpPr>
        <p:spPr>
          <a:xfrm>
            <a:off x="4065915" y="5006195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4716FF1A-AAAF-1AFA-0CA7-8F04B92C1C52}"/>
              </a:ext>
            </a:extLst>
          </p:cNvPr>
          <p:cNvSpPr/>
          <p:nvPr/>
        </p:nvSpPr>
        <p:spPr>
          <a:xfrm>
            <a:off x="4399469" y="4994693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A6077735-263F-8B5B-6F4D-E6AF69E87A94}"/>
              </a:ext>
            </a:extLst>
          </p:cNvPr>
          <p:cNvSpPr/>
          <p:nvPr/>
        </p:nvSpPr>
        <p:spPr>
          <a:xfrm>
            <a:off x="5857333" y="5046450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ADA961-1C8F-754B-BF12-2DAA4A11C2FE}"/>
              </a:ext>
            </a:extLst>
          </p:cNvPr>
          <p:cNvCxnSpPr/>
          <p:nvPr/>
        </p:nvCxnSpPr>
        <p:spPr>
          <a:xfrm>
            <a:off x="2188232" y="5546785"/>
            <a:ext cx="273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595F504A-1A4F-A3AE-8925-203A6C10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9" y="5359877"/>
            <a:ext cx="388968" cy="373409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B0E4F96-5556-C876-328E-68183EF9F4A8}"/>
              </a:ext>
            </a:extLst>
          </p:cNvPr>
          <p:cNvSpPr/>
          <p:nvPr/>
        </p:nvSpPr>
        <p:spPr>
          <a:xfrm>
            <a:off x="1305466" y="5290868"/>
            <a:ext cx="888520" cy="491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</a:t>
            </a:r>
            <a:r>
              <a:rPr lang="en-US" sz="1400" b="1" dirty="0" err="1"/>
              <a:t>polation</a:t>
            </a:r>
            <a:endParaRPr lang="en-US" sz="14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7853FC-5DAC-5D89-BF8F-20F84337C42E}"/>
              </a:ext>
            </a:extLst>
          </p:cNvPr>
          <p:cNvCxnSpPr/>
          <p:nvPr/>
        </p:nvCxnSpPr>
        <p:spPr>
          <a:xfrm>
            <a:off x="1150351" y="5569789"/>
            <a:ext cx="186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BD96B39-0437-FD7E-B9DA-D6E950181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8" y="4776158"/>
            <a:ext cx="1362973" cy="130845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8E51392-DA58-B700-FB09-DBBF2E158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29" y="4842296"/>
            <a:ext cx="1362973" cy="130845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1EEB15-EA93-327B-3E44-5D10901E3534}"/>
              </a:ext>
            </a:extLst>
          </p:cNvPr>
          <p:cNvCxnSpPr/>
          <p:nvPr/>
        </p:nvCxnSpPr>
        <p:spPr>
          <a:xfrm>
            <a:off x="3807123" y="5552536"/>
            <a:ext cx="273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2458797-D2F8-A846-BF28-8DB01D76C5BD}"/>
              </a:ext>
            </a:extLst>
          </p:cNvPr>
          <p:cNvCxnSpPr>
            <a:cxnSpLocks/>
          </p:cNvCxnSpPr>
          <p:nvPr/>
        </p:nvCxnSpPr>
        <p:spPr>
          <a:xfrm>
            <a:off x="4709994" y="5569789"/>
            <a:ext cx="10955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941A18-3250-6E8E-E7FA-57A6C215AF24}"/>
              </a:ext>
            </a:extLst>
          </p:cNvPr>
          <p:cNvCxnSpPr/>
          <p:nvPr/>
        </p:nvCxnSpPr>
        <p:spPr>
          <a:xfrm>
            <a:off x="6536952" y="5558285"/>
            <a:ext cx="4839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be 66">
            <a:extLst>
              <a:ext uri="{FF2B5EF4-FFF2-40B4-BE49-F238E27FC236}">
                <a16:creationId xmlns:a16="http://schemas.microsoft.com/office/drawing/2014/main" id="{9002E61B-A056-C6AD-3C7A-E362E2D6E823}"/>
              </a:ext>
            </a:extLst>
          </p:cNvPr>
          <p:cNvSpPr/>
          <p:nvPr/>
        </p:nvSpPr>
        <p:spPr>
          <a:xfrm>
            <a:off x="5589914" y="2907100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A1AEACA0-ECD4-1069-DD50-8C04AD1841A8}"/>
              </a:ext>
            </a:extLst>
          </p:cNvPr>
          <p:cNvSpPr/>
          <p:nvPr/>
        </p:nvSpPr>
        <p:spPr>
          <a:xfrm>
            <a:off x="6147756" y="5052201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B6BDCE5C-EE06-5231-49D6-985FFBD543AF}"/>
              </a:ext>
            </a:extLst>
          </p:cNvPr>
          <p:cNvSpPr/>
          <p:nvPr/>
        </p:nvSpPr>
        <p:spPr>
          <a:xfrm>
            <a:off x="4977441" y="4899804"/>
            <a:ext cx="1147313" cy="1328468"/>
          </a:xfrm>
          <a:prstGeom prst="arc">
            <a:avLst>
              <a:gd name="adj1" fmla="val 10759992"/>
              <a:gd name="adj2" fmla="val 21304378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B1F37-FBBA-B337-B4B3-BDE73C4D6F28}"/>
              </a:ext>
            </a:extLst>
          </p:cNvPr>
          <p:cNvSpPr txBox="1"/>
          <p:nvPr/>
        </p:nvSpPr>
        <p:spPr>
          <a:xfrm>
            <a:off x="4132053" y="2096219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 SRCNN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BEC43B-B312-DEB9-FBF3-7B58D5559DE4}"/>
              </a:ext>
            </a:extLst>
          </p:cNvPr>
          <p:cNvSpPr txBox="1"/>
          <p:nvPr/>
        </p:nvSpPr>
        <p:spPr>
          <a:xfrm>
            <a:off x="4120551" y="4180936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 VDSR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2F9CC2-6112-20E8-A033-142E4D077FE6}"/>
              </a:ext>
            </a:extLst>
          </p:cNvPr>
          <p:cNvSpPr txBox="1"/>
          <p:nvPr/>
        </p:nvSpPr>
        <p:spPr>
          <a:xfrm>
            <a:off x="4103298" y="6044241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 DRCN</a:t>
            </a:r>
          </a:p>
        </p:txBody>
      </p:sp>
    </p:spTree>
    <p:extLst>
      <p:ext uri="{BB962C8B-B14F-4D97-AF65-F5344CB8AC3E}">
        <p14:creationId xmlns:p14="http://schemas.microsoft.com/office/powerpoint/2010/main" val="56721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50426-EAE9-A1D1-5860-249695A3C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8" y="128628"/>
            <a:ext cx="12192000" cy="11926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089394-42C4-0030-7AC8-DE1FBA142715}"/>
              </a:ext>
            </a:extLst>
          </p:cNvPr>
          <p:cNvSpPr/>
          <p:nvPr/>
        </p:nvSpPr>
        <p:spPr>
          <a:xfrm>
            <a:off x="120769" y="4088919"/>
            <a:ext cx="672860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I/P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0AEE915-B643-573C-42E3-B511DD1BEA75}"/>
              </a:ext>
            </a:extLst>
          </p:cNvPr>
          <p:cNvSpPr/>
          <p:nvPr/>
        </p:nvSpPr>
        <p:spPr>
          <a:xfrm>
            <a:off x="1130059" y="4170872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D404DF3-0DB0-51C3-316C-8AB86FD17216}"/>
              </a:ext>
            </a:extLst>
          </p:cNvPr>
          <p:cNvSpPr/>
          <p:nvPr/>
        </p:nvSpPr>
        <p:spPr>
          <a:xfrm>
            <a:off x="1538386" y="4176620"/>
            <a:ext cx="517585" cy="405441"/>
          </a:xfrm>
          <a:prstGeom prst="cube">
            <a:avLst>
              <a:gd name="adj" fmla="val 2893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12457-51D2-62FE-2805-63F5E3968564}"/>
              </a:ext>
            </a:extLst>
          </p:cNvPr>
          <p:cNvSpPr/>
          <p:nvPr/>
        </p:nvSpPr>
        <p:spPr>
          <a:xfrm>
            <a:off x="1956764" y="4134925"/>
            <a:ext cx="672860" cy="56934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5CA536-72B5-494E-7DEC-61B3D0043E46}"/>
              </a:ext>
            </a:extLst>
          </p:cNvPr>
          <p:cNvCxnSpPr>
            <a:cxnSpLocks/>
          </p:cNvCxnSpPr>
          <p:nvPr/>
        </p:nvCxnSpPr>
        <p:spPr>
          <a:xfrm>
            <a:off x="793629" y="4392281"/>
            <a:ext cx="336430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Or 15">
            <a:extLst>
              <a:ext uri="{FF2B5EF4-FFF2-40B4-BE49-F238E27FC236}">
                <a16:creationId xmlns:a16="http://schemas.microsoft.com/office/drawing/2014/main" id="{BA05D82B-F3EA-FE91-58A1-25FD7BE985B5}"/>
              </a:ext>
            </a:extLst>
          </p:cNvPr>
          <p:cNvSpPr/>
          <p:nvPr/>
        </p:nvSpPr>
        <p:spPr>
          <a:xfrm>
            <a:off x="2957428" y="4181657"/>
            <a:ext cx="396815" cy="360874"/>
          </a:xfrm>
          <a:prstGeom prst="flowChartOr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4FB944-090B-F4B8-EE5A-169D784F5AFC}"/>
              </a:ext>
            </a:extLst>
          </p:cNvPr>
          <p:cNvCxnSpPr>
            <a:cxnSpLocks/>
          </p:cNvCxnSpPr>
          <p:nvPr/>
        </p:nvCxnSpPr>
        <p:spPr>
          <a:xfrm>
            <a:off x="2629624" y="4364972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>
            <a:extLst>
              <a:ext uri="{FF2B5EF4-FFF2-40B4-BE49-F238E27FC236}">
                <a16:creationId xmlns:a16="http://schemas.microsoft.com/office/drawing/2014/main" id="{1202B236-1990-B429-17F1-624A1FFF2279}"/>
              </a:ext>
            </a:extLst>
          </p:cNvPr>
          <p:cNvSpPr/>
          <p:nvPr/>
        </p:nvSpPr>
        <p:spPr>
          <a:xfrm>
            <a:off x="3683477" y="4126305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EDF216-3452-EADC-6BE6-2F5E7FA50E37}"/>
              </a:ext>
            </a:extLst>
          </p:cNvPr>
          <p:cNvCxnSpPr>
            <a:cxnSpLocks/>
          </p:cNvCxnSpPr>
          <p:nvPr/>
        </p:nvCxnSpPr>
        <p:spPr>
          <a:xfrm>
            <a:off x="3354243" y="4359936"/>
            <a:ext cx="336430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3DA727-20C8-1B52-A638-66A0159C7B6D}"/>
              </a:ext>
            </a:extLst>
          </p:cNvPr>
          <p:cNvSpPr/>
          <p:nvPr/>
        </p:nvSpPr>
        <p:spPr>
          <a:xfrm>
            <a:off x="11582054" y="3598215"/>
            <a:ext cx="672860" cy="1192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Concate</a:t>
            </a:r>
            <a:endParaRPr lang="en-US" sz="16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A5A3E6-206D-9234-E1C0-7FD2481765E0}"/>
              </a:ext>
            </a:extLst>
          </p:cNvPr>
          <p:cNvSpPr/>
          <p:nvPr/>
        </p:nvSpPr>
        <p:spPr>
          <a:xfrm>
            <a:off x="4148587" y="4040039"/>
            <a:ext cx="672860" cy="56934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07DFB7-7310-31EF-65F7-FE529F3F9390}"/>
              </a:ext>
            </a:extLst>
          </p:cNvPr>
          <p:cNvCxnSpPr>
            <a:cxnSpLocks/>
          </p:cNvCxnSpPr>
          <p:nvPr/>
        </p:nvCxnSpPr>
        <p:spPr>
          <a:xfrm>
            <a:off x="4821447" y="4359936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Or 46">
            <a:extLst>
              <a:ext uri="{FF2B5EF4-FFF2-40B4-BE49-F238E27FC236}">
                <a16:creationId xmlns:a16="http://schemas.microsoft.com/office/drawing/2014/main" id="{E4ADB481-B7AC-466D-27FF-45E3DE45D042}"/>
              </a:ext>
            </a:extLst>
          </p:cNvPr>
          <p:cNvSpPr/>
          <p:nvPr/>
        </p:nvSpPr>
        <p:spPr>
          <a:xfrm>
            <a:off x="5149251" y="4155771"/>
            <a:ext cx="396815" cy="360874"/>
          </a:xfrm>
          <a:prstGeom prst="flowChartOr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DB2FA096-A9E5-FCA3-44AC-CEF3B2A4A69D}"/>
              </a:ext>
            </a:extLst>
          </p:cNvPr>
          <p:cNvSpPr/>
          <p:nvPr/>
        </p:nvSpPr>
        <p:spPr>
          <a:xfrm>
            <a:off x="5865241" y="4111204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31F676-FF1E-2E4C-8EB4-957C7963807E}"/>
              </a:ext>
            </a:extLst>
          </p:cNvPr>
          <p:cNvSpPr/>
          <p:nvPr/>
        </p:nvSpPr>
        <p:spPr>
          <a:xfrm>
            <a:off x="6300868" y="4006970"/>
            <a:ext cx="672860" cy="56934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M7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1C7650-E4DC-9D06-37DE-79CDCC648A32}"/>
              </a:ext>
            </a:extLst>
          </p:cNvPr>
          <p:cNvCxnSpPr>
            <a:cxnSpLocks/>
          </p:cNvCxnSpPr>
          <p:nvPr/>
        </p:nvCxnSpPr>
        <p:spPr>
          <a:xfrm>
            <a:off x="5546066" y="4336208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80E5E0-F382-E575-6917-2AB3D4D3D301}"/>
              </a:ext>
            </a:extLst>
          </p:cNvPr>
          <p:cNvCxnSpPr>
            <a:cxnSpLocks/>
          </p:cNvCxnSpPr>
          <p:nvPr/>
        </p:nvCxnSpPr>
        <p:spPr>
          <a:xfrm>
            <a:off x="6973728" y="4336208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Or 52">
            <a:extLst>
              <a:ext uri="{FF2B5EF4-FFF2-40B4-BE49-F238E27FC236}">
                <a16:creationId xmlns:a16="http://schemas.microsoft.com/office/drawing/2014/main" id="{8B0FE8FC-1AA4-C60B-F118-88D02AC6C220}"/>
              </a:ext>
            </a:extLst>
          </p:cNvPr>
          <p:cNvSpPr/>
          <p:nvPr/>
        </p:nvSpPr>
        <p:spPr>
          <a:xfrm>
            <a:off x="7308368" y="4155771"/>
            <a:ext cx="396815" cy="360874"/>
          </a:xfrm>
          <a:prstGeom prst="flowChartOr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78039231-3F48-B912-96B0-779A448AF055}"/>
              </a:ext>
            </a:extLst>
          </p:cNvPr>
          <p:cNvSpPr/>
          <p:nvPr/>
        </p:nvSpPr>
        <p:spPr>
          <a:xfrm>
            <a:off x="7999368" y="4111204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AD2114-AA98-1080-A3B0-F3952A7617EA}"/>
              </a:ext>
            </a:extLst>
          </p:cNvPr>
          <p:cNvSpPr/>
          <p:nvPr/>
        </p:nvSpPr>
        <p:spPr>
          <a:xfrm>
            <a:off x="8394393" y="4009846"/>
            <a:ext cx="672860" cy="56934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M8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8E6754-EB7F-85AD-0259-2B882FF4C822}"/>
              </a:ext>
            </a:extLst>
          </p:cNvPr>
          <p:cNvCxnSpPr>
            <a:cxnSpLocks/>
          </p:cNvCxnSpPr>
          <p:nvPr/>
        </p:nvCxnSpPr>
        <p:spPr>
          <a:xfrm>
            <a:off x="7705183" y="4359936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be 57">
            <a:extLst>
              <a:ext uri="{FF2B5EF4-FFF2-40B4-BE49-F238E27FC236}">
                <a16:creationId xmlns:a16="http://schemas.microsoft.com/office/drawing/2014/main" id="{513FEA98-0288-BF55-C85D-648F1478DBD1}"/>
              </a:ext>
            </a:extLst>
          </p:cNvPr>
          <p:cNvSpPr/>
          <p:nvPr/>
        </p:nvSpPr>
        <p:spPr>
          <a:xfrm>
            <a:off x="9025008" y="4095389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5125A3-C844-2021-CB39-E2A329997CDF}"/>
              </a:ext>
            </a:extLst>
          </p:cNvPr>
          <p:cNvSpPr/>
          <p:nvPr/>
        </p:nvSpPr>
        <p:spPr>
          <a:xfrm>
            <a:off x="9420033" y="3994031"/>
            <a:ext cx="672860" cy="56934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M9</a:t>
            </a:r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41266EB1-DFD7-80C2-AB60-A3D5CBD0BA51}"/>
              </a:ext>
            </a:extLst>
          </p:cNvPr>
          <p:cNvSpPr/>
          <p:nvPr/>
        </p:nvSpPr>
        <p:spPr>
          <a:xfrm>
            <a:off x="10024243" y="4078142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3411DD-2C30-2730-670C-EBFD5A445B3F}"/>
              </a:ext>
            </a:extLst>
          </p:cNvPr>
          <p:cNvSpPr/>
          <p:nvPr/>
        </p:nvSpPr>
        <p:spPr>
          <a:xfrm>
            <a:off x="10419268" y="4107608"/>
            <a:ext cx="463836" cy="36447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  <a:p>
            <a:pPr algn="ctr"/>
            <a:r>
              <a:rPr lang="en-US" sz="1200" dirty="0"/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3695B7-ED0C-D06B-8410-A64EFC50620B}"/>
              </a:ext>
            </a:extLst>
          </p:cNvPr>
          <p:cNvSpPr/>
          <p:nvPr/>
        </p:nvSpPr>
        <p:spPr>
          <a:xfrm>
            <a:off x="10830023" y="4115874"/>
            <a:ext cx="463836" cy="36447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Upper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AE54DF-7B90-E44A-6ABC-66FBDA43AC36}"/>
              </a:ext>
            </a:extLst>
          </p:cNvPr>
          <p:cNvCxnSpPr>
            <a:cxnSpLocks/>
          </p:cNvCxnSpPr>
          <p:nvPr/>
        </p:nvCxnSpPr>
        <p:spPr>
          <a:xfrm>
            <a:off x="11293859" y="4278702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8C3D2F5-1539-9C62-CC6F-78BCFDB20758}"/>
              </a:ext>
            </a:extLst>
          </p:cNvPr>
          <p:cNvSpPr txBox="1"/>
          <p:nvPr/>
        </p:nvSpPr>
        <p:spPr>
          <a:xfrm>
            <a:off x="2018948" y="5793623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M5 = SFEB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0620EFB-2182-85AA-D2FD-F161CD6DFD20}"/>
              </a:ext>
            </a:extLst>
          </p:cNvPr>
          <p:cNvSpPr/>
          <p:nvPr/>
        </p:nvSpPr>
        <p:spPr>
          <a:xfrm>
            <a:off x="9025008" y="3183147"/>
            <a:ext cx="2373363" cy="2074600"/>
          </a:xfrm>
          <a:prstGeom prst="arc">
            <a:avLst>
              <a:gd name="adj1" fmla="val 10526828"/>
              <a:gd name="adj2" fmla="val 11338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A80C809-74D2-90DB-2071-BFC5FF8C167E}"/>
              </a:ext>
            </a:extLst>
          </p:cNvPr>
          <p:cNvSpPr/>
          <p:nvPr/>
        </p:nvSpPr>
        <p:spPr>
          <a:xfrm>
            <a:off x="6980187" y="2682820"/>
            <a:ext cx="4418184" cy="2769061"/>
          </a:xfrm>
          <a:prstGeom prst="arc">
            <a:avLst>
              <a:gd name="adj1" fmla="val 10446311"/>
              <a:gd name="adj2" fmla="val 311729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E66C159-A80C-FA25-9700-99F2C2B2B851}"/>
              </a:ext>
            </a:extLst>
          </p:cNvPr>
          <p:cNvSpPr/>
          <p:nvPr/>
        </p:nvSpPr>
        <p:spPr>
          <a:xfrm>
            <a:off x="4955164" y="2918997"/>
            <a:ext cx="6421513" cy="2459564"/>
          </a:xfrm>
          <a:prstGeom prst="arc">
            <a:avLst>
              <a:gd name="adj1" fmla="val 10631876"/>
              <a:gd name="adj2" fmla="val 311729"/>
            </a:avLst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6083E6E7-416A-409E-16B8-760FA7D93DF1}"/>
              </a:ext>
            </a:extLst>
          </p:cNvPr>
          <p:cNvSpPr/>
          <p:nvPr/>
        </p:nvSpPr>
        <p:spPr>
          <a:xfrm>
            <a:off x="2726656" y="2147977"/>
            <a:ext cx="8650022" cy="4710023"/>
          </a:xfrm>
          <a:prstGeom prst="arc">
            <a:avLst>
              <a:gd name="adj1" fmla="val 10922200"/>
              <a:gd name="adj2" fmla="val 21415235"/>
            </a:avLst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0C2E59C3-C8F1-992F-8625-2F9C8959DD72}"/>
              </a:ext>
            </a:extLst>
          </p:cNvPr>
          <p:cNvSpPr/>
          <p:nvPr/>
        </p:nvSpPr>
        <p:spPr>
          <a:xfrm>
            <a:off x="870316" y="1934260"/>
            <a:ext cx="10528055" cy="4211558"/>
          </a:xfrm>
          <a:prstGeom prst="arc">
            <a:avLst>
              <a:gd name="adj1" fmla="val 10535420"/>
              <a:gd name="adj2" fmla="val 311729"/>
            </a:avLst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41A67FD-44C6-EC78-35E3-59B7C5377BDF}"/>
              </a:ext>
            </a:extLst>
          </p:cNvPr>
          <p:cNvSpPr/>
          <p:nvPr/>
        </p:nvSpPr>
        <p:spPr>
          <a:xfrm>
            <a:off x="930798" y="3410311"/>
            <a:ext cx="1832543" cy="2181037"/>
          </a:xfrm>
          <a:prstGeom prst="arc">
            <a:avLst>
              <a:gd name="adj1" fmla="val 11069069"/>
              <a:gd name="adj2" fmla="val 211349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B3773B99-5BC8-08F3-FD32-E11D5D6FA990}"/>
              </a:ext>
            </a:extLst>
          </p:cNvPr>
          <p:cNvSpPr/>
          <p:nvPr/>
        </p:nvSpPr>
        <p:spPr>
          <a:xfrm>
            <a:off x="923541" y="3198415"/>
            <a:ext cx="4031623" cy="2363185"/>
          </a:xfrm>
          <a:prstGeom prst="arc">
            <a:avLst>
              <a:gd name="adj1" fmla="val 11069069"/>
              <a:gd name="adj2" fmla="val 21542462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5B95AF20-A6A7-73C1-225A-B782079DC991}"/>
              </a:ext>
            </a:extLst>
          </p:cNvPr>
          <p:cNvSpPr/>
          <p:nvPr/>
        </p:nvSpPr>
        <p:spPr>
          <a:xfrm>
            <a:off x="870316" y="3350815"/>
            <a:ext cx="6737613" cy="2363185"/>
          </a:xfrm>
          <a:prstGeom prst="arc">
            <a:avLst>
              <a:gd name="adj1" fmla="val 11069069"/>
              <a:gd name="adj2" fmla="val 21289242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72DD9C-B3FA-9CC0-BFD6-EA075FCE3DC3}"/>
              </a:ext>
            </a:extLst>
          </p:cNvPr>
          <p:cNvSpPr/>
          <p:nvPr/>
        </p:nvSpPr>
        <p:spPr>
          <a:xfrm>
            <a:off x="9767979" y="1306902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DB85A-9711-54FA-3A79-9D2D1D1B9777}"/>
              </a:ext>
            </a:extLst>
          </p:cNvPr>
          <p:cNvSpPr/>
          <p:nvPr/>
        </p:nvSpPr>
        <p:spPr>
          <a:xfrm>
            <a:off x="9767979" y="2221302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12634-2BFA-1F73-2E6D-0366E7BC3A49}"/>
              </a:ext>
            </a:extLst>
          </p:cNvPr>
          <p:cNvSpPr/>
          <p:nvPr/>
        </p:nvSpPr>
        <p:spPr>
          <a:xfrm>
            <a:off x="9750727" y="3135703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r 8">
            <a:extLst>
              <a:ext uri="{FF2B5EF4-FFF2-40B4-BE49-F238E27FC236}">
                <a16:creationId xmlns:a16="http://schemas.microsoft.com/office/drawing/2014/main" id="{12A8F98F-A261-DF20-7732-8AE17950548D}"/>
              </a:ext>
            </a:extLst>
          </p:cNvPr>
          <p:cNvSpPr/>
          <p:nvPr/>
        </p:nvSpPr>
        <p:spPr>
          <a:xfrm>
            <a:off x="9918945" y="3963839"/>
            <a:ext cx="474453" cy="409755"/>
          </a:xfrm>
          <a:prstGeom prst="flowChar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B67B1-2DDF-1C0C-1E07-A104EBAA89D9}"/>
              </a:ext>
            </a:extLst>
          </p:cNvPr>
          <p:cNvSpPr/>
          <p:nvPr/>
        </p:nvSpPr>
        <p:spPr>
          <a:xfrm>
            <a:off x="9767979" y="672860"/>
            <a:ext cx="845390" cy="310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E55855-AAED-2DC9-6C8D-A4FA4F00389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0190674" y="983411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F135AD-432E-BAA7-9A31-E0AFC453B7A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90673" y="1867619"/>
            <a:ext cx="1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2D733C-565D-7BAF-5775-4DF256297A7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90674" y="2782019"/>
            <a:ext cx="0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23FA8B-0540-6A2A-342F-71554EC4B966}"/>
              </a:ext>
            </a:extLst>
          </p:cNvPr>
          <p:cNvCxnSpPr>
            <a:cxnSpLocks/>
          </p:cNvCxnSpPr>
          <p:nvPr/>
        </p:nvCxnSpPr>
        <p:spPr>
          <a:xfrm>
            <a:off x="10156172" y="3670540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0436BC19-C537-C3E2-1B46-19319E81D6CF}"/>
              </a:ext>
            </a:extLst>
          </p:cNvPr>
          <p:cNvSpPr/>
          <p:nvPr/>
        </p:nvSpPr>
        <p:spPr>
          <a:xfrm>
            <a:off x="9246088" y="1086928"/>
            <a:ext cx="2494455" cy="3088257"/>
          </a:xfrm>
          <a:prstGeom prst="arc">
            <a:avLst>
              <a:gd name="adj1" fmla="val 15556387"/>
              <a:gd name="adj2" fmla="val 5648881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4C8E59-3BAD-CA93-5B80-07766B46A8C4}"/>
              </a:ext>
            </a:extLst>
          </p:cNvPr>
          <p:cNvCxnSpPr>
            <a:cxnSpLocks/>
          </p:cNvCxnSpPr>
          <p:nvPr/>
        </p:nvCxnSpPr>
        <p:spPr>
          <a:xfrm>
            <a:off x="10156172" y="4373594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0E36B06C-10BE-914C-67E2-B6B3DF7B1A07}"/>
              </a:ext>
            </a:extLst>
          </p:cNvPr>
          <p:cNvSpPr/>
          <p:nvPr/>
        </p:nvSpPr>
        <p:spPr>
          <a:xfrm>
            <a:off x="9246089" y="1963948"/>
            <a:ext cx="2235670" cy="2211238"/>
          </a:xfrm>
          <a:prstGeom prst="arc">
            <a:avLst>
              <a:gd name="adj1" fmla="val 15692968"/>
              <a:gd name="adj2" fmla="val 5272896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DAA510-435E-840B-3472-8B5C6B206347}"/>
              </a:ext>
            </a:extLst>
          </p:cNvPr>
          <p:cNvSpPr txBox="1"/>
          <p:nvPr/>
        </p:nvSpPr>
        <p:spPr>
          <a:xfrm>
            <a:off x="9491946" y="4641013"/>
            <a:ext cx="19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SFEB (Ours)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17D347-21BA-8B5A-1852-29EAA9DD25B2}"/>
              </a:ext>
            </a:extLst>
          </p:cNvPr>
          <p:cNvSpPr/>
          <p:nvPr/>
        </p:nvSpPr>
        <p:spPr>
          <a:xfrm>
            <a:off x="629730" y="2221302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22A6C4-E869-CC09-13D3-AA8F531F6D66}"/>
              </a:ext>
            </a:extLst>
          </p:cNvPr>
          <p:cNvSpPr/>
          <p:nvPr/>
        </p:nvSpPr>
        <p:spPr>
          <a:xfrm>
            <a:off x="629730" y="772063"/>
            <a:ext cx="845390" cy="310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876818-D433-F8C1-2DC2-EB3CFF8F363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052425" y="1086928"/>
            <a:ext cx="0" cy="11343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5D28FF-CBF2-3F31-CBF4-15E3F835EB11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52425" y="2782019"/>
            <a:ext cx="0" cy="15915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6A74E3-5669-BF6B-C7BC-A76C4803FECB}"/>
              </a:ext>
            </a:extLst>
          </p:cNvPr>
          <p:cNvSpPr txBox="1"/>
          <p:nvPr/>
        </p:nvSpPr>
        <p:spPr>
          <a:xfrm>
            <a:off x="353697" y="4641013"/>
            <a:ext cx="19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F59F34-5106-0C61-7EFA-26803F9533EC}"/>
              </a:ext>
            </a:extLst>
          </p:cNvPr>
          <p:cNvSpPr/>
          <p:nvPr/>
        </p:nvSpPr>
        <p:spPr>
          <a:xfrm>
            <a:off x="2561354" y="2585275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3×3 Conv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26ACE8-5912-B7BB-52A3-8A82706D7875}"/>
              </a:ext>
            </a:extLst>
          </p:cNvPr>
          <p:cNvSpPr/>
          <p:nvPr/>
        </p:nvSpPr>
        <p:spPr>
          <a:xfrm>
            <a:off x="2561354" y="3512615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3×3 Conv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5573A3-EB7A-5875-8F07-43874E24128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984049" y="2261784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D63C38-3FAF-2FE3-482C-68904E95208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2984048" y="3145992"/>
            <a:ext cx="1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7F19EE-7FAA-B00D-F1E0-7D17B8DD883A}"/>
              </a:ext>
            </a:extLst>
          </p:cNvPr>
          <p:cNvSpPr txBox="1"/>
          <p:nvPr/>
        </p:nvSpPr>
        <p:spPr>
          <a:xfrm>
            <a:off x="2383759" y="4865962"/>
            <a:ext cx="19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SRFRN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B9668DC-345A-5A03-4C34-69EA0AD5F9BB}"/>
              </a:ext>
            </a:extLst>
          </p:cNvPr>
          <p:cNvCxnSpPr>
            <a:cxnSpLocks/>
          </p:cNvCxnSpPr>
          <p:nvPr/>
        </p:nvCxnSpPr>
        <p:spPr>
          <a:xfrm flipH="1">
            <a:off x="2984047" y="4013610"/>
            <a:ext cx="1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0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F6E8E-5AAB-983F-220F-34BA269BAE88}"/>
              </a:ext>
            </a:extLst>
          </p:cNvPr>
          <p:cNvSpPr/>
          <p:nvPr/>
        </p:nvSpPr>
        <p:spPr>
          <a:xfrm>
            <a:off x="4298832" y="1608827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BFDC1-00B1-41C4-2854-71C9D388577B}"/>
              </a:ext>
            </a:extLst>
          </p:cNvPr>
          <p:cNvSpPr/>
          <p:nvPr/>
        </p:nvSpPr>
        <p:spPr>
          <a:xfrm>
            <a:off x="4298832" y="2523227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DBB7D-EEE3-7299-7A64-F154ED4FEC19}"/>
              </a:ext>
            </a:extLst>
          </p:cNvPr>
          <p:cNvSpPr/>
          <p:nvPr/>
        </p:nvSpPr>
        <p:spPr>
          <a:xfrm>
            <a:off x="4298832" y="4114802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r 6">
            <a:extLst>
              <a:ext uri="{FF2B5EF4-FFF2-40B4-BE49-F238E27FC236}">
                <a16:creationId xmlns:a16="http://schemas.microsoft.com/office/drawing/2014/main" id="{974B8D03-EFB6-6EE4-A44E-751A33D19F77}"/>
              </a:ext>
            </a:extLst>
          </p:cNvPr>
          <p:cNvSpPr/>
          <p:nvPr/>
        </p:nvSpPr>
        <p:spPr>
          <a:xfrm>
            <a:off x="4484299" y="3437627"/>
            <a:ext cx="474453" cy="409755"/>
          </a:xfrm>
          <a:prstGeom prst="flowChar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AB8FD-4033-EB5B-2834-D82B286C90B2}"/>
              </a:ext>
            </a:extLst>
          </p:cNvPr>
          <p:cNvSpPr/>
          <p:nvPr/>
        </p:nvSpPr>
        <p:spPr>
          <a:xfrm>
            <a:off x="4298832" y="974785"/>
            <a:ext cx="845390" cy="310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D23416-961B-91CC-0F1B-1616723C80E4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4721527" y="1285336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77A4E-5DCA-BDBD-6D71-FA4DDBF6F76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721526" y="2169544"/>
            <a:ext cx="1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C0E5E-388E-4D21-1195-69090BE9930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721527" y="3083944"/>
            <a:ext cx="0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8D87E8-1589-3225-DEF5-0A299A7B233E}"/>
              </a:ext>
            </a:extLst>
          </p:cNvPr>
          <p:cNvCxnSpPr>
            <a:cxnSpLocks/>
          </p:cNvCxnSpPr>
          <p:nvPr/>
        </p:nvCxnSpPr>
        <p:spPr>
          <a:xfrm>
            <a:off x="4715786" y="3847382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2751DC-790E-2985-C4EE-FA2381389B5D}"/>
              </a:ext>
            </a:extLst>
          </p:cNvPr>
          <p:cNvCxnSpPr>
            <a:cxnSpLocks/>
          </p:cNvCxnSpPr>
          <p:nvPr/>
        </p:nvCxnSpPr>
        <p:spPr>
          <a:xfrm>
            <a:off x="4687025" y="4675519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16AA7-6209-63FC-9A87-1B58584FFFFB}"/>
              </a:ext>
            </a:extLst>
          </p:cNvPr>
          <p:cNvSpPr txBox="1"/>
          <p:nvPr/>
        </p:nvSpPr>
        <p:spPr>
          <a:xfrm>
            <a:off x="4022799" y="4942938"/>
            <a:ext cx="19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CAB (Ours)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B294C4-E20C-41C6-4210-70DA4AF8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51" y="92733"/>
            <a:ext cx="6791325" cy="7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684E10D0-E100-14FB-535B-835CF21166C9}"/>
              </a:ext>
            </a:extLst>
          </p:cNvPr>
          <p:cNvSpPr/>
          <p:nvPr/>
        </p:nvSpPr>
        <p:spPr>
          <a:xfrm>
            <a:off x="3627416" y="1385861"/>
            <a:ext cx="2494455" cy="2261793"/>
          </a:xfrm>
          <a:prstGeom prst="arc">
            <a:avLst>
              <a:gd name="adj1" fmla="val 15819404"/>
              <a:gd name="adj2" fmla="val 5186284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6304127-6EE2-8EE5-4E3F-9673BD4A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24199" y="2841056"/>
            <a:ext cx="6007970" cy="117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F9491B-1A16-3734-C54E-BC094A9E3CC4}"/>
              </a:ext>
            </a:extLst>
          </p:cNvPr>
          <p:cNvSpPr/>
          <p:nvPr/>
        </p:nvSpPr>
        <p:spPr>
          <a:xfrm>
            <a:off x="2081843" y="1255143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A56EF-EF08-F997-87F4-B8F198D17F27}"/>
              </a:ext>
            </a:extLst>
          </p:cNvPr>
          <p:cNvSpPr/>
          <p:nvPr/>
        </p:nvSpPr>
        <p:spPr>
          <a:xfrm>
            <a:off x="1235726" y="2777705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37405-6A88-27C6-37D5-0958734CA2D4}"/>
              </a:ext>
            </a:extLst>
          </p:cNvPr>
          <p:cNvSpPr/>
          <p:nvPr/>
        </p:nvSpPr>
        <p:spPr>
          <a:xfrm>
            <a:off x="1235726" y="2216988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Or 7">
            <a:extLst>
              <a:ext uri="{FF2B5EF4-FFF2-40B4-BE49-F238E27FC236}">
                <a16:creationId xmlns:a16="http://schemas.microsoft.com/office/drawing/2014/main" id="{C57A2F6A-8A27-B0D0-ECA2-2153CC8ACAB7}"/>
              </a:ext>
            </a:extLst>
          </p:cNvPr>
          <p:cNvSpPr/>
          <p:nvPr/>
        </p:nvSpPr>
        <p:spPr>
          <a:xfrm>
            <a:off x="2244101" y="3750335"/>
            <a:ext cx="474453" cy="409755"/>
          </a:xfrm>
          <a:prstGeom prst="flowChar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80B4-C853-ADA3-2B39-9F8C4F92D128}"/>
              </a:ext>
            </a:extLst>
          </p:cNvPr>
          <p:cNvSpPr/>
          <p:nvPr/>
        </p:nvSpPr>
        <p:spPr>
          <a:xfrm>
            <a:off x="2081843" y="670703"/>
            <a:ext cx="845390" cy="310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10FB0F-9312-CF8D-E46C-66407CB393C9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504538" y="981254"/>
            <a:ext cx="0" cy="2738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AF5AF7-8CEE-BB46-B955-A3C70643117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658421" y="1815860"/>
            <a:ext cx="846117" cy="4011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E43153-BE41-AE41-8573-1E2BD5D2783B}"/>
              </a:ext>
            </a:extLst>
          </p:cNvPr>
          <p:cNvCxnSpPr>
            <a:cxnSpLocks/>
          </p:cNvCxnSpPr>
          <p:nvPr/>
        </p:nvCxnSpPr>
        <p:spPr>
          <a:xfrm>
            <a:off x="2463261" y="6338261"/>
            <a:ext cx="0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B4FC05-187A-1361-FB76-4821EC2516E0}"/>
              </a:ext>
            </a:extLst>
          </p:cNvPr>
          <p:cNvCxnSpPr>
            <a:cxnSpLocks/>
          </p:cNvCxnSpPr>
          <p:nvPr/>
        </p:nvCxnSpPr>
        <p:spPr>
          <a:xfrm>
            <a:off x="2475588" y="4160090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EC8877-82B6-F818-20A6-100CCFD802BD}"/>
              </a:ext>
            </a:extLst>
          </p:cNvPr>
          <p:cNvCxnSpPr>
            <a:cxnSpLocks/>
          </p:cNvCxnSpPr>
          <p:nvPr/>
        </p:nvCxnSpPr>
        <p:spPr>
          <a:xfrm>
            <a:off x="2472236" y="5605015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52C2DB-284D-EB5B-E173-2256098A9009}"/>
              </a:ext>
            </a:extLst>
          </p:cNvPr>
          <p:cNvSpPr txBox="1"/>
          <p:nvPr/>
        </p:nvSpPr>
        <p:spPr>
          <a:xfrm>
            <a:off x="7835675" y="5521744"/>
            <a:ext cx="19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SCUB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D926A82-CC7A-B1F0-58E6-2954729EE1BC}"/>
              </a:ext>
            </a:extLst>
          </p:cNvPr>
          <p:cNvSpPr/>
          <p:nvPr/>
        </p:nvSpPr>
        <p:spPr>
          <a:xfrm>
            <a:off x="100687" y="1069675"/>
            <a:ext cx="4832214" cy="5054001"/>
          </a:xfrm>
          <a:prstGeom prst="arc">
            <a:avLst>
              <a:gd name="adj1" fmla="val 16161131"/>
              <a:gd name="adj2" fmla="val 515451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1640F-1982-7CB8-46E3-3FCE00F946B3}"/>
              </a:ext>
            </a:extLst>
          </p:cNvPr>
          <p:cNvSpPr/>
          <p:nvPr/>
        </p:nvSpPr>
        <p:spPr>
          <a:xfrm>
            <a:off x="2720008" y="2216988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83ADA5-8A3B-5174-9DD9-99AA4CD3CDAB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2504538" y="1815860"/>
            <a:ext cx="638165" cy="4011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57B9F8-D686-B66C-B0D6-14DDFB6108A8}"/>
              </a:ext>
            </a:extLst>
          </p:cNvPr>
          <p:cNvSpPr/>
          <p:nvPr/>
        </p:nvSpPr>
        <p:spPr>
          <a:xfrm>
            <a:off x="2718554" y="2764765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7B547-5A65-4FF2-0014-7065C5E2B4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658421" y="3338422"/>
            <a:ext cx="822907" cy="4119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4D22F-6392-ACC2-3551-BDEAFCE3CAEB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2481328" y="3325482"/>
            <a:ext cx="659921" cy="42485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972FE7D-9F8C-E20A-9204-2AF40C255D08}"/>
              </a:ext>
            </a:extLst>
          </p:cNvPr>
          <p:cNvSpPr/>
          <p:nvPr/>
        </p:nvSpPr>
        <p:spPr>
          <a:xfrm>
            <a:off x="2052893" y="4483581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CE4C3-9685-1942-0725-90BD14B68528}"/>
              </a:ext>
            </a:extLst>
          </p:cNvPr>
          <p:cNvSpPr/>
          <p:nvPr/>
        </p:nvSpPr>
        <p:spPr>
          <a:xfrm>
            <a:off x="2049542" y="5044298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Or 49">
            <a:extLst>
              <a:ext uri="{FF2B5EF4-FFF2-40B4-BE49-F238E27FC236}">
                <a16:creationId xmlns:a16="http://schemas.microsoft.com/office/drawing/2014/main" id="{A22DBFE5-CEEB-08A4-F8F1-0C7B77778CBB}"/>
              </a:ext>
            </a:extLst>
          </p:cNvPr>
          <p:cNvSpPr/>
          <p:nvPr/>
        </p:nvSpPr>
        <p:spPr>
          <a:xfrm>
            <a:off x="2235009" y="5928506"/>
            <a:ext cx="474453" cy="409755"/>
          </a:xfrm>
          <a:prstGeom prst="flowChar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C9B7529-5F12-4D1D-BE93-EE2FF1415596}"/>
              </a:ext>
            </a:extLst>
          </p:cNvPr>
          <p:cNvSpPr/>
          <p:nvPr/>
        </p:nvSpPr>
        <p:spPr>
          <a:xfrm>
            <a:off x="4986315" y="3221961"/>
            <a:ext cx="1585608" cy="4766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Concatenate</a:t>
            </a:r>
            <a:endParaRPr lang="th-TH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9F4120-0967-48FA-9BC4-61E0CA5579BD}"/>
              </a:ext>
            </a:extLst>
          </p:cNvPr>
          <p:cNvCxnSpPr>
            <a:cxnSpLocks/>
            <a:stCxn id="133" idx="0"/>
            <a:endCxn id="44" idx="2"/>
          </p:cNvCxnSpPr>
          <p:nvPr/>
        </p:nvCxnSpPr>
        <p:spPr>
          <a:xfrm flipV="1">
            <a:off x="4917683" y="3698617"/>
            <a:ext cx="861436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38AB25-990B-489E-9055-C8F82B8A0B28}"/>
              </a:ext>
            </a:extLst>
          </p:cNvPr>
          <p:cNvCxnSpPr>
            <a:cxnSpLocks/>
            <a:stCxn id="136" idx="0"/>
            <a:endCxn id="44" idx="2"/>
          </p:cNvCxnSpPr>
          <p:nvPr/>
        </p:nvCxnSpPr>
        <p:spPr>
          <a:xfrm flipH="1" flipV="1">
            <a:off x="5779119" y="3698617"/>
            <a:ext cx="892529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0536A2-534D-4A28-80A8-83BD056BC00E}"/>
              </a:ext>
            </a:extLst>
          </p:cNvPr>
          <p:cNvCxnSpPr>
            <a:cxnSpLocks/>
            <a:stCxn id="139" idx="0"/>
            <a:endCxn id="44" idx="2"/>
          </p:cNvCxnSpPr>
          <p:nvPr/>
        </p:nvCxnSpPr>
        <p:spPr>
          <a:xfrm flipH="1" flipV="1">
            <a:off x="5779119" y="3698617"/>
            <a:ext cx="2141143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4AA265-12AF-4B4E-BA81-B8ACED50688F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3578914" y="3698617"/>
            <a:ext cx="2200205" cy="69963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E9FD75-DBF6-48C5-8E34-1A35D2799600}"/>
              </a:ext>
            </a:extLst>
          </p:cNvPr>
          <p:cNvCxnSpPr>
            <a:cxnSpLocks/>
            <a:stCxn id="44" idx="0"/>
            <a:endCxn id="229" idx="2"/>
          </p:cNvCxnSpPr>
          <p:nvPr/>
        </p:nvCxnSpPr>
        <p:spPr>
          <a:xfrm flipH="1" flipV="1">
            <a:off x="1939717" y="2383848"/>
            <a:ext cx="3839402" cy="83811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DEE5B7A-046D-4E26-8E69-DFAD1F6A943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779119" y="2364020"/>
            <a:ext cx="4705798" cy="8579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F74DA2-EBB1-44A0-B12E-BBD8C304AC98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779119" y="2364020"/>
            <a:ext cx="3334084" cy="8579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6C1401E-708F-4A86-B145-0ACE226044B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779119" y="2365999"/>
            <a:ext cx="2264005" cy="85596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5238B1-BA04-4078-90D2-BE694949EB0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779119" y="2356887"/>
            <a:ext cx="1047934" cy="86507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3B35DE4-ED0E-4D5D-95AE-65369BE29AA1}"/>
              </a:ext>
            </a:extLst>
          </p:cNvPr>
          <p:cNvCxnSpPr>
            <a:cxnSpLocks/>
            <a:stCxn id="44" idx="0"/>
            <a:endCxn id="231" idx="2"/>
          </p:cNvCxnSpPr>
          <p:nvPr/>
        </p:nvCxnSpPr>
        <p:spPr>
          <a:xfrm flipH="1" flipV="1">
            <a:off x="3094595" y="2322337"/>
            <a:ext cx="2684524" cy="89962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3E0244-AA25-4EFD-9585-826A6BF1197D}"/>
              </a:ext>
            </a:extLst>
          </p:cNvPr>
          <p:cNvCxnSpPr>
            <a:cxnSpLocks/>
            <a:stCxn id="44" idx="0"/>
            <a:endCxn id="233" idx="2"/>
          </p:cNvCxnSpPr>
          <p:nvPr/>
        </p:nvCxnSpPr>
        <p:spPr>
          <a:xfrm flipH="1" flipV="1">
            <a:off x="4451329" y="2362701"/>
            <a:ext cx="1327790" cy="85926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947FC5A-CC5E-467F-934C-1546E35C2371}"/>
              </a:ext>
            </a:extLst>
          </p:cNvPr>
          <p:cNvCxnSpPr>
            <a:cxnSpLocks/>
            <a:stCxn id="44" idx="0"/>
            <a:endCxn id="235" idx="2"/>
          </p:cNvCxnSpPr>
          <p:nvPr/>
        </p:nvCxnSpPr>
        <p:spPr>
          <a:xfrm flipV="1">
            <a:off x="5779119" y="2375979"/>
            <a:ext cx="25020" cy="84598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DE02A90-03DB-4FC4-82E2-43C9A3F9F883}"/>
              </a:ext>
            </a:extLst>
          </p:cNvPr>
          <p:cNvSpPr/>
          <p:nvPr/>
        </p:nvSpPr>
        <p:spPr>
          <a:xfrm>
            <a:off x="4986315" y="197796"/>
            <a:ext cx="1674091" cy="49286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Concatenate</a:t>
            </a:r>
            <a:endParaRPr lang="th-TH" sz="20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95772D6-5898-4A81-AF57-80AA1681A37D}"/>
              </a:ext>
            </a:extLst>
          </p:cNvPr>
          <p:cNvCxnSpPr>
            <a:cxnSpLocks/>
            <a:stCxn id="146" idx="0"/>
            <a:endCxn id="99" idx="2"/>
          </p:cNvCxnSpPr>
          <p:nvPr/>
        </p:nvCxnSpPr>
        <p:spPr>
          <a:xfrm flipH="1" flipV="1">
            <a:off x="5823361" y="690664"/>
            <a:ext cx="1009355" cy="10974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959280-D331-4D22-BCD5-AD705D594808}"/>
              </a:ext>
            </a:extLst>
          </p:cNvPr>
          <p:cNvCxnSpPr>
            <a:cxnSpLocks/>
            <a:stCxn id="163" idx="0"/>
            <a:endCxn id="99" idx="2"/>
          </p:cNvCxnSpPr>
          <p:nvPr/>
        </p:nvCxnSpPr>
        <p:spPr>
          <a:xfrm flipH="1" flipV="1">
            <a:off x="5823361" y="690664"/>
            <a:ext cx="2227594" cy="108355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9B8CA09-D614-4075-A41F-E34E3B875EDC}"/>
              </a:ext>
            </a:extLst>
          </p:cNvPr>
          <p:cNvCxnSpPr>
            <a:cxnSpLocks/>
            <a:stCxn id="166" idx="0"/>
            <a:endCxn id="99" idx="2"/>
          </p:cNvCxnSpPr>
          <p:nvPr/>
        </p:nvCxnSpPr>
        <p:spPr>
          <a:xfrm flipH="1" flipV="1">
            <a:off x="5823361" y="690664"/>
            <a:ext cx="3263726" cy="106583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CF1E8F-6B70-4EAC-B39C-A7C78F92020C}"/>
              </a:ext>
            </a:extLst>
          </p:cNvPr>
          <p:cNvCxnSpPr>
            <a:cxnSpLocks/>
            <a:stCxn id="198" idx="0"/>
            <a:endCxn id="99" idx="2"/>
          </p:cNvCxnSpPr>
          <p:nvPr/>
        </p:nvCxnSpPr>
        <p:spPr>
          <a:xfrm flipH="1" flipV="1">
            <a:off x="5823361" y="690664"/>
            <a:ext cx="4668869" cy="109217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DA74B2-2CFA-4ED2-A3DD-0E3869217754}"/>
              </a:ext>
            </a:extLst>
          </p:cNvPr>
          <p:cNvCxnSpPr>
            <a:cxnSpLocks/>
            <a:stCxn id="233" idx="0"/>
            <a:endCxn id="99" idx="2"/>
          </p:cNvCxnSpPr>
          <p:nvPr/>
        </p:nvCxnSpPr>
        <p:spPr>
          <a:xfrm flipV="1">
            <a:off x="4451329" y="690664"/>
            <a:ext cx="1372032" cy="12529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A490854-1053-46B6-A4D6-D9A7B01D2A49}"/>
              </a:ext>
            </a:extLst>
          </p:cNvPr>
          <p:cNvCxnSpPr>
            <a:cxnSpLocks/>
            <a:stCxn id="229" idx="0"/>
            <a:endCxn id="99" idx="2"/>
          </p:cNvCxnSpPr>
          <p:nvPr/>
        </p:nvCxnSpPr>
        <p:spPr>
          <a:xfrm flipV="1">
            <a:off x="1939717" y="690664"/>
            <a:ext cx="3883644" cy="127408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D5C1B4-E88F-4A09-A803-D8881DC1A6CD}"/>
              </a:ext>
            </a:extLst>
          </p:cNvPr>
          <p:cNvCxnSpPr>
            <a:cxnSpLocks/>
            <a:stCxn id="231" idx="0"/>
            <a:endCxn id="99" idx="2"/>
          </p:cNvCxnSpPr>
          <p:nvPr/>
        </p:nvCxnSpPr>
        <p:spPr>
          <a:xfrm flipV="1">
            <a:off x="3094595" y="690664"/>
            <a:ext cx="2728766" cy="121257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93F71FD-EC61-4654-B242-01343C4800DE}"/>
              </a:ext>
            </a:extLst>
          </p:cNvPr>
          <p:cNvSpPr/>
          <p:nvPr/>
        </p:nvSpPr>
        <p:spPr>
          <a:xfrm>
            <a:off x="5141986" y="5594117"/>
            <a:ext cx="1361873" cy="505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Previous Layer</a:t>
            </a:r>
            <a:endParaRPr lang="th-TH" sz="1800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F31CBDC-1182-4298-9163-555EF84F1C75}"/>
              </a:ext>
            </a:extLst>
          </p:cNvPr>
          <p:cNvCxnSpPr>
            <a:cxnSpLocks/>
            <a:stCxn id="120" idx="0"/>
            <a:endCxn id="113" idx="2"/>
          </p:cNvCxnSpPr>
          <p:nvPr/>
        </p:nvCxnSpPr>
        <p:spPr>
          <a:xfrm flipH="1" flipV="1">
            <a:off x="3578914" y="4817351"/>
            <a:ext cx="2244009" cy="776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FF02B7-4E90-4110-99E9-E71399613DF7}"/>
              </a:ext>
            </a:extLst>
          </p:cNvPr>
          <p:cNvCxnSpPr>
            <a:cxnSpLocks/>
            <a:stCxn id="120" idx="0"/>
            <a:endCxn id="139" idx="2"/>
          </p:cNvCxnSpPr>
          <p:nvPr/>
        </p:nvCxnSpPr>
        <p:spPr>
          <a:xfrm flipV="1">
            <a:off x="5822923" y="4817094"/>
            <a:ext cx="2097339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1434741-6926-40C1-B2BB-D97F60FD28E7}"/>
              </a:ext>
            </a:extLst>
          </p:cNvPr>
          <p:cNvCxnSpPr>
            <a:cxnSpLocks/>
            <a:stCxn id="120" idx="0"/>
            <a:endCxn id="133" idx="2"/>
          </p:cNvCxnSpPr>
          <p:nvPr/>
        </p:nvCxnSpPr>
        <p:spPr>
          <a:xfrm flipH="1" flipV="1">
            <a:off x="4917683" y="4817094"/>
            <a:ext cx="905240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F7F72EF-43B3-47A2-BF95-918149BDBD12}"/>
              </a:ext>
            </a:extLst>
          </p:cNvPr>
          <p:cNvCxnSpPr>
            <a:cxnSpLocks/>
            <a:stCxn id="120" idx="0"/>
            <a:endCxn id="136" idx="2"/>
          </p:cNvCxnSpPr>
          <p:nvPr/>
        </p:nvCxnSpPr>
        <p:spPr>
          <a:xfrm flipV="1">
            <a:off x="5822923" y="4817094"/>
            <a:ext cx="848725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99471AB-5AB6-4831-B74E-BF1E0D040012}"/>
              </a:ext>
            </a:extLst>
          </p:cNvPr>
          <p:cNvSpPr txBox="1"/>
          <p:nvPr/>
        </p:nvSpPr>
        <p:spPr>
          <a:xfrm>
            <a:off x="195809" y="4340040"/>
            <a:ext cx="146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Squeeze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Stage</a:t>
            </a:r>
            <a:endParaRPr lang="th-TH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798B2CE-EB3E-4957-A95B-7CCA83D190C8}"/>
              </a:ext>
            </a:extLst>
          </p:cNvPr>
          <p:cNvSpPr txBox="1"/>
          <p:nvPr/>
        </p:nvSpPr>
        <p:spPr>
          <a:xfrm>
            <a:off x="214620" y="1096424"/>
            <a:ext cx="146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Expand </a:t>
            </a:r>
          </a:p>
          <a:p>
            <a:r>
              <a:rPr lang="en-US" dirty="0">
                <a:solidFill>
                  <a:srgbClr val="0070C0"/>
                </a:solidFill>
              </a:rPr>
              <a:t>Stage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7C6880A-3C6E-4E5A-9E88-51BF7378A41A}"/>
              </a:ext>
            </a:extLst>
          </p:cNvPr>
          <p:cNvSpPr/>
          <p:nvPr/>
        </p:nvSpPr>
        <p:spPr>
          <a:xfrm>
            <a:off x="195809" y="878732"/>
            <a:ext cx="11283032" cy="1770434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0A675223-7A5C-492E-A43E-929244237FE4}"/>
              </a:ext>
            </a:extLst>
          </p:cNvPr>
          <p:cNvSpPr/>
          <p:nvPr/>
        </p:nvSpPr>
        <p:spPr>
          <a:xfrm>
            <a:off x="195807" y="3900792"/>
            <a:ext cx="11283033" cy="226978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49716A4-7C50-EAAA-0BBF-41A5EB003BA7}"/>
              </a:ext>
            </a:extLst>
          </p:cNvPr>
          <p:cNvSpPr/>
          <p:nvPr/>
        </p:nvSpPr>
        <p:spPr>
          <a:xfrm>
            <a:off x="3131239" y="4398251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E0B6093-C174-54C9-7251-F542B83D6757}"/>
              </a:ext>
            </a:extLst>
          </p:cNvPr>
          <p:cNvSpPr/>
          <p:nvPr/>
        </p:nvSpPr>
        <p:spPr>
          <a:xfrm>
            <a:off x="3497816" y="4521274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C52283-CAAC-3685-6E44-C58063601770}"/>
              </a:ext>
            </a:extLst>
          </p:cNvPr>
          <p:cNvSpPr/>
          <p:nvPr/>
        </p:nvSpPr>
        <p:spPr>
          <a:xfrm>
            <a:off x="4470008" y="4397994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8D919FA-4C93-006A-8221-E42D815012A0}"/>
              </a:ext>
            </a:extLst>
          </p:cNvPr>
          <p:cNvSpPr/>
          <p:nvPr/>
        </p:nvSpPr>
        <p:spPr>
          <a:xfrm>
            <a:off x="4891291" y="4519668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E08CA39-60DD-414B-4690-9198F14B9384}"/>
              </a:ext>
            </a:extLst>
          </p:cNvPr>
          <p:cNvSpPr/>
          <p:nvPr/>
        </p:nvSpPr>
        <p:spPr>
          <a:xfrm>
            <a:off x="6223973" y="4397994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D1B799F-742E-8081-74EF-CC3B378EB0F1}"/>
              </a:ext>
            </a:extLst>
          </p:cNvPr>
          <p:cNvSpPr/>
          <p:nvPr/>
        </p:nvSpPr>
        <p:spPr>
          <a:xfrm>
            <a:off x="6645256" y="4519668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AA11B9-A78C-838E-2BCF-6BAEEBC2F18A}"/>
              </a:ext>
            </a:extLst>
          </p:cNvPr>
          <p:cNvSpPr/>
          <p:nvPr/>
        </p:nvSpPr>
        <p:spPr>
          <a:xfrm>
            <a:off x="7494743" y="4397994"/>
            <a:ext cx="851037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E691280-A097-2AD9-FAE4-4FA90564BB1C}"/>
              </a:ext>
            </a:extLst>
          </p:cNvPr>
          <p:cNvSpPr/>
          <p:nvPr/>
        </p:nvSpPr>
        <p:spPr>
          <a:xfrm>
            <a:off x="7916026" y="4519668"/>
            <a:ext cx="138495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6A24930-92A4-843E-271F-1F4EA6B847B5}"/>
              </a:ext>
            </a:extLst>
          </p:cNvPr>
          <p:cNvSpPr/>
          <p:nvPr/>
        </p:nvSpPr>
        <p:spPr>
          <a:xfrm>
            <a:off x="1516159" y="1964748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6C8F674-1B6F-5664-2338-894D1A423AD0}"/>
              </a:ext>
            </a:extLst>
          </p:cNvPr>
          <p:cNvSpPr/>
          <p:nvPr/>
        </p:nvSpPr>
        <p:spPr>
          <a:xfrm>
            <a:off x="1922791" y="206717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AE334C7-F281-D9F6-8921-46401A19A9B3}"/>
              </a:ext>
            </a:extLst>
          </p:cNvPr>
          <p:cNvSpPr/>
          <p:nvPr/>
        </p:nvSpPr>
        <p:spPr>
          <a:xfrm>
            <a:off x="2671037" y="1903237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CF8AC3D-88CA-9C67-81A1-D1CF7D219A8C}"/>
              </a:ext>
            </a:extLst>
          </p:cNvPr>
          <p:cNvSpPr/>
          <p:nvPr/>
        </p:nvSpPr>
        <p:spPr>
          <a:xfrm>
            <a:off x="3066426" y="2073614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9A007AA-9701-F394-FDEA-66D1AE66D768}"/>
              </a:ext>
            </a:extLst>
          </p:cNvPr>
          <p:cNvSpPr/>
          <p:nvPr/>
        </p:nvSpPr>
        <p:spPr>
          <a:xfrm>
            <a:off x="4027771" y="1943601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A0AEFE4-B33F-A792-F676-23B0F5A260EC}"/>
              </a:ext>
            </a:extLst>
          </p:cNvPr>
          <p:cNvSpPr/>
          <p:nvPr/>
        </p:nvSpPr>
        <p:spPr>
          <a:xfrm>
            <a:off x="4399246" y="2062611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F7C042A-6B1D-D5F5-AEFA-0809E26098A5}"/>
              </a:ext>
            </a:extLst>
          </p:cNvPr>
          <p:cNvSpPr/>
          <p:nvPr/>
        </p:nvSpPr>
        <p:spPr>
          <a:xfrm>
            <a:off x="5380581" y="1956879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6140F01-5C12-78E2-80C4-7F98C9713972}"/>
              </a:ext>
            </a:extLst>
          </p:cNvPr>
          <p:cNvSpPr/>
          <p:nvPr/>
        </p:nvSpPr>
        <p:spPr>
          <a:xfrm>
            <a:off x="5752056" y="207588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50ACEEAE-FB6F-7189-EFFF-09093B76E4E8}"/>
              </a:ext>
            </a:extLst>
          </p:cNvPr>
          <p:cNvCxnSpPr>
            <a:cxnSpLocks/>
            <a:stCxn id="235" idx="0"/>
            <a:endCxn id="99" idx="2"/>
          </p:cNvCxnSpPr>
          <p:nvPr/>
        </p:nvCxnSpPr>
        <p:spPr>
          <a:xfrm flipV="1">
            <a:off x="5804139" y="690664"/>
            <a:ext cx="19222" cy="126621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B8807D2-E196-A050-2FFE-C362C6EA04AF}"/>
              </a:ext>
            </a:extLst>
          </p:cNvPr>
          <p:cNvSpPr/>
          <p:nvPr/>
        </p:nvSpPr>
        <p:spPr>
          <a:xfrm>
            <a:off x="6479682" y="178813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7CECDF5-554F-EE63-A29F-D12952C92592}"/>
              </a:ext>
            </a:extLst>
          </p:cNvPr>
          <p:cNvSpPr/>
          <p:nvPr/>
        </p:nvSpPr>
        <p:spPr>
          <a:xfrm>
            <a:off x="6776039" y="221393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EF43FE7-D140-8A32-2716-6B1E667CA888}"/>
              </a:ext>
            </a:extLst>
          </p:cNvPr>
          <p:cNvSpPr/>
          <p:nvPr/>
        </p:nvSpPr>
        <p:spPr>
          <a:xfrm>
            <a:off x="6503554" y="222264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73F5664-8A02-6E6F-41B3-34A987178E93}"/>
              </a:ext>
            </a:extLst>
          </p:cNvPr>
          <p:cNvSpPr/>
          <p:nvPr/>
        </p:nvSpPr>
        <p:spPr>
          <a:xfrm>
            <a:off x="7037883" y="202079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49DF9561-17A9-C592-847F-0B6BE86F6610}"/>
              </a:ext>
            </a:extLst>
          </p:cNvPr>
          <p:cNvSpPr/>
          <p:nvPr/>
        </p:nvSpPr>
        <p:spPr>
          <a:xfrm>
            <a:off x="6777344" y="198999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C6D32BE-2F2A-FD97-BA4C-1DB1D33C80D3}"/>
              </a:ext>
            </a:extLst>
          </p:cNvPr>
          <p:cNvSpPr/>
          <p:nvPr/>
        </p:nvSpPr>
        <p:spPr>
          <a:xfrm>
            <a:off x="6503554" y="203214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A2DF2FD-B0B2-174B-B5A2-5F99705D3598}"/>
              </a:ext>
            </a:extLst>
          </p:cNvPr>
          <p:cNvSpPr/>
          <p:nvPr/>
        </p:nvSpPr>
        <p:spPr>
          <a:xfrm>
            <a:off x="7037883" y="183029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DA3BEF6-C2A0-9D92-2910-57B53AEDC19B}"/>
              </a:ext>
            </a:extLst>
          </p:cNvPr>
          <p:cNvSpPr/>
          <p:nvPr/>
        </p:nvSpPr>
        <p:spPr>
          <a:xfrm>
            <a:off x="6784780" y="179722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78966EF-01D0-3226-3D04-0FE736D38AD2}"/>
              </a:ext>
            </a:extLst>
          </p:cNvPr>
          <p:cNvSpPr/>
          <p:nvPr/>
        </p:nvSpPr>
        <p:spPr>
          <a:xfrm>
            <a:off x="6503554" y="181499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EC01CF5-9D6C-74CB-A81C-6A6FC02146C1}"/>
              </a:ext>
            </a:extLst>
          </p:cNvPr>
          <p:cNvSpPr/>
          <p:nvPr/>
        </p:nvSpPr>
        <p:spPr>
          <a:xfrm>
            <a:off x="7010264" y="221627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04FA242-8653-D65B-563E-25DAD1B72CF3}"/>
              </a:ext>
            </a:extLst>
          </p:cNvPr>
          <p:cNvSpPr/>
          <p:nvPr/>
        </p:nvSpPr>
        <p:spPr>
          <a:xfrm>
            <a:off x="7673004" y="1765126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7330DAD-0754-0B94-131E-137B2A5BF9FD}"/>
              </a:ext>
            </a:extLst>
          </p:cNvPr>
          <p:cNvSpPr/>
          <p:nvPr/>
        </p:nvSpPr>
        <p:spPr>
          <a:xfrm>
            <a:off x="7969361" y="219093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4E60C81-AD34-7A15-38B2-63BDD0763941}"/>
              </a:ext>
            </a:extLst>
          </p:cNvPr>
          <p:cNvSpPr/>
          <p:nvPr/>
        </p:nvSpPr>
        <p:spPr>
          <a:xfrm>
            <a:off x="7696876" y="219964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7BC7D7C-1A82-E06F-4815-C23050830462}"/>
              </a:ext>
            </a:extLst>
          </p:cNvPr>
          <p:cNvSpPr/>
          <p:nvPr/>
        </p:nvSpPr>
        <p:spPr>
          <a:xfrm>
            <a:off x="8231205" y="19977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E38BECA-2F70-0B09-0AB3-5022E0A6B4E8}"/>
              </a:ext>
            </a:extLst>
          </p:cNvPr>
          <p:cNvSpPr/>
          <p:nvPr/>
        </p:nvSpPr>
        <p:spPr>
          <a:xfrm>
            <a:off x="7970666" y="1966990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C5B27046-A0C5-171B-2D46-A3AB5501EB96}"/>
              </a:ext>
            </a:extLst>
          </p:cNvPr>
          <p:cNvSpPr/>
          <p:nvPr/>
        </p:nvSpPr>
        <p:spPr>
          <a:xfrm>
            <a:off x="7696876" y="200914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3BBB959-10FA-505A-B0EF-6A929155D2BE}"/>
              </a:ext>
            </a:extLst>
          </p:cNvPr>
          <p:cNvSpPr/>
          <p:nvPr/>
        </p:nvSpPr>
        <p:spPr>
          <a:xfrm>
            <a:off x="8231205" y="18072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5581A04-5F56-4017-F06E-155CC38608B5}"/>
              </a:ext>
            </a:extLst>
          </p:cNvPr>
          <p:cNvSpPr/>
          <p:nvPr/>
        </p:nvSpPr>
        <p:spPr>
          <a:xfrm>
            <a:off x="7978102" y="177421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A847B38-A86B-373A-04E3-C5A3DA766845}"/>
              </a:ext>
            </a:extLst>
          </p:cNvPr>
          <p:cNvSpPr/>
          <p:nvPr/>
        </p:nvSpPr>
        <p:spPr>
          <a:xfrm>
            <a:off x="7696876" y="179199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36BECB0-F63C-9823-33A3-38F371716BEA}"/>
              </a:ext>
            </a:extLst>
          </p:cNvPr>
          <p:cNvSpPr/>
          <p:nvPr/>
        </p:nvSpPr>
        <p:spPr>
          <a:xfrm>
            <a:off x="8203586" y="219326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5BF8D21-92BD-28F5-1D0F-1DA6F3199043}"/>
              </a:ext>
            </a:extLst>
          </p:cNvPr>
          <p:cNvSpPr/>
          <p:nvPr/>
        </p:nvSpPr>
        <p:spPr>
          <a:xfrm>
            <a:off x="8734053" y="175650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DFADBDD-549B-CE4B-1EA7-63657E077C56}"/>
              </a:ext>
            </a:extLst>
          </p:cNvPr>
          <p:cNvSpPr/>
          <p:nvPr/>
        </p:nvSpPr>
        <p:spPr>
          <a:xfrm>
            <a:off x="9030410" y="218230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5912E65-6484-DADE-770D-D6BC2FB0F6DD}"/>
              </a:ext>
            </a:extLst>
          </p:cNvPr>
          <p:cNvSpPr/>
          <p:nvPr/>
        </p:nvSpPr>
        <p:spPr>
          <a:xfrm>
            <a:off x="8757925" y="219101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0D6FC8A-7B21-156F-917B-AD50A33353C8}"/>
              </a:ext>
            </a:extLst>
          </p:cNvPr>
          <p:cNvSpPr/>
          <p:nvPr/>
        </p:nvSpPr>
        <p:spPr>
          <a:xfrm>
            <a:off x="9292254" y="198916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49F19DA-3E6E-7EA3-6B2B-4BB584E95302}"/>
              </a:ext>
            </a:extLst>
          </p:cNvPr>
          <p:cNvSpPr/>
          <p:nvPr/>
        </p:nvSpPr>
        <p:spPr>
          <a:xfrm>
            <a:off x="9031715" y="195836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B2BD79C-D4E9-B92E-A513-F4D6BC93BAE0}"/>
              </a:ext>
            </a:extLst>
          </p:cNvPr>
          <p:cNvSpPr/>
          <p:nvPr/>
        </p:nvSpPr>
        <p:spPr>
          <a:xfrm>
            <a:off x="8757925" y="200051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F22698B-A0DD-B988-2F3B-307F82D44F67}"/>
              </a:ext>
            </a:extLst>
          </p:cNvPr>
          <p:cNvSpPr/>
          <p:nvPr/>
        </p:nvSpPr>
        <p:spPr>
          <a:xfrm>
            <a:off x="9292254" y="179866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BE41D82-8768-EFAA-B58F-DD6E842D74D1}"/>
              </a:ext>
            </a:extLst>
          </p:cNvPr>
          <p:cNvSpPr/>
          <p:nvPr/>
        </p:nvSpPr>
        <p:spPr>
          <a:xfrm>
            <a:off x="9039151" y="176559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7569CB18-46AD-A274-A99A-15EBC0531640}"/>
              </a:ext>
            </a:extLst>
          </p:cNvPr>
          <p:cNvSpPr/>
          <p:nvPr/>
        </p:nvSpPr>
        <p:spPr>
          <a:xfrm>
            <a:off x="8757925" y="178336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1FC1F8FF-21C1-4980-E956-D0F03A6C6007}"/>
              </a:ext>
            </a:extLst>
          </p:cNvPr>
          <p:cNvSpPr/>
          <p:nvPr/>
        </p:nvSpPr>
        <p:spPr>
          <a:xfrm>
            <a:off x="9264635" y="21846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E10513E-8B65-1119-65C3-44A4C52AC6F7}"/>
              </a:ext>
            </a:extLst>
          </p:cNvPr>
          <p:cNvSpPr/>
          <p:nvPr/>
        </p:nvSpPr>
        <p:spPr>
          <a:xfrm>
            <a:off x="10114279" y="1773752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2E344511-1907-1EC9-71A7-1ECF081EB84A}"/>
              </a:ext>
            </a:extLst>
          </p:cNvPr>
          <p:cNvSpPr/>
          <p:nvPr/>
        </p:nvSpPr>
        <p:spPr>
          <a:xfrm>
            <a:off x="10410636" y="219956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94F0F27-BDC0-2A07-5CEC-1B3418005001}"/>
              </a:ext>
            </a:extLst>
          </p:cNvPr>
          <p:cNvSpPr/>
          <p:nvPr/>
        </p:nvSpPr>
        <p:spPr>
          <a:xfrm>
            <a:off x="10138151" y="220827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D6EDC8F-AFAB-4CB1-D917-53B214148762}"/>
              </a:ext>
            </a:extLst>
          </p:cNvPr>
          <p:cNvSpPr/>
          <p:nvPr/>
        </p:nvSpPr>
        <p:spPr>
          <a:xfrm>
            <a:off x="10672480" y="200641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025A15E-7D78-9938-69DE-82F6499D86B5}"/>
              </a:ext>
            </a:extLst>
          </p:cNvPr>
          <p:cNvSpPr/>
          <p:nvPr/>
        </p:nvSpPr>
        <p:spPr>
          <a:xfrm>
            <a:off x="10411941" y="1975616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EA0B2F3-B6F7-777A-D21A-25DA2390C834}"/>
              </a:ext>
            </a:extLst>
          </p:cNvPr>
          <p:cNvSpPr/>
          <p:nvPr/>
        </p:nvSpPr>
        <p:spPr>
          <a:xfrm>
            <a:off x="10138151" y="201777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9E6EAE9-EEA0-9C81-C49D-21436C66A0C8}"/>
              </a:ext>
            </a:extLst>
          </p:cNvPr>
          <p:cNvSpPr/>
          <p:nvPr/>
        </p:nvSpPr>
        <p:spPr>
          <a:xfrm>
            <a:off x="10672480" y="181591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43B8C8C-C407-8215-3B45-9BBF07FA3007}"/>
              </a:ext>
            </a:extLst>
          </p:cNvPr>
          <p:cNvSpPr/>
          <p:nvPr/>
        </p:nvSpPr>
        <p:spPr>
          <a:xfrm>
            <a:off x="10419377" y="17828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BC4D52A6-134B-2859-2D8A-0BCC01F70E80}"/>
              </a:ext>
            </a:extLst>
          </p:cNvPr>
          <p:cNvSpPr/>
          <p:nvPr/>
        </p:nvSpPr>
        <p:spPr>
          <a:xfrm>
            <a:off x="10138151" y="180062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61C7C14-E3F7-FEC9-6117-80C2746F399F}"/>
              </a:ext>
            </a:extLst>
          </p:cNvPr>
          <p:cNvSpPr/>
          <p:nvPr/>
        </p:nvSpPr>
        <p:spPr>
          <a:xfrm>
            <a:off x="10644861" y="220189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938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C9B7529-5F12-4D1D-BE93-EE2FF1415596}"/>
              </a:ext>
            </a:extLst>
          </p:cNvPr>
          <p:cNvSpPr/>
          <p:nvPr/>
        </p:nvSpPr>
        <p:spPr>
          <a:xfrm>
            <a:off x="4986315" y="3221961"/>
            <a:ext cx="1585608" cy="4766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Concatenate</a:t>
            </a:r>
            <a:endParaRPr lang="th-TH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9F4120-0967-48FA-9BC4-61E0CA5579BD}"/>
              </a:ext>
            </a:extLst>
          </p:cNvPr>
          <p:cNvCxnSpPr>
            <a:cxnSpLocks/>
            <a:stCxn id="133" idx="0"/>
            <a:endCxn id="44" idx="2"/>
          </p:cNvCxnSpPr>
          <p:nvPr/>
        </p:nvCxnSpPr>
        <p:spPr>
          <a:xfrm flipV="1">
            <a:off x="4917683" y="3698617"/>
            <a:ext cx="861436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38AB25-990B-489E-9055-C8F82B8A0B28}"/>
              </a:ext>
            </a:extLst>
          </p:cNvPr>
          <p:cNvCxnSpPr>
            <a:cxnSpLocks/>
            <a:stCxn id="136" idx="0"/>
            <a:endCxn id="44" idx="2"/>
          </p:cNvCxnSpPr>
          <p:nvPr/>
        </p:nvCxnSpPr>
        <p:spPr>
          <a:xfrm flipH="1" flipV="1">
            <a:off x="5779119" y="3698617"/>
            <a:ext cx="892529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0536A2-534D-4A28-80A8-83BD056BC00E}"/>
              </a:ext>
            </a:extLst>
          </p:cNvPr>
          <p:cNvCxnSpPr>
            <a:cxnSpLocks/>
            <a:stCxn id="139" idx="0"/>
            <a:endCxn id="44" idx="2"/>
          </p:cNvCxnSpPr>
          <p:nvPr/>
        </p:nvCxnSpPr>
        <p:spPr>
          <a:xfrm flipH="1" flipV="1">
            <a:off x="5779119" y="3698617"/>
            <a:ext cx="2141143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4AA265-12AF-4B4E-BA81-B8ACED50688F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3578914" y="3698617"/>
            <a:ext cx="2200205" cy="69963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E9FD75-DBF6-48C5-8E34-1A35D2799600}"/>
              </a:ext>
            </a:extLst>
          </p:cNvPr>
          <p:cNvCxnSpPr>
            <a:cxnSpLocks/>
            <a:stCxn id="44" idx="0"/>
            <a:endCxn id="229" idx="2"/>
          </p:cNvCxnSpPr>
          <p:nvPr/>
        </p:nvCxnSpPr>
        <p:spPr>
          <a:xfrm flipH="1" flipV="1">
            <a:off x="1939717" y="2383848"/>
            <a:ext cx="3839402" cy="83811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DEE5B7A-046D-4E26-8E69-DFAD1F6A9431}"/>
              </a:ext>
            </a:extLst>
          </p:cNvPr>
          <p:cNvCxnSpPr>
            <a:cxnSpLocks/>
            <a:stCxn id="44" idx="0"/>
            <a:endCxn id="243" idx="2"/>
          </p:cNvCxnSpPr>
          <p:nvPr/>
        </p:nvCxnSpPr>
        <p:spPr>
          <a:xfrm flipV="1">
            <a:off x="5779119" y="2364020"/>
            <a:ext cx="4705798" cy="8579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F74DA2-EBB1-44A0-B12E-BBD8C304AC98}"/>
              </a:ext>
            </a:extLst>
          </p:cNvPr>
          <p:cNvCxnSpPr>
            <a:cxnSpLocks/>
            <a:stCxn id="44" idx="0"/>
            <a:endCxn id="241" idx="2"/>
          </p:cNvCxnSpPr>
          <p:nvPr/>
        </p:nvCxnSpPr>
        <p:spPr>
          <a:xfrm flipV="1">
            <a:off x="5779119" y="2364020"/>
            <a:ext cx="3334084" cy="8579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6C1401E-708F-4A86-B145-0ACE226044B1}"/>
              </a:ext>
            </a:extLst>
          </p:cNvPr>
          <p:cNvCxnSpPr>
            <a:cxnSpLocks/>
            <a:stCxn id="44" idx="0"/>
            <a:endCxn id="239" idx="2"/>
          </p:cNvCxnSpPr>
          <p:nvPr/>
        </p:nvCxnSpPr>
        <p:spPr>
          <a:xfrm flipV="1">
            <a:off x="5779119" y="2365999"/>
            <a:ext cx="2264005" cy="85596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5238B1-BA04-4078-90D2-BE694949EB01}"/>
              </a:ext>
            </a:extLst>
          </p:cNvPr>
          <p:cNvCxnSpPr>
            <a:cxnSpLocks/>
            <a:stCxn id="44" idx="0"/>
            <a:endCxn id="237" idx="2"/>
          </p:cNvCxnSpPr>
          <p:nvPr/>
        </p:nvCxnSpPr>
        <p:spPr>
          <a:xfrm flipV="1">
            <a:off x="5779119" y="2356887"/>
            <a:ext cx="1047934" cy="86507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3B35DE4-ED0E-4D5D-95AE-65369BE29AA1}"/>
              </a:ext>
            </a:extLst>
          </p:cNvPr>
          <p:cNvCxnSpPr>
            <a:cxnSpLocks/>
            <a:stCxn id="44" idx="0"/>
            <a:endCxn id="231" idx="2"/>
          </p:cNvCxnSpPr>
          <p:nvPr/>
        </p:nvCxnSpPr>
        <p:spPr>
          <a:xfrm flipH="1" flipV="1">
            <a:off x="3094595" y="2322337"/>
            <a:ext cx="2684524" cy="89962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3E0244-AA25-4EFD-9585-826A6BF1197D}"/>
              </a:ext>
            </a:extLst>
          </p:cNvPr>
          <p:cNvCxnSpPr>
            <a:cxnSpLocks/>
            <a:stCxn id="44" idx="0"/>
            <a:endCxn id="233" idx="2"/>
          </p:cNvCxnSpPr>
          <p:nvPr/>
        </p:nvCxnSpPr>
        <p:spPr>
          <a:xfrm flipH="1" flipV="1">
            <a:off x="4451329" y="2362701"/>
            <a:ext cx="1327790" cy="85926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947FC5A-CC5E-467F-934C-1546E35C2371}"/>
              </a:ext>
            </a:extLst>
          </p:cNvPr>
          <p:cNvCxnSpPr>
            <a:cxnSpLocks/>
            <a:stCxn id="44" idx="0"/>
            <a:endCxn id="235" idx="2"/>
          </p:cNvCxnSpPr>
          <p:nvPr/>
        </p:nvCxnSpPr>
        <p:spPr>
          <a:xfrm flipV="1">
            <a:off x="5779119" y="2375979"/>
            <a:ext cx="25020" cy="84598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DE02A90-03DB-4FC4-82E2-43C9A3F9F883}"/>
              </a:ext>
            </a:extLst>
          </p:cNvPr>
          <p:cNvSpPr/>
          <p:nvPr/>
        </p:nvSpPr>
        <p:spPr>
          <a:xfrm>
            <a:off x="4986315" y="197796"/>
            <a:ext cx="1674091" cy="49286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Concatenate</a:t>
            </a:r>
            <a:endParaRPr lang="th-TH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8906C2-5219-422A-B3B4-93042D8647CE}"/>
              </a:ext>
            </a:extLst>
          </p:cNvPr>
          <p:cNvCxnSpPr>
            <a:cxnSpLocks/>
            <a:stCxn id="174" idx="0"/>
            <a:endCxn id="99" idx="2"/>
          </p:cNvCxnSpPr>
          <p:nvPr/>
        </p:nvCxnSpPr>
        <p:spPr>
          <a:xfrm flipH="1" flipV="1">
            <a:off x="5823361" y="690664"/>
            <a:ext cx="11328" cy="36239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95772D6-5898-4A81-AF57-80AA1681A37D}"/>
              </a:ext>
            </a:extLst>
          </p:cNvPr>
          <p:cNvCxnSpPr>
            <a:cxnSpLocks/>
            <a:stCxn id="300" idx="0"/>
            <a:endCxn id="99" idx="2"/>
          </p:cNvCxnSpPr>
          <p:nvPr/>
        </p:nvCxnSpPr>
        <p:spPr>
          <a:xfrm flipH="1" flipV="1">
            <a:off x="5823361" y="690664"/>
            <a:ext cx="976763" cy="37618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959280-D331-4D22-BCD5-AD705D594808}"/>
              </a:ext>
            </a:extLst>
          </p:cNvPr>
          <p:cNvCxnSpPr>
            <a:cxnSpLocks/>
            <a:stCxn id="310" idx="0"/>
            <a:endCxn id="99" idx="2"/>
          </p:cNvCxnSpPr>
          <p:nvPr/>
        </p:nvCxnSpPr>
        <p:spPr>
          <a:xfrm flipH="1" flipV="1">
            <a:off x="5823361" y="690664"/>
            <a:ext cx="2188525" cy="37730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9B8CA09-D614-4075-A41F-E34E3B875EDC}"/>
              </a:ext>
            </a:extLst>
          </p:cNvPr>
          <p:cNvCxnSpPr>
            <a:cxnSpLocks/>
            <a:stCxn id="313" idx="0"/>
            <a:endCxn id="99" idx="2"/>
          </p:cNvCxnSpPr>
          <p:nvPr/>
        </p:nvCxnSpPr>
        <p:spPr>
          <a:xfrm flipH="1" flipV="1">
            <a:off x="5823361" y="690664"/>
            <a:ext cx="3289842" cy="3664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CF1E8F-6B70-4EAC-B39C-A7C78F92020C}"/>
              </a:ext>
            </a:extLst>
          </p:cNvPr>
          <p:cNvCxnSpPr>
            <a:cxnSpLocks/>
            <a:stCxn id="330" idx="0"/>
            <a:endCxn id="99" idx="2"/>
          </p:cNvCxnSpPr>
          <p:nvPr/>
        </p:nvCxnSpPr>
        <p:spPr>
          <a:xfrm flipH="1" flipV="1">
            <a:off x="5823361" y="690664"/>
            <a:ext cx="4649266" cy="36040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DA74B2-2CFA-4ED2-A3DD-0E3869217754}"/>
              </a:ext>
            </a:extLst>
          </p:cNvPr>
          <p:cNvCxnSpPr>
            <a:cxnSpLocks/>
            <a:stCxn id="340" idx="0"/>
            <a:endCxn id="99" idx="2"/>
          </p:cNvCxnSpPr>
          <p:nvPr/>
        </p:nvCxnSpPr>
        <p:spPr>
          <a:xfrm flipV="1">
            <a:off x="4461406" y="690664"/>
            <a:ext cx="1361955" cy="3755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A490854-1053-46B6-A4D6-D9A7B01D2A49}"/>
              </a:ext>
            </a:extLst>
          </p:cNvPr>
          <p:cNvCxnSpPr>
            <a:cxnSpLocks/>
            <a:stCxn id="360" idx="0"/>
            <a:endCxn id="99" idx="2"/>
          </p:cNvCxnSpPr>
          <p:nvPr/>
        </p:nvCxnSpPr>
        <p:spPr>
          <a:xfrm flipV="1">
            <a:off x="1957817" y="690664"/>
            <a:ext cx="3865544" cy="3770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D5C1B4-E88F-4A09-A803-D8881DC1A6CD}"/>
              </a:ext>
            </a:extLst>
          </p:cNvPr>
          <p:cNvCxnSpPr>
            <a:cxnSpLocks/>
            <a:stCxn id="350" idx="0"/>
            <a:endCxn id="99" idx="2"/>
          </p:cNvCxnSpPr>
          <p:nvPr/>
        </p:nvCxnSpPr>
        <p:spPr>
          <a:xfrm flipV="1">
            <a:off x="3106216" y="690664"/>
            <a:ext cx="2717145" cy="38837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93F71FD-EC61-4654-B242-01343C4800DE}"/>
              </a:ext>
            </a:extLst>
          </p:cNvPr>
          <p:cNvSpPr/>
          <p:nvPr/>
        </p:nvSpPr>
        <p:spPr>
          <a:xfrm>
            <a:off x="5141986" y="5594117"/>
            <a:ext cx="1361873" cy="505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Previous Layer</a:t>
            </a:r>
            <a:endParaRPr lang="th-TH" sz="1800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F31CBDC-1182-4298-9163-555EF84F1C75}"/>
              </a:ext>
            </a:extLst>
          </p:cNvPr>
          <p:cNvCxnSpPr>
            <a:cxnSpLocks/>
            <a:stCxn id="120" idx="0"/>
            <a:endCxn id="113" idx="2"/>
          </p:cNvCxnSpPr>
          <p:nvPr/>
        </p:nvCxnSpPr>
        <p:spPr>
          <a:xfrm flipH="1" flipV="1">
            <a:off x="3578914" y="4817351"/>
            <a:ext cx="2244009" cy="776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FF02B7-4E90-4110-99E9-E71399613DF7}"/>
              </a:ext>
            </a:extLst>
          </p:cNvPr>
          <p:cNvCxnSpPr>
            <a:cxnSpLocks/>
            <a:stCxn id="120" idx="0"/>
            <a:endCxn id="139" idx="2"/>
          </p:cNvCxnSpPr>
          <p:nvPr/>
        </p:nvCxnSpPr>
        <p:spPr>
          <a:xfrm flipV="1">
            <a:off x="5822923" y="4817094"/>
            <a:ext cx="2097339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1434741-6926-40C1-B2BB-D97F60FD28E7}"/>
              </a:ext>
            </a:extLst>
          </p:cNvPr>
          <p:cNvCxnSpPr>
            <a:cxnSpLocks/>
            <a:stCxn id="120" idx="0"/>
            <a:endCxn id="133" idx="2"/>
          </p:cNvCxnSpPr>
          <p:nvPr/>
        </p:nvCxnSpPr>
        <p:spPr>
          <a:xfrm flipH="1" flipV="1">
            <a:off x="4917683" y="4817094"/>
            <a:ext cx="905240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F7F72EF-43B3-47A2-BF95-918149BDBD12}"/>
              </a:ext>
            </a:extLst>
          </p:cNvPr>
          <p:cNvCxnSpPr>
            <a:cxnSpLocks/>
            <a:stCxn id="120" idx="0"/>
            <a:endCxn id="136" idx="2"/>
          </p:cNvCxnSpPr>
          <p:nvPr/>
        </p:nvCxnSpPr>
        <p:spPr>
          <a:xfrm flipV="1">
            <a:off x="5822923" y="4817094"/>
            <a:ext cx="848725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99471AB-5AB6-4831-B74E-BF1E0D040012}"/>
              </a:ext>
            </a:extLst>
          </p:cNvPr>
          <p:cNvSpPr txBox="1"/>
          <p:nvPr/>
        </p:nvSpPr>
        <p:spPr>
          <a:xfrm>
            <a:off x="195809" y="4340040"/>
            <a:ext cx="146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Squeeze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Stage</a:t>
            </a:r>
            <a:endParaRPr lang="th-TH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798B2CE-EB3E-4957-A95B-7CCA83D190C8}"/>
              </a:ext>
            </a:extLst>
          </p:cNvPr>
          <p:cNvSpPr txBox="1"/>
          <p:nvPr/>
        </p:nvSpPr>
        <p:spPr>
          <a:xfrm>
            <a:off x="214620" y="1096424"/>
            <a:ext cx="146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Expand </a:t>
            </a:r>
          </a:p>
          <a:p>
            <a:r>
              <a:rPr lang="en-US" dirty="0">
                <a:solidFill>
                  <a:srgbClr val="0070C0"/>
                </a:solidFill>
              </a:rPr>
              <a:t>Stage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7C6880A-3C6E-4E5A-9E88-51BF7378A41A}"/>
              </a:ext>
            </a:extLst>
          </p:cNvPr>
          <p:cNvSpPr/>
          <p:nvPr/>
        </p:nvSpPr>
        <p:spPr>
          <a:xfrm>
            <a:off x="195809" y="878732"/>
            <a:ext cx="11283032" cy="1770434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0A675223-7A5C-492E-A43E-929244237FE4}"/>
              </a:ext>
            </a:extLst>
          </p:cNvPr>
          <p:cNvSpPr/>
          <p:nvPr/>
        </p:nvSpPr>
        <p:spPr>
          <a:xfrm>
            <a:off x="195807" y="3900792"/>
            <a:ext cx="11283033" cy="226978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49716A4-7C50-EAAA-0BBF-41A5EB003BA7}"/>
              </a:ext>
            </a:extLst>
          </p:cNvPr>
          <p:cNvSpPr/>
          <p:nvPr/>
        </p:nvSpPr>
        <p:spPr>
          <a:xfrm>
            <a:off x="3131239" y="4398251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E0B6093-C174-54C9-7251-F542B83D6757}"/>
              </a:ext>
            </a:extLst>
          </p:cNvPr>
          <p:cNvSpPr/>
          <p:nvPr/>
        </p:nvSpPr>
        <p:spPr>
          <a:xfrm>
            <a:off x="3497816" y="4521274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C52283-CAAC-3685-6E44-C58063601770}"/>
              </a:ext>
            </a:extLst>
          </p:cNvPr>
          <p:cNvSpPr/>
          <p:nvPr/>
        </p:nvSpPr>
        <p:spPr>
          <a:xfrm>
            <a:off x="4470008" y="4397994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8D919FA-4C93-006A-8221-E42D815012A0}"/>
              </a:ext>
            </a:extLst>
          </p:cNvPr>
          <p:cNvSpPr/>
          <p:nvPr/>
        </p:nvSpPr>
        <p:spPr>
          <a:xfrm>
            <a:off x="4891291" y="4519668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E08CA39-60DD-414B-4690-9198F14B9384}"/>
              </a:ext>
            </a:extLst>
          </p:cNvPr>
          <p:cNvSpPr/>
          <p:nvPr/>
        </p:nvSpPr>
        <p:spPr>
          <a:xfrm>
            <a:off x="6223973" y="4397994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D1B799F-742E-8081-74EF-CC3B378EB0F1}"/>
              </a:ext>
            </a:extLst>
          </p:cNvPr>
          <p:cNvSpPr/>
          <p:nvPr/>
        </p:nvSpPr>
        <p:spPr>
          <a:xfrm>
            <a:off x="6645256" y="4519668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AA11B9-A78C-838E-2BCF-6BAEEBC2F18A}"/>
              </a:ext>
            </a:extLst>
          </p:cNvPr>
          <p:cNvSpPr/>
          <p:nvPr/>
        </p:nvSpPr>
        <p:spPr>
          <a:xfrm>
            <a:off x="7494743" y="4397994"/>
            <a:ext cx="851037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E691280-A097-2AD9-FAE4-4FA90564BB1C}"/>
              </a:ext>
            </a:extLst>
          </p:cNvPr>
          <p:cNvSpPr/>
          <p:nvPr/>
        </p:nvSpPr>
        <p:spPr>
          <a:xfrm>
            <a:off x="7916026" y="4519668"/>
            <a:ext cx="138495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FAE2941-9E3A-CC2A-84FD-E069FDBBB135}"/>
              </a:ext>
            </a:extLst>
          </p:cNvPr>
          <p:cNvSpPr/>
          <p:nvPr/>
        </p:nvSpPr>
        <p:spPr>
          <a:xfrm>
            <a:off x="5481655" y="1053059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721B8C4-CD0D-6AAB-5DDA-FF33E7A71891}"/>
              </a:ext>
            </a:extLst>
          </p:cNvPr>
          <p:cNvSpPr/>
          <p:nvPr/>
        </p:nvSpPr>
        <p:spPr>
          <a:xfrm>
            <a:off x="5778012" y="147886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1DAAE25-B90D-B8A6-7085-6FD1646A63E0}"/>
              </a:ext>
            </a:extLst>
          </p:cNvPr>
          <p:cNvSpPr/>
          <p:nvPr/>
        </p:nvSpPr>
        <p:spPr>
          <a:xfrm>
            <a:off x="5505527" y="14875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6C2E834-2FC6-106F-1F91-504341A364C1}"/>
              </a:ext>
            </a:extLst>
          </p:cNvPr>
          <p:cNvSpPr/>
          <p:nvPr/>
        </p:nvSpPr>
        <p:spPr>
          <a:xfrm>
            <a:off x="6039856" y="1285722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7CD711E-735B-36EB-1721-F8D20ACA868C}"/>
              </a:ext>
            </a:extLst>
          </p:cNvPr>
          <p:cNvSpPr/>
          <p:nvPr/>
        </p:nvSpPr>
        <p:spPr>
          <a:xfrm>
            <a:off x="5779317" y="1254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4CF0996-DA9D-212E-A9B6-1B437CCA23D0}"/>
              </a:ext>
            </a:extLst>
          </p:cNvPr>
          <p:cNvSpPr/>
          <p:nvPr/>
        </p:nvSpPr>
        <p:spPr>
          <a:xfrm>
            <a:off x="5505527" y="12970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375DAFD-A720-BE12-33B0-87AB799808ED}"/>
              </a:ext>
            </a:extLst>
          </p:cNvPr>
          <p:cNvSpPr/>
          <p:nvPr/>
        </p:nvSpPr>
        <p:spPr>
          <a:xfrm>
            <a:off x="6039856" y="1095222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3CEE34D-B8CC-2A57-F57F-528902C41CA7}"/>
              </a:ext>
            </a:extLst>
          </p:cNvPr>
          <p:cNvSpPr/>
          <p:nvPr/>
        </p:nvSpPr>
        <p:spPr>
          <a:xfrm>
            <a:off x="5786753" y="1062150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6A65CA1-F097-EA1E-F551-E376E5D7878A}"/>
              </a:ext>
            </a:extLst>
          </p:cNvPr>
          <p:cNvSpPr/>
          <p:nvPr/>
        </p:nvSpPr>
        <p:spPr>
          <a:xfrm>
            <a:off x="5505527" y="107992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1351403-0BBD-E410-4696-0DC20E2C4FF3}"/>
              </a:ext>
            </a:extLst>
          </p:cNvPr>
          <p:cNvSpPr/>
          <p:nvPr/>
        </p:nvSpPr>
        <p:spPr>
          <a:xfrm>
            <a:off x="6012237" y="1481202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6A24930-92A4-843E-271F-1F4EA6B847B5}"/>
              </a:ext>
            </a:extLst>
          </p:cNvPr>
          <p:cNvSpPr/>
          <p:nvPr/>
        </p:nvSpPr>
        <p:spPr>
          <a:xfrm>
            <a:off x="1516159" y="1964748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6C8F674-1B6F-5664-2338-894D1A423AD0}"/>
              </a:ext>
            </a:extLst>
          </p:cNvPr>
          <p:cNvSpPr/>
          <p:nvPr/>
        </p:nvSpPr>
        <p:spPr>
          <a:xfrm>
            <a:off x="1922791" y="206717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AE334C7-F281-D9F6-8921-46401A19A9B3}"/>
              </a:ext>
            </a:extLst>
          </p:cNvPr>
          <p:cNvSpPr/>
          <p:nvPr/>
        </p:nvSpPr>
        <p:spPr>
          <a:xfrm>
            <a:off x="2671037" y="1903237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CF8AC3D-88CA-9C67-81A1-D1CF7D219A8C}"/>
              </a:ext>
            </a:extLst>
          </p:cNvPr>
          <p:cNvSpPr/>
          <p:nvPr/>
        </p:nvSpPr>
        <p:spPr>
          <a:xfrm>
            <a:off x="3066426" y="2073614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9A007AA-9701-F394-FDEA-66D1AE66D768}"/>
              </a:ext>
            </a:extLst>
          </p:cNvPr>
          <p:cNvSpPr/>
          <p:nvPr/>
        </p:nvSpPr>
        <p:spPr>
          <a:xfrm>
            <a:off x="4027771" y="1943601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A0AEFE4-B33F-A792-F676-23B0F5A260EC}"/>
              </a:ext>
            </a:extLst>
          </p:cNvPr>
          <p:cNvSpPr/>
          <p:nvPr/>
        </p:nvSpPr>
        <p:spPr>
          <a:xfrm>
            <a:off x="4399246" y="2062611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F7C042A-6B1D-D5F5-AEFA-0809E26098A5}"/>
              </a:ext>
            </a:extLst>
          </p:cNvPr>
          <p:cNvSpPr/>
          <p:nvPr/>
        </p:nvSpPr>
        <p:spPr>
          <a:xfrm>
            <a:off x="5380581" y="1956879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6140F01-5C12-78E2-80C4-7F98C9713972}"/>
              </a:ext>
            </a:extLst>
          </p:cNvPr>
          <p:cNvSpPr/>
          <p:nvPr/>
        </p:nvSpPr>
        <p:spPr>
          <a:xfrm>
            <a:off x="5752056" y="207588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95623AA-F246-70A7-7F06-1D03525B97CA}"/>
              </a:ext>
            </a:extLst>
          </p:cNvPr>
          <p:cNvSpPr/>
          <p:nvPr/>
        </p:nvSpPr>
        <p:spPr>
          <a:xfrm>
            <a:off x="6403495" y="1937787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E596542-0EF6-E51B-9CD1-BDEA775734C0}"/>
              </a:ext>
            </a:extLst>
          </p:cNvPr>
          <p:cNvSpPr/>
          <p:nvPr/>
        </p:nvSpPr>
        <p:spPr>
          <a:xfrm>
            <a:off x="6774970" y="2056797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5E2C992-B64C-CA3F-10E8-75C15CAA5C54}"/>
              </a:ext>
            </a:extLst>
          </p:cNvPr>
          <p:cNvSpPr/>
          <p:nvPr/>
        </p:nvSpPr>
        <p:spPr>
          <a:xfrm>
            <a:off x="7619566" y="1946899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C615A50-3DFA-67DD-68FB-45B31560DC07}"/>
              </a:ext>
            </a:extLst>
          </p:cNvPr>
          <p:cNvSpPr/>
          <p:nvPr/>
        </p:nvSpPr>
        <p:spPr>
          <a:xfrm>
            <a:off x="7991041" y="206590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C4B527F-2B59-80CB-B6D3-C1CBFE051BDD}"/>
              </a:ext>
            </a:extLst>
          </p:cNvPr>
          <p:cNvSpPr/>
          <p:nvPr/>
        </p:nvSpPr>
        <p:spPr>
          <a:xfrm>
            <a:off x="8689645" y="1944920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C4941726-AFBD-75A6-C838-3E6A21A84B55}"/>
              </a:ext>
            </a:extLst>
          </p:cNvPr>
          <p:cNvSpPr/>
          <p:nvPr/>
        </p:nvSpPr>
        <p:spPr>
          <a:xfrm>
            <a:off x="9061120" y="2063930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03AEC01-3388-46C9-2566-056EA0AEF60B}"/>
              </a:ext>
            </a:extLst>
          </p:cNvPr>
          <p:cNvSpPr/>
          <p:nvPr/>
        </p:nvSpPr>
        <p:spPr>
          <a:xfrm>
            <a:off x="10061359" y="1944920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8E1272D4-ACFE-DFF6-5AEE-1FA14311DE72}"/>
              </a:ext>
            </a:extLst>
          </p:cNvPr>
          <p:cNvSpPr/>
          <p:nvPr/>
        </p:nvSpPr>
        <p:spPr>
          <a:xfrm>
            <a:off x="10432834" y="2063930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E6BF24E-09FF-13E7-B72B-3ADEC8BE2F27}"/>
              </a:ext>
            </a:extLst>
          </p:cNvPr>
          <p:cNvSpPr/>
          <p:nvPr/>
        </p:nvSpPr>
        <p:spPr>
          <a:xfrm>
            <a:off x="6422173" y="105776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96562EC-C93F-E771-7E92-EC1AF7D4A6EF}"/>
              </a:ext>
            </a:extLst>
          </p:cNvPr>
          <p:cNvSpPr/>
          <p:nvPr/>
        </p:nvSpPr>
        <p:spPr>
          <a:xfrm>
            <a:off x="6718530" y="148356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6A6D9B4E-1EDA-BE77-219B-3B44CA734351}"/>
              </a:ext>
            </a:extLst>
          </p:cNvPr>
          <p:cNvSpPr/>
          <p:nvPr/>
        </p:nvSpPr>
        <p:spPr>
          <a:xfrm>
            <a:off x="6446045" y="149227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F3D11111-E6F6-F57F-086E-A44AD500F38B}"/>
              </a:ext>
            </a:extLst>
          </p:cNvPr>
          <p:cNvSpPr/>
          <p:nvPr/>
        </p:nvSpPr>
        <p:spPr>
          <a:xfrm>
            <a:off x="6980374" y="12904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38F3048-5F70-8DFE-15F3-5C3F4BB75D1C}"/>
              </a:ext>
            </a:extLst>
          </p:cNvPr>
          <p:cNvSpPr/>
          <p:nvPr/>
        </p:nvSpPr>
        <p:spPr>
          <a:xfrm>
            <a:off x="6719835" y="125962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9617066-C854-0411-2E99-BC1FB13CB98B}"/>
              </a:ext>
            </a:extLst>
          </p:cNvPr>
          <p:cNvSpPr/>
          <p:nvPr/>
        </p:nvSpPr>
        <p:spPr>
          <a:xfrm>
            <a:off x="6446045" y="130177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5EF4601-CCBB-BC63-7922-E5F4BBA78020}"/>
              </a:ext>
            </a:extLst>
          </p:cNvPr>
          <p:cNvSpPr/>
          <p:nvPr/>
        </p:nvSpPr>
        <p:spPr>
          <a:xfrm>
            <a:off x="6980374" y="1099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EC3D8B-4FF3-8B86-C390-2DB1F3F66C28}"/>
              </a:ext>
            </a:extLst>
          </p:cNvPr>
          <p:cNvSpPr/>
          <p:nvPr/>
        </p:nvSpPr>
        <p:spPr>
          <a:xfrm>
            <a:off x="6727271" y="106685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740CD8F5-1026-8217-E730-C39D20F1B10D}"/>
              </a:ext>
            </a:extLst>
          </p:cNvPr>
          <p:cNvSpPr/>
          <p:nvPr/>
        </p:nvSpPr>
        <p:spPr>
          <a:xfrm>
            <a:off x="6446045" y="108462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F997A87-8486-67D3-A381-DD4B74B17B5C}"/>
              </a:ext>
            </a:extLst>
          </p:cNvPr>
          <p:cNvSpPr/>
          <p:nvPr/>
        </p:nvSpPr>
        <p:spPr>
          <a:xfrm>
            <a:off x="6952755" y="148590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D6E7C46-C300-340A-EDAD-7B5ADF5D31B1}"/>
              </a:ext>
            </a:extLst>
          </p:cNvPr>
          <p:cNvSpPr/>
          <p:nvPr/>
        </p:nvSpPr>
        <p:spPr>
          <a:xfrm>
            <a:off x="7633935" y="105888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B7B6CB-FC38-7E94-09C7-5B5A9FC2D9CA}"/>
              </a:ext>
            </a:extLst>
          </p:cNvPr>
          <p:cNvSpPr/>
          <p:nvPr/>
        </p:nvSpPr>
        <p:spPr>
          <a:xfrm>
            <a:off x="7930292" y="14846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920EDDF-AE2E-C8FE-9FC8-EC93A438EB34}"/>
              </a:ext>
            </a:extLst>
          </p:cNvPr>
          <p:cNvSpPr/>
          <p:nvPr/>
        </p:nvSpPr>
        <p:spPr>
          <a:xfrm>
            <a:off x="7657807" y="149339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C296E352-4558-42C4-10A9-700B84EE28F7}"/>
              </a:ext>
            </a:extLst>
          </p:cNvPr>
          <p:cNvSpPr/>
          <p:nvPr/>
        </p:nvSpPr>
        <p:spPr>
          <a:xfrm>
            <a:off x="8192136" y="12915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BC237EE0-27D1-D67B-89CA-BC1237A9CB3F}"/>
              </a:ext>
            </a:extLst>
          </p:cNvPr>
          <p:cNvSpPr/>
          <p:nvPr/>
        </p:nvSpPr>
        <p:spPr>
          <a:xfrm>
            <a:off x="7931597" y="126074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3BD59BB4-28AE-2727-1503-2C4681510F62}"/>
              </a:ext>
            </a:extLst>
          </p:cNvPr>
          <p:cNvSpPr/>
          <p:nvPr/>
        </p:nvSpPr>
        <p:spPr>
          <a:xfrm>
            <a:off x="7657807" y="130289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EC7AAACC-1ED9-4FCC-2F0E-3490CAA1597A}"/>
              </a:ext>
            </a:extLst>
          </p:cNvPr>
          <p:cNvSpPr/>
          <p:nvPr/>
        </p:nvSpPr>
        <p:spPr>
          <a:xfrm>
            <a:off x="8192136" y="11010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78D170B1-ED09-D1AD-EFC5-018A872B8219}"/>
              </a:ext>
            </a:extLst>
          </p:cNvPr>
          <p:cNvSpPr/>
          <p:nvPr/>
        </p:nvSpPr>
        <p:spPr>
          <a:xfrm>
            <a:off x="7939033" y="106797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9C5CF6C0-FC01-DC73-34E9-E5DC0A157479}"/>
              </a:ext>
            </a:extLst>
          </p:cNvPr>
          <p:cNvSpPr/>
          <p:nvPr/>
        </p:nvSpPr>
        <p:spPr>
          <a:xfrm>
            <a:off x="7657807" y="108574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8C22906F-CB0F-D78D-1EA5-0E64FCE05786}"/>
              </a:ext>
            </a:extLst>
          </p:cNvPr>
          <p:cNvSpPr/>
          <p:nvPr/>
        </p:nvSpPr>
        <p:spPr>
          <a:xfrm>
            <a:off x="8164517" y="14870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0F99375F-395A-23AD-5DF0-79F31A2C09A2}"/>
              </a:ext>
            </a:extLst>
          </p:cNvPr>
          <p:cNvSpPr/>
          <p:nvPr/>
        </p:nvSpPr>
        <p:spPr>
          <a:xfrm>
            <a:off x="8760169" y="1057114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F1406ED4-7F17-B3EE-DB55-6ABEE6E00DB8}"/>
              </a:ext>
            </a:extLst>
          </p:cNvPr>
          <p:cNvSpPr/>
          <p:nvPr/>
        </p:nvSpPr>
        <p:spPr>
          <a:xfrm>
            <a:off x="9056526" y="1482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FAB2E116-7AFC-CADE-1F80-5696C5982BC7}"/>
              </a:ext>
            </a:extLst>
          </p:cNvPr>
          <p:cNvSpPr/>
          <p:nvPr/>
        </p:nvSpPr>
        <p:spPr>
          <a:xfrm>
            <a:off x="8784041" y="14916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D891817-17B2-8ED0-A8E5-09CF3A0538BD}"/>
              </a:ext>
            </a:extLst>
          </p:cNvPr>
          <p:cNvSpPr/>
          <p:nvPr/>
        </p:nvSpPr>
        <p:spPr>
          <a:xfrm>
            <a:off x="9318370" y="12897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58494403-A919-5CB2-C9C4-3C7E55FD6D50}"/>
              </a:ext>
            </a:extLst>
          </p:cNvPr>
          <p:cNvSpPr/>
          <p:nvPr/>
        </p:nvSpPr>
        <p:spPr>
          <a:xfrm>
            <a:off x="9057831" y="12589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23CF78EB-0114-0354-F7D6-E00BD6145168}"/>
              </a:ext>
            </a:extLst>
          </p:cNvPr>
          <p:cNvSpPr/>
          <p:nvPr/>
        </p:nvSpPr>
        <p:spPr>
          <a:xfrm>
            <a:off x="8784041" y="13011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EB0A3C0-721F-07C7-4FC7-2DFAA313D302}"/>
              </a:ext>
            </a:extLst>
          </p:cNvPr>
          <p:cNvSpPr/>
          <p:nvPr/>
        </p:nvSpPr>
        <p:spPr>
          <a:xfrm>
            <a:off x="9318370" y="10992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86402C1F-CCAB-BD72-FBF4-C3D5E4C12A9A}"/>
              </a:ext>
            </a:extLst>
          </p:cNvPr>
          <p:cNvSpPr/>
          <p:nvPr/>
        </p:nvSpPr>
        <p:spPr>
          <a:xfrm>
            <a:off x="9065267" y="106620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D10CAD-A78B-B6AA-48AC-7F5BA3B5B0F1}"/>
              </a:ext>
            </a:extLst>
          </p:cNvPr>
          <p:cNvSpPr/>
          <p:nvPr/>
        </p:nvSpPr>
        <p:spPr>
          <a:xfrm>
            <a:off x="8784041" y="108398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EAA686C-0120-4F2F-1B3E-157B29A7B3A5}"/>
              </a:ext>
            </a:extLst>
          </p:cNvPr>
          <p:cNvSpPr/>
          <p:nvPr/>
        </p:nvSpPr>
        <p:spPr>
          <a:xfrm>
            <a:off x="9290751" y="148525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F1DA1C2-40C5-EE3E-B1B6-F92476639D6E}"/>
              </a:ext>
            </a:extLst>
          </p:cNvPr>
          <p:cNvSpPr/>
          <p:nvPr/>
        </p:nvSpPr>
        <p:spPr>
          <a:xfrm>
            <a:off x="10094676" y="1041974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E79DBFF-E3E5-4E6C-FCE1-1DB4D97DDF4E}"/>
              </a:ext>
            </a:extLst>
          </p:cNvPr>
          <p:cNvSpPr/>
          <p:nvPr/>
        </p:nvSpPr>
        <p:spPr>
          <a:xfrm>
            <a:off x="10391033" y="146778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D6C0DB4C-8B87-4351-C2E4-390AF9877784}"/>
              </a:ext>
            </a:extLst>
          </p:cNvPr>
          <p:cNvSpPr/>
          <p:nvPr/>
        </p:nvSpPr>
        <p:spPr>
          <a:xfrm>
            <a:off x="10118548" y="147649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4728B5B0-77D5-F4C6-983F-E7ECD087D653}"/>
              </a:ext>
            </a:extLst>
          </p:cNvPr>
          <p:cNvSpPr/>
          <p:nvPr/>
        </p:nvSpPr>
        <p:spPr>
          <a:xfrm>
            <a:off x="10652877" y="127463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72DCDD6-B609-F1F1-F3C1-2C399792396B}"/>
              </a:ext>
            </a:extLst>
          </p:cNvPr>
          <p:cNvSpPr/>
          <p:nvPr/>
        </p:nvSpPr>
        <p:spPr>
          <a:xfrm>
            <a:off x="10392338" y="124383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82EFEF96-C807-3776-2613-E2F13FD6E6DC}"/>
              </a:ext>
            </a:extLst>
          </p:cNvPr>
          <p:cNvSpPr/>
          <p:nvPr/>
        </p:nvSpPr>
        <p:spPr>
          <a:xfrm>
            <a:off x="10118548" y="128599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71375831-CD18-2FD8-C1FE-5B1830EE7411}"/>
              </a:ext>
            </a:extLst>
          </p:cNvPr>
          <p:cNvSpPr/>
          <p:nvPr/>
        </p:nvSpPr>
        <p:spPr>
          <a:xfrm>
            <a:off x="10652877" y="108413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6918A796-9D85-D58B-7BBB-3583EBB4B5F4}"/>
              </a:ext>
            </a:extLst>
          </p:cNvPr>
          <p:cNvSpPr/>
          <p:nvPr/>
        </p:nvSpPr>
        <p:spPr>
          <a:xfrm>
            <a:off x="10399774" y="105106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91210677-61D9-EDCD-55F4-804123530E7F}"/>
              </a:ext>
            </a:extLst>
          </p:cNvPr>
          <p:cNvSpPr/>
          <p:nvPr/>
        </p:nvSpPr>
        <p:spPr>
          <a:xfrm>
            <a:off x="10118548" y="10688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EF18BFEE-4CB1-66FD-1ABC-61A83014C17F}"/>
              </a:ext>
            </a:extLst>
          </p:cNvPr>
          <p:cNvSpPr/>
          <p:nvPr/>
        </p:nvSpPr>
        <p:spPr>
          <a:xfrm>
            <a:off x="10625258" y="147011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49F0EF9-6387-E052-6174-7D41F294C4CB}"/>
              </a:ext>
            </a:extLst>
          </p:cNvPr>
          <p:cNvSpPr/>
          <p:nvPr/>
        </p:nvSpPr>
        <p:spPr>
          <a:xfrm>
            <a:off x="4083455" y="1057114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BBABE608-6B24-E8FD-00EC-8A08B7EEBDD0}"/>
              </a:ext>
            </a:extLst>
          </p:cNvPr>
          <p:cNvSpPr/>
          <p:nvPr/>
        </p:nvSpPr>
        <p:spPr>
          <a:xfrm>
            <a:off x="4379812" y="1482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511F0E1-DBED-721C-9881-8D742A010087}"/>
              </a:ext>
            </a:extLst>
          </p:cNvPr>
          <p:cNvSpPr/>
          <p:nvPr/>
        </p:nvSpPr>
        <p:spPr>
          <a:xfrm>
            <a:off x="4107327" y="14916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25A9CE79-B3B0-B729-F68F-4B0AF11FED88}"/>
              </a:ext>
            </a:extLst>
          </p:cNvPr>
          <p:cNvSpPr/>
          <p:nvPr/>
        </p:nvSpPr>
        <p:spPr>
          <a:xfrm>
            <a:off x="4641656" y="12897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106BF77-B466-042F-C4F5-CA0301FB4405}"/>
              </a:ext>
            </a:extLst>
          </p:cNvPr>
          <p:cNvSpPr/>
          <p:nvPr/>
        </p:nvSpPr>
        <p:spPr>
          <a:xfrm>
            <a:off x="4381117" y="12589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71F02DA3-C6F7-2250-285C-7FD2A4C1FE56}"/>
              </a:ext>
            </a:extLst>
          </p:cNvPr>
          <p:cNvSpPr/>
          <p:nvPr/>
        </p:nvSpPr>
        <p:spPr>
          <a:xfrm>
            <a:off x="4107327" y="13011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D0C83C61-A2FF-AA52-31FC-832F90B7DD85}"/>
              </a:ext>
            </a:extLst>
          </p:cNvPr>
          <p:cNvSpPr/>
          <p:nvPr/>
        </p:nvSpPr>
        <p:spPr>
          <a:xfrm>
            <a:off x="4641656" y="10992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6FBDB5B-7F63-25F7-09F2-9FB9EEF42DEA}"/>
              </a:ext>
            </a:extLst>
          </p:cNvPr>
          <p:cNvSpPr/>
          <p:nvPr/>
        </p:nvSpPr>
        <p:spPr>
          <a:xfrm>
            <a:off x="4388553" y="106620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BF950530-A8A2-922C-154F-C944722D623D}"/>
              </a:ext>
            </a:extLst>
          </p:cNvPr>
          <p:cNvSpPr/>
          <p:nvPr/>
        </p:nvSpPr>
        <p:spPr>
          <a:xfrm>
            <a:off x="4107327" y="108398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1C0CC06-CDE6-816F-49E5-A7ACDBF70000}"/>
              </a:ext>
            </a:extLst>
          </p:cNvPr>
          <p:cNvSpPr/>
          <p:nvPr/>
        </p:nvSpPr>
        <p:spPr>
          <a:xfrm>
            <a:off x="4614037" y="148525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3326436-6A46-653D-5DC8-C7FC20E14C37}"/>
              </a:ext>
            </a:extLst>
          </p:cNvPr>
          <p:cNvSpPr/>
          <p:nvPr/>
        </p:nvSpPr>
        <p:spPr>
          <a:xfrm>
            <a:off x="2728265" y="1069946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EEEDD7D-DA9C-0F92-5CEC-ED5D854FC981}"/>
              </a:ext>
            </a:extLst>
          </p:cNvPr>
          <p:cNvSpPr/>
          <p:nvPr/>
        </p:nvSpPr>
        <p:spPr>
          <a:xfrm>
            <a:off x="3024622" y="149575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9D744F0-B668-F189-4301-60FEF5CFC78C}"/>
              </a:ext>
            </a:extLst>
          </p:cNvPr>
          <p:cNvSpPr/>
          <p:nvPr/>
        </p:nvSpPr>
        <p:spPr>
          <a:xfrm>
            <a:off x="2752137" y="150446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53E2437F-37EF-5ED3-7538-099F3D4F74EF}"/>
              </a:ext>
            </a:extLst>
          </p:cNvPr>
          <p:cNvSpPr/>
          <p:nvPr/>
        </p:nvSpPr>
        <p:spPr>
          <a:xfrm>
            <a:off x="3286466" y="130260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55B2E320-96BE-A5A0-AE70-93D8B3922C38}"/>
              </a:ext>
            </a:extLst>
          </p:cNvPr>
          <p:cNvSpPr/>
          <p:nvPr/>
        </p:nvSpPr>
        <p:spPr>
          <a:xfrm>
            <a:off x="3025927" y="1271810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1CF6A7A-DEC8-8020-CF42-AC76BC1D862D}"/>
              </a:ext>
            </a:extLst>
          </p:cNvPr>
          <p:cNvSpPr/>
          <p:nvPr/>
        </p:nvSpPr>
        <p:spPr>
          <a:xfrm>
            <a:off x="2752137" y="131396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7DC3485-845B-1BA7-551E-4CB40CD03F0D}"/>
              </a:ext>
            </a:extLst>
          </p:cNvPr>
          <p:cNvSpPr/>
          <p:nvPr/>
        </p:nvSpPr>
        <p:spPr>
          <a:xfrm>
            <a:off x="3286466" y="111210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21052EE5-506D-ACB1-3CCA-064D95D597F2}"/>
              </a:ext>
            </a:extLst>
          </p:cNvPr>
          <p:cNvSpPr/>
          <p:nvPr/>
        </p:nvSpPr>
        <p:spPr>
          <a:xfrm>
            <a:off x="3033363" y="107903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6BE98E30-FF57-1465-1CF9-973C44162FE4}"/>
              </a:ext>
            </a:extLst>
          </p:cNvPr>
          <p:cNvSpPr/>
          <p:nvPr/>
        </p:nvSpPr>
        <p:spPr>
          <a:xfrm>
            <a:off x="2752137" y="109681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C3F99AC1-6419-3C5E-ED87-E7826FBB87CE}"/>
              </a:ext>
            </a:extLst>
          </p:cNvPr>
          <p:cNvSpPr/>
          <p:nvPr/>
        </p:nvSpPr>
        <p:spPr>
          <a:xfrm>
            <a:off x="3258847" y="14980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13EC527E-5FE5-D893-3C8A-1EA7022E3B61}"/>
              </a:ext>
            </a:extLst>
          </p:cNvPr>
          <p:cNvSpPr/>
          <p:nvPr/>
        </p:nvSpPr>
        <p:spPr>
          <a:xfrm>
            <a:off x="1579866" y="105867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011862A7-8302-E571-7A3F-74F8A42A4221}"/>
              </a:ext>
            </a:extLst>
          </p:cNvPr>
          <p:cNvSpPr/>
          <p:nvPr/>
        </p:nvSpPr>
        <p:spPr>
          <a:xfrm>
            <a:off x="1876223" y="148447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5961511B-BDFA-C5E0-52AE-EBDDCFF8AD4D}"/>
              </a:ext>
            </a:extLst>
          </p:cNvPr>
          <p:cNvSpPr/>
          <p:nvPr/>
        </p:nvSpPr>
        <p:spPr>
          <a:xfrm>
            <a:off x="1603738" y="14931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7FDB488C-E01B-D810-D281-610DDFEAB6EB}"/>
              </a:ext>
            </a:extLst>
          </p:cNvPr>
          <p:cNvSpPr/>
          <p:nvPr/>
        </p:nvSpPr>
        <p:spPr>
          <a:xfrm>
            <a:off x="2138067" y="12913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1601E7C-2324-8F00-3853-D3AA69434843}"/>
              </a:ext>
            </a:extLst>
          </p:cNvPr>
          <p:cNvSpPr/>
          <p:nvPr/>
        </p:nvSpPr>
        <p:spPr>
          <a:xfrm>
            <a:off x="1877528" y="126053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FCCE1B86-D4A3-0280-ECB8-6E1CB9B11D04}"/>
              </a:ext>
            </a:extLst>
          </p:cNvPr>
          <p:cNvSpPr/>
          <p:nvPr/>
        </p:nvSpPr>
        <p:spPr>
          <a:xfrm>
            <a:off x="1603738" y="13026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4431CD8A-3A4A-F0A3-5C33-A794287B2FFA}"/>
              </a:ext>
            </a:extLst>
          </p:cNvPr>
          <p:cNvSpPr/>
          <p:nvPr/>
        </p:nvSpPr>
        <p:spPr>
          <a:xfrm>
            <a:off x="2138067" y="11008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3621BD1C-CA53-A852-7C5B-0F8D62628E1B}"/>
              </a:ext>
            </a:extLst>
          </p:cNvPr>
          <p:cNvSpPr/>
          <p:nvPr/>
        </p:nvSpPr>
        <p:spPr>
          <a:xfrm>
            <a:off x="1884964" y="106776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CAE34DB-F045-934D-9929-5D9D3A6AAE8B}"/>
              </a:ext>
            </a:extLst>
          </p:cNvPr>
          <p:cNvSpPr/>
          <p:nvPr/>
        </p:nvSpPr>
        <p:spPr>
          <a:xfrm>
            <a:off x="1603738" y="108553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8367BCA-AF84-C5E4-8C54-4979E42CED3B}"/>
              </a:ext>
            </a:extLst>
          </p:cNvPr>
          <p:cNvSpPr/>
          <p:nvPr/>
        </p:nvSpPr>
        <p:spPr>
          <a:xfrm>
            <a:off x="2110448" y="148681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3EBEE3C9-6F60-640A-7071-8AAEF9586CD7}"/>
              </a:ext>
            </a:extLst>
          </p:cNvPr>
          <p:cNvCxnSpPr>
            <a:cxnSpLocks/>
            <a:stCxn id="229" idx="0"/>
            <a:endCxn id="354" idx="4"/>
          </p:cNvCxnSpPr>
          <p:nvPr/>
        </p:nvCxnSpPr>
        <p:spPr>
          <a:xfrm flipV="1">
            <a:off x="1939717" y="1635258"/>
            <a:ext cx="9359" cy="32949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AA2FF38A-8577-10AC-8C57-22D5842E2141}"/>
              </a:ext>
            </a:extLst>
          </p:cNvPr>
          <p:cNvCxnSpPr>
            <a:cxnSpLocks/>
            <a:stCxn id="231" idx="0"/>
            <a:endCxn id="343" idx="2"/>
          </p:cNvCxnSpPr>
          <p:nvPr/>
        </p:nvCxnSpPr>
        <p:spPr>
          <a:xfrm flipH="1" flipV="1">
            <a:off x="3081299" y="1648740"/>
            <a:ext cx="13296" cy="2544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5831344B-5A5A-EF94-5212-66B65BEC9DB9}"/>
              </a:ext>
            </a:extLst>
          </p:cNvPr>
          <p:cNvCxnSpPr>
            <a:cxnSpLocks/>
            <a:stCxn id="233" idx="0"/>
          </p:cNvCxnSpPr>
          <p:nvPr/>
        </p:nvCxnSpPr>
        <p:spPr>
          <a:xfrm flipV="1">
            <a:off x="4451329" y="1590063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50ACEEAE-FB6F-7189-EFFF-09093B76E4E8}"/>
              </a:ext>
            </a:extLst>
          </p:cNvPr>
          <p:cNvCxnSpPr>
            <a:cxnSpLocks/>
            <a:endCxn id="175" idx="4"/>
          </p:cNvCxnSpPr>
          <p:nvPr/>
        </p:nvCxnSpPr>
        <p:spPr>
          <a:xfrm flipV="1">
            <a:off x="5841308" y="1629647"/>
            <a:ext cx="9557" cy="31936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DE2487DE-9172-B11D-3623-34B11C48618E}"/>
              </a:ext>
            </a:extLst>
          </p:cNvPr>
          <p:cNvCxnSpPr>
            <a:cxnSpLocks/>
          </p:cNvCxnSpPr>
          <p:nvPr/>
        </p:nvCxnSpPr>
        <p:spPr>
          <a:xfrm flipV="1">
            <a:off x="6800124" y="1587180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29785A22-44F3-67D6-6773-0EDEE42E43B2}"/>
              </a:ext>
            </a:extLst>
          </p:cNvPr>
          <p:cNvCxnSpPr>
            <a:cxnSpLocks/>
          </p:cNvCxnSpPr>
          <p:nvPr/>
        </p:nvCxnSpPr>
        <p:spPr>
          <a:xfrm flipV="1">
            <a:off x="8017736" y="1587180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AE315D95-92B1-A49C-9CD0-ACA05DC9D904}"/>
              </a:ext>
            </a:extLst>
          </p:cNvPr>
          <p:cNvCxnSpPr>
            <a:cxnSpLocks/>
          </p:cNvCxnSpPr>
          <p:nvPr/>
        </p:nvCxnSpPr>
        <p:spPr>
          <a:xfrm flipV="1">
            <a:off x="9113203" y="1610752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00E1B609-7F4F-98FA-D553-CEA1FA934BD6}"/>
              </a:ext>
            </a:extLst>
          </p:cNvPr>
          <p:cNvCxnSpPr>
            <a:cxnSpLocks/>
          </p:cNvCxnSpPr>
          <p:nvPr/>
        </p:nvCxnSpPr>
        <p:spPr>
          <a:xfrm flipV="1">
            <a:off x="10472627" y="1599560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5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C9B7529-5F12-4D1D-BE93-EE2FF1415596}"/>
              </a:ext>
            </a:extLst>
          </p:cNvPr>
          <p:cNvSpPr/>
          <p:nvPr/>
        </p:nvSpPr>
        <p:spPr>
          <a:xfrm>
            <a:off x="4986315" y="3221961"/>
            <a:ext cx="1585608" cy="4766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Concatenate</a:t>
            </a:r>
            <a:endParaRPr lang="th-TH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9F4120-0967-48FA-9BC4-61E0CA5579BD}"/>
              </a:ext>
            </a:extLst>
          </p:cNvPr>
          <p:cNvCxnSpPr>
            <a:cxnSpLocks/>
            <a:stCxn id="133" idx="0"/>
            <a:endCxn id="44" idx="2"/>
          </p:cNvCxnSpPr>
          <p:nvPr/>
        </p:nvCxnSpPr>
        <p:spPr>
          <a:xfrm flipV="1">
            <a:off x="4917683" y="3698617"/>
            <a:ext cx="861436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38AB25-990B-489E-9055-C8F82B8A0B28}"/>
              </a:ext>
            </a:extLst>
          </p:cNvPr>
          <p:cNvCxnSpPr>
            <a:cxnSpLocks/>
            <a:stCxn id="136" idx="0"/>
            <a:endCxn id="44" idx="2"/>
          </p:cNvCxnSpPr>
          <p:nvPr/>
        </p:nvCxnSpPr>
        <p:spPr>
          <a:xfrm flipH="1" flipV="1">
            <a:off x="5779119" y="3698617"/>
            <a:ext cx="892529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0536A2-534D-4A28-80A8-83BD056BC00E}"/>
              </a:ext>
            </a:extLst>
          </p:cNvPr>
          <p:cNvCxnSpPr>
            <a:cxnSpLocks/>
            <a:stCxn id="139" idx="0"/>
            <a:endCxn id="44" idx="2"/>
          </p:cNvCxnSpPr>
          <p:nvPr/>
        </p:nvCxnSpPr>
        <p:spPr>
          <a:xfrm flipH="1" flipV="1">
            <a:off x="5779119" y="3698617"/>
            <a:ext cx="2141143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4AA265-12AF-4B4E-BA81-B8ACED50688F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3578914" y="3698617"/>
            <a:ext cx="2200205" cy="69963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E9FD75-DBF6-48C5-8E34-1A35D2799600}"/>
              </a:ext>
            </a:extLst>
          </p:cNvPr>
          <p:cNvCxnSpPr>
            <a:cxnSpLocks/>
            <a:stCxn id="44" idx="0"/>
            <a:endCxn id="229" idx="2"/>
          </p:cNvCxnSpPr>
          <p:nvPr/>
        </p:nvCxnSpPr>
        <p:spPr>
          <a:xfrm flipH="1" flipV="1">
            <a:off x="1939717" y="2383848"/>
            <a:ext cx="3839402" cy="83811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DEE5B7A-046D-4E26-8E69-DFAD1F6A9431}"/>
              </a:ext>
            </a:extLst>
          </p:cNvPr>
          <p:cNvCxnSpPr>
            <a:cxnSpLocks/>
            <a:stCxn id="44" idx="0"/>
            <a:endCxn id="243" idx="2"/>
          </p:cNvCxnSpPr>
          <p:nvPr/>
        </p:nvCxnSpPr>
        <p:spPr>
          <a:xfrm flipV="1">
            <a:off x="5779119" y="2364020"/>
            <a:ext cx="4705798" cy="8579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F74DA2-EBB1-44A0-B12E-BBD8C304AC98}"/>
              </a:ext>
            </a:extLst>
          </p:cNvPr>
          <p:cNvCxnSpPr>
            <a:cxnSpLocks/>
            <a:stCxn id="44" idx="0"/>
            <a:endCxn id="241" idx="2"/>
          </p:cNvCxnSpPr>
          <p:nvPr/>
        </p:nvCxnSpPr>
        <p:spPr>
          <a:xfrm flipV="1">
            <a:off x="5779119" y="2364020"/>
            <a:ext cx="3334084" cy="8579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6C1401E-708F-4A86-B145-0ACE226044B1}"/>
              </a:ext>
            </a:extLst>
          </p:cNvPr>
          <p:cNvCxnSpPr>
            <a:cxnSpLocks/>
            <a:stCxn id="44" idx="0"/>
            <a:endCxn id="239" idx="2"/>
          </p:cNvCxnSpPr>
          <p:nvPr/>
        </p:nvCxnSpPr>
        <p:spPr>
          <a:xfrm flipV="1">
            <a:off x="5779119" y="2365999"/>
            <a:ext cx="2264005" cy="85596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5238B1-BA04-4078-90D2-BE694949EB01}"/>
              </a:ext>
            </a:extLst>
          </p:cNvPr>
          <p:cNvCxnSpPr>
            <a:cxnSpLocks/>
            <a:stCxn id="44" idx="0"/>
            <a:endCxn id="237" idx="2"/>
          </p:cNvCxnSpPr>
          <p:nvPr/>
        </p:nvCxnSpPr>
        <p:spPr>
          <a:xfrm flipV="1">
            <a:off x="5779119" y="2356887"/>
            <a:ext cx="1047934" cy="86507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3B35DE4-ED0E-4D5D-95AE-65369BE29AA1}"/>
              </a:ext>
            </a:extLst>
          </p:cNvPr>
          <p:cNvCxnSpPr>
            <a:cxnSpLocks/>
            <a:stCxn id="44" idx="0"/>
            <a:endCxn id="231" idx="2"/>
          </p:cNvCxnSpPr>
          <p:nvPr/>
        </p:nvCxnSpPr>
        <p:spPr>
          <a:xfrm flipH="1" flipV="1">
            <a:off x="3094595" y="2322337"/>
            <a:ext cx="2684524" cy="89962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3E0244-AA25-4EFD-9585-826A6BF1197D}"/>
              </a:ext>
            </a:extLst>
          </p:cNvPr>
          <p:cNvCxnSpPr>
            <a:cxnSpLocks/>
            <a:stCxn id="44" idx="0"/>
            <a:endCxn id="233" idx="2"/>
          </p:cNvCxnSpPr>
          <p:nvPr/>
        </p:nvCxnSpPr>
        <p:spPr>
          <a:xfrm flipH="1" flipV="1">
            <a:off x="4451329" y="2362701"/>
            <a:ext cx="1327790" cy="85926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947FC5A-CC5E-467F-934C-1546E35C2371}"/>
              </a:ext>
            </a:extLst>
          </p:cNvPr>
          <p:cNvCxnSpPr>
            <a:cxnSpLocks/>
            <a:stCxn id="44" idx="0"/>
            <a:endCxn id="235" idx="2"/>
          </p:cNvCxnSpPr>
          <p:nvPr/>
        </p:nvCxnSpPr>
        <p:spPr>
          <a:xfrm flipV="1">
            <a:off x="5779119" y="2375979"/>
            <a:ext cx="25020" cy="84598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DE02A90-03DB-4FC4-82E2-43C9A3F9F883}"/>
              </a:ext>
            </a:extLst>
          </p:cNvPr>
          <p:cNvSpPr/>
          <p:nvPr/>
        </p:nvSpPr>
        <p:spPr>
          <a:xfrm>
            <a:off x="4986315" y="197796"/>
            <a:ext cx="1674091" cy="49286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Concatenate</a:t>
            </a:r>
            <a:endParaRPr lang="th-TH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8906C2-5219-422A-B3B4-93042D8647CE}"/>
              </a:ext>
            </a:extLst>
          </p:cNvPr>
          <p:cNvCxnSpPr>
            <a:cxnSpLocks/>
            <a:stCxn id="174" idx="0"/>
            <a:endCxn id="99" idx="2"/>
          </p:cNvCxnSpPr>
          <p:nvPr/>
        </p:nvCxnSpPr>
        <p:spPr>
          <a:xfrm flipH="1" flipV="1">
            <a:off x="5823361" y="690664"/>
            <a:ext cx="11328" cy="36239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95772D6-5898-4A81-AF57-80AA1681A37D}"/>
              </a:ext>
            </a:extLst>
          </p:cNvPr>
          <p:cNvCxnSpPr>
            <a:cxnSpLocks/>
            <a:stCxn id="300" idx="0"/>
            <a:endCxn id="99" idx="2"/>
          </p:cNvCxnSpPr>
          <p:nvPr/>
        </p:nvCxnSpPr>
        <p:spPr>
          <a:xfrm flipH="1" flipV="1">
            <a:off x="5823361" y="690664"/>
            <a:ext cx="976763" cy="37618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959280-D331-4D22-BCD5-AD705D594808}"/>
              </a:ext>
            </a:extLst>
          </p:cNvPr>
          <p:cNvCxnSpPr>
            <a:cxnSpLocks/>
            <a:stCxn id="310" idx="0"/>
            <a:endCxn id="99" idx="2"/>
          </p:cNvCxnSpPr>
          <p:nvPr/>
        </p:nvCxnSpPr>
        <p:spPr>
          <a:xfrm flipH="1" flipV="1">
            <a:off x="5823361" y="690664"/>
            <a:ext cx="2188525" cy="37730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9B8CA09-D614-4075-A41F-E34E3B875EDC}"/>
              </a:ext>
            </a:extLst>
          </p:cNvPr>
          <p:cNvCxnSpPr>
            <a:cxnSpLocks/>
            <a:stCxn id="313" idx="0"/>
            <a:endCxn id="99" idx="2"/>
          </p:cNvCxnSpPr>
          <p:nvPr/>
        </p:nvCxnSpPr>
        <p:spPr>
          <a:xfrm flipH="1" flipV="1">
            <a:off x="5823361" y="690664"/>
            <a:ext cx="3289842" cy="3664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CF1E8F-6B70-4EAC-B39C-A7C78F92020C}"/>
              </a:ext>
            </a:extLst>
          </p:cNvPr>
          <p:cNvCxnSpPr>
            <a:cxnSpLocks/>
            <a:stCxn id="330" idx="0"/>
            <a:endCxn id="99" idx="2"/>
          </p:cNvCxnSpPr>
          <p:nvPr/>
        </p:nvCxnSpPr>
        <p:spPr>
          <a:xfrm flipH="1" flipV="1">
            <a:off x="5823361" y="690664"/>
            <a:ext cx="4649266" cy="36040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DA74B2-2CFA-4ED2-A3DD-0E3869217754}"/>
              </a:ext>
            </a:extLst>
          </p:cNvPr>
          <p:cNvCxnSpPr>
            <a:cxnSpLocks/>
            <a:stCxn id="340" idx="0"/>
            <a:endCxn id="99" idx="2"/>
          </p:cNvCxnSpPr>
          <p:nvPr/>
        </p:nvCxnSpPr>
        <p:spPr>
          <a:xfrm flipV="1">
            <a:off x="4461406" y="690664"/>
            <a:ext cx="1361955" cy="3755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A490854-1053-46B6-A4D6-D9A7B01D2A49}"/>
              </a:ext>
            </a:extLst>
          </p:cNvPr>
          <p:cNvCxnSpPr>
            <a:cxnSpLocks/>
            <a:stCxn id="360" idx="0"/>
            <a:endCxn id="99" idx="2"/>
          </p:cNvCxnSpPr>
          <p:nvPr/>
        </p:nvCxnSpPr>
        <p:spPr>
          <a:xfrm flipV="1">
            <a:off x="1957817" y="690664"/>
            <a:ext cx="3865544" cy="3770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D5C1B4-E88F-4A09-A803-D8881DC1A6CD}"/>
              </a:ext>
            </a:extLst>
          </p:cNvPr>
          <p:cNvCxnSpPr>
            <a:cxnSpLocks/>
            <a:stCxn id="350" idx="0"/>
            <a:endCxn id="99" idx="2"/>
          </p:cNvCxnSpPr>
          <p:nvPr/>
        </p:nvCxnSpPr>
        <p:spPr>
          <a:xfrm flipV="1">
            <a:off x="3106216" y="690664"/>
            <a:ext cx="2717145" cy="38837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93F71FD-EC61-4654-B242-01343C4800DE}"/>
              </a:ext>
            </a:extLst>
          </p:cNvPr>
          <p:cNvSpPr/>
          <p:nvPr/>
        </p:nvSpPr>
        <p:spPr>
          <a:xfrm>
            <a:off x="5141986" y="5594117"/>
            <a:ext cx="1361873" cy="505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Previous Layer</a:t>
            </a:r>
            <a:endParaRPr lang="th-TH" sz="1800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F31CBDC-1182-4298-9163-555EF84F1C75}"/>
              </a:ext>
            </a:extLst>
          </p:cNvPr>
          <p:cNvCxnSpPr>
            <a:cxnSpLocks/>
            <a:stCxn id="120" idx="0"/>
            <a:endCxn id="113" idx="2"/>
          </p:cNvCxnSpPr>
          <p:nvPr/>
        </p:nvCxnSpPr>
        <p:spPr>
          <a:xfrm flipH="1" flipV="1">
            <a:off x="3578914" y="4817351"/>
            <a:ext cx="2244009" cy="776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FF02B7-4E90-4110-99E9-E71399613DF7}"/>
              </a:ext>
            </a:extLst>
          </p:cNvPr>
          <p:cNvCxnSpPr>
            <a:cxnSpLocks/>
            <a:stCxn id="120" idx="0"/>
            <a:endCxn id="139" idx="2"/>
          </p:cNvCxnSpPr>
          <p:nvPr/>
        </p:nvCxnSpPr>
        <p:spPr>
          <a:xfrm flipV="1">
            <a:off x="5822923" y="4817094"/>
            <a:ext cx="2097339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1434741-6926-40C1-B2BB-D97F60FD28E7}"/>
              </a:ext>
            </a:extLst>
          </p:cNvPr>
          <p:cNvCxnSpPr>
            <a:cxnSpLocks/>
            <a:stCxn id="120" idx="0"/>
            <a:endCxn id="133" idx="2"/>
          </p:cNvCxnSpPr>
          <p:nvPr/>
        </p:nvCxnSpPr>
        <p:spPr>
          <a:xfrm flipH="1" flipV="1">
            <a:off x="4917683" y="4817094"/>
            <a:ext cx="905240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F7F72EF-43B3-47A2-BF95-918149BDBD12}"/>
              </a:ext>
            </a:extLst>
          </p:cNvPr>
          <p:cNvCxnSpPr>
            <a:cxnSpLocks/>
            <a:stCxn id="120" idx="0"/>
            <a:endCxn id="136" idx="2"/>
          </p:cNvCxnSpPr>
          <p:nvPr/>
        </p:nvCxnSpPr>
        <p:spPr>
          <a:xfrm flipV="1">
            <a:off x="5822923" y="4817094"/>
            <a:ext cx="848725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99471AB-5AB6-4831-B74E-BF1E0D040012}"/>
              </a:ext>
            </a:extLst>
          </p:cNvPr>
          <p:cNvSpPr txBox="1"/>
          <p:nvPr/>
        </p:nvSpPr>
        <p:spPr>
          <a:xfrm>
            <a:off x="195809" y="4340040"/>
            <a:ext cx="146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Squeeze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Stage</a:t>
            </a:r>
            <a:endParaRPr lang="th-TH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798B2CE-EB3E-4957-A95B-7CCA83D190C8}"/>
              </a:ext>
            </a:extLst>
          </p:cNvPr>
          <p:cNvSpPr txBox="1"/>
          <p:nvPr/>
        </p:nvSpPr>
        <p:spPr>
          <a:xfrm>
            <a:off x="214620" y="1096424"/>
            <a:ext cx="146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Expand </a:t>
            </a:r>
          </a:p>
          <a:p>
            <a:r>
              <a:rPr lang="en-US" dirty="0">
                <a:solidFill>
                  <a:srgbClr val="0070C0"/>
                </a:solidFill>
              </a:rPr>
              <a:t>Stage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7C6880A-3C6E-4E5A-9E88-51BF7378A41A}"/>
              </a:ext>
            </a:extLst>
          </p:cNvPr>
          <p:cNvSpPr/>
          <p:nvPr/>
        </p:nvSpPr>
        <p:spPr>
          <a:xfrm>
            <a:off x="195809" y="878732"/>
            <a:ext cx="11283032" cy="1770434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0A675223-7A5C-492E-A43E-929244237FE4}"/>
              </a:ext>
            </a:extLst>
          </p:cNvPr>
          <p:cNvSpPr/>
          <p:nvPr/>
        </p:nvSpPr>
        <p:spPr>
          <a:xfrm>
            <a:off x="195807" y="3900792"/>
            <a:ext cx="11283033" cy="226978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E1FF266-20C6-4513-A290-9F52EA8267D0}"/>
              </a:ext>
            </a:extLst>
          </p:cNvPr>
          <p:cNvSpPr txBox="1"/>
          <p:nvPr/>
        </p:nvSpPr>
        <p:spPr>
          <a:xfrm>
            <a:off x="2655246" y="6263015"/>
            <a:ext cx="7033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Proposed Fire Block (DWCF Fire Module) Depthwise separable Convolutional Fire Module) </a:t>
            </a:r>
            <a:endParaRPr lang="th-TH" sz="1400" b="1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49716A4-7C50-EAAA-0BBF-41A5EB003BA7}"/>
              </a:ext>
            </a:extLst>
          </p:cNvPr>
          <p:cNvSpPr/>
          <p:nvPr/>
        </p:nvSpPr>
        <p:spPr>
          <a:xfrm>
            <a:off x="3131239" y="4398251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E0B6093-C174-54C9-7251-F542B83D6757}"/>
              </a:ext>
            </a:extLst>
          </p:cNvPr>
          <p:cNvSpPr/>
          <p:nvPr/>
        </p:nvSpPr>
        <p:spPr>
          <a:xfrm>
            <a:off x="3497816" y="4521274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C52283-CAAC-3685-6E44-C58063601770}"/>
              </a:ext>
            </a:extLst>
          </p:cNvPr>
          <p:cNvSpPr/>
          <p:nvPr/>
        </p:nvSpPr>
        <p:spPr>
          <a:xfrm>
            <a:off x="4470008" y="4397994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8D919FA-4C93-006A-8221-E42D815012A0}"/>
              </a:ext>
            </a:extLst>
          </p:cNvPr>
          <p:cNvSpPr/>
          <p:nvPr/>
        </p:nvSpPr>
        <p:spPr>
          <a:xfrm>
            <a:off x="4891291" y="4519668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E08CA39-60DD-414B-4690-9198F14B9384}"/>
              </a:ext>
            </a:extLst>
          </p:cNvPr>
          <p:cNvSpPr/>
          <p:nvPr/>
        </p:nvSpPr>
        <p:spPr>
          <a:xfrm>
            <a:off x="6223973" y="4397994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D1B799F-742E-8081-74EF-CC3B378EB0F1}"/>
              </a:ext>
            </a:extLst>
          </p:cNvPr>
          <p:cNvSpPr/>
          <p:nvPr/>
        </p:nvSpPr>
        <p:spPr>
          <a:xfrm>
            <a:off x="6645256" y="4519668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AA11B9-A78C-838E-2BCF-6BAEEBC2F18A}"/>
              </a:ext>
            </a:extLst>
          </p:cNvPr>
          <p:cNvSpPr/>
          <p:nvPr/>
        </p:nvSpPr>
        <p:spPr>
          <a:xfrm>
            <a:off x="7494743" y="4397994"/>
            <a:ext cx="851037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E691280-A097-2AD9-FAE4-4FA90564BB1C}"/>
              </a:ext>
            </a:extLst>
          </p:cNvPr>
          <p:cNvSpPr/>
          <p:nvPr/>
        </p:nvSpPr>
        <p:spPr>
          <a:xfrm>
            <a:off x="7916026" y="4519668"/>
            <a:ext cx="138495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FAE2941-9E3A-CC2A-84FD-E069FDBBB135}"/>
              </a:ext>
            </a:extLst>
          </p:cNvPr>
          <p:cNvSpPr/>
          <p:nvPr/>
        </p:nvSpPr>
        <p:spPr>
          <a:xfrm>
            <a:off x="5481655" y="1053059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721B8C4-CD0D-6AAB-5DDA-FF33E7A71891}"/>
              </a:ext>
            </a:extLst>
          </p:cNvPr>
          <p:cNvSpPr/>
          <p:nvPr/>
        </p:nvSpPr>
        <p:spPr>
          <a:xfrm>
            <a:off x="5778012" y="147886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1DAAE25-B90D-B8A6-7085-6FD1646A63E0}"/>
              </a:ext>
            </a:extLst>
          </p:cNvPr>
          <p:cNvSpPr/>
          <p:nvPr/>
        </p:nvSpPr>
        <p:spPr>
          <a:xfrm>
            <a:off x="5505527" y="14875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6C2E834-2FC6-106F-1F91-504341A364C1}"/>
              </a:ext>
            </a:extLst>
          </p:cNvPr>
          <p:cNvSpPr/>
          <p:nvPr/>
        </p:nvSpPr>
        <p:spPr>
          <a:xfrm>
            <a:off x="6039856" y="1285722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7CD711E-735B-36EB-1721-F8D20ACA868C}"/>
              </a:ext>
            </a:extLst>
          </p:cNvPr>
          <p:cNvSpPr/>
          <p:nvPr/>
        </p:nvSpPr>
        <p:spPr>
          <a:xfrm>
            <a:off x="5779317" y="1254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4CF0996-DA9D-212E-A9B6-1B437CCA23D0}"/>
              </a:ext>
            </a:extLst>
          </p:cNvPr>
          <p:cNvSpPr/>
          <p:nvPr/>
        </p:nvSpPr>
        <p:spPr>
          <a:xfrm>
            <a:off x="5505527" y="12970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375DAFD-A720-BE12-33B0-87AB799808ED}"/>
              </a:ext>
            </a:extLst>
          </p:cNvPr>
          <p:cNvSpPr/>
          <p:nvPr/>
        </p:nvSpPr>
        <p:spPr>
          <a:xfrm>
            <a:off x="6039856" y="1095222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3CEE34D-B8CC-2A57-F57F-528902C41CA7}"/>
              </a:ext>
            </a:extLst>
          </p:cNvPr>
          <p:cNvSpPr/>
          <p:nvPr/>
        </p:nvSpPr>
        <p:spPr>
          <a:xfrm>
            <a:off x="5786753" y="1062150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6A65CA1-F097-EA1E-F551-E376E5D7878A}"/>
              </a:ext>
            </a:extLst>
          </p:cNvPr>
          <p:cNvSpPr/>
          <p:nvPr/>
        </p:nvSpPr>
        <p:spPr>
          <a:xfrm>
            <a:off x="5505527" y="107992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1351403-0BBD-E410-4696-0DC20E2C4FF3}"/>
              </a:ext>
            </a:extLst>
          </p:cNvPr>
          <p:cNvSpPr/>
          <p:nvPr/>
        </p:nvSpPr>
        <p:spPr>
          <a:xfrm>
            <a:off x="6012237" y="1481202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6A24930-92A4-843E-271F-1F4EA6B847B5}"/>
              </a:ext>
            </a:extLst>
          </p:cNvPr>
          <p:cNvSpPr/>
          <p:nvPr/>
        </p:nvSpPr>
        <p:spPr>
          <a:xfrm>
            <a:off x="1516159" y="1964748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6C8F674-1B6F-5664-2338-894D1A423AD0}"/>
              </a:ext>
            </a:extLst>
          </p:cNvPr>
          <p:cNvSpPr/>
          <p:nvPr/>
        </p:nvSpPr>
        <p:spPr>
          <a:xfrm>
            <a:off x="1922791" y="206717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AE334C7-F281-D9F6-8921-46401A19A9B3}"/>
              </a:ext>
            </a:extLst>
          </p:cNvPr>
          <p:cNvSpPr/>
          <p:nvPr/>
        </p:nvSpPr>
        <p:spPr>
          <a:xfrm>
            <a:off x="2671037" y="1903237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CF8AC3D-88CA-9C67-81A1-D1CF7D219A8C}"/>
              </a:ext>
            </a:extLst>
          </p:cNvPr>
          <p:cNvSpPr/>
          <p:nvPr/>
        </p:nvSpPr>
        <p:spPr>
          <a:xfrm>
            <a:off x="3066426" y="2073614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9A007AA-9701-F394-FDEA-66D1AE66D768}"/>
              </a:ext>
            </a:extLst>
          </p:cNvPr>
          <p:cNvSpPr/>
          <p:nvPr/>
        </p:nvSpPr>
        <p:spPr>
          <a:xfrm>
            <a:off x="4027771" y="1943601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A0AEFE4-B33F-A792-F676-23B0F5A260EC}"/>
              </a:ext>
            </a:extLst>
          </p:cNvPr>
          <p:cNvSpPr/>
          <p:nvPr/>
        </p:nvSpPr>
        <p:spPr>
          <a:xfrm>
            <a:off x="4399246" y="2062611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F7C042A-6B1D-D5F5-AEFA-0809E26098A5}"/>
              </a:ext>
            </a:extLst>
          </p:cNvPr>
          <p:cNvSpPr/>
          <p:nvPr/>
        </p:nvSpPr>
        <p:spPr>
          <a:xfrm>
            <a:off x="5380581" y="1956879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6140F01-5C12-78E2-80C4-7F98C9713972}"/>
              </a:ext>
            </a:extLst>
          </p:cNvPr>
          <p:cNvSpPr/>
          <p:nvPr/>
        </p:nvSpPr>
        <p:spPr>
          <a:xfrm>
            <a:off x="5752056" y="207588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95623AA-F246-70A7-7F06-1D03525B97CA}"/>
              </a:ext>
            </a:extLst>
          </p:cNvPr>
          <p:cNvSpPr/>
          <p:nvPr/>
        </p:nvSpPr>
        <p:spPr>
          <a:xfrm>
            <a:off x="6403495" y="1937787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E596542-0EF6-E51B-9CD1-BDEA775734C0}"/>
              </a:ext>
            </a:extLst>
          </p:cNvPr>
          <p:cNvSpPr/>
          <p:nvPr/>
        </p:nvSpPr>
        <p:spPr>
          <a:xfrm>
            <a:off x="6774970" y="2056797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5E2C992-B64C-CA3F-10E8-75C15CAA5C54}"/>
              </a:ext>
            </a:extLst>
          </p:cNvPr>
          <p:cNvSpPr/>
          <p:nvPr/>
        </p:nvSpPr>
        <p:spPr>
          <a:xfrm>
            <a:off x="7619566" y="1946899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C615A50-3DFA-67DD-68FB-45B31560DC07}"/>
              </a:ext>
            </a:extLst>
          </p:cNvPr>
          <p:cNvSpPr/>
          <p:nvPr/>
        </p:nvSpPr>
        <p:spPr>
          <a:xfrm>
            <a:off x="7991041" y="206590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C4B527F-2B59-80CB-B6D3-C1CBFE051BDD}"/>
              </a:ext>
            </a:extLst>
          </p:cNvPr>
          <p:cNvSpPr/>
          <p:nvPr/>
        </p:nvSpPr>
        <p:spPr>
          <a:xfrm>
            <a:off x="8689645" y="1944920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C4941726-AFBD-75A6-C838-3E6A21A84B55}"/>
              </a:ext>
            </a:extLst>
          </p:cNvPr>
          <p:cNvSpPr/>
          <p:nvPr/>
        </p:nvSpPr>
        <p:spPr>
          <a:xfrm>
            <a:off x="9061120" y="2063930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03AEC01-3388-46C9-2566-056EA0AEF60B}"/>
              </a:ext>
            </a:extLst>
          </p:cNvPr>
          <p:cNvSpPr/>
          <p:nvPr/>
        </p:nvSpPr>
        <p:spPr>
          <a:xfrm>
            <a:off x="10061359" y="1944920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8E1272D4-ACFE-DFF6-5AEE-1FA14311DE72}"/>
              </a:ext>
            </a:extLst>
          </p:cNvPr>
          <p:cNvSpPr/>
          <p:nvPr/>
        </p:nvSpPr>
        <p:spPr>
          <a:xfrm>
            <a:off x="10432834" y="2063930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E6BF24E-09FF-13E7-B72B-3ADEC8BE2F27}"/>
              </a:ext>
            </a:extLst>
          </p:cNvPr>
          <p:cNvSpPr/>
          <p:nvPr/>
        </p:nvSpPr>
        <p:spPr>
          <a:xfrm>
            <a:off x="6422173" y="105776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96562EC-C93F-E771-7E92-EC1AF7D4A6EF}"/>
              </a:ext>
            </a:extLst>
          </p:cNvPr>
          <p:cNvSpPr/>
          <p:nvPr/>
        </p:nvSpPr>
        <p:spPr>
          <a:xfrm>
            <a:off x="6718530" y="148356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6A6D9B4E-1EDA-BE77-219B-3B44CA734351}"/>
              </a:ext>
            </a:extLst>
          </p:cNvPr>
          <p:cNvSpPr/>
          <p:nvPr/>
        </p:nvSpPr>
        <p:spPr>
          <a:xfrm>
            <a:off x="6446045" y="149227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F3D11111-E6F6-F57F-086E-A44AD500F38B}"/>
              </a:ext>
            </a:extLst>
          </p:cNvPr>
          <p:cNvSpPr/>
          <p:nvPr/>
        </p:nvSpPr>
        <p:spPr>
          <a:xfrm>
            <a:off x="6980374" y="12904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38F3048-5F70-8DFE-15F3-5C3F4BB75D1C}"/>
              </a:ext>
            </a:extLst>
          </p:cNvPr>
          <p:cNvSpPr/>
          <p:nvPr/>
        </p:nvSpPr>
        <p:spPr>
          <a:xfrm>
            <a:off x="6719835" y="125962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9617066-C854-0411-2E99-BC1FB13CB98B}"/>
              </a:ext>
            </a:extLst>
          </p:cNvPr>
          <p:cNvSpPr/>
          <p:nvPr/>
        </p:nvSpPr>
        <p:spPr>
          <a:xfrm>
            <a:off x="6446045" y="130177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5EF4601-CCBB-BC63-7922-E5F4BBA78020}"/>
              </a:ext>
            </a:extLst>
          </p:cNvPr>
          <p:cNvSpPr/>
          <p:nvPr/>
        </p:nvSpPr>
        <p:spPr>
          <a:xfrm>
            <a:off x="6980374" y="1099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EC3D8B-4FF3-8B86-C390-2DB1F3F66C28}"/>
              </a:ext>
            </a:extLst>
          </p:cNvPr>
          <p:cNvSpPr/>
          <p:nvPr/>
        </p:nvSpPr>
        <p:spPr>
          <a:xfrm>
            <a:off x="6727271" y="106685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740CD8F5-1026-8217-E730-C39D20F1B10D}"/>
              </a:ext>
            </a:extLst>
          </p:cNvPr>
          <p:cNvSpPr/>
          <p:nvPr/>
        </p:nvSpPr>
        <p:spPr>
          <a:xfrm>
            <a:off x="6446045" y="108462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F997A87-8486-67D3-A381-DD4B74B17B5C}"/>
              </a:ext>
            </a:extLst>
          </p:cNvPr>
          <p:cNvSpPr/>
          <p:nvPr/>
        </p:nvSpPr>
        <p:spPr>
          <a:xfrm>
            <a:off x="6952755" y="148590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D6E7C46-C300-340A-EDAD-7B5ADF5D31B1}"/>
              </a:ext>
            </a:extLst>
          </p:cNvPr>
          <p:cNvSpPr/>
          <p:nvPr/>
        </p:nvSpPr>
        <p:spPr>
          <a:xfrm>
            <a:off x="7633935" y="105888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B7B6CB-FC38-7E94-09C7-5B5A9FC2D9CA}"/>
              </a:ext>
            </a:extLst>
          </p:cNvPr>
          <p:cNvSpPr/>
          <p:nvPr/>
        </p:nvSpPr>
        <p:spPr>
          <a:xfrm>
            <a:off x="7930292" y="14846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920EDDF-AE2E-C8FE-9FC8-EC93A438EB34}"/>
              </a:ext>
            </a:extLst>
          </p:cNvPr>
          <p:cNvSpPr/>
          <p:nvPr/>
        </p:nvSpPr>
        <p:spPr>
          <a:xfrm>
            <a:off x="7657807" y="149339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C296E352-4558-42C4-10A9-700B84EE28F7}"/>
              </a:ext>
            </a:extLst>
          </p:cNvPr>
          <p:cNvSpPr/>
          <p:nvPr/>
        </p:nvSpPr>
        <p:spPr>
          <a:xfrm>
            <a:off x="8192136" y="12915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BC237EE0-27D1-D67B-89CA-BC1237A9CB3F}"/>
              </a:ext>
            </a:extLst>
          </p:cNvPr>
          <p:cNvSpPr/>
          <p:nvPr/>
        </p:nvSpPr>
        <p:spPr>
          <a:xfrm>
            <a:off x="7931597" y="126074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3BD59BB4-28AE-2727-1503-2C4681510F62}"/>
              </a:ext>
            </a:extLst>
          </p:cNvPr>
          <p:cNvSpPr/>
          <p:nvPr/>
        </p:nvSpPr>
        <p:spPr>
          <a:xfrm>
            <a:off x="7657807" y="130289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EC7AAACC-1ED9-4FCC-2F0E-3490CAA1597A}"/>
              </a:ext>
            </a:extLst>
          </p:cNvPr>
          <p:cNvSpPr/>
          <p:nvPr/>
        </p:nvSpPr>
        <p:spPr>
          <a:xfrm>
            <a:off x="8192136" y="11010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78D170B1-ED09-D1AD-EFC5-018A872B8219}"/>
              </a:ext>
            </a:extLst>
          </p:cNvPr>
          <p:cNvSpPr/>
          <p:nvPr/>
        </p:nvSpPr>
        <p:spPr>
          <a:xfrm>
            <a:off x="7939033" y="106797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9C5CF6C0-FC01-DC73-34E9-E5DC0A157479}"/>
              </a:ext>
            </a:extLst>
          </p:cNvPr>
          <p:cNvSpPr/>
          <p:nvPr/>
        </p:nvSpPr>
        <p:spPr>
          <a:xfrm>
            <a:off x="7657807" y="108574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8C22906F-CB0F-D78D-1EA5-0E64FCE05786}"/>
              </a:ext>
            </a:extLst>
          </p:cNvPr>
          <p:cNvSpPr/>
          <p:nvPr/>
        </p:nvSpPr>
        <p:spPr>
          <a:xfrm>
            <a:off x="8164517" y="14870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0F99375F-395A-23AD-5DF0-79F31A2C09A2}"/>
              </a:ext>
            </a:extLst>
          </p:cNvPr>
          <p:cNvSpPr/>
          <p:nvPr/>
        </p:nvSpPr>
        <p:spPr>
          <a:xfrm>
            <a:off x="8760169" y="1057114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F1406ED4-7F17-B3EE-DB55-6ABEE6E00DB8}"/>
              </a:ext>
            </a:extLst>
          </p:cNvPr>
          <p:cNvSpPr/>
          <p:nvPr/>
        </p:nvSpPr>
        <p:spPr>
          <a:xfrm>
            <a:off x="9056526" y="1482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FAB2E116-7AFC-CADE-1F80-5696C5982BC7}"/>
              </a:ext>
            </a:extLst>
          </p:cNvPr>
          <p:cNvSpPr/>
          <p:nvPr/>
        </p:nvSpPr>
        <p:spPr>
          <a:xfrm>
            <a:off x="8784041" y="14916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D891817-17B2-8ED0-A8E5-09CF3A0538BD}"/>
              </a:ext>
            </a:extLst>
          </p:cNvPr>
          <p:cNvSpPr/>
          <p:nvPr/>
        </p:nvSpPr>
        <p:spPr>
          <a:xfrm>
            <a:off x="9318370" y="12897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58494403-A919-5CB2-C9C4-3C7E55FD6D50}"/>
              </a:ext>
            </a:extLst>
          </p:cNvPr>
          <p:cNvSpPr/>
          <p:nvPr/>
        </p:nvSpPr>
        <p:spPr>
          <a:xfrm>
            <a:off x="9057831" y="12589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23CF78EB-0114-0354-F7D6-E00BD6145168}"/>
              </a:ext>
            </a:extLst>
          </p:cNvPr>
          <p:cNvSpPr/>
          <p:nvPr/>
        </p:nvSpPr>
        <p:spPr>
          <a:xfrm>
            <a:off x="8784041" y="13011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EB0A3C0-721F-07C7-4FC7-2DFAA313D302}"/>
              </a:ext>
            </a:extLst>
          </p:cNvPr>
          <p:cNvSpPr/>
          <p:nvPr/>
        </p:nvSpPr>
        <p:spPr>
          <a:xfrm>
            <a:off x="9318370" y="10992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86402C1F-CCAB-BD72-FBF4-C3D5E4C12A9A}"/>
              </a:ext>
            </a:extLst>
          </p:cNvPr>
          <p:cNvSpPr/>
          <p:nvPr/>
        </p:nvSpPr>
        <p:spPr>
          <a:xfrm>
            <a:off x="9065267" y="106620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D10CAD-A78B-B6AA-48AC-7F5BA3B5B0F1}"/>
              </a:ext>
            </a:extLst>
          </p:cNvPr>
          <p:cNvSpPr/>
          <p:nvPr/>
        </p:nvSpPr>
        <p:spPr>
          <a:xfrm>
            <a:off x="8784041" y="108398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EAA686C-0120-4F2F-1B3E-157B29A7B3A5}"/>
              </a:ext>
            </a:extLst>
          </p:cNvPr>
          <p:cNvSpPr/>
          <p:nvPr/>
        </p:nvSpPr>
        <p:spPr>
          <a:xfrm>
            <a:off x="9290751" y="148525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F1DA1C2-40C5-EE3E-B1B6-F92476639D6E}"/>
              </a:ext>
            </a:extLst>
          </p:cNvPr>
          <p:cNvSpPr/>
          <p:nvPr/>
        </p:nvSpPr>
        <p:spPr>
          <a:xfrm>
            <a:off x="10094676" y="1041974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E79DBFF-E3E5-4E6C-FCE1-1DB4D97DDF4E}"/>
              </a:ext>
            </a:extLst>
          </p:cNvPr>
          <p:cNvSpPr/>
          <p:nvPr/>
        </p:nvSpPr>
        <p:spPr>
          <a:xfrm>
            <a:off x="10391033" y="146778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D6C0DB4C-8B87-4351-C2E4-390AF9877784}"/>
              </a:ext>
            </a:extLst>
          </p:cNvPr>
          <p:cNvSpPr/>
          <p:nvPr/>
        </p:nvSpPr>
        <p:spPr>
          <a:xfrm>
            <a:off x="10118548" y="147649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4728B5B0-77D5-F4C6-983F-E7ECD087D653}"/>
              </a:ext>
            </a:extLst>
          </p:cNvPr>
          <p:cNvSpPr/>
          <p:nvPr/>
        </p:nvSpPr>
        <p:spPr>
          <a:xfrm>
            <a:off x="10652877" y="127463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72DCDD6-B609-F1F1-F3C1-2C399792396B}"/>
              </a:ext>
            </a:extLst>
          </p:cNvPr>
          <p:cNvSpPr/>
          <p:nvPr/>
        </p:nvSpPr>
        <p:spPr>
          <a:xfrm>
            <a:off x="10392338" y="124383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82EFEF96-C807-3776-2613-E2F13FD6E6DC}"/>
              </a:ext>
            </a:extLst>
          </p:cNvPr>
          <p:cNvSpPr/>
          <p:nvPr/>
        </p:nvSpPr>
        <p:spPr>
          <a:xfrm>
            <a:off x="10118548" y="128599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71375831-CD18-2FD8-C1FE-5B1830EE7411}"/>
              </a:ext>
            </a:extLst>
          </p:cNvPr>
          <p:cNvSpPr/>
          <p:nvPr/>
        </p:nvSpPr>
        <p:spPr>
          <a:xfrm>
            <a:off x="10652877" y="108413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6918A796-9D85-D58B-7BBB-3583EBB4B5F4}"/>
              </a:ext>
            </a:extLst>
          </p:cNvPr>
          <p:cNvSpPr/>
          <p:nvPr/>
        </p:nvSpPr>
        <p:spPr>
          <a:xfrm>
            <a:off x="10399774" y="105106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91210677-61D9-EDCD-55F4-804123530E7F}"/>
              </a:ext>
            </a:extLst>
          </p:cNvPr>
          <p:cNvSpPr/>
          <p:nvPr/>
        </p:nvSpPr>
        <p:spPr>
          <a:xfrm>
            <a:off x="10118548" y="10688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EF18BFEE-4CB1-66FD-1ABC-61A83014C17F}"/>
              </a:ext>
            </a:extLst>
          </p:cNvPr>
          <p:cNvSpPr/>
          <p:nvPr/>
        </p:nvSpPr>
        <p:spPr>
          <a:xfrm>
            <a:off x="10625258" y="147011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49F0EF9-6387-E052-6174-7D41F294C4CB}"/>
              </a:ext>
            </a:extLst>
          </p:cNvPr>
          <p:cNvSpPr/>
          <p:nvPr/>
        </p:nvSpPr>
        <p:spPr>
          <a:xfrm>
            <a:off x="4083455" y="1057114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BBABE608-6B24-E8FD-00EC-8A08B7EEBDD0}"/>
              </a:ext>
            </a:extLst>
          </p:cNvPr>
          <p:cNvSpPr/>
          <p:nvPr/>
        </p:nvSpPr>
        <p:spPr>
          <a:xfrm>
            <a:off x="4379812" y="1482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511F0E1-DBED-721C-9881-8D742A010087}"/>
              </a:ext>
            </a:extLst>
          </p:cNvPr>
          <p:cNvSpPr/>
          <p:nvPr/>
        </p:nvSpPr>
        <p:spPr>
          <a:xfrm>
            <a:off x="4107327" y="14916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25A9CE79-B3B0-B729-F68F-4B0AF11FED88}"/>
              </a:ext>
            </a:extLst>
          </p:cNvPr>
          <p:cNvSpPr/>
          <p:nvPr/>
        </p:nvSpPr>
        <p:spPr>
          <a:xfrm>
            <a:off x="4641656" y="12897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106BF77-B466-042F-C4F5-CA0301FB4405}"/>
              </a:ext>
            </a:extLst>
          </p:cNvPr>
          <p:cNvSpPr/>
          <p:nvPr/>
        </p:nvSpPr>
        <p:spPr>
          <a:xfrm>
            <a:off x="4381117" y="12589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71F02DA3-C6F7-2250-285C-7FD2A4C1FE56}"/>
              </a:ext>
            </a:extLst>
          </p:cNvPr>
          <p:cNvSpPr/>
          <p:nvPr/>
        </p:nvSpPr>
        <p:spPr>
          <a:xfrm>
            <a:off x="4107327" y="13011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D0C83C61-A2FF-AA52-31FC-832F90B7DD85}"/>
              </a:ext>
            </a:extLst>
          </p:cNvPr>
          <p:cNvSpPr/>
          <p:nvPr/>
        </p:nvSpPr>
        <p:spPr>
          <a:xfrm>
            <a:off x="4641656" y="10992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6FBDB5B-7F63-25F7-09F2-9FB9EEF42DEA}"/>
              </a:ext>
            </a:extLst>
          </p:cNvPr>
          <p:cNvSpPr/>
          <p:nvPr/>
        </p:nvSpPr>
        <p:spPr>
          <a:xfrm>
            <a:off x="4388553" y="106620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BF950530-A8A2-922C-154F-C944722D623D}"/>
              </a:ext>
            </a:extLst>
          </p:cNvPr>
          <p:cNvSpPr/>
          <p:nvPr/>
        </p:nvSpPr>
        <p:spPr>
          <a:xfrm>
            <a:off x="4107327" y="108398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1C0CC06-CDE6-816F-49E5-A7ACDBF70000}"/>
              </a:ext>
            </a:extLst>
          </p:cNvPr>
          <p:cNvSpPr/>
          <p:nvPr/>
        </p:nvSpPr>
        <p:spPr>
          <a:xfrm>
            <a:off x="4614037" y="148525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3326436-6A46-653D-5DC8-C7FC20E14C37}"/>
              </a:ext>
            </a:extLst>
          </p:cNvPr>
          <p:cNvSpPr/>
          <p:nvPr/>
        </p:nvSpPr>
        <p:spPr>
          <a:xfrm>
            <a:off x="2728265" y="1069946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EEEDD7D-DA9C-0F92-5CEC-ED5D854FC981}"/>
              </a:ext>
            </a:extLst>
          </p:cNvPr>
          <p:cNvSpPr/>
          <p:nvPr/>
        </p:nvSpPr>
        <p:spPr>
          <a:xfrm>
            <a:off x="3024622" y="149575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9D744F0-B668-F189-4301-60FEF5CFC78C}"/>
              </a:ext>
            </a:extLst>
          </p:cNvPr>
          <p:cNvSpPr/>
          <p:nvPr/>
        </p:nvSpPr>
        <p:spPr>
          <a:xfrm>
            <a:off x="2752137" y="150446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53E2437F-37EF-5ED3-7538-099F3D4F74EF}"/>
              </a:ext>
            </a:extLst>
          </p:cNvPr>
          <p:cNvSpPr/>
          <p:nvPr/>
        </p:nvSpPr>
        <p:spPr>
          <a:xfrm>
            <a:off x="3286466" y="130260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55B2E320-96BE-A5A0-AE70-93D8B3922C38}"/>
              </a:ext>
            </a:extLst>
          </p:cNvPr>
          <p:cNvSpPr/>
          <p:nvPr/>
        </p:nvSpPr>
        <p:spPr>
          <a:xfrm>
            <a:off x="3025927" y="1271810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1CF6A7A-DEC8-8020-CF42-AC76BC1D862D}"/>
              </a:ext>
            </a:extLst>
          </p:cNvPr>
          <p:cNvSpPr/>
          <p:nvPr/>
        </p:nvSpPr>
        <p:spPr>
          <a:xfrm>
            <a:off x="2752137" y="131396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7DC3485-845B-1BA7-551E-4CB40CD03F0D}"/>
              </a:ext>
            </a:extLst>
          </p:cNvPr>
          <p:cNvSpPr/>
          <p:nvPr/>
        </p:nvSpPr>
        <p:spPr>
          <a:xfrm>
            <a:off x="3286466" y="111210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21052EE5-506D-ACB1-3CCA-064D95D597F2}"/>
              </a:ext>
            </a:extLst>
          </p:cNvPr>
          <p:cNvSpPr/>
          <p:nvPr/>
        </p:nvSpPr>
        <p:spPr>
          <a:xfrm>
            <a:off x="3033363" y="107903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6BE98E30-FF57-1465-1CF9-973C44162FE4}"/>
              </a:ext>
            </a:extLst>
          </p:cNvPr>
          <p:cNvSpPr/>
          <p:nvPr/>
        </p:nvSpPr>
        <p:spPr>
          <a:xfrm>
            <a:off x="2752137" y="109681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C3F99AC1-6419-3C5E-ED87-E7826FBB87CE}"/>
              </a:ext>
            </a:extLst>
          </p:cNvPr>
          <p:cNvSpPr/>
          <p:nvPr/>
        </p:nvSpPr>
        <p:spPr>
          <a:xfrm>
            <a:off x="3258847" y="14980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13EC527E-5FE5-D893-3C8A-1EA7022E3B61}"/>
              </a:ext>
            </a:extLst>
          </p:cNvPr>
          <p:cNvSpPr/>
          <p:nvPr/>
        </p:nvSpPr>
        <p:spPr>
          <a:xfrm>
            <a:off x="1579866" y="105867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011862A7-8302-E571-7A3F-74F8A42A4221}"/>
              </a:ext>
            </a:extLst>
          </p:cNvPr>
          <p:cNvSpPr/>
          <p:nvPr/>
        </p:nvSpPr>
        <p:spPr>
          <a:xfrm>
            <a:off x="1876223" y="148447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5961511B-BDFA-C5E0-52AE-EBDDCFF8AD4D}"/>
              </a:ext>
            </a:extLst>
          </p:cNvPr>
          <p:cNvSpPr/>
          <p:nvPr/>
        </p:nvSpPr>
        <p:spPr>
          <a:xfrm>
            <a:off x="1603738" y="14931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7FDB488C-E01B-D810-D281-610DDFEAB6EB}"/>
              </a:ext>
            </a:extLst>
          </p:cNvPr>
          <p:cNvSpPr/>
          <p:nvPr/>
        </p:nvSpPr>
        <p:spPr>
          <a:xfrm>
            <a:off x="2138067" y="12913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1601E7C-2324-8F00-3853-D3AA69434843}"/>
              </a:ext>
            </a:extLst>
          </p:cNvPr>
          <p:cNvSpPr/>
          <p:nvPr/>
        </p:nvSpPr>
        <p:spPr>
          <a:xfrm>
            <a:off x="1877528" y="126053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FCCE1B86-D4A3-0280-ECB8-6E1CB9B11D04}"/>
              </a:ext>
            </a:extLst>
          </p:cNvPr>
          <p:cNvSpPr/>
          <p:nvPr/>
        </p:nvSpPr>
        <p:spPr>
          <a:xfrm>
            <a:off x="1603738" y="13026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4431CD8A-3A4A-F0A3-5C33-A794287B2FFA}"/>
              </a:ext>
            </a:extLst>
          </p:cNvPr>
          <p:cNvSpPr/>
          <p:nvPr/>
        </p:nvSpPr>
        <p:spPr>
          <a:xfrm>
            <a:off x="2138067" y="11008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3621BD1C-CA53-A852-7C5B-0F8D62628E1B}"/>
              </a:ext>
            </a:extLst>
          </p:cNvPr>
          <p:cNvSpPr/>
          <p:nvPr/>
        </p:nvSpPr>
        <p:spPr>
          <a:xfrm>
            <a:off x="1884964" y="106776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CAE34DB-F045-934D-9929-5D9D3A6AAE8B}"/>
              </a:ext>
            </a:extLst>
          </p:cNvPr>
          <p:cNvSpPr/>
          <p:nvPr/>
        </p:nvSpPr>
        <p:spPr>
          <a:xfrm>
            <a:off x="1603738" y="108553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8367BCA-AF84-C5E4-8C54-4979E42CED3B}"/>
              </a:ext>
            </a:extLst>
          </p:cNvPr>
          <p:cNvSpPr/>
          <p:nvPr/>
        </p:nvSpPr>
        <p:spPr>
          <a:xfrm>
            <a:off x="2110448" y="148681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3EBEE3C9-6F60-640A-7071-8AAEF9586CD7}"/>
              </a:ext>
            </a:extLst>
          </p:cNvPr>
          <p:cNvCxnSpPr>
            <a:cxnSpLocks/>
            <a:stCxn id="229" idx="0"/>
            <a:endCxn id="354" idx="4"/>
          </p:cNvCxnSpPr>
          <p:nvPr/>
        </p:nvCxnSpPr>
        <p:spPr>
          <a:xfrm flipV="1">
            <a:off x="1939717" y="1635258"/>
            <a:ext cx="9359" cy="32949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AA2FF38A-8577-10AC-8C57-22D5842E2141}"/>
              </a:ext>
            </a:extLst>
          </p:cNvPr>
          <p:cNvCxnSpPr>
            <a:cxnSpLocks/>
            <a:stCxn id="231" idx="0"/>
            <a:endCxn id="343" idx="2"/>
          </p:cNvCxnSpPr>
          <p:nvPr/>
        </p:nvCxnSpPr>
        <p:spPr>
          <a:xfrm flipH="1" flipV="1">
            <a:off x="3081299" y="1648740"/>
            <a:ext cx="13296" cy="2544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5831344B-5A5A-EF94-5212-66B65BEC9DB9}"/>
              </a:ext>
            </a:extLst>
          </p:cNvPr>
          <p:cNvCxnSpPr>
            <a:cxnSpLocks/>
            <a:stCxn id="233" idx="0"/>
          </p:cNvCxnSpPr>
          <p:nvPr/>
        </p:nvCxnSpPr>
        <p:spPr>
          <a:xfrm flipV="1">
            <a:off x="4451329" y="1590063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50ACEEAE-FB6F-7189-EFFF-09093B76E4E8}"/>
              </a:ext>
            </a:extLst>
          </p:cNvPr>
          <p:cNvCxnSpPr>
            <a:cxnSpLocks/>
            <a:endCxn id="175" idx="4"/>
          </p:cNvCxnSpPr>
          <p:nvPr/>
        </p:nvCxnSpPr>
        <p:spPr>
          <a:xfrm flipV="1">
            <a:off x="5841308" y="1629647"/>
            <a:ext cx="9557" cy="31936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DE2487DE-9172-B11D-3623-34B11C48618E}"/>
              </a:ext>
            </a:extLst>
          </p:cNvPr>
          <p:cNvCxnSpPr>
            <a:cxnSpLocks/>
          </p:cNvCxnSpPr>
          <p:nvPr/>
        </p:nvCxnSpPr>
        <p:spPr>
          <a:xfrm flipV="1">
            <a:off x="6800124" y="1587180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29785A22-44F3-67D6-6773-0EDEE42E43B2}"/>
              </a:ext>
            </a:extLst>
          </p:cNvPr>
          <p:cNvCxnSpPr>
            <a:cxnSpLocks/>
          </p:cNvCxnSpPr>
          <p:nvPr/>
        </p:nvCxnSpPr>
        <p:spPr>
          <a:xfrm flipV="1">
            <a:off x="8017736" y="1587180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AE315D95-92B1-A49C-9CD0-ACA05DC9D904}"/>
              </a:ext>
            </a:extLst>
          </p:cNvPr>
          <p:cNvCxnSpPr>
            <a:cxnSpLocks/>
          </p:cNvCxnSpPr>
          <p:nvPr/>
        </p:nvCxnSpPr>
        <p:spPr>
          <a:xfrm flipV="1">
            <a:off x="9113203" y="1610752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00E1B609-7F4F-98FA-D553-CEA1FA934BD6}"/>
              </a:ext>
            </a:extLst>
          </p:cNvPr>
          <p:cNvCxnSpPr>
            <a:cxnSpLocks/>
          </p:cNvCxnSpPr>
          <p:nvPr/>
        </p:nvCxnSpPr>
        <p:spPr>
          <a:xfrm flipV="1">
            <a:off x="10472627" y="1599560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0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23EA80-1E15-4A9F-8555-659661A8ABDD}"/>
              </a:ext>
            </a:extLst>
          </p:cNvPr>
          <p:cNvSpPr/>
          <p:nvPr/>
        </p:nvSpPr>
        <p:spPr>
          <a:xfrm>
            <a:off x="553955" y="2238681"/>
            <a:ext cx="905522" cy="3262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BN</a:t>
            </a:r>
            <a:endParaRPr lang="th-TH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D5273-0B88-480D-8E29-CBA179CB2868}"/>
              </a:ext>
            </a:extLst>
          </p:cNvPr>
          <p:cNvSpPr/>
          <p:nvPr/>
        </p:nvSpPr>
        <p:spPr>
          <a:xfrm>
            <a:off x="553955" y="1637032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697A0-236D-4EA3-93C1-D44C982CC750}"/>
              </a:ext>
            </a:extLst>
          </p:cNvPr>
          <p:cNvSpPr/>
          <p:nvPr/>
        </p:nvSpPr>
        <p:spPr>
          <a:xfrm>
            <a:off x="553955" y="2786877"/>
            <a:ext cx="905522" cy="326254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ReLU</a:t>
            </a:r>
            <a:endParaRPr lang="th-TH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0E5925-5D62-4381-BF0A-C8DD276FC7D7}"/>
              </a:ext>
            </a:extLst>
          </p:cNvPr>
          <p:cNvSpPr/>
          <p:nvPr/>
        </p:nvSpPr>
        <p:spPr>
          <a:xfrm>
            <a:off x="553955" y="3361238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47DF41-BF31-4654-8B25-F8C890DF8161}"/>
              </a:ext>
            </a:extLst>
          </p:cNvPr>
          <p:cNvCxnSpPr>
            <a:cxnSpLocks/>
          </p:cNvCxnSpPr>
          <p:nvPr/>
        </p:nvCxnSpPr>
        <p:spPr>
          <a:xfrm>
            <a:off x="1026693" y="3695998"/>
            <a:ext cx="0" cy="285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1E12C-A8C0-45FF-9F7E-88D3D25D4F19}"/>
              </a:ext>
            </a:extLst>
          </p:cNvPr>
          <p:cNvCxnSpPr>
            <a:cxnSpLocks/>
          </p:cNvCxnSpPr>
          <p:nvPr/>
        </p:nvCxnSpPr>
        <p:spPr>
          <a:xfrm>
            <a:off x="1015593" y="1963286"/>
            <a:ext cx="0" cy="285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DA45BE-B355-4EA6-8191-D8A2926A86D6}"/>
              </a:ext>
            </a:extLst>
          </p:cNvPr>
          <p:cNvCxnSpPr>
            <a:cxnSpLocks/>
          </p:cNvCxnSpPr>
          <p:nvPr/>
        </p:nvCxnSpPr>
        <p:spPr>
          <a:xfrm>
            <a:off x="1006716" y="2562161"/>
            <a:ext cx="0" cy="285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4D25CC-0D57-492B-925B-33DB5086C8FA}"/>
              </a:ext>
            </a:extLst>
          </p:cNvPr>
          <p:cNvCxnSpPr>
            <a:cxnSpLocks/>
          </p:cNvCxnSpPr>
          <p:nvPr/>
        </p:nvCxnSpPr>
        <p:spPr>
          <a:xfrm>
            <a:off x="1013376" y="3092497"/>
            <a:ext cx="0" cy="285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EBDF45-F02A-4D04-B6F5-57DC67A73AA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06716" y="527595"/>
            <a:ext cx="0" cy="1109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Or 24">
            <a:extLst>
              <a:ext uri="{FF2B5EF4-FFF2-40B4-BE49-F238E27FC236}">
                <a16:creationId xmlns:a16="http://schemas.microsoft.com/office/drawing/2014/main" id="{9A2417BE-465B-4FC0-A564-A84FE2B9C6AE}"/>
              </a:ext>
            </a:extLst>
          </p:cNvPr>
          <p:cNvSpPr/>
          <p:nvPr/>
        </p:nvSpPr>
        <p:spPr>
          <a:xfrm>
            <a:off x="811408" y="4672539"/>
            <a:ext cx="488272" cy="443883"/>
          </a:xfrm>
          <a:prstGeom prst="flowChartOr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6525DA-DC9B-48DC-94AC-CFDEF175594E}"/>
              </a:ext>
            </a:extLst>
          </p:cNvPr>
          <p:cNvCxnSpPr>
            <a:cxnSpLocks/>
          </p:cNvCxnSpPr>
          <p:nvPr/>
        </p:nvCxnSpPr>
        <p:spPr>
          <a:xfrm>
            <a:off x="1042227" y="4293021"/>
            <a:ext cx="13317" cy="379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A2AFE6-E5D6-4EB1-8AFF-F2449CF89BAD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1048885" y="5116422"/>
            <a:ext cx="6659" cy="49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4C481AE-D066-4311-B006-DCEEF0F05021}"/>
              </a:ext>
            </a:extLst>
          </p:cNvPr>
          <p:cNvCxnSpPr>
            <a:cxnSpLocks/>
            <a:stCxn id="35" idx="3"/>
            <a:endCxn id="25" idx="6"/>
          </p:cNvCxnSpPr>
          <p:nvPr/>
        </p:nvCxnSpPr>
        <p:spPr>
          <a:xfrm>
            <a:off x="1135441" y="938839"/>
            <a:ext cx="164239" cy="3955642"/>
          </a:xfrm>
          <a:prstGeom prst="bentConnector3">
            <a:avLst>
              <a:gd name="adj1" fmla="val 8608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3FCF1BE-4EE5-4CDE-B9A9-C97F9B8FF47E}"/>
              </a:ext>
            </a:extLst>
          </p:cNvPr>
          <p:cNvSpPr/>
          <p:nvPr/>
        </p:nvSpPr>
        <p:spPr>
          <a:xfrm>
            <a:off x="877991" y="813073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14A081-4EA3-4F95-90BE-B1ED5B7010F8}"/>
              </a:ext>
            </a:extLst>
          </p:cNvPr>
          <p:cNvSpPr/>
          <p:nvPr/>
        </p:nvSpPr>
        <p:spPr>
          <a:xfrm>
            <a:off x="553955" y="3960295"/>
            <a:ext cx="905522" cy="3262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BN</a:t>
            </a:r>
            <a:endParaRPr lang="th-TH" sz="1200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22FCC5-EE31-4CE1-AD11-13D39249DDDE}"/>
              </a:ext>
            </a:extLst>
          </p:cNvPr>
          <p:cNvSpPr/>
          <p:nvPr/>
        </p:nvSpPr>
        <p:spPr>
          <a:xfrm>
            <a:off x="3307406" y="2180558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BAECBE-1467-4EA3-B2CC-E5F272CF483B}"/>
              </a:ext>
            </a:extLst>
          </p:cNvPr>
          <p:cNvSpPr/>
          <p:nvPr/>
        </p:nvSpPr>
        <p:spPr>
          <a:xfrm>
            <a:off x="3291128" y="2754919"/>
            <a:ext cx="905522" cy="326254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ReLU</a:t>
            </a:r>
            <a:endParaRPr lang="th-TH" sz="12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F1295A-D4FD-4B71-87D9-60961559A245}"/>
              </a:ext>
            </a:extLst>
          </p:cNvPr>
          <p:cNvSpPr/>
          <p:nvPr/>
        </p:nvSpPr>
        <p:spPr>
          <a:xfrm>
            <a:off x="3307406" y="3329280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2BCCB9C-2399-405D-9522-9306057B05B4}"/>
              </a:ext>
            </a:extLst>
          </p:cNvPr>
          <p:cNvCxnSpPr>
            <a:cxnSpLocks/>
          </p:cNvCxnSpPr>
          <p:nvPr/>
        </p:nvCxnSpPr>
        <p:spPr>
          <a:xfrm>
            <a:off x="3760167" y="2469354"/>
            <a:ext cx="0" cy="285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7988BA8-ED8E-4808-9742-AA18EEE46306}"/>
              </a:ext>
            </a:extLst>
          </p:cNvPr>
          <p:cNvCxnSpPr>
            <a:cxnSpLocks/>
          </p:cNvCxnSpPr>
          <p:nvPr/>
        </p:nvCxnSpPr>
        <p:spPr>
          <a:xfrm>
            <a:off x="3766827" y="3060539"/>
            <a:ext cx="0" cy="285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7CBF8D-60F8-4962-94AA-415C94FDA637}"/>
              </a:ext>
            </a:extLst>
          </p:cNvPr>
          <p:cNvCxnSpPr>
            <a:cxnSpLocks/>
          </p:cNvCxnSpPr>
          <p:nvPr/>
        </p:nvCxnSpPr>
        <p:spPr>
          <a:xfrm flipH="1">
            <a:off x="3760167" y="566658"/>
            <a:ext cx="6660" cy="1622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Or 79">
            <a:extLst>
              <a:ext uri="{FF2B5EF4-FFF2-40B4-BE49-F238E27FC236}">
                <a16:creationId xmlns:a16="http://schemas.microsoft.com/office/drawing/2014/main" id="{287FB5D5-30AC-4A80-8C93-9F41AE351287}"/>
              </a:ext>
            </a:extLst>
          </p:cNvPr>
          <p:cNvSpPr/>
          <p:nvPr/>
        </p:nvSpPr>
        <p:spPr>
          <a:xfrm>
            <a:off x="3499753" y="4640581"/>
            <a:ext cx="488272" cy="443883"/>
          </a:xfrm>
          <a:prstGeom prst="flowChartOr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3789DA-FCF0-4365-97B7-F7A11CEB291E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 flipH="1">
            <a:off x="3743889" y="3655534"/>
            <a:ext cx="16278" cy="985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DB8D32E-580B-47F6-AEAB-7F5C907DEC20}"/>
              </a:ext>
            </a:extLst>
          </p:cNvPr>
          <p:cNvCxnSpPr>
            <a:cxnSpLocks/>
          </p:cNvCxnSpPr>
          <p:nvPr/>
        </p:nvCxnSpPr>
        <p:spPr>
          <a:xfrm>
            <a:off x="3743766" y="5098068"/>
            <a:ext cx="0" cy="600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85D8A03-035E-4405-95DA-B6E96A9F3EAB}"/>
              </a:ext>
            </a:extLst>
          </p:cNvPr>
          <p:cNvCxnSpPr>
            <a:cxnSpLocks/>
            <a:stCxn id="84" idx="3"/>
            <a:endCxn id="80" idx="6"/>
          </p:cNvCxnSpPr>
          <p:nvPr/>
        </p:nvCxnSpPr>
        <p:spPr>
          <a:xfrm>
            <a:off x="3888892" y="906881"/>
            <a:ext cx="99133" cy="3955642"/>
          </a:xfrm>
          <a:prstGeom prst="bentConnector3">
            <a:avLst>
              <a:gd name="adj1" fmla="val 15843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C8431E5-56CC-4254-85C8-32A6C6D14F8E}"/>
              </a:ext>
            </a:extLst>
          </p:cNvPr>
          <p:cNvSpPr/>
          <p:nvPr/>
        </p:nvSpPr>
        <p:spPr>
          <a:xfrm>
            <a:off x="3631442" y="781115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FA3B36C-563F-41FC-AE3C-5219C141A8DD}"/>
              </a:ext>
            </a:extLst>
          </p:cNvPr>
          <p:cNvSpPr txBox="1"/>
          <p:nvPr/>
        </p:nvSpPr>
        <p:spPr>
          <a:xfrm>
            <a:off x="514905" y="6075834"/>
            <a:ext cx="1167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(a) SRResNet                                (b) EDSR                        (c) Our Proposed split-concatenation block (SCB) </a:t>
            </a:r>
            <a:endParaRPr lang="th-TH" sz="2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D46E18-C45C-B0D6-E422-E934739E6F8F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7456068" y="1344453"/>
            <a:ext cx="648610" cy="407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7ADAC-5B7B-6A81-7A47-EDB8CBE8DEFD}"/>
              </a:ext>
            </a:extLst>
          </p:cNvPr>
          <p:cNvCxnSpPr>
            <a:cxnSpLocks/>
          </p:cNvCxnSpPr>
          <p:nvPr/>
        </p:nvCxnSpPr>
        <p:spPr>
          <a:xfrm>
            <a:off x="8181039" y="4176055"/>
            <a:ext cx="0" cy="323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FD813D-975C-A734-B48C-408C7814653D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8104678" y="1344453"/>
            <a:ext cx="670096" cy="4018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0F23FE-883F-AC57-3536-BD28D5AC3240}"/>
              </a:ext>
            </a:extLst>
          </p:cNvPr>
          <p:cNvCxnSpPr>
            <a:cxnSpLocks/>
            <a:stCxn id="91" idx="2"/>
            <a:endCxn id="70" idx="0"/>
          </p:cNvCxnSpPr>
          <p:nvPr/>
        </p:nvCxnSpPr>
        <p:spPr>
          <a:xfrm>
            <a:off x="7456068" y="2391476"/>
            <a:ext cx="743621" cy="34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888016-9CFD-491F-A93F-C8C01DB01683}"/>
              </a:ext>
            </a:extLst>
          </p:cNvPr>
          <p:cNvCxnSpPr>
            <a:cxnSpLocks/>
            <a:stCxn id="93" idx="2"/>
            <a:endCxn id="70" idx="0"/>
          </p:cNvCxnSpPr>
          <p:nvPr/>
        </p:nvCxnSpPr>
        <p:spPr>
          <a:xfrm flipH="1">
            <a:off x="8199689" y="2411651"/>
            <a:ext cx="572721" cy="323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Or 69">
            <a:extLst>
              <a:ext uri="{FF2B5EF4-FFF2-40B4-BE49-F238E27FC236}">
                <a16:creationId xmlns:a16="http://schemas.microsoft.com/office/drawing/2014/main" id="{FF9DAEFA-2007-DA7E-71E2-9E59D6410058}"/>
              </a:ext>
            </a:extLst>
          </p:cNvPr>
          <p:cNvSpPr/>
          <p:nvPr/>
        </p:nvSpPr>
        <p:spPr>
          <a:xfrm>
            <a:off x="7955553" y="2734846"/>
            <a:ext cx="488272" cy="443883"/>
          </a:xfrm>
          <a:prstGeom prst="flowChartOr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Flowchart: Or 70">
            <a:extLst>
              <a:ext uri="{FF2B5EF4-FFF2-40B4-BE49-F238E27FC236}">
                <a16:creationId xmlns:a16="http://schemas.microsoft.com/office/drawing/2014/main" id="{14BEFB9E-2285-3FF0-264D-D07370F87599}"/>
              </a:ext>
            </a:extLst>
          </p:cNvPr>
          <p:cNvSpPr/>
          <p:nvPr/>
        </p:nvSpPr>
        <p:spPr>
          <a:xfrm>
            <a:off x="7936903" y="4506137"/>
            <a:ext cx="488272" cy="443883"/>
          </a:xfrm>
          <a:prstGeom prst="flowChartOr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C3A1EA5-DD11-6CD4-3C71-3482D7C1BE52}"/>
              </a:ext>
            </a:extLst>
          </p:cNvPr>
          <p:cNvCxnSpPr>
            <a:cxnSpLocks/>
            <a:stCxn id="87" idx="3"/>
            <a:endCxn id="71" idx="6"/>
          </p:cNvCxnSpPr>
          <p:nvPr/>
        </p:nvCxnSpPr>
        <p:spPr>
          <a:xfrm>
            <a:off x="8233403" y="396243"/>
            <a:ext cx="191772" cy="4331836"/>
          </a:xfrm>
          <a:prstGeom prst="bentConnector3">
            <a:avLst>
              <a:gd name="adj1" fmla="val 8804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706D1D-AFFB-7A1D-EA5A-DA5B8AAC860E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104678" y="138988"/>
            <a:ext cx="8765" cy="879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D2BF6E6-DED4-03E4-7E39-62EBEFE40CE1}"/>
              </a:ext>
            </a:extLst>
          </p:cNvPr>
          <p:cNvSpPr/>
          <p:nvPr/>
        </p:nvSpPr>
        <p:spPr>
          <a:xfrm>
            <a:off x="7975953" y="270477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7D61137-9C1C-F61E-9344-8BCFB3D97FD0}"/>
              </a:ext>
            </a:extLst>
          </p:cNvPr>
          <p:cNvSpPr/>
          <p:nvPr/>
        </p:nvSpPr>
        <p:spPr>
          <a:xfrm>
            <a:off x="7651917" y="1018199"/>
            <a:ext cx="905522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054B60-CE82-1543-170A-6F439D43F494}"/>
              </a:ext>
            </a:extLst>
          </p:cNvPr>
          <p:cNvSpPr/>
          <p:nvPr/>
        </p:nvSpPr>
        <p:spPr>
          <a:xfrm>
            <a:off x="7003307" y="1751688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88C290-AFE5-9FB7-A06B-09415DE1CD30}"/>
              </a:ext>
            </a:extLst>
          </p:cNvPr>
          <p:cNvSpPr/>
          <p:nvPr/>
        </p:nvSpPr>
        <p:spPr>
          <a:xfrm>
            <a:off x="8322013" y="1746267"/>
            <a:ext cx="905522" cy="326254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5 x5</a:t>
            </a:r>
            <a:endParaRPr lang="th-TH" sz="12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C73742-5A07-CE05-4E33-32456894F915}"/>
              </a:ext>
            </a:extLst>
          </p:cNvPr>
          <p:cNvSpPr/>
          <p:nvPr/>
        </p:nvSpPr>
        <p:spPr>
          <a:xfrm>
            <a:off x="7003307" y="2065222"/>
            <a:ext cx="905522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6B634B-6F40-946D-69CA-96CE09F89B8F}"/>
              </a:ext>
            </a:extLst>
          </p:cNvPr>
          <p:cNvSpPr/>
          <p:nvPr/>
        </p:nvSpPr>
        <p:spPr>
          <a:xfrm>
            <a:off x="8319649" y="2085397"/>
            <a:ext cx="905522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979B42E-08AA-5966-C630-08697867E6D0}"/>
              </a:ext>
            </a:extLst>
          </p:cNvPr>
          <p:cNvSpPr/>
          <p:nvPr/>
        </p:nvSpPr>
        <p:spPr>
          <a:xfrm>
            <a:off x="7759637" y="3510671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479CFEE-92B7-E0A2-036C-FF84116EEFBC}"/>
              </a:ext>
            </a:extLst>
          </p:cNvPr>
          <p:cNvSpPr/>
          <p:nvPr/>
        </p:nvSpPr>
        <p:spPr>
          <a:xfrm>
            <a:off x="7757273" y="3849801"/>
            <a:ext cx="905522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C44CDC-F753-3733-C047-7AC603E135A4}"/>
              </a:ext>
            </a:extLst>
          </p:cNvPr>
          <p:cNvCxnSpPr>
            <a:cxnSpLocks/>
          </p:cNvCxnSpPr>
          <p:nvPr/>
        </p:nvCxnSpPr>
        <p:spPr>
          <a:xfrm>
            <a:off x="8199689" y="3174204"/>
            <a:ext cx="0" cy="323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D38B235-B708-DFE7-D39C-D10F6CBC2517}"/>
              </a:ext>
            </a:extLst>
          </p:cNvPr>
          <p:cNvCxnSpPr>
            <a:cxnSpLocks/>
          </p:cNvCxnSpPr>
          <p:nvPr/>
        </p:nvCxnSpPr>
        <p:spPr>
          <a:xfrm>
            <a:off x="8181039" y="4961346"/>
            <a:ext cx="0" cy="323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4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>
            <a:extLst>
              <a:ext uri="{FF2B5EF4-FFF2-40B4-BE49-F238E27FC236}">
                <a16:creationId xmlns:a16="http://schemas.microsoft.com/office/drawing/2014/main" id="{852C32D7-2F94-441C-9AF3-24D255C9AFE2}"/>
              </a:ext>
            </a:extLst>
          </p:cNvPr>
          <p:cNvSpPr/>
          <p:nvPr/>
        </p:nvSpPr>
        <p:spPr>
          <a:xfrm>
            <a:off x="3722422" y="2139645"/>
            <a:ext cx="887383" cy="597877"/>
          </a:xfrm>
          <a:prstGeom prst="cube">
            <a:avLst>
              <a:gd name="adj" fmla="val 30882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9AB7C85-78A2-46D7-A918-19855A6364FA}"/>
              </a:ext>
            </a:extLst>
          </p:cNvPr>
          <p:cNvSpPr/>
          <p:nvPr/>
        </p:nvSpPr>
        <p:spPr>
          <a:xfrm>
            <a:off x="6741196" y="1898207"/>
            <a:ext cx="1025876" cy="896817"/>
          </a:xfrm>
          <a:prstGeom prst="cube">
            <a:avLst>
              <a:gd name="adj" fmla="val 3088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B71D86-56D0-4D26-8194-DE5B2FDB2221}"/>
              </a:ext>
            </a:extLst>
          </p:cNvPr>
          <p:cNvSpPr/>
          <p:nvPr/>
        </p:nvSpPr>
        <p:spPr>
          <a:xfrm>
            <a:off x="6829120" y="2179564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BE385D-7711-457B-9CC1-97CBF9C7A693}"/>
              </a:ext>
            </a:extLst>
          </p:cNvPr>
          <p:cNvSpPr/>
          <p:nvPr/>
        </p:nvSpPr>
        <p:spPr>
          <a:xfrm>
            <a:off x="7028414" y="2179564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F98DE8-D323-459E-A72E-58C777E733E1}"/>
              </a:ext>
            </a:extLst>
          </p:cNvPr>
          <p:cNvSpPr/>
          <p:nvPr/>
        </p:nvSpPr>
        <p:spPr>
          <a:xfrm>
            <a:off x="7227708" y="2179563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03CC81-60BA-477F-BD21-0ED47B32A3C5}"/>
              </a:ext>
            </a:extLst>
          </p:cNvPr>
          <p:cNvSpPr/>
          <p:nvPr/>
        </p:nvSpPr>
        <p:spPr>
          <a:xfrm>
            <a:off x="6829120" y="2408163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0EFC2-A678-4878-A5AF-E2628132F7F9}"/>
              </a:ext>
            </a:extLst>
          </p:cNvPr>
          <p:cNvSpPr/>
          <p:nvPr/>
        </p:nvSpPr>
        <p:spPr>
          <a:xfrm>
            <a:off x="7028414" y="2408163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DE16CA-F65E-41BD-B1DD-B6DD6F759927}"/>
              </a:ext>
            </a:extLst>
          </p:cNvPr>
          <p:cNvSpPr/>
          <p:nvPr/>
        </p:nvSpPr>
        <p:spPr>
          <a:xfrm>
            <a:off x="7227708" y="2408162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38A8EE-1F0C-4699-B272-9ED173932140}"/>
              </a:ext>
            </a:extLst>
          </p:cNvPr>
          <p:cNvSpPr/>
          <p:nvPr/>
        </p:nvSpPr>
        <p:spPr>
          <a:xfrm>
            <a:off x="6829120" y="2619179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73AAA1-B69D-41EA-8A11-5A4904442037}"/>
              </a:ext>
            </a:extLst>
          </p:cNvPr>
          <p:cNvSpPr/>
          <p:nvPr/>
        </p:nvSpPr>
        <p:spPr>
          <a:xfrm>
            <a:off x="7028414" y="2619179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BDF02B-7182-41CF-BDA7-AE0EE9AD4CE4}"/>
              </a:ext>
            </a:extLst>
          </p:cNvPr>
          <p:cNvSpPr/>
          <p:nvPr/>
        </p:nvSpPr>
        <p:spPr>
          <a:xfrm>
            <a:off x="7227708" y="2619178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C0A311-293A-4CC1-A2A2-CDB33DB96E79}"/>
              </a:ext>
            </a:extLst>
          </p:cNvPr>
          <p:cNvSpPr/>
          <p:nvPr/>
        </p:nvSpPr>
        <p:spPr>
          <a:xfrm>
            <a:off x="4013975" y="2432719"/>
            <a:ext cx="152400" cy="17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A3794-C3AB-4E95-ACD7-7800966F19F7}"/>
              </a:ext>
            </a:extLst>
          </p:cNvPr>
          <p:cNvSpPr txBox="1"/>
          <p:nvPr/>
        </p:nvSpPr>
        <p:spPr>
          <a:xfrm>
            <a:off x="3722422" y="2082884"/>
            <a:ext cx="179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1x1 Conv</a:t>
            </a:r>
            <a:endParaRPr lang="th-TH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3A0D27-0FE7-448C-A6AC-469193A7A6F4}"/>
              </a:ext>
            </a:extLst>
          </p:cNvPr>
          <p:cNvSpPr txBox="1"/>
          <p:nvPr/>
        </p:nvSpPr>
        <p:spPr>
          <a:xfrm>
            <a:off x="6810350" y="1868900"/>
            <a:ext cx="1793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3x3 Conv</a:t>
            </a:r>
            <a:endParaRPr lang="th-TH" sz="16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5AA6E6-91B8-42A7-9C1E-24171BEA858E}"/>
              </a:ext>
            </a:extLst>
          </p:cNvPr>
          <p:cNvSpPr/>
          <p:nvPr/>
        </p:nvSpPr>
        <p:spPr>
          <a:xfrm>
            <a:off x="5663504" y="2186843"/>
            <a:ext cx="887383" cy="6682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Concat</a:t>
            </a:r>
            <a:endParaRPr lang="th-TH" sz="16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380940-87CE-4D06-9F7E-54F685F33E73}"/>
              </a:ext>
            </a:extLst>
          </p:cNvPr>
          <p:cNvCxnSpPr>
            <a:cxnSpLocks/>
          </p:cNvCxnSpPr>
          <p:nvPr/>
        </p:nvCxnSpPr>
        <p:spPr>
          <a:xfrm>
            <a:off x="6531997" y="2514228"/>
            <a:ext cx="2259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5F62ED-240B-4596-A0DE-13210BA18CA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029633" y="2514228"/>
            <a:ext cx="692789" cy="16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C0798E-0ED3-428A-BEF5-86DDF66E36F5}"/>
              </a:ext>
            </a:extLst>
          </p:cNvPr>
          <p:cNvCxnSpPr>
            <a:cxnSpLocks/>
          </p:cNvCxnSpPr>
          <p:nvPr/>
        </p:nvCxnSpPr>
        <p:spPr>
          <a:xfrm>
            <a:off x="5207325" y="2535098"/>
            <a:ext cx="4561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04B27B-EB7B-4824-B9BE-ABE0E12CA1DC}"/>
              </a:ext>
            </a:extLst>
          </p:cNvPr>
          <p:cNvCxnSpPr>
            <a:cxnSpLocks/>
          </p:cNvCxnSpPr>
          <p:nvPr/>
        </p:nvCxnSpPr>
        <p:spPr>
          <a:xfrm>
            <a:off x="7707165" y="2509625"/>
            <a:ext cx="4561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946A5B1-7DB7-4B42-A150-DEFE8089DA5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310986" y="2514228"/>
            <a:ext cx="2796210" cy="340831"/>
          </a:xfrm>
          <a:prstGeom prst="bentConnector4">
            <a:avLst>
              <a:gd name="adj1" fmla="val 980"/>
              <a:gd name="adj2" fmla="val 1567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D3849FA-E380-4985-AE13-A68F6B1BCFDB}"/>
              </a:ext>
            </a:extLst>
          </p:cNvPr>
          <p:cNvSpPr/>
          <p:nvPr/>
        </p:nvSpPr>
        <p:spPr>
          <a:xfrm>
            <a:off x="3205480" y="1751720"/>
            <a:ext cx="4700954" cy="148581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D1F4EF8A-D91A-40AB-A8EF-D574565811D9}"/>
              </a:ext>
            </a:extLst>
          </p:cNvPr>
          <p:cNvSpPr/>
          <p:nvPr/>
        </p:nvSpPr>
        <p:spPr>
          <a:xfrm>
            <a:off x="4402550" y="2148483"/>
            <a:ext cx="1012004" cy="597877"/>
          </a:xfrm>
          <a:prstGeom prst="cube">
            <a:avLst>
              <a:gd name="adj" fmla="val 3088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LReLU</a:t>
            </a:r>
            <a:endParaRPr lang="th-TH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192732-2864-50E6-A6B4-284EA037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2181225"/>
            <a:ext cx="38576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6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6F68DF1F-D8EC-A3CE-48EB-D33C26AFB53D}"/>
              </a:ext>
            </a:extLst>
          </p:cNvPr>
          <p:cNvSpPr/>
          <p:nvPr/>
        </p:nvSpPr>
        <p:spPr>
          <a:xfrm>
            <a:off x="4149302" y="1268082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53042B7-6581-4820-5930-67CBF5756AB6}"/>
              </a:ext>
            </a:extLst>
          </p:cNvPr>
          <p:cNvSpPr/>
          <p:nvPr/>
        </p:nvSpPr>
        <p:spPr>
          <a:xfrm>
            <a:off x="4482856" y="1256581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D51545BC-3A64-4510-6A55-AFEE68CA3CD4}"/>
              </a:ext>
            </a:extLst>
          </p:cNvPr>
          <p:cNvSpPr/>
          <p:nvPr/>
        </p:nvSpPr>
        <p:spPr>
          <a:xfrm>
            <a:off x="4827913" y="1265207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EDD83-823A-16E1-D4A5-0A3483F96762}"/>
              </a:ext>
            </a:extLst>
          </p:cNvPr>
          <p:cNvCxnSpPr>
            <a:cxnSpLocks/>
          </p:cNvCxnSpPr>
          <p:nvPr/>
        </p:nvCxnSpPr>
        <p:spPr>
          <a:xfrm>
            <a:off x="5181573" y="1811548"/>
            <a:ext cx="16706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9175AB-168C-4E5D-CFDC-1580A3737A3C}"/>
              </a:ext>
            </a:extLst>
          </p:cNvPr>
          <p:cNvCxnSpPr/>
          <p:nvPr/>
        </p:nvCxnSpPr>
        <p:spPr>
          <a:xfrm>
            <a:off x="2047332" y="1800046"/>
            <a:ext cx="2731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861086D-45F1-5D80-4A59-DFA3C2DA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9" y="1613138"/>
            <a:ext cx="388968" cy="37340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A0FA75-E78A-BEB8-1F06-2287EC8EE12B}"/>
              </a:ext>
            </a:extLst>
          </p:cNvPr>
          <p:cNvSpPr/>
          <p:nvPr/>
        </p:nvSpPr>
        <p:spPr>
          <a:xfrm>
            <a:off x="1164566" y="1544129"/>
            <a:ext cx="888520" cy="491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</a:t>
            </a:r>
            <a:r>
              <a:rPr lang="en-US" sz="1400" b="1" dirty="0" err="1"/>
              <a:t>polation</a:t>
            </a:r>
            <a:endParaRPr lang="en-US" sz="1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AAB907-39A0-A9DB-2BC2-ADB8BD271785}"/>
              </a:ext>
            </a:extLst>
          </p:cNvPr>
          <p:cNvCxnSpPr/>
          <p:nvPr/>
        </p:nvCxnSpPr>
        <p:spPr>
          <a:xfrm>
            <a:off x="1009451" y="1823050"/>
            <a:ext cx="1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2A5130C-4CFA-A2B8-8268-517458A03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5" y="1107057"/>
            <a:ext cx="1362973" cy="13084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0EF7D8-24F8-9508-6348-AAADD0521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29" y="1095557"/>
            <a:ext cx="1362973" cy="130845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9A15DC-496E-3FDF-E46D-D1BC57EA64B7}"/>
              </a:ext>
            </a:extLst>
          </p:cNvPr>
          <p:cNvCxnSpPr/>
          <p:nvPr/>
        </p:nvCxnSpPr>
        <p:spPr>
          <a:xfrm>
            <a:off x="3657411" y="1814424"/>
            <a:ext cx="5323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A57E2D13-DB9F-4751-A275-B1B42743FFD7}"/>
              </a:ext>
            </a:extLst>
          </p:cNvPr>
          <p:cNvSpPr/>
          <p:nvPr/>
        </p:nvSpPr>
        <p:spPr>
          <a:xfrm>
            <a:off x="825622" y="2995474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224E20EF-9250-4099-BB80-29B586DE261A}"/>
              </a:ext>
            </a:extLst>
          </p:cNvPr>
          <p:cNvSpPr/>
          <p:nvPr/>
        </p:nvSpPr>
        <p:spPr>
          <a:xfrm>
            <a:off x="2681426" y="2995474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8BB2512-EB86-4DC4-A6AF-B79A2EAE345A}"/>
              </a:ext>
            </a:extLst>
          </p:cNvPr>
          <p:cNvSpPr/>
          <p:nvPr/>
        </p:nvSpPr>
        <p:spPr>
          <a:xfrm>
            <a:off x="6268374" y="2995474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21D685E-49F6-4005-AB2B-BEED4EA45DFC}"/>
              </a:ext>
            </a:extLst>
          </p:cNvPr>
          <p:cNvSpPr/>
          <p:nvPr/>
        </p:nvSpPr>
        <p:spPr>
          <a:xfrm>
            <a:off x="4555723" y="2995474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EEA9C66-3748-44A1-B0D3-97C60E57E3C1}"/>
              </a:ext>
            </a:extLst>
          </p:cNvPr>
          <p:cNvSpPr/>
          <p:nvPr/>
        </p:nvSpPr>
        <p:spPr>
          <a:xfrm>
            <a:off x="8107531" y="2995474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866915-82BC-4B97-89C1-DCC5748C188D}"/>
              </a:ext>
            </a:extLst>
          </p:cNvPr>
          <p:cNvSpPr/>
          <p:nvPr/>
        </p:nvSpPr>
        <p:spPr>
          <a:xfrm>
            <a:off x="1551928" y="3341703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49BB7B-C782-40D8-A56B-C9B283151115}"/>
              </a:ext>
            </a:extLst>
          </p:cNvPr>
          <p:cNvSpPr/>
          <p:nvPr/>
        </p:nvSpPr>
        <p:spPr>
          <a:xfrm>
            <a:off x="3391085" y="3363157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509D1F-C6F0-43F2-98AC-0F7348B99EE5}"/>
              </a:ext>
            </a:extLst>
          </p:cNvPr>
          <p:cNvSpPr/>
          <p:nvPr/>
        </p:nvSpPr>
        <p:spPr>
          <a:xfrm>
            <a:off x="5265382" y="3363157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25D70A-E6D4-41FB-B862-6A36EF3C947A}"/>
              </a:ext>
            </a:extLst>
          </p:cNvPr>
          <p:cNvSpPr/>
          <p:nvPr/>
        </p:nvSpPr>
        <p:spPr>
          <a:xfrm>
            <a:off x="6978033" y="3341703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D86DD0-D75E-45FE-84E3-30A418970EE5}"/>
              </a:ext>
            </a:extLst>
          </p:cNvPr>
          <p:cNvSpPr/>
          <p:nvPr/>
        </p:nvSpPr>
        <p:spPr>
          <a:xfrm>
            <a:off x="8817190" y="3349101"/>
            <a:ext cx="415490" cy="1524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75C0701-3589-42C6-9631-88045B258D34}"/>
              </a:ext>
            </a:extLst>
          </p:cNvPr>
          <p:cNvSpPr/>
          <p:nvPr/>
        </p:nvSpPr>
        <p:spPr>
          <a:xfrm>
            <a:off x="1650508" y="2205452"/>
            <a:ext cx="1838970" cy="2300611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57BF625-0889-4923-BF0E-0A21DAC7DCA0}"/>
              </a:ext>
            </a:extLst>
          </p:cNvPr>
          <p:cNvSpPr/>
          <p:nvPr/>
        </p:nvSpPr>
        <p:spPr>
          <a:xfrm>
            <a:off x="3534791" y="2205452"/>
            <a:ext cx="1838970" cy="2300611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BE522F-47C2-440C-9C8D-D96CE332A3C5}"/>
              </a:ext>
            </a:extLst>
          </p:cNvPr>
          <p:cNvSpPr/>
          <p:nvPr/>
        </p:nvSpPr>
        <p:spPr>
          <a:xfrm>
            <a:off x="2521812" y="3341703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CF4A96-E15D-4BC0-9D7E-5D99DB551BA9}"/>
              </a:ext>
            </a:extLst>
          </p:cNvPr>
          <p:cNvSpPr/>
          <p:nvPr/>
        </p:nvSpPr>
        <p:spPr>
          <a:xfrm>
            <a:off x="4365226" y="3363157"/>
            <a:ext cx="322737" cy="14574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028D26-BBE1-4CFD-AC0D-9B3858B05A2A}"/>
              </a:ext>
            </a:extLst>
          </p:cNvPr>
          <p:cNvSpPr/>
          <p:nvPr/>
        </p:nvSpPr>
        <p:spPr>
          <a:xfrm>
            <a:off x="6127069" y="3341703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0419720-9DF3-4077-AE16-4D0AB10A404B}"/>
              </a:ext>
            </a:extLst>
          </p:cNvPr>
          <p:cNvSpPr/>
          <p:nvPr/>
        </p:nvSpPr>
        <p:spPr>
          <a:xfrm>
            <a:off x="7973811" y="3341703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2C9FB4B-B71F-4C59-AA89-204306916C9F}"/>
              </a:ext>
            </a:extLst>
          </p:cNvPr>
          <p:cNvSpPr/>
          <p:nvPr/>
        </p:nvSpPr>
        <p:spPr>
          <a:xfrm>
            <a:off x="5400207" y="2212851"/>
            <a:ext cx="1838970" cy="2300611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A9541B5-3E55-4233-A5EC-7A0DD460D4BB}"/>
              </a:ext>
            </a:extLst>
          </p:cNvPr>
          <p:cNvSpPr/>
          <p:nvPr/>
        </p:nvSpPr>
        <p:spPr>
          <a:xfrm>
            <a:off x="7187859" y="2198795"/>
            <a:ext cx="1838970" cy="2300611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1E0887A-E9AD-4234-8F05-D3E9325E55AA}"/>
              </a:ext>
            </a:extLst>
          </p:cNvPr>
          <p:cNvSpPr/>
          <p:nvPr/>
        </p:nvSpPr>
        <p:spPr>
          <a:xfrm>
            <a:off x="1625868" y="1597241"/>
            <a:ext cx="3768043" cy="3480786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D700EE7-59DC-4B22-A70D-A7C55BE28FCE}"/>
              </a:ext>
            </a:extLst>
          </p:cNvPr>
          <p:cNvSpPr/>
          <p:nvPr/>
        </p:nvSpPr>
        <p:spPr>
          <a:xfrm>
            <a:off x="1645418" y="1327951"/>
            <a:ext cx="5536145" cy="3932808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385FD40-B929-4E87-A06A-0D2EE8ADE734}"/>
              </a:ext>
            </a:extLst>
          </p:cNvPr>
          <p:cNvSpPr/>
          <p:nvPr/>
        </p:nvSpPr>
        <p:spPr>
          <a:xfrm>
            <a:off x="1608568" y="904783"/>
            <a:ext cx="7418261" cy="4430697"/>
          </a:xfrm>
          <a:prstGeom prst="arc">
            <a:avLst>
              <a:gd name="adj1" fmla="val 10593777"/>
              <a:gd name="adj2" fmla="val 232416"/>
            </a:avLst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E7E9B48-3809-4B17-944D-9B3EE132FDBF}"/>
              </a:ext>
            </a:extLst>
          </p:cNvPr>
          <p:cNvSpPr/>
          <p:nvPr/>
        </p:nvSpPr>
        <p:spPr>
          <a:xfrm>
            <a:off x="3524804" y="1741919"/>
            <a:ext cx="3664337" cy="3104872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B050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E9EFBC-F1FF-4EC7-A564-FB2089339E53}"/>
              </a:ext>
            </a:extLst>
          </p:cNvPr>
          <p:cNvSpPr/>
          <p:nvPr/>
        </p:nvSpPr>
        <p:spPr>
          <a:xfrm>
            <a:off x="3517406" y="1256930"/>
            <a:ext cx="5501936" cy="4074850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B05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866E6B69-5711-4350-BA2E-82B7D13FCE8C}"/>
              </a:ext>
            </a:extLst>
          </p:cNvPr>
          <p:cNvSpPr/>
          <p:nvPr/>
        </p:nvSpPr>
        <p:spPr>
          <a:xfrm>
            <a:off x="5427953" y="1865789"/>
            <a:ext cx="3605172" cy="2857131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2442B71-2D7E-40D2-9780-DF7E6C24754F}"/>
              </a:ext>
            </a:extLst>
          </p:cNvPr>
          <p:cNvSpPr/>
          <p:nvPr/>
        </p:nvSpPr>
        <p:spPr>
          <a:xfrm>
            <a:off x="1827903" y="3155642"/>
            <a:ext cx="684134" cy="466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36C900-1014-49EE-BF91-457172919F3E}"/>
              </a:ext>
            </a:extLst>
          </p:cNvPr>
          <p:cNvSpPr/>
          <p:nvPr/>
        </p:nvSpPr>
        <p:spPr>
          <a:xfrm>
            <a:off x="3665738" y="3195776"/>
            <a:ext cx="684134" cy="466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86659CD-E957-40B7-8226-82542B2C8F17}"/>
              </a:ext>
            </a:extLst>
          </p:cNvPr>
          <p:cNvSpPr/>
          <p:nvPr/>
        </p:nvSpPr>
        <p:spPr>
          <a:xfrm>
            <a:off x="5504708" y="3194296"/>
            <a:ext cx="684134" cy="466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BCA3F03-775F-4256-9904-5969A406489B}"/>
              </a:ext>
            </a:extLst>
          </p:cNvPr>
          <p:cNvSpPr/>
          <p:nvPr/>
        </p:nvSpPr>
        <p:spPr>
          <a:xfrm>
            <a:off x="7297199" y="3179131"/>
            <a:ext cx="684134" cy="466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4C9D7D1-CFA1-405E-833C-90D29BE1BB32}"/>
              </a:ext>
            </a:extLst>
          </p:cNvPr>
          <p:cNvSpPr/>
          <p:nvPr/>
        </p:nvSpPr>
        <p:spPr>
          <a:xfrm>
            <a:off x="692110" y="3352798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0B6A344D-A8FB-48C9-BE85-A4CACDCDC728}"/>
              </a:ext>
            </a:extLst>
          </p:cNvPr>
          <p:cNvSpPr/>
          <p:nvPr/>
        </p:nvSpPr>
        <p:spPr>
          <a:xfrm>
            <a:off x="9591319" y="701335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1592065-E94C-4D81-B576-DC34F310A044}"/>
              </a:ext>
            </a:extLst>
          </p:cNvPr>
          <p:cNvSpPr/>
          <p:nvPr/>
        </p:nvSpPr>
        <p:spPr>
          <a:xfrm>
            <a:off x="9750564" y="1632565"/>
            <a:ext cx="684134" cy="466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9E422C-FAE9-46C9-8156-90CA070C3483}"/>
              </a:ext>
            </a:extLst>
          </p:cNvPr>
          <p:cNvSpPr txBox="1"/>
          <p:nvPr/>
        </p:nvSpPr>
        <p:spPr>
          <a:xfrm>
            <a:off x="10618943" y="804731"/>
            <a:ext cx="130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Conv2D</a:t>
            </a:r>
            <a:endParaRPr lang="th-TH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13114A-C922-40E5-8C71-B9D623180069}"/>
              </a:ext>
            </a:extLst>
          </p:cNvPr>
          <p:cNvSpPr txBox="1"/>
          <p:nvPr/>
        </p:nvSpPr>
        <p:spPr>
          <a:xfrm>
            <a:off x="10618943" y="1575793"/>
            <a:ext cx="120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PReLU</a:t>
            </a:r>
            <a:endParaRPr lang="th-TH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705A2DC-932B-4AB1-ACCD-0B648308447D}"/>
              </a:ext>
            </a:extLst>
          </p:cNvPr>
          <p:cNvSpPr/>
          <p:nvPr/>
        </p:nvSpPr>
        <p:spPr>
          <a:xfrm>
            <a:off x="550416" y="701335"/>
            <a:ext cx="8856658" cy="3798071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90C418-0318-4FBF-8D4D-0942F0D8E586}"/>
              </a:ext>
            </a:extLst>
          </p:cNvPr>
          <p:cNvSpPr txBox="1"/>
          <p:nvPr/>
        </p:nvSpPr>
        <p:spPr>
          <a:xfrm>
            <a:off x="4413490" y="4854834"/>
            <a:ext cx="306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Block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60219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5913D1-62AB-4F87-DE0F-EED2EAC9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47881"/>
            <a:ext cx="5613400" cy="201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611C5-7FD8-ED16-E198-E267B39B4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491" y="845389"/>
            <a:ext cx="5608320" cy="191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CFA3A-D5B1-E525-8A32-4186B06B1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2" y="3408426"/>
            <a:ext cx="5608320" cy="204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B6290-029C-A762-C4D4-79D9E5FE5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85" y="3382499"/>
            <a:ext cx="5608320" cy="203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41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be 32">
            <a:extLst>
              <a:ext uri="{FF2B5EF4-FFF2-40B4-BE49-F238E27FC236}">
                <a16:creationId xmlns:a16="http://schemas.microsoft.com/office/drawing/2014/main" id="{6FAB54A5-7B40-9280-62C7-006E92DB6A14}"/>
              </a:ext>
            </a:extLst>
          </p:cNvPr>
          <p:cNvSpPr/>
          <p:nvPr/>
        </p:nvSpPr>
        <p:spPr>
          <a:xfrm>
            <a:off x="3913515" y="3076754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53A87ADA-0827-8698-C601-64EDA008726A}"/>
              </a:ext>
            </a:extLst>
          </p:cNvPr>
          <p:cNvSpPr/>
          <p:nvPr/>
        </p:nvSpPr>
        <p:spPr>
          <a:xfrm>
            <a:off x="4247069" y="3065252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C405C8E0-0D8C-F7AF-D2C5-0EBEE637AC22}"/>
              </a:ext>
            </a:extLst>
          </p:cNvPr>
          <p:cNvSpPr/>
          <p:nvPr/>
        </p:nvSpPr>
        <p:spPr>
          <a:xfrm>
            <a:off x="5178722" y="3082504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C645DF-5F6A-0553-A2C7-863B2AAF1797}"/>
              </a:ext>
            </a:extLst>
          </p:cNvPr>
          <p:cNvCxnSpPr/>
          <p:nvPr/>
        </p:nvCxnSpPr>
        <p:spPr>
          <a:xfrm>
            <a:off x="5788192" y="3646097"/>
            <a:ext cx="399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2FFE75-8C6F-4930-B3E6-20ABFE6F2AC7}"/>
              </a:ext>
            </a:extLst>
          </p:cNvPr>
          <p:cNvCxnSpPr/>
          <p:nvPr/>
        </p:nvCxnSpPr>
        <p:spPr>
          <a:xfrm>
            <a:off x="2035832" y="3617344"/>
            <a:ext cx="2731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B34D416-BA9D-EB27-63AB-3D6675669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9" y="3430436"/>
            <a:ext cx="388968" cy="37340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A40AD1-D6F4-EC15-2B71-468D4977AAA8}"/>
              </a:ext>
            </a:extLst>
          </p:cNvPr>
          <p:cNvSpPr/>
          <p:nvPr/>
        </p:nvSpPr>
        <p:spPr>
          <a:xfrm>
            <a:off x="1153066" y="3361427"/>
            <a:ext cx="888520" cy="491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</a:t>
            </a:r>
            <a:r>
              <a:rPr lang="en-US" sz="1400" b="1" dirty="0" err="1"/>
              <a:t>polation</a:t>
            </a:r>
            <a:endParaRPr lang="en-US" sz="14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938D3D-F58F-F4B7-2DBC-A83A3648D747}"/>
              </a:ext>
            </a:extLst>
          </p:cNvPr>
          <p:cNvCxnSpPr/>
          <p:nvPr/>
        </p:nvCxnSpPr>
        <p:spPr>
          <a:xfrm>
            <a:off x="997951" y="3640348"/>
            <a:ext cx="1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21BC51B-4537-A2B3-C813-BADE32AE9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76" y="2915729"/>
            <a:ext cx="1362973" cy="13084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EC3CCE9-1931-5BA8-A006-635C793B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29" y="2912855"/>
            <a:ext cx="1362973" cy="130845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17AD5E-B4CA-4C5A-08C8-D632159592E0}"/>
              </a:ext>
            </a:extLst>
          </p:cNvPr>
          <p:cNvCxnSpPr/>
          <p:nvPr/>
        </p:nvCxnSpPr>
        <p:spPr>
          <a:xfrm>
            <a:off x="3654723" y="3623095"/>
            <a:ext cx="2731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231F92-6DD9-5A1E-43B2-3EE31ED5E4B6}"/>
              </a:ext>
            </a:extLst>
          </p:cNvPr>
          <p:cNvCxnSpPr/>
          <p:nvPr/>
        </p:nvCxnSpPr>
        <p:spPr>
          <a:xfrm>
            <a:off x="4557594" y="3640348"/>
            <a:ext cx="5636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ECD4F61-85C0-5C5E-F3D8-4BEC38C4A4B2}"/>
              </a:ext>
            </a:extLst>
          </p:cNvPr>
          <p:cNvCxnSpPr>
            <a:cxnSpLocks/>
            <a:stCxn id="42" idx="2"/>
            <a:endCxn id="48" idx="4"/>
          </p:cNvCxnSpPr>
          <p:nvPr/>
        </p:nvCxnSpPr>
        <p:spPr>
          <a:xfrm rot="5400000" flipH="1" flipV="1">
            <a:off x="4416667" y="2332066"/>
            <a:ext cx="460192" cy="3318294"/>
          </a:xfrm>
          <a:prstGeom prst="bentConnector3">
            <a:avLst>
              <a:gd name="adj1" fmla="val -29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Or 47">
            <a:extLst>
              <a:ext uri="{FF2B5EF4-FFF2-40B4-BE49-F238E27FC236}">
                <a16:creationId xmlns:a16="http://schemas.microsoft.com/office/drawing/2014/main" id="{C8A24FC2-780F-9B7A-ADF0-39CE3C3C92DD}"/>
              </a:ext>
            </a:extLst>
          </p:cNvPr>
          <p:cNvSpPr/>
          <p:nvPr/>
        </p:nvSpPr>
        <p:spPr>
          <a:xfrm>
            <a:off x="6167887" y="3536830"/>
            <a:ext cx="276046" cy="224287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866745-32A8-076E-ED43-B8AC5BABB065}"/>
              </a:ext>
            </a:extLst>
          </p:cNvPr>
          <p:cNvCxnSpPr/>
          <p:nvPr/>
        </p:nvCxnSpPr>
        <p:spPr>
          <a:xfrm>
            <a:off x="6432430" y="3637471"/>
            <a:ext cx="4399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be 66">
            <a:extLst>
              <a:ext uri="{FF2B5EF4-FFF2-40B4-BE49-F238E27FC236}">
                <a16:creationId xmlns:a16="http://schemas.microsoft.com/office/drawing/2014/main" id="{9002E61B-A056-C6AD-3C7A-E362E2D6E823}"/>
              </a:ext>
            </a:extLst>
          </p:cNvPr>
          <p:cNvSpPr/>
          <p:nvPr/>
        </p:nvSpPr>
        <p:spPr>
          <a:xfrm>
            <a:off x="5400133" y="3131387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be 51">
            <a:extLst>
              <a:ext uri="{FF2B5EF4-FFF2-40B4-BE49-F238E27FC236}">
                <a16:creationId xmlns:a16="http://schemas.microsoft.com/office/drawing/2014/main" id="{4AAA58E8-7B83-4BC0-943C-43AC8A92AAAB}"/>
              </a:ext>
            </a:extLst>
          </p:cNvPr>
          <p:cNvSpPr/>
          <p:nvPr/>
        </p:nvSpPr>
        <p:spPr>
          <a:xfrm>
            <a:off x="3936520" y="4937183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4716FF1A-AAAF-1AFA-0CA7-8F04B92C1C52}"/>
              </a:ext>
            </a:extLst>
          </p:cNvPr>
          <p:cNvSpPr/>
          <p:nvPr/>
        </p:nvSpPr>
        <p:spPr>
          <a:xfrm>
            <a:off x="4270074" y="4925681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A6077735-263F-8B5B-6F4D-E6AF69E87A94}"/>
              </a:ext>
            </a:extLst>
          </p:cNvPr>
          <p:cNvSpPr/>
          <p:nvPr/>
        </p:nvSpPr>
        <p:spPr>
          <a:xfrm>
            <a:off x="5727938" y="4977438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ADA961-1C8F-754B-BF12-2DAA4A11C2FE}"/>
              </a:ext>
            </a:extLst>
          </p:cNvPr>
          <p:cNvCxnSpPr/>
          <p:nvPr/>
        </p:nvCxnSpPr>
        <p:spPr>
          <a:xfrm>
            <a:off x="2058837" y="5477773"/>
            <a:ext cx="2731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595F504A-1A4F-A3AE-8925-203A6C10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4" y="5290865"/>
            <a:ext cx="388968" cy="373409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B0E4F96-5556-C876-328E-68183EF9F4A8}"/>
              </a:ext>
            </a:extLst>
          </p:cNvPr>
          <p:cNvSpPr/>
          <p:nvPr/>
        </p:nvSpPr>
        <p:spPr>
          <a:xfrm>
            <a:off x="1176071" y="5221856"/>
            <a:ext cx="888520" cy="491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</a:t>
            </a:r>
            <a:r>
              <a:rPr lang="en-US" sz="1400" b="1" dirty="0" err="1"/>
              <a:t>polation</a:t>
            </a:r>
            <a:endParaRPr lang="en-US" sz="14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7853FC-5DAC-5D89-BF8F-20F84337C42E}"/>
              </a:ext>
            </a:extLst>
          </p:cNvPr>
          <p:cNvCxnSpPr/>
          <p:nvPr/>
        </p:nvCxnSpPr>
        <p:spPr>
          <a:xfrm>
            <a:off x="1020956" y="5500777"/>
            <a:ext cx="1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BD96B39-0437-FD7E-B9DA-D6E950181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33" y="4707146"/>
            <a:ext cx="1362973" cy="130845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8E51392-DA58-B700-FB09-DBBF2E158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34" y="4773284"/>
            <a:ext cx="1362973" cy="130845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1EEB15-EA93-327B-3E44-5D10901E3534}"/>
              </a:ext>
            </a:extLst>
          </p:cNvPr>
          <p:cNvCxnSpPr/>
          <p:nvPr/>
        </p:nvCxnSpPr>
        <p:spPr>
          <a:xfrm>
            <a:off x="3677728" y="5483524"/>
            <a:ext cx="2731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2458797-D2F8-A846-BF28-8DB01D76C5BD}"/>
              </a:ext>
            </a:extLst>
          </p:cNvPr>
          <p:cNvCxnSpPr>
            <a:cxnSpLocks/>
          </p:cNvCxnSpPr>
          <p:nvPr/>
        </p:nvCxnSpPr>
        <p:spPr>
          <a:xfrm>
            <a:off x="4580599" y="5500777"/>
            <a:ext cx="10955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941A18-3250-6E8E-E7FA-57A6C215AF24}"/>
              </a:ext>
            </a:extLst>
          </p:cNvPr>
          <p:cNvCxnSpPr/>
          <p:nvPr/>
        </p:nvCxnSpPr>
        <p:spPr>
          <a:xfrm>
            <a:off x="6407557" y="5489273"/>
            <a:ext cx="483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be 70">
            <a:extLst>
              <a:ext uri="{FF2B5EF4-FFF2-40B4-BE49-F238E27FC236}">
                <a16:creationId xmlns:a16="http://schemas.microsoft.com/office/drawing/2014/main" id="{A1AEACA0-ECD4-1069-DD50-8C04AD1841A8}"/>
              </a:ext>
            </a:extLst>
          </p:cNvPr>
          <p:cNvSpPr/>
          <p:nvPr/>
        </p:nvSpPr>
        <p:spPr>
          <a:xfrm>
            <a:off x="6018361" y="4983189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B6BDCE5C-EE06-5231-49D6-985FFBD543AF}"/>
              </a:ext>
            </a:extLst>
          </p:cNvPr>
          <p:cNvSpPr/>
          <p:nvPr/>
        </p:nvSpPr>
        <p:spPr>
          <a:xfrm>
            <a:off x="4848046" y="4830792"/>
            <a:ext cx="1147313" cy="1328468"/>
          </a:xfrm>
          <a:prstGeom prst="arc">
            <a:avLst>
              <a:gd name="adj1" fmla="val 10759992"/>
              <a:gd name="adj2" fmla="val 21040931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7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08DAFE4-E0E1-4CF8-B6DE-F76E87FB2C9E}"/>
              </a:ext>
            </a:extLst>
          </p:cNvPr>
          <p:cNvSpPr/>
          <p:nvPr/>
        </p:nvSpPr>
        <p:spPr>
          <a:xfrm>
            <a:off x="4376599" y="2042070"/>
            <a:ext cx="478655" cy="95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id="{FFA8A24E-1F22-4002-8D4A-32F827C1E7D1}"/>
              </a:ext>
            </a:extLst>
          </p:cNvPr>
          <p:cNvSpPr/>
          <p:nvPr/>
        </p:nvSpPr>
        <p:spPr>
          <a:xfrm rot="5400000">
            <a:off x="3580181" y="2204091"/>
            <a:ext cx="954344" cy="63031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AC83A0-C588-4C9B-BB17-BC5DC5FEA114}"/>
              </a:ext>
            </a:extLst>
          </p:cNvPr>
          <p:cNvSpPr txBox="1"/>
          <p:nvPr/>
        </p:nvSpPr>
        <p:spPr>
          <a:xfrm rot="16200000">
            <a:off x="3716020" y="2339754"/>
            <a:ext cx="93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 C</a:t>
            </a:r>
            <a:r>
              <a:rPr lang="en-US" sz="1600" b="1" baseline="-25000" dirty="0"/>
              <a:t>1</a:t>
            </a:r>
            <a:endParaRPr lang="th-TH" sz="16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98CBFF-3926-4774-9655-C23A49FF58F6}"/>
              </a:ext>
            </a:extLst>
          </p:cNvPr>
          <p:cNvSpPr txBox="1"/>
          <p:nvPr/>
        </p:nvSpPr>
        <p:spPr>
          <a:xfrm rot="16200000">
            <a:off x="4199692" y="2325030"/>
            <a:ext cx="72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ReLU</a:t>
            </a:r>
            <a:endParaRPr lang="th-TH" sz="16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EE0E68-7605-4E5B-A155-A9C33B99A533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4848847" y="2519247"/>
            <a:ext cx="386613" cy="3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1CD702-42E9-49DA-AD61-224CBF3D47AE}"/>
              </a:ext>
            </a:extLst>
          </p:cNvPr>
          <p:cNvCxnSpPr>
            <a:cxnSpLocks/>
          </p:cNvCxnSpPr>
          <p:nvPr/>
        </p:nvCxnSpPr>
        <p:spPr>
          <a:xfrm>
            <a:off x="3361649" y="2519245"/>
            <a:ext cx="3805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87EF115-7A52-4BDF-9BD4-D648F73FCA02}"/>
                  </a:ext>
                </a:extLst>
              </p:cNvPr>
              <p:cNvSpPr txBox="1"/>
              <p:nvPr/>
            </p:nvSpPr>
            <p:spPr>
              <a:xfrm>
                <a:off x="3141555" y="2024576"/>
                <a:ext cx="589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87EF115-7A52-4BDF-9BD4-D648F73F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55" y="2024576"/>
                <a:ext cx="589970" cy="430887"/>
              </a:xfrm>
              <a:prstGeom prst="rect">
                <a:avLst/>
              </a:prstGeom>
              <a:blipFill>
                <a:blip r:embed="rId2"/>
                <a:stretch>
                  <a:fillRect l="-8247" r="-4124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5AA438-A8DA-4197-B523-C7D39C46FF4E}"/>
                  </a:ext>
                </a:extLst>
              </p:cNvPr>
              <p:cNvSpPr txBox="1"/>
              <p:nvPr/>
            </p:nvSpPr>
            <p:spPr>
              <a:xfrm>
                <a:off x="4848847" y="2088729"/>
                <a:ext cx="7732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5AA438-A8DA-4197-B523-C7D39C46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847" y="2088729"/>
                <a:ext cx="773225" cy="430887"/>
              </a:xfrm>
              <a:prstGeom prst="rect">
                <a:avLst/>
              </a:prstGeom>
              <a:blipFill>
                <a:blip r:embed="rId3"/>
                <a:stretch>
                  <a:fillRect l="-16535" t="-10000" r="-1732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99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581D6F-FDA7-4681-88C7-275171152875}"/>
              </a:ext>
            </a:extLst>
          </p:cNvPr>
          <p:cNvSpPr/>
          <p:nvPr/>
        </p:nvSpPr>
        <p:spPr>
          <a:xfrm>
            <a:off x="8702036" y="2046910"/>
            <a:ext cx="478655" cy="95435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F6BE79CA-E52E-4775-9B33-F4C1CDAD829E}"/>
              </a:ext>
            </a:extLst>
          </p:cNvPr>
          <p:cNvSpPr/>
          <p:nvPr/>
        </p:nvSpPr>
        <p:spPr>
          <a:xfrm rot="5400000">
            <a:off x="7722207" y="2208930"/>
            <a:ext cx="954344" cy="63031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EA5503EA-AB0C-4AD4-B4E6-B50ED4AE852E}"/>
              </a:ext>
            </a:extLst>
          </p:cNvPr>
          <p:cNvSpPr/>
          <p:nvPr/>
        </p:nvSpPr>
        <p:spPr>
          <a:xfrm rot="16200000">
            <a:off x="9030994" y="2211142"/>
            <a:ext cx="949921" cy="63031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5669F-6631-4EE4-92AB-DB50AC70AEDA}"/>
              </a:ext>
            </a:extLst>
          </p:cNvPr>
          <p:cNvSpPr txBox="1"/>
          <p:nvPr/>
        </p:nvSpPr>
        <p:spPr>
          <a:xfrm rot="16200000">
            <a:off x="7858046" y="2344593"/>
            <a:ext cx="93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 C</a:t>
            </a:r>
            <a:r>
              <a:rPr lang="en-US" sz="1600" b="1" baseline="-25000" dirty="0"/>
              <a:t>1</a:t>
            </a:r>
            <a:endParaRPr lang="th-TH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5EAEC-F3CC-4107-B7EE-EC50BD01183F}"/>
              </a:ext>
            </a:extLst>
          </p:cNvPr>
          <p:cNvSpPr txBox="1"/>
          <p:nvPr/>
        </p:nvSpPr>
        <p:spPr>
          <a:xfrm rot="16200000">
            <a:off x="8934071" y="2344595"/>
            <a:ext cx="93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 C</a:t>
            </a:r>
            <a:r>
              <a:rPr lang="en-US" sz="1600" b="1" baseline="-25000" dirty="0"/>
              <a:t>2</a:t>
            </a:r>
            <a:endParaRPr lang="th-TH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4D462-33E8-46F9-88C2-7E4613D4D1CF}"/>
              </a:ext>
            </a:extLst>
          </p:cNvPr>
          <p:cNvSpPr txBox="1"/>
          <p:nvPr/>
        </p:nvSpPr>
        <p:spPr>
          <a:xfrm rot="16200000">
            <a:off x="8507877" y="2329870"/>
            <a:ext cx="72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LReLU</a:t>
            </a:r>
            <a:endParaRPr lang="th-TH" sz="1600" b="1" dirty="0"/>
          </a:p>
        </p:txBody>
      </p:sp>
      <p:sp>
        <p:nvSpPr>
          <p:cNvPr id="20" name="Flowchart: Or 19">
            <a:extLst>
              <a:ext uri="{FF2B5EF4-FFF2-40B4-BE49-F238E27FC236}">
                <a16:creationId xmlns:a16="http://schemas.microsoft.com/office/drawing/2014/main" id="{22B90853-73C4-4AF8-8B7D-37FCE32E1D1F}"/>
              </a:ext>
            </a:extLst>
          </p:cNvPr>
          <p:cNvSpPr/>
          <p:nvPr/>
        </p:nvSpPr>
        <p:spPr>
          <a:xfrm>
            <a:off x="10595014" y="2274466"/>
            <a:ext cx="563418" cy="4648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E5BD5-FC85-47C7-AAEC-3C0428A0972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9831218" y="2506869"/>
            <a:ext cx="763796" cy="82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638995-C539-44D0-8528-8A5CE759257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100120" y="2524088"/>
            <a:ext cx="784102" cy="51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55F6F6-CAA6-49DC-A226-6C63F6E24FA1}"/>
              </a:ext>
            </a:extLst>
          </p:cNvPr>
          <p:cNvCxnSpPr>
            <a:cxnSpLocks/>
          </p:cNvCxnSpPr>
          <p:nvPr/>
        </p:nvCxnSpPr>
        <p:spPr>
          <a:xfrm>
            <a:off x="8514537" y="2499146"/>
            <a:ext cx="2051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917336-5D42-45AC-9CD6-EA40DBE32269}"/>
                  </a:ext>
                </a:extLst>
              </p:cNvPr>
              <p:cNvSpPr txBox="1"/>
              <p:nvPr/>
            </p:nvSpPr>
            <p:spPr>
              <a:xfrm>
                <a:off x="6563783" y="2195684"/>
                <a:ext cx="589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917336-5D42-45AC-9CD6-EA40DBE3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83" y="2195684"/>
                <a:ext cx="589970" cy="430887"/>
              </a:xfrm>
              <a:prstGeom prst="rect">
                <a:avLst/>
              </a:prstGeom>
              <a:blipFill>
                <a:blip r:embed="rId2"/>
                <a:stretch>
                  <a:fillRect l="-9278" r="-4124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222CFD-0903-42D0-A1F5-0C5F5AAE045D}"/>
                  </a:ext>
                </a:extLst>
              </p:cNvPr>
              <p:cNvSpPr txBox="1"/>
              <p:nvPr/>
            </p:nvSpPr>
            <p:spPr>
              <a:xfrm>
                <a:off x="9076994" y="1302578"/>
                <a:ext cx="4199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222CFD-0903-42D0-A1F5-0C5F5AAE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94" y="1302578"/>
                <a:ext cx="419923" cy="430887"/>
              </a:xfrm>
              <a:prstGeom prst="rect">
                <a:avLst/>
              </a:prstGeom>
              <a:blipFill>
                <a:blip r:embed="rId3"/>
                <a:stretch>
                  <a:fillRect l="-11594" r="-579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BC1751-2B1F-4632-A857-E87B84079C19}"/>
                  </a:ext>
                </a:extLst>
              </p:cNvPr>
              <p:cNvSpPr txBox="1"/>
              <p:nvPr/>
            </p:nvSpPr>
            <p:spPr>
              <a:xfrm>
                <a:off x="9904569" y="2635357"/>
                <a:ext cx="386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BC1751-2B1F-4632-A857-E87B84079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569" y="2635357"/>
                <a:ext cx="386644" cy="430887"/>
              </a:xfrm>
              <a:prstGeom prst="rect">
                <a:avLst/>
              </a:prstGeom>
              <a:blipFill>
                <a:blip r:embed="rId4"/>
                <a:stretch>
                  <a:fillRect l="-14286" r="-9524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BD6167-A1C7-4116-B93A-0667D97C6C8D}"/>
                  </a:ext>
                </a:extLst>
              </p:cNvPr>
              <p:cNvSpPr txBox="1"/>
              <p:nvPr/>
            </p:nvSpPr>
            <p:spPr>
              <a:xfrm>
                <a:off x="9723111" y="1945245"/>
                <a:ext cx="10675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BD6167-A1C7-4116-B93A-0667D97C6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11" y="1945245"/>
                <a:ext cx="1067536" cy="430887"/>
              </a:xfrm>
              <a:prstGeom prst="rect">
                <a:avLst/>
              </a:prstGeom>
              <a:blipFill>
                <a:blip r:embed="rId5"/>
                <a:stretch>
                  <a:fillRect l="-5143" t="-9859" r="-12000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97E92B-C719-4721-A576-D9B1D57D0ED2}"/>
              </a:ext>
            </a:extLst>
          </p:cNvPr>
          <p:cNvCxnSpPr>
            <a:cxnSpLocks/>
          </p:cNvCxnSpPr>
          <p:nvPr/>
        </p:nvCxnSpPr>
        <p:spPr>
          <a:xfrm>
            <a:off x="10911527" y="2506869"/>
            <a:ext cx="84874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E82101-437B-4C54-9628-199D55A90C69}"/>
                  </a:ext>
                </a:extLst>
              </p:cNvPr>
              <p:cNvSpPr txBox="1"/>
              <p:nvPr/>
            </p:nvSpPr>
            <p:spPr>
              <a:xfrm>
                <a:off x="11246247" y="2094485"/>
                <a:ext cx="7732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E82101-437B-4C54-9628-199D55A90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247" y="2094485"/>
                <a:ext cx="773225" cy="430887"/>
              </a:xfrm>
              <a:prstGeom prst="rect">
                <a:avLst/>
              </a:prstGeom>
              <a:blipFill>
                <a:blip r:embed="rId6"/>
                <a:stretch>
                  <a:fillRect l="-16535" t="-10000" r="-16535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12DFA51F-BB9F-4F87-B6EB-F1F91C01C653}"/>
              </a:ext>
            </a:extLst>
          </p:cNvPr>
          <p:cNvSpPr/>
          <p:nvPr/>
        </p:nvSpPr>
        <p:spPr>
          <a:xfrm>
            <a:off x="4279653" y="2044311"/>
            <a:ext cx="478655" cy="95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Flowchart: Manual Operation 51">
            <a:extLst>
              <a:ext uri="{FF2B5EF4-FFF2-40B4-BE49-F238E27FC236}">
                <a16:creationId xmlns:a16="http://schemas.microsoft.com/office/drawing/2014/main" id="{B22BDFC8-9CFC-4AC9-B4F4-FF75A9512571}"/>
              </a:ext>
            </a:extLst>
          </p:cNvPr>
          <p:cNvSpPr/>
          <p:nvPr/>
        </p:nvSpPr>
        <p:spPr>
          <a:xfrm rot="5400000">
            <a:off x="3490178" y="2206332"/>
            <a:ext cx="954344" cy="63031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3" name="Flowchart: Manual Operation 52">
            <a:extLst>
              <a:ext uri="{FF2B5EF4-FFF2-40B4-BE49-F238E27FC236}">
                <a16:creationId xmlns:a16="http://schemas.microsoft.com/office/drawing/2014/main" id="{95E67E3D-FEFC-4FDF-96DB-7C28E534F11E}"/>
              </a:ext>
            </a:extLst>
          </p:cNvPr>
          <p:cNvSpPr/>
          <p:nvPr/>
        </p:nvSpPr>
        <p:spPr>
          <a:xfrm rot="16200000">
            <a:off x="4607479" y="2208543"/>
            <a:ext cx="949921" cy="63031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DAEF54-7568-40FB-83EF-5373B5CB3FCB}"/>
              </a:ext>
            </a:extLst>
          </p:cNvPr>
          <p:cNvSpPr txBox="1"/>
          <p:nvPr/>
        </p:nvSpPr>
        <p:spPr>
          <a:xfrm rot="16200000">
            <a:off x="3626017" y="2341995"/>
            <a:ext cx="93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 C</a:t>
            </a:r>
            <a:r>
              <a:rPr lang="en-US" sz="1600" b="1" baseline="-25000" dirty="0"/>
              <a:t>1</a:t>
            </a:r>
            <a:endParaRPr lang="th-TH" sz="1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B65C34-4B55-422C-80C0-5B82362FA6D8}"/>
              </a:ext>
            </a:extLst>
          </p:cNvPr>
          <p:cNvSpPr txBox="1"/>
          <p:nvPr/>
        </p:nvSpPr>
        <p:spPr>
          <a:xfrm rot="16200000">
            <a:off x="4528312" y="2341996"/>
            <a:ext cx="93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 C</a:t>
            </a:r>
            <a:r>
              <a:rPr lang="en-US" sz="1600" b="1" baseline="-25000" dirty="0"/>
              <a:t>2</a:t>
            </a:r>
            <a:endParaRPr lang="th-TH" sz="1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73018E-A047-4043-AF00-194905A0436D}"/>
              </a:ext>
            </a:extLst>
          </p:cNvPr>
          <p:cNvSpPr txBox="1"/>
          <p:nvPr/>
        </p:nvSpPr>
        <p:spPr>
          <a:xfrm rot="16200000">
            <a:off x="4085494" y="2327271"/>
            <a:ext cx="72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ReLU</a:t>
            </a:r>
            <a:endParaRPr lang="th-TH" sz="16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C80EBE-259F-45BD-806C-781850125B9D}"/>
              </a:ext>
            </a:extLst>
          </p:cNvPr>
          <p:cNvCxnSpPr>
            <a:cxnSpLocks/>
          </p:cNvCxnSpPr>
          <p:nvPr/>
        </p:nvCxnSpPr>
        <p:spPr>
          <a:xfrm>
            <a:off x="5385769" y="2505245"/>
            <a:ext cx="593324" cy="162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01FFC0-6B8C-4947-9683-638CAA8232B1}"/>
              </a:ext>
            </a:extLst>
          </p:cNvPr>
          <p:cNvCxnSpPr>
            <a:cxnSpLocks/>
          </p:cNvCxnSpPr>
          <p:nvPr/>
        </p:nvCxnSpPr>
        <p:spPr>
          <a:xfrm>
            <a:off x="3260553" y="2518894"/>
            <a:ext cx="39163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96FF92-37C3-4C11-93CC-349D88E8BB3A}"/>
                  </a:ext>
                </a:extLst>
              </p:cNvPr>
              <p:cNvSpPr txBox="1"/>
              <p:nvPr/>
            </p:nvSpPr>
            <p:spPr>
              <a:xfrm>
                <a:off x="2994533" y="2035539"/>
                <a:ext cx="589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96FF92-37C3-4C11-93CC-349D88E8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33" y="2035539"/>
                <a:ext cx="589970" cy="430887"/>
              </a:xfrm>
              <a:prstGeom prst="rect">
                <a:avLst/>
              </a:prstGeom>
              <a:blipFill>
                <a:blip r:embed="rId7"/>
                <a:stretch>
                  <a:fillRect l="-8247" r="-4124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1809D32-0658-4735-96CB-B790E77949EE}"/>
                  </a:ext>
                </a:extLst>
              </p:cNvPr>
              <p:cNvSpPr txBox="1"/>
              <p:nvPr/>
            </p:nvSpPr>
            <p:spPr>
              <a:xfrm>
                <a:off x="5481975" y="2074358"/>
                <a:ext cx="7732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1809D32-0658-4735-96CB-B790E7794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75" y="2074358"/>
                <a:ext cx="773225" cy="430887"/>
              </a:xfrm>
              <a:prstGeom prst="rect">
                <a:avLst/>
              </a:prstGeom>
              <a:blipFill>
                <a:blip r:embed="rId8"/>
                <a:stretch>
                  <a:fillRect l="-16535" t="-9859" r="-17323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808DAFE4-E0E1-4CF8-B6DE-F76E87FB2C9E}"/>
              </a:ext>
            </a:extLst>
          </p:cNvPr>
          <p:cNvSpPr/>
          <p:nvPr/>
        </p:nvSpPr>
        <p:spPr>
          <a:xfrm>
            <a:off x="1322848" y="2024817"/>
            <a:ext cx="478655" cy="95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id="{FFA8A24E-1F22-4002-8D4A-32F827C1E7D1}"/>
              </a:ext>
            </a:extLst>
          </p:cNvPr>
          <p:cNvSpPr/>
          <p:nvPr/>
        </p:nvSpPr>
        <p:spPr>
          <a:xfrm rot="5400000">
            <a:off x="509178" y="2186838"/>
            <a:ext cx="954344" cy="63031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AC83A0-C588-4C9B-BB17-BC5DC5FEA114}"/>
              </a:ext>
            </a:extLst>
          </p:cNvPr>
          <p:cNvSpPr txBox="1"/>
          <p:nvPr/>
        </p:nvSpPr>
        <p:spPr>
          <a:xfrm rot="16200000">
            <a:off x="645017" y="2322501"/>
            <a:ext cx="93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 C</a:t>
            </a:r>
            <a:r>
              <a:rPr lang="en-US" sz="1600" b="1" baseline="-25000" dirty="0"/>
              <a:t>1</a:t>
            </a:r>
            <a:endParaRPr lang="th-TH" sz="16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98CBFF-3926-4774-9655-C23A49FF58F6}"/>
              </a:ext>
            </a:extLst>
          </p:cNvPr>
          <p:cNvSpPr txBox="1"/>
          <p:nvPr/>
        </p:nvSpPr>
        <p:spPr>
          <a:xfrm rot="16200000">
            <a:off x="1128689" y="2307777"/>
            <a:ext cx="72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ReLU</a:t>
            </a:r>
            <a:endParaRPr lang="th-TH" sz="16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EE0E68-7605-4E5B-A155-A9C33B99A533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1777844" y="2501994"/>
            <a:ext cx="386613" cy="3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1CD702-42E9-49DA-AD61-224CBF3D47AE}"/>
              </a:ext>
            </a:extLst>
          </p:cNvPr>
          <p:cNvCxnSpPr>
            <a:cxnSpLocks/>
          </p:cNvCxnSpPr>
          <p:nvPr/>
        </p:nvCxnSpPr>
        <p:spPr>
          <a:xfrm>
            <a:off x="290646" y="2501992"/>
            <a:ext cx="3805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87EF115-7A52-4BDF-9BD4-D648F73FCA02}"/>
                  </a:ext>
                </a:extLst>
              </p:cNvPr>
              <p:cNvSpPr txBox="1"/>
              <p:nvPr/>
            </p:nvSpPr>
            <p:spPr>
              <a:xfrm>
                <a:off x="70552" y="2007323"/>
                <a:ext cx="589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87EF115-7A52-4BDF-9BD4-D648F73F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2" y="2007323"/>
                <a:ext cx="589970" cy="430887"/>
              </a:xfrm>
              <a:prstGeom prst="rect">
                <a:avLst/>
              </a:prstGeom>
              <a:blipFill>
                <a:blip r:embed="rId9"/>
                <a:stretch>
                  <a:fillRect l="-9375" r="-5208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5AA438-A8DA-4197-B523-C7D39C46FF4E}"/>
                  </a:ext>
                </a:extLst>
              </p:cNvPr>
              <p:cNvSpPr txBox="1"/>
              <p:nvPr/>
            </p:nvSpPr>
            <p:spPr>
              <a:xfrm>
                <a:off x="1777844" y="2071476"/>
                <a:ext cx="7732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5AA438-A8DA-4197-B523-C7D39C46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844" y="2071476"/>
                <a:ext cx="773225" cy="430887"/>
              </a:xfrm>
              <a:prstGeom prst="rect">
                <a:avLst/>
              </a:prstGeom>
              <a:blipFill>
                <a:blip r:embed="rId10"/>
                <a:stretch>
                  <a:fillRect l="-16667" t="-10000" r="-1746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F5B74EF-5EBA-4F3C-9203-8A70D7762872}"/>
              </a:ext>
            </a:extLst>
          </p:cNvPr>
          <p:cNvCxnSpPr>
            <a:stCxn id="14" idx="2"/>
            <a:endCxn id="20" idx="4"/>
          </p:cNvCxnSpPr>
          <p:nvPr/>
        </p:nvCxnSpPr>
        <p:spPr>
          <a:xfrm>
            <a:off x="8494286" y="2513870"/>
            <a:ext cx="2382437" cy="225402"/>
          </a:xfrm>
          <a:prstGeom prst="bentConnector4">
            <a:avLst>
              <a:gd name="adj1" fmla="val 2440"/>
              <a:gd name="adj2" fmla="val 2880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F4A4913-80DA-45C4-BCB3-69B2046C011B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7361503" y="2274466"/>
            <a:ext cx="3515220" cy="254723"/>
          </a:xfrm>
          <a:prstGeom prst="bentConnector4">
            <a:avLst>
              <a:gd name="adj1" fmla="val -1991"/>
              <a:gd name="adj2" fmla="val 3117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51ADA69-7AB8-4BF6-B4C8-B276A02790C7}"/>
                  </a:ext>
                </a:extLst>
              </p:cNvPr>
              <p:cNvSpPr txBox="1"/>
              <p:nvPr/>
            </p:nvSpPr>
            <p:spPr>
              <a:xfrm>
                <a:off x="7513259" y="2083579"/>
                <a:ext cx="4201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51ADA69-7AB8-4BF6-B4C8-B276A027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259" y="2083579"/>
                <a:ext cx="420115" cy="430887"/>
              </a:xfrm>
              <a:prstGeom prst="rect">
                <a:avLst/>
              </a:prstGeom>
              <a:blipFill>
                <a:blip r:embed="rId11"/>
                <a:stretch>
                  <a:fillRect l="-11594" r="-7246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C997793-6FFA-63B3-C0E0-6B79B9AED09C}"/>
              </a:ext>
            </a:extLst>
          </p:cNvPr>
          <p:cNvSpPr txBox="1"/>
          <p:nvPr/>
        </p:nvSpPr>
        <p:spPr>
          <a:xfrm>
            <a:off x="4356339" y="3062378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66B15-96DF-9AC4-7AE6-0BA4291C8BD0}"/>
              </a:ext>
            </a:extLst>
          </p:cNvPr>
          <p:cNvSpPr txBox="1"/>
          <p:nvPr/>
        </p:nvSpPr>
        <p:spPr>
          <a:xfrm>
            <a:off x="1187569" y="3068128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31EEC-40B4-8C17-C61D-3C6AD39ABC91}"/>
              </a:ext>
            </a:extLst>
          </p:cNvPr>
          <p:cNvSpPr txBox="1"/>
          <p:nvPr/>
        </p:nvSpPr>
        <p:spPr>
          <a:xfrm>
            <a:off x="8600536" y="3131388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40394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82D16-8BA6-4BDE-ACB2-7C5CEC7D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" y="3073449"/>
            <a:ext cx="640080" cy="640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50DE-DA7F-49F1-B464-69CFC1C1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982" y="2672177"/>
            <a:ext cx="1230996" cy="13050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0C1DE2-09C9-4FEE-8420-FFE1CBF357D4}"/>
              </a:ext>
            </a:extLst>
          </p:cNvPr>
          <p:cNvSpPr/>
          <p:nvPr/>
        </p:nvSpPr>
        <p:spPr>
          <a:xfrm rot="10800000">
            <a:off x="1496044" y="2823098"/>
            <a:ext cx="640080" cy="10031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843B1-9E97-42A3-8DC5-59C1DD4EDBDF}"/>
              </a:ext>
            </a:extLst>
          </p:cNvPr>
          <p:cNvSpPr txBox="1"/>
          <p:nvPr/>
        </p:nvSpPr>
        <p:spPr>
          <a:xfrm rot="16200000">
            <a:off x="1355325" y="3063076"/>
            <a:ext cx="92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FEB</a:t>
            </a:r>
            <a:endParaRPr lang="th-TH" dirty="0"/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CB80BE90-72F4-4DB2-B10B-73E433278D30}"/>
              </a:ext>
            </a:extLst>
          </p:cNvPr>
          <p:cNvSpPr/>
          <p:nvPr/>
        </p:nvSpPr>
        <p:spPr>
          <a:xfrm rot="16200000">
            <a:off x="2542954" y="2917651"/>
            <a:ext cx="921518" cy="905522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8ABBE1C0-5622-4523-8737-789BE8A9F476}"/>
              </a:ext>
            </a:extLst>
          </p:cNvPr>
          <p:cNvSpPr/>
          <p:nvPr/>
        </p:nvSpPr>
        <p:spPr>
          <a:xfrm rot="5400000">
            <a:off x="3448476" y="2917651"/>
            <a:ext cx="921518" cy="905522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95B9C004-D29F-4F2F-9440-586490030C3E}"/>
              </a:ext>
            </a:extLst>
          </p:cNvPr>
          <p:cNvSpPr/>
          <p:nvPr/>
        </p:nvSpPr>
        <p:spPr>
          <a:xfrm>
            <a:off x="8643264" y="2945635"/>
            <a:ext cx="1115028" cy="825624"/>
          </a:xfrm>
          <a:prstGeom prst="flowChartOnlineStorag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D125D8D-DDF7-40D9-BBE2-E799EFA11858}"/>
              </a:ext>
            </a:extLst>
          </p:cNvPr>
          <p:cNvSpPr/>
          <p:nvPr/>
        </p:nvSpPr>
        <p:spPr>
          <a:xfrm>
            <a:off x="9945424" y="2848860"/>
            <a:ext cx="541538" cy="921518"/>
          </a:xfrm>
          <a:prstGeom prst="can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D66A4-60DE-4405-AA3B-DBDA5E5161CD}"/>
              </a:ext>
            </a:extLst>
          </p:cNvPr>
          <p:cNvSpPr txBox="1"/>
          <p:nvPr/>
        </p:nvSpPr>
        <p:spPr>
          <a:xfrm rot="16200000">
            <a:off x="8597935" y="3117693"/>
            <a:ext cx="994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SCUB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9C46B2-2935-4A59-AB84-9AB744702609}"/>
              </a:ext>
            </a:extLst>
          </p:cNvPr>
          <p:cNvSpPr txBox="1"/>
          <p:nvPr/>
        </p:nvSpPr>
        <p:spPr>
          <a:xfrm rot="16200000">
            <a:off x="3035309" y="2971215"/>
            <a:ext cx="92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</a:t>
            </a:r>
            <a:endParaRPr lang="th-TH" dirty="0"/>
          </a:p>
        </p:txBody>
      </p:sp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83D90CD2-9380-4AB5-8596-2A63540B5D2A}"/>
              </a:ext>
            </a:extLst>
          </p:cNvPr>
          <p:cNvSpPr/>
          <p:nvPr/>
        </p:nvSpPr>
        <p:spPr>
          <a:xfrm rot="5400000">
            <a:off x="5558683" y="566073"/>
            <a:ext cx="1200248" cy="905521"/>
          </a:xfrm>
          <a:prstGeom prst="flowChartManualOperati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Sub-Pixel</a:t>
            </a:r>
            <a:endParaRPr lang="th-TH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ACC85C-24A2-4C51-A5B4-E980BD177C99}"/>
              </a:ext>
            </a:extLst>
          </p:cNvPr>
          <p:cNvCxnSpPr/>
          <p:nvPr/>
        </p:nvCxnSpPr>
        <p:spPr>
          <a:xfrm>
            <a:off x="711413" y="3393489"/>
            <a:ext cx="7849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94BA3B-35D4-4F40-B962-051AB326E951}"/>
              </a:ext>
            </a:extLst>
          </p:cNvPr>
          <p:cNvCxnSpPr>
            <a:cxnSpLocks/>
          </p:cNvCxnSpPr>
          <p:nvPr/>
        </p:nvCxnSpPr>
        <p:spPr>
          <a:xfrm>
            <a:off x="2136124" y="3393489"/>
            <a:ext cx="40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F65CDA-DF9D-4188-8DDC-E604614F2330}"/>
              </a:ext>
            </a:extLst>
          </p:cNvPr>
          <p:cNvCxnSpPr>
            <a:cxnSpLocks/>
          </p:cNvCxnSpPr>
          <p:nvPr/>
        </p:nvCxnSpPr>
        <p:spPr>
          <a:xfrm>
            <a:off x="4361996" y="3398384"/>
            <a:ext cx="1218891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E2DFB9C8-6A24-4EE6-9FE7-2C802E300F1E}"/>
              </a:ext>
            </a:extLst>
          </p:cNvPr>
          <p:cNvSpPr/>
          <p:nvPr/>
        </p:nvSpPr>
        <p:spPr>
          <a:xfrm rot="16200000">
            <a:off x="5572889" y="2917650"/>
            <a:ext cx="921518" cy="905522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6570043C-FB70-4E86-8FDB-BDE1ACF5D07E}"/>
              </a:ext>
            </a:extLst>
          </p:cNvPr>
          <p:cNvSpPr/>
          <p:nvPr/>
        </p:nvSpPr>
        <p:spPr>
          <a:xfrm rot="5400000">
            <a:off x="6478411" y="2917650"/>
            <a:ext cx="921518" cy="905522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73BF6-0F51-4D7F-87CD-36E5D57C85CE}"/>
              </a:ext>
            </a:extLst>
          </p:cNvPr>
          <p:cNvSpPr txBox="1"/>
          <p:nvPr/>
        </p:nvSpPr>
        <p:spPr>
          <a:xfrm rot="16200000">
            <a:off x="6065244" y="2971214"/>
            <a:ext cx="92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</a:t>
            </a:r>
            <a:endParaRPr lang="th-TH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7CA01A-F64A-43E1-9E01-C8178F2A9F68}"/>
              </a:ext>
            </a:extLst>
          </p:cNvPr>
          <p:cNvCxnSpPr>
            <a:cxnSpLocks/>
          </p:cNvCxnSpPr>
          <p:nvPr/>
        </p:nvCxnSpPr>
        <p:spPr>
          <a:xfrm>
            <a:off x="7391931" y="3393489"/>
            <a:ext cx="40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Or 31">
            <a:extLst>
              <a:ext uri="{FF2B5EF4-FFF2-40B4-BE49-F238E27FC236}">
                <a16:creationId xmlns:a16="http://schemas.microsoft.com/office/drawing/2014/main" id="{2729E7CC-A091-493D-AF36-AF9135ACC791}"/>
              </a:ext>
            </a:extLst>
          </p:cNvPr>
          <p:cNvSpPr/>
          <p:nvPr/>
        </p:nvSpPr>
        <p:spPr>
          <a:xfrm>
            <a:off x="7765858" y="3167998"/>
            <a:ext cx="505502" cy="450982"/>
          </a:xfrm>
          <a:prstGeom prst="flowChartOr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42F6C0-5B3A-4B0A-9A4E-C264AED8CEE4}"/>
              </a:ext>
            </a:extLst>
          </p:cNvPr>
          <p:cNvCxnSpPr>
            <a:cxnSpLocks/>
          </p:cNvCxnSpPr>
          <p:nvPr/>
        </p:nvCxnSpPr>
        <p:spPr>
          <a:xfrm>
            <a:off x="8271360" y="3393489"/>
            <a:ext cx="40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6A3556-C838-41C1-8354-D0DB34D4A1D6}"/>
              </a:ext>
            </a:extLst>
          </p:cNvPr>
          <p:cNvCxnSpPr>
            <a:cxnSpLocks/>
          </p:cNvCxnSpPr>
          <p:nvPr/>
        </p:nvCxnSpPr>
        <p:spPr>
          <a:xfrm>
            <a:off x="9564165" y="3379303"/>
            <a:ext cx="40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62CC3B-2EAC-4A25-B80F-FBC447EA4D4E}"/>
              </a:ext>
            </a:extLst>
          </p:cNvPr>
          <p:cNvCxnSpPr>
            <a:cxnSpLocks/>
          </p:cNvCxnSpPr>
          <p:nvPr/>
        </p:nvCxnSpPr>
        <p:spPr>
          <a:xfrm>
            <a:off x="10486962" y="3397188"/>
            <a:ext cx="40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ylinder 45">
            <a:extLst>
              <a:ext uri="{FF2B5EF4-FFF2-40B4-BE49-F238E27FC236}">
                <a16:creationId xmlns:a16="http://schemas.microsoft.com/office/drawing/2014/main" id="{3BA08353-1173-4430-9333-2919C56B3912}"/>
              </a:ext>
            </a:extLst>
          </p:cNvPr>
          <p:cNvSpPr/>
          <p:nvPr/>
        </p:nvSpPr>
        <p:spPr>
          <a:xfrm>
            <a:off x="6611568" y="417690"/>
            <a:ext cx="176045" cy="1200250"/>
          </a:xfrm>
          <a:prstGeom prst="can">
            <a:avLst/>
          </a:prstGeom>
          <a:solidFill>
            <a:srgbClr val="7030A0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FFE0772-4FBB-4995-BE07-659A39206250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828922" y="1032850"/>
            <a:ext cx="4293434" cy="2350425"/>
          </a:xfrm>
          <a:prstGeom prst="bentConnector3">
            <a:avLst>
              <a:gd name="adj1" fmla="val 1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9C7E397-9896-4349-9BDA-A35F88BEFEBB}"/>
              </a:ext>
            </a:extLst>
          </p:cNvPr>
          <p:cNvCxnSpPr>
            <a:cxnSpLocks/>
            <a:stCxn id="46" idx="4"/>
            <a:endCxn id="32" idx="0"/>
          </p:cNvCxnSpPr>
          <p:nvPr/>
        </p:nvCxnSpPr>
        <p:spPr>
          <a:xfrm>
            <a:off x="6787613" y="1017815"/>
            <a:ext cx="1230996" cy="21501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F648BF75-4A9D-4572-B84F-27D32A6AD1D8}"/>
              </a:ext>
            </a:extLst>
          </p:cNvPr>
          <p:cNvSpPr/>
          <p:nvPr/>
        </p:nvSpPr>
        <p:spPr>
          <a:xfrm>
            <a:off x="1121728" y="2368262"/>
            <a:ext cx="1412110" cy="2525785"/>
          </a:xfrm>
          <a:prstGeom prst="arc">
            <a:avLst>
              <a:gd name="adj1" fmla="val 11970398"/>
              <a:gd name="adj2" fmla="val 20412015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46E270AB-AF1F-4FBC-8537-0666AE65EF9F}"/>
              </a:ext>
            </a:extLst>
          </p:cNvPr>
          <p:cNvSpPr/>
          <p:nvPr/>
        </p:nvSpPr>
        <p:spPr>
          <a:xfrm>
            <a:off x="1027741" y="1900987"/>
            <a:ext cx="3939956" cy="4300364"/>
          </a:xfrm>
          <a:prstGeom prst="arc">
            <a:avLst>
              <a:gd name="adj1" fmla="val 11970398"/>
              <a:gd name="adj2" fmla="val 20412015"/>
            </a:avLst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36B6722F-5DED-4888-8B7E-0399D017A5BE}"/>
              </a:ext>
            </a:extLst>
          </p:cNvPr>
          <p:cNvSpPr/>
          <p:nvPr/>
        </p:nvSpPr>
        <p:spPr>
          <a:xfrm>
            <a:off x="711413" y="1678875"/>
            <a:ext cx="7372815" cy="5780211"/>
          </a:xfrm>
          <a:prstGeom prst="arc">
            <a:avLst>
              <a:gd name="adj1" fmla="val 11970398"/>
              <a:gd name="adj2" fmla="val 20456210"/>
            </a:avLst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C80BD20-13C6-42A1-9014-ED1DE1709B20}"/>
              </a:ext>
            </a:extLst>
          </p:cNvPr>
          <p:cNvSpPr/>
          <p:nvPr/>
        </p:nvSpPr>
        <p:spPr>
          <a:xfrm rot="10800000">
            <a:off x="230898" y="4786276"/>
            <a:ext cx="480515" cy="4753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3E856E-1830-4796-8CC5-0A698B4225B8}"/>
              </a:ext>
            </a:extLst>
          </p:cNvPr>
          <p:cNvSpPr txBox="1"/>
          <p:nvPr/>
        </p:nvSpPr>
        <p:spPr>
          <a:xfrm>
            <a:off x="3505011" y="4695428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SCUB = Split-concatenation-Block</a:t>
            </a:r>
            <a:endParaRPr lang="th-TH" sz="1600" dirty="0"/>
          </a:p>
        </p:txBody>
      </p:sp>
      <p:sp>
        <p:nvSpPr>
          <p:cNvPr id="68" name="Flowchart: Manual Operation 67">
            <a:extLst>
              <a:ext uri="{FF2B5EF4-FFF2-40B4-BE49-F238E27FC236}">
                <a16:creationId xmlns:a16="http://schemas.microsoft.com/office/drawing/2014/main" id="{4B72347D-FE38-4FE4-A19E-E7A5505ABED7}"/>
              </a:ext>
            </a:extLst>
          </p:cNvPr>
          <p:cNvSpPr/>
          <p:nvPr/>
        </p:nvSpPr>
        <p:spPr>
          <a:xfrm rot="16200000">
            <a:off x="9117" y="5708924"/>
            <a:ext cx="890243" cy="389425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Flowchart: Manual Operation 68">
            <a:extLst>
              <a:ext uri="{FF2B5EF4-FFF2-40B4-BE49-F238E27FC236}">
                <a16:creationId xmlns:a16="http://schemas.microsoft.com/office/drawing/2014/main" id="{8982A86B-332C-4B39-95F0-E98ADC0123D6}"/>
              </a:ext>
            </a:extLst>
          </p:cNvPr>
          <p:cNvSpPr/>
          <p:nvPr/>
        </p:nvSpPr>
        <p:spPr>
          <a:xfrm rot="5400000">
            <a:off x="398542" y="5694580"/>
            <a:ext cx="890243" cy="389425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BFA514-C74C-4465-A9FC-BEA304A5D745}"/>
              </a:ext>
            </a:extLst>
          </p:cNvPr>
          <p:cNvSpPr txBox="1"/>
          <p:nvPr/>
        </p:nvSpPr>
        <p:spPr>
          <a:xfrm>
            <a:off x="1062488" y="5636991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SEB = Squeeze-and-Excitation Block</a:t>
            </a:r>
            <a:endParaRPr lang="th-TH" sz="1600" dirty="0"/>
          </a:p>
        </p:txBody>
      </p:sp>
      <p:sp>
        <p:nvSpPr>
          <p:cNvPr id="71" name="Flowchart: Stored Data 70">
            <a:extLst>
              <a:ext uri="{FF2B5EF4-FFF2-40B4-BE49-F238E27FC236}">
                <a16:creationId xmlns:a16="http://schemas.microsoft.com/office/drawing/2014/main" id="{F40441B6-665B-41C7-BC88-7AFF6F7DC9CC}"/>
              </a:ext>
            </a:extLst>
          </p:cNvPr>
          <p:cNvSpPr/>
          <p:nvPr/>
        </p:nvSpPr>
        <p:spPr>
          <a:xfrm>
            <a:off x="2978384" y="4695429"/>
            <a:ext cx="552554" cy="483695"/>
          </a:xfrm>
          <a:prstGeom prst="flowChartOnlineStorag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801F15-C53C-4244-8F91-F35B10022C50}"/>
              </a:ext>
            </a:extLst>
          </p:cNvPr>
          <p:cNvSpPr txBox="1"/>
          <p:nvPr/>
        </p:nvSpPr>
        <p:spPr>
          <a:xfrm>
            <a:off x="846487" y="4891156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FEB = Feature Extraction Block</a:t>
            </a:r>
            <a:endParaRPr lang="th-TH" sz="1600" dirty="0"/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E4E6CCE7-BC64-43A3-84AE-980D2488F9A1}"/>
              </a:ext>
            </a:extLst>
          </p:cNvPr>
          <p:cNvSpPr/>
          <p:nvPr/>
        </p:nvSpPr>
        <p:spPr>
          <a:xfrm>
            <a:off x="2997719" y="5634748"/>
            <a:ext cx="541538" cy="489931"/>
          </a:xfrm>
          <a:prstGeom prst="can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915735-BD5F-4CDD-B52E-95AB2FFED194}"/>
              </a:ext>
            </a:extLst>
          </p:cNvPr>
          <p:cNvSpPr txBox="1"/>
          <p:nvPr/>
        </p:nvSpPr>
        <p:spPr>
          <a:xfrm>
            <a:off x="3603005" y="5596904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CAB = Capsule unit block</a:t>
            </a:r>
            <a:endParaRPr lang="th-TH" sz="1600" dirty="0"/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B5FF0889-B5B3-45B6-8C41-5F507E81D5E7}"/>
              </a:ext>
            </a:extLst>
          </p:cNvPr>
          <p:cNvSpPr/>
          <p:nvPr/>
        </p:nvSpPr>
        <p:spPr>
          <a:xfrm>
            <a:off x="5699054" y="4676892"/>
            <a:ext cx="143343" cy="584775"/>
          </a:xfrm>
          <a:prstGeom prst="can">
            <a:avLst/>
          </a:prstGeom>
          <a:solidFill>
            <a:srgbClr val="7030A0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DA8C60-BC2D-41D7-B503-8D63331280BC}"/>
              </a:ext>
            </a:extLst>
          </p:cNvPr>
          <p:cNvSpPr txBox="1"/>
          <p:nvPr/>
        </p:nvSpPr>
        <p:spPr>
          <a:xfrm>
            <a:off x="5883121" y="4891156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Bottleneck Layer</a:t>
            </a:r>
            <a:endParaRPr lang="th-TH" sz="1600" dirty="0"/>
          </a:p>
        </p:txBody>
      </p:sp>
      <p:sp>
        <p:nvSpPr>
          <p:cNvPr id="83" name="Flowchart: Manual Operation 82">
            <a:extLst>
              <a:ext uri="{FF2B5EF4-FFF2-40B4-BE49-F238E27FC236}">
                <a16:creationId xmlns:a16="http://schemas.microsoft.com/office/drawing/2014/main" id="{6C85B78C-326C-4796-AB73-4F0F3DAB60A1}"/>
              </a:ext>
            </a:extLst>
          </p:cNvPr>
          <p:cNvSpPr/>
          <p:nvPr/>
        </p:nvSpPr>
        <p:spPr>
          <a:xfrm rot="5400000">
            <a:off x="5678590" y="5669655"/>
            <a:ext cx="584777" cy="452761"/>
          </a:xfrm>
          <a:prstGeom prst="flowChartManualOperati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33601A-71F5-4889-8EA0-D7B71DCB2AEC}"/>
              </a:ext>
            </a:extLst>
          </p:cNvPr>
          <p:cNvSpPr txBox="1"/>
          <p:nvPr/>
        </p:nvSpPr>
        <p:spPr>
          <a:xfrm>
            <a:off x="6167634" y="5734359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Sub-pixel Layer</a:t>
            </a:r>
            <a:endParaRPr lang="th-TH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4F187C-36F1-4BFE-A281-2D5889FC5F9C}"/>
              </a:ext>
            </a:extLst>
          </p:cNvPr>
          <p:cNvSpPr txBox="1"/>
          <p:nvPr/>
        </p:nvSpPr>
        <p:spPr>
          <a:xfrm>
            <a:off x="-21756" y="3905514"/>
            <a:ext cx="131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LR Input</a:t>
            </a:r>
            <a:endParaRPr lang="th-TH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64E7B8-C573-4542-84CA-9C1E21739DD6}"/>
              </a:ext>
            </a:extLst>
          </p:cNvPr>
          <p:cNvSpPr txBox="1"/>
          <p:nvPr/>
        </p:nvSpPr>
        <p:spPr>
          <a:xfrm>
            <a:off x="10706470" y="4055094"/>
            <a:ext cx="148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SR Output</a:t>
            </a:r>
            <a:endParaRPr lang="th-TH" sz="240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FE3570-EB26-469B-BB58-4D7271764144}"/>
              </a:ext>
            </a:extLst>
          </p:cNvPr>
          <p:cNvSpPr/>
          <p:nvPr/>
        </p:nvSpPr>
        <p:spPr>
          <a:xfrm>
            <a:off x="71333" y="4475272"/>
            <a:ext cx="9285363" cy="21356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CE0C80-25DF-4237-9C8E-F5D8B54C70E7}"/>
              </a:ext>
            </a:extLst>
          </p:cNvPr>
          <p:cNvSpPr txBox="1"/>
          <p:nvPr/>
        </p:nvSpPr>
        <p:spPr>
          <a:xfrm rot="16200000">
            <a:off x="9756988" y="3026684"/>
            <a:ext cx="994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CAB</a:t>
            </a:r>
            <a:endParaRPr lang="th-TH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D139889-6FA8-438B-B7B4-7E79F9B9C423}"/>
              </a:ext>
            </a:extLst>
          </p:cNvPr>
          <p:cNvSpPr/>
          <p:nvPr/>
        </p:nvSpPr>
        <p:spPr>
          <a:xfrm>
            <a:off x="5122356" y="676397"/>
            <a:ext cx="462383" cy="7129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15EBA53-AB80-423B-9AB6-85020833545D}"/>
              </a:ext>
            </a:extLst>
          </p:cNvPr>
          <p:cNvSpPr/>
          <p:nvPr/>
        </p:nvSpPr>
        <p:spPr>
          <a:xfrm>
            <a:off x="7538001" y="5237554"/>
            <a:ext cx="462383" cy="413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365886-89F5-4A98-891E-F9CA39BA8AA4}"/>
              </a:ext>
            </a:extLst>
          </p:cNvPr>
          <p:cNvSpPr txBox="1"/>
          <p:nvPr/>
        </p:nvSpPr>
        <p:spPr>
          <a:xfrm>
            <a:off x="7945451" y="5266325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3x3 CNN Layer</a:t>
            </a:r>
            <a:endParaRPr lang="th-TH" sz="1600" dirty="0"/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C840C2AE-6024-495E-B937-8ED2157A1A2E}"/>
              </a:ext>
            </a:extLst>
          </p:cNvPr>
          <p:cNvSpPr/>
          <p:nvPr/>
        </p:nvSpPr>
        <p:spPr>
          <a:xfrm>
            <a:off x="5588537" y="647528"/>
            <a:ext cx="132838" cy="731938"/>
          </a:xfrm>
          <a:prstGeom prst="can">
            <a:avLst/>
          </a:prstGeom>
          <a:solidFill>
            <a:srgbClr val="7030A0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961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82D16-8BA6-4BDE-ACB2-7C5CEC7D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" y="0"/>
            <a:ext cx="640080" cy="640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50DE-DA7F-49F1-B464-69CFC1C1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730" y="3337"/>
            <a:ext cx="1752325" cy="13050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0C1DE2-09C9-4FEE-8420-FFE1CBF357D4}"/>
              </a:ext>
            </a:extLst>
          </p:cNvPr>
          <p:cNvSpPr/>
          <p:nvPr/>
        </p:nvSpPr>
        <p:spPr>
          <a:xfrm rot="10800000">
            <a:off x="1517800" y="1529136"/>
            <a:ext cx="640080" cy="10031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843B1-9E97-42A3-8DC5-59C1DD4EDBDF}"/>
              </a:ext>
            </a:extLst>
          </p:cNvPr>
          <p:cNvSpPr txBox="1"/>
          <p:nvPr/>
        </p:nvSpPr>
        <p:spPr>
          <a:xfrm rot="16200000">
            <a:off x="1377081" y="1769114"/>
            <a:ext cx="92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SFEB</a:t>
            </a:r>
            <a:endParaRPr lang="th-TH" dirty="0"/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CB80BE90-72F4-4DB2-B10B-73E433278D30}"/>
              </a:ext>
            </a:extLst>
          </p:cNvPr>
          <p:cNvSpPr/>
          <p:nvPr/>
        </p:nvSpPr>
        <p:spPr>
          <a:xfrm rot="16200000">
            <a:off x="2856338" y="1854447"/>
            <a:ext cx="921518" cy="43611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95B9C004-D29F-4F2F-9440-586490030C3E}"/>
              </a:ext>
            </a:extLst>
          </p:cNvPr>
          <p:cNvSpPr/>
          <p:nvPr/>
        </p:nvSpPr>
        <p:spPr>
          <a:xfrm>
            <a:off x="7270528" y="1667047"/>
            <a:ext cx="962009" cy="825624"/>
          </a:xfrm>
          <a:prstGeom prst="flowChartOnlineStorag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D125D8D-DDF7-40D9-BBE2-E799EFA11858}"/>
              </a:ext>
            </a:extLst>
          </p:cNvPr>
          <p:cNvSpPr/>
          <p:nvPr/>
        </p:nvSpPr>
        <p:spPr>
          <a:xfrm>
            <a:off x="8927072" y="1580978"/>
            <a:ext cx="541538" cy="921518"/>
          </a:xfrm>
          <a:prstGeom prst="can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D66A4-60DE-4405-AA3B-DBDA5E5161CD}"/>
              </a:ext>
            </a:extLst>
          </p:cNvPr>
          <p:cNvSpPr txBox="1"/>
          <p:nvPr/>
        </p:nvSpPr>
        <p:spPr>
          <a:xfrm rot="16200000">
            <a:off x="7137829" y="1701988"/>
            <a:ext cx="994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SCB</a:t>
            </a:r>
            <a:endParaRPr lang="th-TH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94BA3B-35D4-4F40-B962-051AB326E951}"/>
              </a:ext>
            </a:extLst>
          </p:cNvPr>
          <p:cNvCxnSpPr>
            <a:cxnSpLocks/>
          </p:cNvCxnSpPr>
          <p:nvPr/>
        </p:nvCxnSpPr>
        <p:spPr>
          <a:xfrm>
            <a:off x="2157880" y="2099527"/>
            <a:ext cx="253393" cy="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6A3556-C838-41C1-8354-D0DB34D4A1D6}"/>
              </a:ext>
            </a:extLst>
          </p:cNvPr>
          <p:cNvCxnSpPr>
            <a:cxnSpLocks/>
          </p:cNvCxnSpPr>
          <p:nvPr/>
        </p:nvCxnSpPr>
        <p:spPr>
          <a:xfrm>
            <a:off x="8510280" y="2084460"/>
            <a:ext cx="40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C80BD20-13C6-42A1-9014-ED1DE1709B20}"/>
              </a:ext>
            </a:extLst>
          </p:cNvPr>
          <p:cNvSpPr/>
          <p:nvPr/>
        </p:nvSpPr>
        <p:spPr>
          <a:xfrm rot="10800000">
            <a:off x="2298543" y="4639151"/>
            <a:ext cx="480515" cy="4753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3E856E-1830-4796-8CC5-0A698B4225B8}"/>
              </a:ext>
            </a:extLst>
          </p:cNvPr>
          <p:cNvSpPr txBox="1"/>
          <p:nvPr/>
        </p:nvSpPr>
        <p:spPr>
          <a:xfrm>
            <a:off x="5572656" y="4548303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SCB = Split-concatenation-Block</a:t>
            </a:r>
            <a:endParaRPr lang="th-TH" sz="1600" dirty="0"/>
          </a:p>
        </p:txBody>
      </p:sp>
      <p:sp>
        <p:nvSpPr>
          <p:cNvPr id="68" name="Flowchart: Manual Operation 67">
            <a:extLst>
              <a:ext uri="{FF2B5EF4-FFF2-40B4-BE49-F238E27FC236}">
                <a16:creationId xmlns:a16="http://schemas.microsoft.com/office/drawing/2014/main" id="{4B72347D-FE38-4FE4-A19E-E7A5505ABED7}"/>
              </a:ext>
            </a:extLst>
          </p:cNvPr>
          <p:cNvSpPr/>
          <p:nvPr/>
        </p:nvSpPr>
        <p:spPr>
          <a:xfrm rot="16200000">
            <a:off x="2076762" y="5561799"/>
            <a:ext cx="890243" cy="389425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Flowchart: Manual Operation 68">
            <a:extLst>
              <a:ext uri="{FF2B5EF4-FFF2-40B4-BE49-F238E27FC236}">
                <a16:creationId xmlns:a16="http://schemas.microsoft.com/office/drawing/2014/main" id="{8982A86B-332C-4B39-95F0-E98ADC0123D6}"/>
              </a:ext>
            </a:extLst>
          </p:cNvPr>
          <p:cNvSpPr/>
          <p:nvPr/>
        </p:nvSpPr>
        <p:spPr>
          <a:xfrm rot="5400000">
            <a:off x="2466187" y="5547455"/>
            <a:ext cx="890243" cy="389425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BFA514-C74C-4465-A9FC-BEA304A5D745}"/>
              </a:ext>
            </a:extLst>
          </p:cNvPr>
          <p:cNvSpPr txBox="1"/>
          <p:nvPr/>
        </p:nvSpPr>
        <p:spPr>
          <a:xfrm>
            <a:off x="3130133" y="5489866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SEB = Squeeze-and-Excitation Block</a:t>
            </a:r>
            <a:endParaRPr lang="th-TH" sz="1600" dirty="0"/>
          </a:p>
        </p:txBody>
      </p:sp>
      <p:sp>
        <p:nvSpPr>
          <p:cNvPr id="71" name="Flowchart: Stored Data 70">
            <a:extLst>
              <a:ext uri="{FF2B5EF4-FFF2-40B4-BE49-F238E27FC236}">
                <a16:creationId xmlns:a16="http://schemas.microsoft.com/office/drawing/2014/main" id="{F40441B6-665B-41C7-BC88-7AFF6F7DC9CC}"/>
              </a:ext>
            </a:extLst>
          </p:cNvPr>
          <p:cNvSpPr/>
          <p:nvPr/>
        </p:nvSpPr>
        <p:spPr>
          <a:xfrm>
            <a:off x="5046029" y="4548304"/>
            <a:ext cx="552554" cy="483695"/>
          </a:xfrm>
          <a:prstGeom prst="flowChartOnlineStorag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801F15-C53C-4244-8F91-F35B10022C50}"/>
              </a:ext>
            </a:extLst>
          </p:cNvPr>
          <p:cNvSpPr txBox="1"/>
          <p:nvPr/>
        </p:nvSpPr>
        <p:spPr>
          <a:xfrm>
            <a:off x="2794419" y="4640232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SFEB = Shallow Feature Extraction Block</a:t>
            </a:r>
            <a:endParaRPr lang="th-TH" sz="1600" dirty="0"/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E4E6CCE7-BC64-43A3-84AE-980D2488F9A1}"/>
              </a:ext>
            </a:extLst>
          </p:cNvPr>
          <p:cNvSpPr/>
          <p:nvPr/>
        </p:nvSpPr>
        <p:spPr>
          <a:xfrm>
            <a:off x="5065364" y="5487623"/>
            <a:ext cx="541538" cy="489931"/>
          </a:xfrm>
          <a:prstGeom prst="can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915735-BD5F-4CDD-B52E-95AB2FFED194}"/>
              </a:ext>
            </a:extLst>
          </p:cNvPr>
          <p:cNvSpPr txBox="1"/>
          <p:nvPr/>
        </p:nvSpPr>
        <p:spPr>
          <a:xfrm>
            <a:off x="5670650" y="5449779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CUB = Capsule unit block</a:t>
            </a:r>
            <a:endParaRPr lang="th-TH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DA8C60-BC2D-41D7-B503-8D63331280BC}"/>
              </a:ext>
            </a:extLst>
          </p:cNvPr>
          <p:cNvSpPr txBox="1"/>
          <p:nvPr/>
        </p:nvSpPr>
        <p:spPr>
          <a:xfrm>
            <a:off x="7950766" y="4640514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Element-wise sum</a:t>
            </a:r>
            <a:endParaRPr lang="th-TH" sz="1600" dirty="0"/>
          </a:p>
        </p:txBody>
      </p:sp>
      <p:sp>
        <p:nvSpPr>
          <p:cNvPr id="83" name="Flowchart: Manual Operation 82">
            <a:extLst>
              <a:ext uri="{FF2B5EF4-FFF2-40B4-BE49-F238E27FC236}">
                <a16:creationId xmlns:a16="http://schemas.microsoft.com/office/drawing/2014/main" id="{6C85B78C-326C-4796-AB73-4F0F3DAB60A1}"/>
              </a:ext>
            </a:extLst>
          </p:cNvPr>
          <p:cNvSpPr/>
          <p:nvPr/>
        </p:nvSpPr>
        <p:spPr>
          <a:xfrm rot="5400000">
            <a:off x="7746235" y="5522530"/>
            <a:ext cx="584777" cy="452761"/>
          </a:xfrm>
          <a:prstGeom prst="flowChartManualOperati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33601A-71F5-4889-8EA0-D7B71DCB2AEC}"/>
              </a:ext>
            </a:extLst>
          </p:cNvPr>
          <p:cNvSpPr txBox="1"/>
          <p:nvPr/>
        </p:nvSpPr>
        <p:spPr>
          <a:xfrm>
            <a:off x="8323310" y="5407104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Transpose</a:t>
            </a:r>
          </a:p>
          <a:p>
            <a:r>
              <a:rPr lang="en-US" sz="1600" dirty="0"/>
              <a:t>Convolution</a:t>
            </a:r>
            <a:endParaRPr lang="th-TH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4F187C-36F1-4BFE-A281-2D5889FC5F9C}"/>
              </a:ext>
            </a:extLst>
          </p:cNvPr>
          <p:cNvSpPr txBox="1"/>
          <p:nvPr/>
        </p:nvSpPr>
        <p:spPr>
          <a:xfrm>
            <a:off x="696240" y="74749"/>
            <a:ext cx="131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LR Input</a:t>
            </a:r>
            <a:endParaRPr lang="th-TH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64E7B8-C573-4542-84CA-9C1E21739DD6}"/>
              </a:ext>
            </a:extLst>
          </p:cNvPr>
          <p:cNvSpPr txBox="1"/>
          <p:nvPr/>
        </p:nvSpPr>
        <p:spPr>
          <a:xfrm>
            <a:off x="8859328" y="49673"/>
            <a:ext cx="159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HR Output</a:t>
            </a:r>
            <a:endParaRPr lang="th-TH" sz="240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FE3570-EB26-469B-BB58-4D7271764144}"/>
              </a:ext>
            </a:extLst>
          </p:cNvPr>
          <p:cNvSpPr/>
          <p:nvPr/>
        </p:nvSpPr>
        <p:spPr>
          <a:xfrm>
            <a:off x="361936" y="4431664"/>
            <a:ext cx="11577022" cy="21356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CE0C80-25DF-4237-9C8E-F5D8B54C70E7}"/>
              </a:ext>
            </a:extLst>
          </p:cNvPr>
          <p:cNvSpPr txBox="1"/>
          <p:nvPr/>
        </p:nvSpPr>
        <p:spPr>
          <a:xfrm rot="16200000">
            <a:off x="8738636" y="1758802"/>
            <a:ext cx="994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CUB</a:t>
            </a:r>
            <a:endParaRPr lang="th-T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15EBA53-AB80-423B-9AB6-85020833545D}"/>
              </a:ext>
            </a:extLst>
          </p:cNvPr>
          <p:cNvSpPr/>
          <p:nvPr/>
        </p:nvSpPr>
        <p:spPr>
          <a:xfrm>
            <a:off x="508672" y="5573154"/>
            <a:ext cx="462383" cy="413234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365886-89F5-4A98-891E-F9CA39BA8AA4}"/>
              </a:ext>
            </a:extLst>
          </p:cNvPr>
          <p:cNvSpPr txBox="1"/>
          <p:nvPr/>
        </p:nvSpPr>
        <p:spPr>
          <a:xfrm>
            <a:off x="925176" y="4707977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3x3 CNN Layer</a:t>
            </a:r>
            <a:endParaRPr lang="th-TH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FF89A6-18B3-5A38-F174-BE8790AAB458}"/>
              </a:ext>
            </a:extLst>
          </p:cNvPr>
          <p:cNvSpPr/>
          <p:nvPr/>
        </p:nvSpPr>
        <p:spPr>
          <a:xfrm>
            <a:off x="483918" y="4690012"/>
            <a:ext cx="462383" cy="413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711CA7-AD71-AAE2-B32B-2C8A309481DB}"/>
              </a:ext>
            </a:extLst>
          </p:cNvPr>
          <p:cNvSpPr txBox="1"/>
          <p:nvPr/>
        </p:nvSpPr>
        <p:spPr>
          <a:xfrm>
            <a:off x="1184301" y="5569260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LReLU</a:t>
            </a:r>
            <a:endParaRPr lang="th-TH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50C3F-07BF-FD34-0FBD-1CD0C1E3E1CD}"/>
              </a:ext>
            </a:extLst>
          </p:cNvPr>
          <p:cNvSpPr/>
          <p:nvPr/>
        </p:nvSpPr>
        <p:spPr>
          <a:xfrm>
            <a:off x="1076372" y="1857868"/>
            <a:ext cx="462383" cy="413234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D2CE3-390E-7855-3530-95C255613FD9}"/>
              </a:ext>
            </a:extLst>
          </p:cNvPr>
          <p:cNvSpPr/>
          <p:nvPr/>
        </p:nvSpPr>
        <p:spPr>
          <a:xfrm>
            <a:off x="696584" y="1858853"/>
            <a:ext cx="462383" cy="413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EFECAE1-DDDE-C67B-9E7B-9C5F9D252DD9}"/>
              </a:ext>
            </a:extLst>
          </p:cNvPr>
          <p:cNvCxnSpPr>
            <a:cxnSpLocks/>
            <a:stCxn id="5" idx="2"/>
            <a:endCxn id="55" idx="1"/>
          </p:cNvCxnSpPr>
          <p:nvPr/>
        </p:nvCxnSpPr>
        <p:spPr>
          <a:xfrm rot="16200000" flipH="1">
            <a:off x="-183435" y="1185451"/>
            <a:ext cx="1425390" cy="33464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Or 10">
            <a:extLst>
              <a:ext uri="{FF2B5EF4-FFF2-40B4-BE49-F238E27FC236}">
                <a16:creationId xmlns:a16="http://schemas.microsoft.com/office/drawing/2014/main" id="{DD8F024A-4C63-52F9-976D-78F32DA41F6A}"/>
              </a:ext>
            </a:extLst>
          </p:cNvPr>
          <p:cNvSpPr/>
          <p:nvPr/>
        </p:nvSpPr>
        <p:spPr>
          <a:xfrm>
            <a:off x="2392116" y="1968212"/>
            <a:ext cx="222824" cy="261455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478185-148B-51FD-539A-E7646F50BEEC}"/>
              </a:ext>
            </a:extLst>
          </p:cNvPr>
          <p:cNvSpPr/>
          <p:nvPr/>
        </p:nvSpPr>
        <p:spPr>
          <a:xfrm>
            <a:off x="2625549" y="1874036"/>
            <a:ext cx="462383" cy="413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F379B3F6-B777-FAA8-B989-C9A0950E80F5}"/>
              </a:ext>
            </a:extLst>
          </p:cNvPr>
          <p:cNvSpPr/>
          <p:nvPr/>
        </p:nvSpPr>
        <p:spPr>
          <a:xfrm rot="5400000">
            <a:off x="3277758" y="1867332"/>
            <a:ext cx="921518" cy="43611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0" name="Flowchart: Or 89">
            <a:extLst>
              <a:ext uri="{FF2B5EF4-FFF2-40B4-BE49-F238E27FC236}">
                <a16:creationId xmlns:a16="http://schemas.microsoft.com/office/drawing/2014/main" id="{517C444B-BAB0-CEDE-888C-9D8B05B11AD5}"/>
              </a:ext>
            </a:extLst>
          </p:cNvPr>
          <p:cNvSpPr/>
          <p:nvPr/>
        </p:nvSpPr>
        <p:spPr>
          <a:xfrm>
            <a:off x="4308748" y="1937741"/>
            <a:ext cx="222824" cy="261455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Manual Operation 94">
            <a:extLst>
              <a:ext uri="{FF2B5EF4-FFF2-40B4-BE49-F238E27FC236}">
                <a16:creationId xmlns:a16="http://schemas.microsoft.com/office/drawing/2014/main" id="{E4583C60-5657-D508-6364-7A4B51B2088E}"/>
              </a:ext>
            </a:extLst>
          </p:cNvPr>
          <p:cNvSpPr/>
          <p:nvPr/>
        </p:nvSpPr>
        <p:spPr>
          <a:xfrm rot="5400000">
            <a:off x="10122688" y="1710486"/>
            <a:ext cx="851729" cy="725829"/>
          </a:xfrm>
          <a:prstGeom prst="flowChartManualOperati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2D82ADC-3D48-D9D1-FA6F-8B62331DACD5}"/>
              </a:ext>
            </a:extLst>
          </p:cNvPr>
          <p:cNvCxnSpPr>
            <a:cxnSpLocks/>
            <a:stCxn id="95" idx="0"/>
            <a:endCxn id="6" idx="2"/>
          </p:cNvCxnSpPr>
          <p:nvPr/>
        </p:nvCxnSpPr>
        <p:spPr>
          <a:xfrm flipV="1">
            <a:off x="10911467" y="1308355"/>
            <a:ext cx="374426" cy="765046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79560A1-00C4-9397-1023-FC8FE396AA97}"/>
              </a:ext>
            </a:extLst>
          </p:cNvPr>
          <p:cNvSpPr/>
          <p:nvPr/>
        </p:nvSpPr>
        <p:spPr>
          <a:xfrm>
            <a:off x="9968386" y="1613607"/>
            <a:ext cx="260384" cy="903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F7AEFE-B94B-BF4B-A8A1-E7F0494C2629}"/>
              </a:ext>
            </a:extLst>
          </p:cNvPr>
          <p:cNvSpPr/>
          <p:nvPr/>
        </p:nvSpPr>
        <p:spPr>
          <a:xfrm>
            <a:off x="9808612" y="4599342"/>
            <a:ext cx="260384" cy="709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E95550-9B95-1A65-2681-568A80A96730}"/>
              </a:ext>
            </a:extLst>
          </p:cNvPr>
          <p:cNvSpPr txBox="1"/>
          <p:nvPr/>
        </p:nvSpPr>
        <p:spPr>
          <a:xfrm>
            <a:off x="10084357" y="4672982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Concatenate</a:t>
            </a:r>
          </a:p>
          <a:p>
            <a:r>
              <a:rPr lang="en-US" sz="1600" dirty="0"/>
              <a:t>Layer</a:t>
            </a:r>
            <a:endParaRPr lang="th-TH" sz="16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060E81-7B29-7484-238E-F7637C7CA105}"/>
              </a:ext>
            </a:extLst>
          </p:cNvPr>
          <p:cNvCxnSpPr>
            <a:cxnSpLocks/>
          </p:cNvCxnSpPr>
          <p:nvPr/>
        </p:nvCxnSpPr>
        <p:spPr>
          <a:xfrm>
            <a:off x="9460045" y="2096418"/>
            <a:ext cx="495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EE8B6D89-1136-9C52-49F1-F8939ADE07EA}"/>
              </a:ext>
            </a:extLst>
          </p:cNvPr>
          <p:cNvSpPr/>
          <p:nvPr/>
        </p:nvSpPr>
        <p:spPr>
          <a:xfrm>
            <a:off x="521500" y="1133467"/>
            <a:ext cx="1973438" cy="1743064"/>
          </a:xfrm>
          <a:prstGeom prst="arc">
            <a:avLst>
              <a:gd name="adj1" fmla="val 10664220"/>
              <a:gd name="adj2" fmla="val 0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EC3C4B7-B7A1-65A8-423C-A8399D5B2EE7}"/>
              </a:ext>
            </a:extLst>
          </p:cNvPr>
          <p:cNvSpPr/>
          <p:nvPr/>
        </p:nvSpPr>
        <p:spPr>
          <a:xfrm>
            <a:off x="507545" y="815387"/>
            <a:ext cx="3904865" cy="2645739"/>
          </a:xfrm>
          <a:prstGeom prst="arc">
            <a:avLst>
              <a:gd name="adj1" fmla="val 10891288"/>
              <a:gd name="adj2" fmla="val 2125833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A5DBB-4387-6F33-7BB3-331AD7B2B50C}"/>
              </a:ext>
            </a:extLst>
          </p:cNvPr>
          <p:cNvCxnSpPr>
            <a:cxnSpLocks/>
          </p:cNvCxnSpPr>
          <p:nvPr/>
        </p:nvCxnSpPr>
        <p:spPr>
          <a:xfrm>
            <a:off x="3956573" y="2096418"/>
            <a:ext cx="40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B86D57F6-261D-8CAE-A899-B94E54CF77E2}"/>
              </a:ext>
            </a:extLst>
          </p:cNvPr>
          <p:cNvSpPr/>
          <p:nvPr/>
        </p:nvSpPr>
        <p:spPr>
          <a:xfrm rot="16200000">
            <a:off x="4773809" y="1825864"/>
            <a:ext cx="921518" cy="43611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178F72-A2F3-A091-A5A0-3151936287CE}"/>
              </a:ext>
            </a:extLst>
          </p:cNvPr>
          <p:cNvSpPr/>
          <p:nvPr/>
        </p:nvSpPr>
        <p:spPr>
          <a:xfrm>
            <a:off x="4543020" y="1845453"/>
            <a:ext cx="462383" cy="413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D99266FA-4633-8195-EE24-2C4AB5AAECC6}"/>
              </a:ext>
            </a:extLst>
          </p:cNvPr>
          <p:cNvSpPr/>
          <p:nvPr/>
        </p:nvSpPr>
        <p:spPr>
          <a:xfrm rot="5400000">
            <a:off x="5195229" y="1838749"/>
            <a:ext cx="921518" cy="43611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Flowchart: Or 62">
            <a:extLst>
              <a:ext uri="{FF2B5EF4-FFF2-40B4-BE49-F238E27FC236}">
                <a16:creationId xmlns:a16="http://schemas.microsoft.com/office/drawing/2014/main" id="{C0B25AFD-A444-1CCA-A2DF-26664F7A54A6}"/>
              </a:ext>
            </a:extLst>
          </p:cNvPr>
          <p:cNvSpPr/>
          <p:nvPr/>
        </p:nvSpPr>
        <p:spPr>
          <a:xfrm>
            <a:off x="6226219" y="1909158"/>
            <a:ext cx="222824" cy="261455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98213C-B2A5-4FB2-27BC-9FA7A2EB93D2}"/>
              </a:ext>
            </a:extLst>
          </p:cNvPr>
          <p:cNvCxnSpPr>
            <a:cxnSpLocks/>
          </p:cNvCxnSpPr>
          <p:nvPr/>
        </p:nvCxnSpPr>
        <p:spPr>
          <a:xfrm>
            <a:off x="5874044" y="2067835"/>
            <a:ext cx="40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:a16="http://schemas.microsoft.com/office/drawing/2014/main" id="{21AC26B5-3719-7E03-AFC8-5039F9F4BA3A}"/>
              </a:ext>
            </a:extLst>
          </p:cNvPr>
          <p:cNvSpPr/>
          <p:nvPr/>
        </p:nvSpPr>
        <p:spPr>
          <a:xfrm>
            <a:off x="515261" y="733934"/>
            <a:ext cx="5802695" cy="2645739"/>
          </a:xfrm>
          <a:prstGeom prst="arc">
            <a:avLst>
              <a:gd name="adj1" fmla="val 10891288"/>
              <a:gd name="adj2" fmla="val 2145823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E3504E-40DC-EE6D-7A55-32B6FCEBFB17}"/>
              </a:ext>
            </a:extLst>
          </p:cNvPr>
          <p:cNvCxnSpPr>
            <a:cxnSpLocks/>
          </p:cNvCxnSpPr>
          <p:nvPr/>
        </p:nvCxnSpPr>
        <p:spPr>
          <a:xfrm>
            <a:off x="6449043" y="2041976"/>
            <a:ext cx="80254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ECE72E-BA30-29AA-394D-5410A1C029EB}"/>
              </a:ext>
            </a:extLst>
          </p:cNvPr>
          <p:cNvSpPr/>
          <p:nvPr/>
        </p:nvSpPr>
        <p:spPr>
          <a:xfrm>
            <a:off x="8082069" y="1874036"/>
            <a:ext cx="462383" cy="413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F08AE1-D9C4-3F17-1759-3110F126ACA0}"/>
              </a:ext>
            </a:extLst>
          </p:cNvPr>
          <p:cNvSpPr/>
          <p:nvPr/>
        </p:nvSpPr>
        <p:spPr>
          <a:xfrm>
            <a:off x="9511854" y="1535503"/>
            <a:ext cx="260384" cy="122495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UBB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5CD7B6-880B-0A5B-21EB-D550A4CE840F}"/>
              </a:ext>
            </a:extLst>
          </p:cNvPr>
          <p:cNvSpPr/>
          <p:nvPr/>
        </p:nvSpPr>
        <p:spPr>
          <a:xfrm>
            <a:off x="9812726" y="5535387"/>
            <a:ext cx="260384" cy="9187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9BB837-B0A5-09FE-163F-ABADC79D2490}"/>
              </a:ext>
            </a:extLst>
          </p:cNvPr>
          <p:cNvSpPr txBox="1"/>
          <p:nvPr/>
        </p:nvSpPr>
        <p:spPr>
          <a:xfrm>
            <a:off x="10119474" y="5654528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UBB = Upper Branch Block</a:t>
            </a:r>
            <a:endParaRPr lang="th-TH" sz="16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046544B-86E7-5FD4-269A-8999EB56D285}"/>
              </a:ext>
            </a:extLst>
          </p:cNvPr>
          <p:cNvCxnSpPr>
            <a:cxnSpLocks/>
            <a:stCxn id="90" idx="4"/>
            <a:endCxn id="43" idx="1"/>
          </p:cNvCxnSpPr>
          <p:nvPr/>
        </p:nvCxnSpPr>
        <p:spPr>
          <a:xfrm rot="5400000" flipH="1" flipV="1">
            <a:off x="7127467" y="-641722"/>
            <a:ext cx="133611" cy="5548226"/>
          </a:xfrm>
          <a:prstGeom prst="bentConnector4">
            <a:avLst>
              <a:gd name="adj1" fmla="val -590759"/>
              <a:gd name="adj2" fmla="val 9935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6A52F85-7EE5-2244-1FB1-470CEADB7F5F}"/>
              </a:ext>
            </a:extLst>
          </p:cNvPr>
          <p:cNvCxnSpPr>
            <a:cxnSpLocks/>
            <a:stCxn id="63" idx="0"/>
            <a:endCxn id="43" idx="0"/>
          </p:cNvCxnSpPr>
          <p:nvPr/>
        </p:nvCxnSpPr>
        <p:spPr>
          <a:xfrm rot="5400000" flipH="1" flipV="1">
            <a:off x="8070329" y="-119090"/>
            <a:ext cx="295551" cy="3760947"/>
          </a:xfrm>
          <a:prstGeom prst="bentConnector3">
            <a:avLst>
              <a:gd name="adj1" fmla="val 17734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4312405-0C83-FB20-08AE-F57029535CC9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rot="16200000" flipH="1">
            <a:off x="5088248" y="-2492768"/>
            <a:ext cx="431125" cy="9589535"/>
          </a:xfrm>
          <a:prstGeom prst="bentConnector3">
            <a:avLst>
              <a:gd name="adj1" fmla="val 371885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A17D4A0-0343-20C8-E171-B019406B1C42}"/>
              </a:ext>
            </a:extLst>
          </p:cNvPr>
          <p:cNvSpPr txBox="1"/>
          <p:nvPr/>
        </p:nvSpPr>
        <p:spPr>
          <a:xfrm rot="16200000">
            <a:off x="3116744" y="1679973"/>
            <a:ext cx="92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</a:t>
            </a:r>
            <a:endParaRPr lang="th-TH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FE7AB8-B09C-4FA6-081F-E908C4BE2654}"/>
              </a:ext>
            </a:extLst>
          </p:cNvPr>
          <p:cNvSpPr txBox="1"/>
          <p:nvPr/>
        </p:nvSpPr>
        <p:spPr>
          <a:xfrm rot="16200000">
            <a:off x="5037560" y="1668472"/>
            <a:ext cx="92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</a:t>
            </a:r>
            <a:endParaRPr lang="th-TH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863BC4-C14F-B268-1AA1-ABEEEE3E6468}"/>
              </a:ext>
            </a:extLst>
          </p:cNvPr>
          <p:cNvSpPr/>
          <p:nvPr/>
        </p:nvSpPr>
        <p:spPr>
          <a:xfrm>
            <a:off x="483080" y="1992702"/>
            <a:ext cx="94891" cy="1293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Or 2">
            <a:extLst>
              <a:ext uri="{FF2B5EF4-FFF2-40B4-BE49-F238E27FC236}">
                <a16:creationId xmlns:a16="http://schemas.microsoft.com/office/drawing/2014/main" id="{4AB506B5-53BD-B0E1-E322-599D02A2E05F}"/>
              </a:ext>
            </a:extLst>
          </p:cNvPr>
          <p:cNvSpPr/>
          <p:nvPr/>
        </p:nvSpPr>
        <p:spPr>
          <a:xfrm>
            <a:off x="7698461" y="4649482"/>
            <a:ext cx="222824" cy="261455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Or 7">
            <a:extLst>
              <a:ext uri="{FF2B5EF4-FFF2-40B4-BE49-F238E27FC236}">
                <a16:creationId xmlns:a16="http://schemas.microsoft.com/office/drawing/2014/main" id="{3F3F88A9-40FE-7606-8009-C53D66283B08}"/>
              </a:ext>
            </a:extLst>
          </p:cNvPr>
          <p:cNvSpPr/>
          <p:nvPr/>
        </p:nvSpPr>
        <p:spPr>
          <a:xfrm>
            <a:off x="8256913" y="775644"/>
            <a:ext cx="474453" cy="409755"/>
          </a:xfrm>
          <a:prstGeom prst="flowChar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0787F-1566-ADE3-CD98-51BAE2E5F6B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61424" y="980524"/>
            <a:ext cx="356561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4110865-7116-27A6-A8D2-1367EDBF8918}"/>
              </a:ext>
            </a:extLst>
          </p:cNvPr>
          <p:cNvSpPr/>
          <p:nvPr/>
        </p:nvSpPr>
        <p:spPr>
          <a:xfrm>
            <a:off x="1503870" y="707704"/>
            <a:ext cx="928777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B67E07-8A1C-5A93-A947-087D8B4FE7E4}"/>
              </a:ext>
            </a:extLst>
          </p:cNvPr>
          <p:cNvSpPr/>
          <p:nvPr/>
        </p:nvSpPr>
        <p:spPr>
          <a:xfrm>
            <a:off x="2432647" y="700166"/>
            <a:ext cx="928777" cy="560717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4D542F-AB85-567C-B845-92714B990C9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926236" y="988063"/>
            <a:ext cx="320617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755E91-BC74-8A7D-A536-37658338E19F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548221" y="980524"/>
            <a:ext cx="54777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D94948C-A819-DEC1-4AA2-78510B3753C5}"/>
              </a:ext>
            </a:extLst>
          </p:cNvPr>
          <p:cNvCxnSpPr>
            <a:cxnSpLocks/>
            <a:stCxn id="5126" idx="3"/>
            <a:endCxn id="8" idx="4"/>
          </p:cNvCxnSpPr>
          <p:nvPr/>
        </p:nvCxnSpPr>
        <p:spPr>
          <a:xfrm rot="16200000" flipH="1">
            <a:off x="4643648" y="-2665094"/>
            <a:ext cx="122893" cy="7578091"/>
          </a:xfrm>
          <a:prstGeom prst="bentConnector3">
            <a:avLst>
              <a:gd name="adj1" fmla="val 66506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5DFCB30-484B-4621-621A-631AC0CB747E}"/>
              </a:ext>
            </a:extLst>
          </p:cNvPr>
          <p:cNvSpPr/>
          <p:nvPr/>
        </p:nvSpPr>
        <p:spPr>
          <a:xfrm>
            <a:off x="3717985" y="707704"/>
            <a:ext cx="928777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2FB5C7-11CC-39DD-8DFA-0127E600A8F6}"/>
              </a:ext>
            </a:extLst>
          </p:cNvPr>
          <p:cNvSpPr/>
          <p:nvPr/>
        </p:nvSpPr>
        <p:spPr>
          <a:xfrm>
            <a:off x="4619444" y="700165"/>
            <a:ext cx="928777" cy="560717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F93A9D-5E3C-E313-3013-A93EA1AC192A}"/>
              </a:ext>
            </a:extLst>
          </p:cNvPr>
          <p:cNvSpPr/>
          <p:nvPr/>
        </p:nvSpPr>
        <p:spPr>
          <a:xfrm>
            <a:off x="6096000" y="700164"/>
            <a:ext cx="928777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B67268-1153-2234-8E80-BA4A0B824C87}"/>
              </a:ext>
            </a:extLst>
          </p:cNvPr>
          <p:cNvSpPr/>
          <p:nvPr/>
        </p:nvSpPr>
        <p:spPr>
          <a:xfrm>
            <a:off x="6997459" y="707704"/>
            <a:ext cx="928777" cy="560717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ube 5125">
            <a:extLst>
              <a:ext uri="{FF2B5EF4-FFF2-40B4-BE49-F238E27FC236}">
                <a16:creationId xmlns:a16="http://schemas.microsoft.com/office/drawing/2014/main" id="{7DA7DB11-E27D-CE41-0325-F88B03E7C790}"/>
              </a:ext>
            </a:extLst>
          </p:cNvPr>
          <p:cNvSpPr/>
          <p:nvPr/>
        </p:nvSpPr>
        <p:spPr>
          <a:xfrm>
            <a:off x="862783" y="898538"/>
            <a:ext cx="142043" cy="16396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8" name="Straight Arrow Connector 5127">
            <a:extLst>
              <a:ext uri="{FF2B5EF4-FFF2-40B4-BE49-F238E27FC236}">
                <a16:creationId xmlns:a16="http://schemas.microsoft.com/office/drawing/2014/main" id="{E8784001-86EC-8661-C35B-699B830E576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8287" y="988063"/>
            <a:ext cx="87558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7A0DFE-92ED-1A53-D147-4504E2CE094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731366" y="980522"/>
            <a:ext cx="283238" cy="754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3" name="TextBox 5132">
            <a:extLst>
              <a:ext uri="{FF2B5EF4-FFF2-40B4-BE49-F238E27FC236}">
                <a16:creationId xmlns:a16="http://schemas.microsoft.com/office/drawing/2014/main" id="{B7CE879D-78FC-D259-2D2E-6C4CD232E708}"/>
              </a:ext>
            </a:extLst>
          </p:cNvPr>
          <p:cNvSpPr txBox="1"/>
          <p:nvPr/>
        </p:nvSpPr>
        <p:spPr>
          <a:xfrm>
            <a:off x="3480754" y="3104938"/>
            <a:ext cx="4459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Branch Block (UBB)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410D1E-5901-65CC-A0FE-4B58E28ACA03}"/>
              </a:ext>
            </a:extLst>
          </p:cNvPr>
          <p:cNvSpPr/>
          <p:nvPr/>
        </p:nvSpPr>
        <p:spPr>
          <a:xfrm>
            <a:off x="8678172" y="1343184"/>
            <a:ext cx="928777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1D0DA4-F5C4-026F-32A9-4950AEA3DBBE}"/>
              </a:ext>
            </a:extLst>
          </p:cNvPr>
          <p:cNvSpPr/>
          <p:nvPr/>
        </p:nvSpPr>
        <p:spPr>
          <a:xfrm>
            <a:off x="8678172" y="1948472"/>
            <a:ext cx="928777" cy="560717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9B2DBC-0A9C-2072-AA0A-17B83BD7EF08}"/>
              </a:ext>
            </a:extLst>
          </p:cNvPr>
          <p:cNvSpPr txBox="1"/>
          <p:nvPr/>
        </p:nvSpPr>
        <p:spPr>
          <a:xfrm>
            <a:off x="9606949" y="1343184"/>
            <a:ext cx="18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× 3 Conv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9C1DB3-0317-CDCC-2B92-D841CAA5E1A9}"/>
              </a:ext>
            </a:extLst>
          </p:cNvPr>
          <p:cNvSpPr txBox="1"/>
          <p:nvPr/>
        </p:nvSpPr>
        <p:spPr>
          <a:xfrm>
            <a:off x="9606949" y="1922816"/>
            <a:ext cx="18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LReLU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A5AA8-4BBA-9243-4E85-7F2541341A91}"/>
              </a:ext>
            </a:extLst>
          </p:cNvPr>
          <p:cNvSpPr/>
          <p:nvPr/>
        </p:nvSpPr>
        <p:spPr>
          <a:xfrm>
            <a:off x="457200" y="414068"/>
            <a:ext cx="10903789" cy="226874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B3347-CF7C-6757-1AFA-2A6B9C9DE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8" y="4106495"/>
            <a:ext cx="12192000" cy="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4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306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23</cp:revision>
  <dcterms:created xsi:type="dcterms:W3CDTF">2022-03-30T16:23:53Z</dcterms:created>
  <dcterms:modified xsi:type="dcterms:W3CDTF">2023-03-26T18:11:10Z</dcterms:modified>
</cp:coreProperties>
</file>