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9A1-0EF9-4FAD-8A33-6E3DD1FB15CE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3133-E2DB-4CF2-9BE6-8B7C913FD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03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9A1-0EF9-4FAD-8A33-6E3DD1FB15CE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3133-E2DB-4CF2-9BE6-8B7C913FD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05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9A1-0EF9-4FAD-8A33-6E3DD1FB15CE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3133-E2DB-4CF2-9BE6-8B7C913FD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08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9A1-0EF9-4FAD-8A33-6E3DD1FB15CE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3133-E2DB-4CF2-9BE6-8B7C913FD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63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9A1-0EF9-4FAD-8A33-6E3DD1FB15CE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3133-E2DB-4CF2-9BE6-8B7C913FD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1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9A1-0EF9-4FAD-8A33-6E3DD1FB15CE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3133-E2DB-4CF2-9BE6-8B7C913FD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05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9A1-0EF9-4FAD-8A33-6E3DD1FB15CE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3133-E2DB-4CF2-9BE6-8B7C913FD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16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9A1-0EF9-4FAD-8A33-6E3DD1FB15CE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3133-E2DB-4CF2-9BE6-8B7C913FD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03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9A1-0EF9-4FAD-8A33-6E3DD1FB15CE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3133-E2DB-4CF2-9BE6-8B7C913FD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25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9A1-0EF9-4FAD-8A33-6E3DD1FB15CE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3133-E2DB-4CF2-9BE6-8B7C913FD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07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9A1-0EF9-4FAD-8A33-6E3DD1FB15CE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3133-E2DB-4CF2-9BE6-8B7C913FD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15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3A9A1-0EF9-4FAD-8A33-6E3DD1FB15CE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03133-E2DB-4CF2-9BE6-8B7C913FD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38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apezoid 10"/>
          <p:cNvSpPr/>
          <p:nvPr/>
        </p:nvSpPr>
        <p:spPr>
          <a:xfrm rot="16200000">
            <a:off x="10488529" y="1018904"/>
            <a:ext cx="1369478" cy="608637"/>
          </a:xfrm>
          <a:prstGeom prst="trapezoid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Upsample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661876" y="1236455"/>
            <a:ext cx="358949" cy="6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be 31"/>
          <p:cNvSpPr/>
          <p:nvPr/>
        </p:nvSpPr>
        <p:spPr>
          <a:xfrm>
            <a:off x="714012" y="539460"/>
            <a:ext cx="665811" cy="1525249"/>
          </a:xfrm>
          <a:prstGeom prst="cube">
            <a:avLst>
              <a:gd name="adj" fmla="val 71296"/>
            </a:avLst>
          </a:prstGeom>
          <a:solidFill>
            <a:srgbClr val="0070C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Conv</a:t>
            </a:r>
          </a:p>
        </p:txBody>
      </p:sp>
      <p:sp>
        <p:nvSpPr>
          <p:cNvPr id="33" name="Cube 32"/>
          <p:cNvSpPr/>
          <p:nvPr/>
        </p:nvSpPr>
        <p:spPr>
          <a:xfrm>
            <a:off x="966128" y="1151388"/>
            <a:ext cx="307298" cy="284813"/>
          </a:xfrm>
          <a:prstGeom prst="cub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ube 37"/>
          <p:cNvSpPr/>
          <p:nvPr/>
        </p:nvSpPr>
        <p:spPr>
          <a:xfrm>
            <a:off x="3965993" y="970239"/>
            <a:ext cx="1315967" cy="593634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Xception</a:t>
            </a:r>
          </a:p>
          <a:p>
            <a:pPr algn="ctr"/>
            <a:r>
              <a:rPr lang="en-GB" dirty="0"/>
              <a:t>Block2</a:t>
            </a:r>
          </a:p>
        </p:txBody>
      </p:sp>
      <p:sp>
        <p:nvSpPr>
          <p:cNvPr id="54" name="Cube 53"/>
          <p:cNvSpPr/>
          <p:nvPr/>
        </p:nvSpPr>
        <p:spPr>
          <a:xfrm>
            <a:off x="9080776" y="440845"/>
            <a:ext cx="665811" cy="1525249"/>
          </a:xfrm>
          <a:prstGeom prst="cube">
            <a:avLst>
              <a:gd name="adj" fmla="val 71296"/>
            </a:avLst>
          </a:prstGeom>
          <a:solidFill>
            <a:srgbClr val="0070C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Conv</a:t>
            </a:r>
          </a:p>
        </p:txBody>
      </p:sp>
      <p:sp>
        <p:nvSpPr>
          <p:cNvPr id="55" name="Cube 54"/>
          <p:cNvSpPr/>
          <p:nvPr/>
        </p:nvSpPr>
        <p:spPr>
          <a:xfrm>
            <a:off x="9413681" y="1036146"/>
            <a:ext cx="307298" cy="284813"/>
          </a:xfrm>
          <a:prstGeom prst="cub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/>
          <p:cNvCxnSpPr>
            <a:cxnSpLocks/>
          </p:cNvCxnSpPr>
          <p:nvPr/>
        </p:nvCxnSpPr>
        <p:spPr>
          <a:xfrm flipV="1">
            <a:off x="10338863" y="1259296"/>
            <a:ext cx="563111" cy="7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3" idx="4"/>
          </p:cNvCxnSpPr>
          <p:nvPr/>
        </p:nvCxnSpPr>
        <p:spPr>
          <a:xfrm flipV="1">
            <a:off x="1202223" y="1309173"/>
            <a:ext cx="356246" cy="2022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2784206" y="1279294"/>
            <a:ext cx="276818" cy="132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175031" y="1302573"/>
            <a:ext cx="523176" cy="66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80039" y="1888771"/>
            <a:ext cx="1091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LR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0681950" y="97632"/>
            <a:ext cx="1091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HR</a:t>
            </a:r>
          </a:p>
        </p:txBody>
      </p:sp>
      <p:pic>
        <p:nvPicPr>
          <p:cNvPr id="149" name="Picture 2" descr="http://vllab.ucmerced.edu/wlai24/LapSRN/results/Set14/x2/comic_x2_SelfExS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929" y="2267014"/>
            <a:ext cx="682624" cy="67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 descr="http://vllab.ucmerced.edu/wlai24/LapSRN/results/Set14/x2/comic_x2_SelfExS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04" y="1463394"/>
            <a:ext cx="1751215" cy="184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 rot="16200000">
            <a:off x="8150207" y="1144491"/>
            <a:ext cx="1414928" cy="32377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Concat</a:t>
            </a:r>
          </a:p>
        </p:txBody>
      </p:sp>
      <p:sp>
        <p:nvSpPr>
          <p:cNvPr id="39" name="Cube 38"/>
          <p:cNvSpPr/>
          <p:nvPr/>
        </p:nvSpPr>
        <p:spPr>
          <a:xfrm>
            <a:off x="3023281" y="497970"/>
            <a:ext cx="665811" cy="1525249"/>
          </a:xfrm>
          <a:prstGeom prst="cube">
            <a:avLst>
              <a:gd name="adj" fmla="val 71296"/>
            </a:avLst>
          </a:prstGeom>
          <a:solidFill>
            <a:srgbClr val="0070C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Conv</a:t>
            </a:r>
          </a:p>
        </p:txBody>
      </p:sp>
      <p:sp>
        <p:nvSpPr>
          <p:cNvPr id="40" name="Cube 39"/>
          <p:cNvSpPr/>
          <p:nvPr/>
        </p:nvSpPr>
        <p:spPr>
          <a:xfrm>
            <a:off x="3318755" y="1135075"/>
            <a:ext cx="307298" cy="284813"/>
          </a:xfrm>
          <a:prstGeom prst="cub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Cube 55"/>
          <p:cNvSpPr/>
          <p:nvPr/>
        </p:nvSpPr>
        <p:spPr>
          <a:xfrm>
            <a:off x="5697006" y="516847"/>
            <a:ext cx="665811" cy="1525249"/>
          </a:xfrm>
          <a:prstGeom prst="cube">
            <a:avLst>
              <a:gd name="adj" fmla="val 71296"/>
            </a:avLst>
          </a:prstGeom>
          <a:solidFill>
            <a:srgbClr val="0070C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Conv</a:t>
            </a:r>
          </a:p>
        </p:txBody>
      </p:sp>
      <p:sp>
        <p:nvSpPr>
          <p:cNvPr id="58" name="Cube 57"/>
          <p:cNvSpPr/>
          <p:nvPr/>
        </p:nvSpPr>
        <p:spPr>
          <a:xfrm>
            <a:off x="6058981" y="1153952"/>
            <a:ext cx="307298" cy="284813"/>
          </a:xfrm>
          <a:prstGeom prst="cub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313350" y="1325798"/>
            <a:ext cx="598516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be 59"/>
          <p:cNvSpPr/>
          <p:nvPr/>
        </p:nvSpPr>
        <p:spPr>
          <a:xfrm>
            <a:off x="6878738" y="972490"/>
            <a:ext cx="1315967" cy="593634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Xception</a:t>
            </a:r>
          </a:p>
          <a:p>
            <a:pPr algn="ctr"/>
            <a:r>
              <a:rPr lang="en-GB" dirty="0"/>
              <a:t>Block3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8207585" y="1292547"/>
            <a:ext cx="499830" cy="3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689660" y="1316642"/>
            <a:ext cx="312750" cy="91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ube 114"/>
          <p:cNvSpPr/>
          <p:nvPr/>
        </p:nvSpPr>
        <p:spPr>
          <a:xfrm>
            <a:off x="1507715" y="963613"/>
            <a:ext cx="1315967" cy="593634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Xception</a:t>
            </a:r>
          </a:p>
          <a:p>
            <a:pPr algn="ctr"/>
            <a:r>
              <a:rPr lang="en-GB" dirty="0"/>
              <a:t>Block1</a:t>
            </a:r>
          </a:p>
        </p:txBody>
      </p:sp>
      <p:sp>
        <p:nvSpPr>
          <p:cNvPr id="76" name="Trapezoid 75">
            <a:extLst>
              <a:ext uri="{FF2B5EF4-FFF2-40B4-BE49-F238E27FC236}">
                <a16:creationId xmlns:a16="http://schemas.microsoft.com/office/drawing/2014/main" id="{E4E409CF-76B3-4AE5-AEEE-6D359A6D9379}"/>
              </a:ext>
            </a:extLst>
          </p:cNvPr>
          <p:cNvSpPr/>
          <p:nvPr/>
        </p:nvSpPr>
        <p:spPr>
          <a:xfrm rot="16200000">
            <a:off x="10488530" y="3082013"/>
            <a:ext cx="1369478" cy="608637"/>
          </a:xfrm>
          <a:prstGeom prst="trapezoid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Upsample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3520564-D53F-4B0F-8FB3-2E0CC4D1A2B3}"/>
              </a:ext>
            </a:extLst>
          </p:cNvPr>
          <p:cNvCxnSpPr/>
          <p:nvPr/>
        </p:nvCxnSpPr>
        <p:spPr>
          <a:xfrm>
            <a:off x="9661877" y="3299564"/>
            <a:ext cx="358949" cy="6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be 77">
            <a:extLst>
              <a:ext uri="{FF2B5EF4-FFF2-40B4-BE49-F238E27FC236}">
                <a16:creationId xmlns:a16="http://schemas.microsoft.com/office/drawing/2014/main" id="{45B55C0D-6ED6-4314-B0C4-809632C27410}"/>
              </a:ext>
            </a:extLst>
          </p:cNvPr>
          <p:cNvSpPr/>
          <p:nvPr/>
        </p:nvSpPr>
        <p:spPr>
          <a:xfrm>
            <a:off x="714013" y="2602569"/>
            <a:ext cx="665811" cy="1525249"/>
          </a:xfrm>
          <a:prstGeom prst="cube">
            <a:avLst>
              <a:gd name="adj" fmla="val 71296"/>
            </a:avLst>
          </a:prstGeom>
          <a:solidFill>
            <a:srgbClr val="0070C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Conv</a:t>
            </a:r>
          </a:p>
        </p:txBody>
      </p:sp>
      <p:sp>
        <p:nvSpPr>
          <p:cNvPr id="79" name="Cube 78">
            <a:extLst>
              <a:ext uri="{FF2B5EF4-FFF2-40B4-BE49-F238E27FC236}">
                <a16:creationId xmlns:a16="http://schemas.microsoft.com/office/drawing/2014/main" id="{23D135C6-E4BC-4FA3-AE67-BEB59E4E0049}"/>
              </a:ext>
            </a:extLst>
          </p:cNvPr>
          <p:cNvSpPr/>
          <p:nvPr/>
        </p:nvSpPr>
        <p:spPr>
          <a:xfrm>
            <a:off x="966129" y="3214497"/>
            <a:ext cx="307298" cy="284813"/>
          </a:xfrm>
          <a:prstGeom prst="cub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Cube 80">
            <a:extLst>
              <a:ext uri="{FF2B5EF4-FFF2-40B4-BE49-F238E27FC236}">
                <a16:creationId xmlns:a16="http://schemas.microsoft.com/office/drawing/2014/main" id="{B8E8F30C-8517-4F3A-B4FE-CBC0BDCF231F}"/>
              </a:ext>
            </a:extLst>
          </p:cNvPr>
          <p:cNvSpPr/>
          <p:nvPr/>
        </p:nvSpPr>
        <p:spPr>
          <a:xfrm>
            <a:off x="3965994" y="3033348"/>
            <a:ext cx="1315967" cy="593634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Xception</a:t>
            </a:r>
          </a:p>
          <a:p>
            <a:pPr algn="ctr"/>
            <a:r>
              <a:rPr lang="en-GB" dirty="0"/>
              <a:t>Block2</a:t>
            </a:r>
          </a:p>
        </p:txBody>
      </p:sp>
      <p:sp>
        <p:nvSpPr>
          <p:cNvPr id="82" name="Cube 81">
            <a:extLst>
              <a:ext uri="{FF2B5EF4-FFF2-40B4-BE49-F238E27FC236}">
                <a16:creationId xmlns:a16="http://schemas.microsoft.com/office/drawing/2014/main" id="{517D27E2-F1B9-479D-A49B-3A6C1F41355E}"/>
              </a:ext>
            </a:extLst>
          </p:cNvPr>
          <p:cNvSpPr/>
          <p:nvPr/>
        </p:nvSpPr>
        <p:spPr>
          <a:xfrm>
            <a:off x="9080777" y="2503954"/>
            <a:ext cx="665811" cy="1525249"/>
          </a:xfrm>
          <a:prstGeom prst="cube">
            <a:avLst>
              <a:gd name="adj" fmla="val 71296"/>
            </a:avLst>
          </a:prstGeom>
          <a:solidFill>
            <a:srgbClr val="0070C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Conv</a:t>
            </a:r>
          </a:p>
        </p:txBody>
      </p:sp>
      <p:sp>
        <p:nvSpPr>
          <p:cNvPr id="83" name="Cube 82">
            <a:extLst>
              <a:ext uri="{FF2B5EF4-FFF2-40B4-BE49-F238E27FC236}">
                <a16:creationId xmlns:a16="http://schemas.microsoft.com/office/drawing/2014/main" id="{493E7193-4A8B-4EC3-A04C-EA1FC6683FB4}"/>
              </a:ext>
            </a:extLst>
          </p:cNvPr>
          <p:cNvSpPr/>
          <p:nvPr/>
        </p:nvSpPr>
        <p:spPr>
          <a:xfrm>
            <a:off x="9413682" y="3099255"/>
            <a:ext cx="307298" cy="284813"/>
          </a:xfrm>
          <a:prstGeom prst="cub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A26C526-1CF0-4017-8D32-218DFEAA4973}"/>
              </a:ext>
            </a:extLst>
          </p:cNvPr>
          <p:cNvCxnSpPr>
            <a:cxnSpLocks/>
          </p:cNvCxnSpPr>
          <p:nvPr/>
        </p:nvCxnSpPr>
        <p:spPr>
          <a:xfrm>
            <a:off x="10452604" y="3309961"/>
            <a:ext cx="449371" cy="12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9536222-B07A-4A1F-9F6E-4AF8A0AD9F4F}"/>
              </a:ext>
            </a:extLst>
          </p:cNvPr>
          <p:cNvCxnSpPr>
            <a:stCxn id="79" idx="4"/>
          </p:cNvCxnSpPr>
          <p:nvPr/>
        </p:nvCxnSpPr>
        <p:spPr>
          <a:xfrm flipV="1">
            <a:off x="1202224" y="3372282"/>
            <a:ext cx="356246" cy="2022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F77704A-C682-4F70-8878-EC26A2BE35AB}"/>
              </a:ext>
            </a:extLst>
          </p:cNvPr>
          <p:cNvCxnSpPr/>
          <p:nvPr/>
        </p:nvCxnSpPr>
        <p:spPr>
          <a:xfrm flipV="1">
            <a:off x="2784207" y="3342403"/>
            <a:ext cx="276818" cy="132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416977B-CD04-4200-AC2D-D841C4E0E2E9}"/>
              </a:ext>
            </a:extLst>
          </p:cNvPr>
          <p:cNvCxnSpPr/>
          <p:nvPr/>
        </p:nvCxnSpPr>
        <p:spPr>
          <a:xfrm>
            <a:off x="5175032" y="3365682"/>
            <a:ext cx="523176" cy="66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2">
            <a:extLst>
              <a:ext uri="{FF2B5EF4-FFF2-40B4-BE49-F238E27FC236}">
                <a16:creationId xmlns:a16="http://schemas.microsoft.com/office/drawing/2014/main" id="{02583C3D-4E6D-4BCF-8016-C4DCABE7121F}"/>
              </a:ext>
            </a:extLst>
          </p:cNvPr>
          <p:cNvSpPr/>
          <p:nvPr/>
        </p:nvSpPr>
        <p:spPr>
          <a:xfrm rot="16200000">
            <a:off x="8150208" y="3207600"/>
            <a:ext cx="1414928" cy="32377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Concat</a:t>
            </a:r>
          </a:p>
        </p:txBody>
      </p:sp>
      <p:sp>
        <p:nvSpPr>
          <p:cNvPr id="89" name="Cube 88">
            <a:extLst>
              <a:ext uri="{FF2B5EF4-FFF2-40B4-BE49-F238E27FC236}">
                <a16:creationId xmlns:a16="http://schemas.microsoft.com/office/drawing/2014/main" id="{970457D3-38EE-4F3C-9F06-25D2A9738802}"/>
              </a:ext>
            </a:extLst>
          </p:cNvPr>
          <p:cNvSpPr/>
          <p:nvPr/>
        </p:nvSpPr>
        <p:spPr>
          <a:xfrm>
            <a:off x="3023282" y="2561079"/>
            <a:ext cx="665811" cy="1525249"/>
          </a:xfrm>
          <a:prstGeom prst="cube">
            <a:avLst>
              <a:gd name="adj" fmla="val 71296"/>
            </a:avLst>
          </a:prstGeom>
          <a:solidFill>
            <a:srgbClr val="0070C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Conv</a:t>
            </a:r>
          </a:p>
        </p:txBody>
      </p:sp>
      <p:sp>
        <p:nvSpPr>
          <p:cNvPr id="90" name="Cube 89">
            <a:extLst>
              <a:ext uri="{FF2B5EF4-FFF2-40B4-BE49-F238E27FC236}">
                <a16:creationId xmlns:a16="http://schemas.microsoft.com/office/drawing/2014/main" id="{98837329-FD7F-4FC2-92BB-ED54E0FC3815}"/>
              </a:ext>
            </a:extLst>
          </p:cNvPr>
          <p:cNvSpPr/>
          <p:nvPr/>
        </p:nvSpPr>
        <p:spPr>
          <a:xfrm>
            <a:off x="3318756" y="3198184"/>
            <a:ext cx="307298" cy="284813"/>
          </a:xfrm>
          <a:prstGeom prst="cub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Cube 90">
            <a:extLst>
              <a:ext uri="{FF2B5EF4-FFF2-40B4-BE49-F238E27FC236}">
                <a16:creationId xmlns:a16="http://schemas.microsoft.com/office/drawing/2014/main" id="{624F4917-9839-4347-B504-3A7889D49E2A}"/>
              </a:ext>
            </a:extLst>
          </p:cNvPr>
          <p:cNvSpPr/>
          <p:nvPr/>
        </p:nvSpPr>
        <p:spPr>
          <a:xfrm>
            <a:off x="5697007" y="2579956"/>
            <a:ext cx="665811" cy="1525249"/>
          </a:xfrm>
          <a:prstGeom prst="cube">
            <a:avLst>
              <a:gd name="adj" fmla="val 71296"/>
            </a:avLst>
          </a:prstGeom>
          <a:solidFill>
            <a:srgbClr val="0070C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Conv</a:t>
            </a:r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9BBCA525-C462-4353-B46F-B6B0843FB4FB}"/>
              </a:ext>
            </a:extLst>
          </p:cNvPr>
          <p:cNvSpPr/>
          <p:nvPr/>
        </p:nvSpPr>
        <p:spPr>
          <a:xfrm>
            <a:off x="6058982" y="3217061"/>
            <a:ext cx="307298" cy="284813"/>
          </a:xfrm>
          <a:prstGeom prst="cub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2DD7E-67E1-4712-9F9C-C14FD1F61F46}"/>
              </a:ext>
            </a:extLst>
          </p:cNvPr>
          <p:cNvCxnSpPr/>
          <p:nvPr/>
        </p:nvCxnSpPr>
        <p:spPr>
          <a:xfrm>
            <a:off x="6313351" y="3388907"/>
            <a:ext cx="598516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be 93">
            <a:extLst>
              <a:ext uri="{FF2B5EF4-FFF2-40B4-BE49-F238E27FC236}">
                <a16:creationId xmlns:a16="http://schemas.microsoft.com/office/drawing/2014/main" id="{9D922FF2-1D95-4768-8386-BFDCCC665B45}"/>
              </a:ext>
            </a:extLst>
          </p:cNvPr>
          <p:cNvSpPr/>
          <p:nvPr/>
        </p:nvSpPr>
        <p:spPr>
          <a:xfrm>
            <a:off x="6878739" y="3035599"/>
            <a:ext cx="1315967" cy="593634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Xception</a:t>
            </a:r>
          </a:p>
          <a:p>
            <a:pPr algn="ctr"/>
            <a:r>
              <a:rPr lang="en-GB" dirty="0"/>
              <a:t>Block3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4079304-72D8-4B31-8A5E-6DF1D748FC7A}"/>
              </a:ext>
            </a:extLst>
          </p:cNvPr>
          <p:cNvCxnSpPr/>
          <p:nvPr/>
        </p:nvCxnSpPr>
        <p:spPr>
          <a:xfrm flipV="1">
            <a:off x="8207586" y="3355656"/>
            <a:ext cx="499830" cy="3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3969AD9-D791-4D2F-9629-B15857F0605F}"/>
              </a:ext>
            </a:extLst>
          </p:cNvPr>
          <p:cNvCxnSpPr/>
          <p:nvPr/>
        </p:nvCxnSpPr>
        <p:spPr>
          <a:xfrm>
            <a:off x="3689661" y="3379751"/>
            <a:ext cx="312750" cy="91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be 97">
            <a:extLst>
              <a:ext uri="{FF2B5EF4-FFF2-40B4-BE49-F238E27FC236}">
                <a16:creationId xmlns:a16="http://schemas.microsoft.com/office/drawing/2014/main" id="{42C4E466-8E07-4E14-9B5B-25EAB4F019B9}"/>
              </a:ext>
            </a:extLst>
          </p:cNvPr>
          <p:cNvSpPr/>
          <p:nvPr/>
        </p:nvSpPr>
        <p:spPr>
          <a:xfrm>
            <a:off x="1507716" y="3026722"/>
            <a:ext cx="1315967" cy="593634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Xception</a:t>
            </a:r>
          </a:p>
          <a:p>
            <a:pPr algn="ctr"/>
            <a:r>
              <a:rPr lang="en-GB" dirty="0"/>
              <a:t>Block1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BA63C924-003D-4913-AA48-BFBE2324473B}"/>
              </a:ext>
            </a:extLst>
          </p:cNvPr>
          <p:cNvCxnSpPr>
            <a:stCxn id="149" idx="0"/>
            <a:endCxn id="32" idx="2"/>
          </p:cNvCxnSpPr>
          <p:nvPr/>
        </p:nvCxnSpPr>
        <p:spPr>
          <a:xfrm rot="5400000" flipH="1" flipV="1">
            <a:off x="154907" y="1707910"/>
            <a:ext cx="727581" cy="39062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399EC96-5F8B-46C5-AF33-B9F9B3026F9B}"/>
              </a:ext>
            </a:extLst>
          </p:cNvPr>
          <p:cNvCxnSpPr>
            <a:stCxn id="149" idx="2"/>
            <a:endCxn id="78" idx="2"/>
          </p:cNvCxnSpPr>
          <p:nvPr/>
        </p:nvCxnSpPr>
        <p:spPr>
          <a:xfrm rot="16200000" flipH="1">
            <a:off x="186489" y="3075017"/>
            <a:ext cx="664419" cy="39063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82A457E-3147-4D4C-BEE6-2420D25C18A9}"/>
              </a:ext>
            </a:extLst>
          </p:cNvPr>
          <p:cNvCxnSpPr>
            <a:stCxn id="11" idx="2"/>
            <a:endCxn id="150" idx="1"/>
          </p:cNvCxnSpPr>
          <p:nvPr/>
        </p:nvCxnSpPr>
        <p:spPr>
          <a:xfrm>
            <a:off x="11477587" y="1323223"/>
            <a:ext cx="398617" cy="106345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0CBFFF8-14B8-4D70-BEF3-B98C7A8E457A}"/>
              </a:ext>
            </a:extLst>
          </p:cNvPr>
          <p:cNvCxnSpPr>
            <a:stCxn id="76" idx="2"/>
            <a:endCxn id="150" idx="1"/>
          </p:cNvCxnSpPr>
          <p:nvPr/>
        </p:nvCxnSpPr>
        <p:spPr>
          <a:xfrm flipV="1">
            <a:off x="11477588" y="2386678"/>
            <a:ext cx="398616" cy="99965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be 14">
            <a:extLst>
              <a:ext uri="{FF2B5EF4-FFF2-40B4-BE49-F238E27FC236}">
                <a16:creationId xmlns:a16="http://schemas.microsoft.com/office/drawing/2014/main" id="{99F8C941-468D-4D36-BD43-20C7CC5B42A1}"/>
              </a:ext>
            </a:extLst>
          </p:cNvPr>
          <p:cNvSpPr/>
          <p:nvPr/>
        </p:nvSpPr>
        <p:spPr>
          <a:xfrm>
            <a:off x="9878300" y="829666"/>
            <a:ext cx="633397" cy="874780"/>
          </a:xfrm>
          <a:prstGeom prst="cube">
            <a:avLst>
              <a:gd name="adj" fmla="val 80198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0" name="Cube 99">
            <a:extLst>
              <a:ext uri="{FF2B5EF4-FFF2-40B4-BE49-F238E27FC236}">
                <a16:creationId xmlns:a16="http://schemas.microsoft.com/office/drawing/2014/main" id="{5D2A9D19-5C33-4948-9157-3666FD0D2EC1}"/>
              </a:ext>
            </a:extLst>
          </p:cNvPr>
          <p:cNvSpPr/>
          <p:nvPr/>
        </p:nvSpPr>
        <p:spPr>
          <a:xfrm>
            <a:off x="9925846" y="2829188"/>
            <a:ext cx="633397" cy="874780"/>
          </a:xfrm>
          <a:prstGeom prst="cube">
            <a:avLst>
              <a:gd name="adj" fmla="val 80198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2" name="Picture 2" descr="http://vllab.ucmerced.edu/wlai24/LapSRN/results/Set14/x2/comic_x2_SelfExSR.png">
            <a:extLst>
              <a:ext uri="{FF2B5EF4-FFF2-40B4-BE49-F238E27FC236}">
                <a16:creationId xmlns:a16="http://schemas.microsoft.com/office/drawing/2014/main" id="{5BA0C51E-BB1F-49F4-AD10-05EBC27A6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942" y="2350436"/>
            <a:ext cx="682624" cy="67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http://vllab.ucmerced.edu/wlai24/LapSRN/results/Set14/x2/comic_x2_SelfExSR.png">
            <a:extLst>
              <a:ext uri="{FF2B5EF4-FFF2-40B4-BE49-F238E27FC236}">
                <a16:creationId xmlns:a16="http://schemas.microsoft.com/office/drawing/2014/main" id="{914F0900-5501-49E3-9798-55067A3A6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040" y="299130"/>
            <a:ext cx="682624" cy="67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 descr="http://vllab.ucmerced.edu/wlai24/LapSRN/results/Set14/x2/comic_x2_SelfExSR.png">
            <a:extLst>
              <a:ext uri="{FF2B5EF4-FFF2-40B4-BE49-F238E27FC236}">
                <a16:creationId xmlns:a16="http://schemas.microsoft.com/office/drawing/2014/main" id="{95A52A4F-7FE9-4716-8B99-2468FDCCF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737" y="300034"/>
            <a:ext cx="682624" cy="67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http://vllab.ucmerced.edu/wlai24/LapSRN/results/Set14/x2/comic_x2_SelfExSR.png">
            <a:extLst>
              <a:ext uri="{FF2B5EF4-FFF2-40B4-BE49-F238E27FC236}">
                <a16:creationId xmlns:a16="http://schemas.microsoft.com/office/drawing/2014/main" id="{00807DF2-FAF4-4239-84E0-2AF0EB62B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282" y="2362239"/>
            <a:ext cx="682624" cy="67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http://vllab.ucmerced.edu/wlai24/LapSRN/results/Set14/x2/comic_x2_SelfExSR.png">
            <a:extLst>
              <a:ext uri="{FF2B5EF4-FFF2-40B4-BE49-F238E27FC236}">
                <a16:creationId xmlns:a16="http://schemas.microsoft.com/office/drawing/2014/main" id="{FE39C0CA-798E-4288-88DE-BEB1DBAC8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323" y="299130"/>
            <a:ext cx="682624" cy="67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http://vllab.ucmerced.edu/wlai24/LapSRN/results/Set14/x2/comic_x2_SelfExSR.png">
            <a:extLst>
              <a:ext uri="{FF2B5EF4-FFF2-40B4-BE49-F238E27FC236}">
                <a16:creationId xmlns:a16="http://schemas.microsoft.com/office/drawing/2014/main" id="{7DE486C9-1265-4173-8BB3-FA453D9DE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323" y="2377342"/>
            <a:ext cx="682624" cy="67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E60CC9-E824-4E8B-A275-72EB6ABD3E95}"/>
              </a:ext>
            </a:extLst>
          </p:cNvPr>
          <p:cNvCxnSpPr>
            <a:cxnSpLocks/>
          </p:cNvCxnSpPr>
          <p:nvPr/>
        </p:nvCxnSpPr>
        <p:spPr>
          <a:xfrm flipH="1">
            <a:off x="2901565" y="259484"/>
            <a:ext cx="22489" cy="5029692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7CF93C2-8920-4295-846D-5EF9DA9B27B6}"/>
              </a:ext>
            </a:extLst>
          </p:cNvPr>
          <p:cNvCxnSpPr>
            <a:cxnSpLocks/>
          </p:cNvCxnSpPr>
          <p:nvPr/>
        </p:nvCxnSpPr>
        <p:spPr>
          <a:xfrm flipH="1">
            <a:off x="5483368" y="299130"/>
            <a:ext cx="22489" cy="502969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7D2659F-9F94-41B7-90CD-CB146AE5E3C7}"/>
              </a:ext>
            </a:extLst>
          </p:cNvPr>
          <p:cNvCxnSpPr>
            <a:cxnSpLocks/>
          </p:cNvCxnSpPr>
          <p:nvPr/>
        </p:nvCxnSpPr>
        <p:spPr>
          <a:xfrm flipH="1">
            <a:off x="8441534" y="259484"/>
            <a:ext cx="22489" cy="5029692"/>
          </a:xfrm>
          <a:prstGeom prst="line">
            <a:avLst/>
          </a:prstGeom>
          <a:ln w="381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49AF72-2F26-486E-A103-0E4F5D17F68D}"/>
              </a:ext>
            </a:extLst>
          </p:cNvPr>
          <p:cNvSpPr txBox="1"/>
          <p:nvPr/>
        </p:nvSpPr>
        <p:spPr>
          <a:xfrm>
            <a:off x="910361" y="4700078"/>
            <a:ext cx="1912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Low-Level Feature </a:t>
            </a:r>
          </a:p>
          <a:p>
            <a:r>
              <a:rPr lang="en-GB" b="1" dirty="0"/>
              <a:t>Extraction </a:t>
            </a:r>
            <a:endParaRPr lang="th-TH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1112A09-0407-4019-8CE0-90E6C99DA781}"/>
              </a:ext>
            </a:extLst>
          </p:cNvPr>
          <p:cNvSpPr txBox="1"/>
          <p:nvPr/>
        </p:nvSpPr>
        <p:spPr>
          <a:xfrm>
            <a:off x="3316770" y="4741432"/>
            <a:ext cx="1912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Mid-Level Feature </a:t>
            </a:r>
          </a:p>
          <a:p>
            <a:r>
              <a:rPr lang="en-GB" b="1" dirty="0"/>
              <a:t>Extraction </a:t>
            </a:r>
            <a:endParaRPr lang="th-TH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FB0FA6B-8B4F-4D0A-B3E2-8D61297A4024}"/>
              </a:ext>
            </a:extLst>
          </p:cNvPr>
          <p:cNvSpPr txBox="1"/>
          <p:nvPr/>
        </p:nvSpPr>
        <p:spPr>
          <a:xfrm>
            <a:off x="6026444" y="4735066"/>
            <a:ext cx="2168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High-Level Feature </a:t>
            </a:r>
          </a:p>
          <a:p>
            <a:r>
              <a:rPr lang="en-GB" b="1" dirty="0"/>
              <a:t>Extraction </a:t>
            </a:r>
            <a:endParaRPr lang="th-TH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A669E88-BC44-4EA5-B853-92BC3171A644}"/>
              </a:ext>
            </a:extLst>
          </p:cNvPr>
          <p:cNvSpPr txBox="1"/>
          <p:nvPr/>
        </p:nvSpPr>
        <p:spPr>
          <a:xfrm>
            <a:off x="8884876" y="4754482"/>
            <a:ext cx="1912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UpSampling and Reconstruction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402645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3233531" y="516834"/>
            <a:ext cx="702365" cy="1470991"/>
          </a:xfrm>
          <a:prstGeom prst="cube">
            <a:avLst>
              <a:gd name="adj" fmla="val 78380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be 4"/>
          <p:cNvSpPr/>
          <p:nvPr/>
        </p:nvSpPr>
        <p:spPr>
          <a:xfrm>
            <a:off x="3578086" y="1073425"/>
            <a:ext cx="198783" cy="410817"/>
          </a:xfrm>
          <a:prstGeom prst="cube">
            <a:avLst>
              <a:gd name="adj" fmla="val 5438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be 7"/>
          <p:cNvSpPr/>
          <p:nvPr/>
        </p:nvSpPr>
        <p:spPr>
          <a:xfrm>
            <a:off x="3253408" y="2657061"/>
            <a:ext cx="702365" cy="1470991"/>
          </a:xfrm>
          <a:prstGeom prst="cube">
            <a:avLst>
              <a:gd name="adj" fmla="val 78380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ube 8"/>
          <p:cNvSpPr/>
          <p:nvPr/>
        </p:nvSpPr>
        <p:spPr>
          <a:xfrm>
            <a:off x="3597963" y="3213652"/>
            <a:ext cx="198783" cy="410817"/>
          </a:xfrm>
          <a:prstGeom prst="cube">
            <a:avLst>
              <a:gd name="adj" fmla="val 5438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ube 9"/>
          <p:cNvSpPr/>
          <p:nvPr/>
        </p:nvSpPr>
        <p:spPr>
          <a:xfrm>
            <a:off x="3260035" y="4837043"/>
            <a:ext cx="702365" cy="1470991"/>
          </a:xfrm>
          <a:prstGeom prst="cube">
            <a:avLst>
              <a:gd name="adj" fmla="val 78380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ube 10"/>
          <p:cNvSpPr/>
          <p:nvPr/>
        </p:nvSpPr>
        <p:spPr>
          <a:xfrm>
            <a:off x="3604590" y="5393634"/>
            <a:ext cx="198783" cy="410817"/>
          </a:xfrm>
          <a:prstGeom prst="cube">
            <a:avLst>
              <a:gd name="adj" fmla="val 5438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ube 11"/>
          <p:cNvSpPr/>
          <p:nvPr/>
        </p:nvSpPr>
        <p:spPr>
          <a:xfrm>
            <a:off x="7547114" y="523460"/>
            <a:ext cx="702365" cy="1470991"/>
          </a:xfrm>
          <a:prstGeom prst="cube">
            <a:avLst>
              <a:gd name="adj" fmla="val 78380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ube 12"/>
          <p:cNvSpPr/>
          <p:nvPr/>
        </p:nvSpPr>
        <p:spPr>
          <a:xfrm>
            <a:off x="7891669" y="1080051"/>
            <a:ext cx="198783" cy="410817"/>
          </a:xfrm>
          <a:prstGeom prst="cube">
            <a:avLst>
              <a:gd name="adj" fmla="val 5438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be 13"/>
          <p:cNvSpPr/>
          <p:nvPr/>
        </p:nvSpPr>
        <p:spPr>
          <a:xfrm>
            <a:off x="7566991" y="2663687"/>
            <a:ext cx="702365" cy="1470991"/>
          </a:xfrm>
          <a:prstGeom prst="cube">
            <a:avLst>
              <a:gd name="adj" fmla="val 78380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be 14"/>
          <p:cNvSpPr/>
          <p:nvPr/>
        </p:nvSpPr>
        <p:spPr>
          <a:xfrm>
            <a:off x="7911546" y="3220278"/>
            <a:ext cx="198783" cy="410817"/>
          </a:xfrm>
          <a:prstGeom prst="cube">
            <a:avLst>
              <a:gd name="adj" fmla="val 5438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ube 15"/>
          <p:cNvSpPr/>
          <p:nvPr/>
        </p:nvSpPr>
        <p:spPr>
          <a:xfrm>
            <a:off x="7573618" y="4843669"/>
            <a:ext cx="702365" cy="1470991"/>
          </a:xfrm>
          <a:prstGeom prst="cube">
            <a:avLst>
              <a:gd name="adj" fmla="val 78380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ube 16"/>
          <p:cNvSpPr/>
          <p:nvPr/>
        </p:nvSpPr>
        <p:spPr>
          <a:xfrm>
            <a:off x="7918173" y="5400260"/>
            <a:ext cx="198783" cy="410817"/>
          </a:xfrm>
          <a:prstGeom prst="cube">
            <a:avLst>
              <a:gd name="adj" fmla="val 5438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ube 18"/>
          <p:cNvSpPr/>
          <p:nvPr/>
        </p:nvSpPr>
        <p:spPr>
          <a:xfrm>
            <a:off x="5453270" y="510208"/>
            <a:ext cx="702365" cy="1470991"/>
          </a:xfrm>
          <a:prstGeom prst="cube">
            <a:avLst>
              <a:gd name="adj" fmla="val 78380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Cube 19"/>
          <p:cNvSpPr/>
          <p:nvPr/>
        </p:nvSpPr>
        <p:spPr>
          <a:xfrm>
            <a:off x="5797825" y="1066799"/>
            <a:ext cx="198783" cy="410817"/>
          </a:xfrm>
          <a:prstGeom prst="cube">
            <a:avLst>
              <a:gd name="adj" fmla="val 5438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ube 20"/>
          <p:cNvSpPr/>
          <p:nvPr/>
        </p:nvSpPr>
        <p:spPr>
          <a:xfrm>
            <a:off x="5473147" y="2650435"/>
            <a:ext cx="702365" cy="1470991"/>
          </a:xfrm>
          <a:prstGeom prst="cube">
            <a:avLst>
              <a:gd name="adj" fmla="val 78380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ube 21"/>
          <p:cNvSpPr/>
          <p:nvPr/>
        </p:nvSpPr>
        <p:spPr>
          <a:xfrm>
            <a:off x="5817702" y="3207026"/>
            <a:ext cx="198783" cy="410817"/>
          </a:xfrm>
          <a:prstGeom prst="cube">
            <a:avLst>
              <a:gd name="adj" fmla="val 5438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Cube 22"/>
          <p:cNvSpPr/>
          <p:nvPr/>
        </p:nvSpPr>
        <p:spPr>
          <a:xfrm>
            <a:off x="5479774" y="4830417"/>
            <a:ext cx="702365" cy="1470991"/>
          </a:xfrm>
          <a:prstGeom prst="cube">
            <a:avLst>
              <a:gd name="adj" fmla="val 78380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ube 23"/>
          <p:cNvSpPr/>
          <p:nvPr/>
        </p:nvSpPr>
        <p:spPr>
          <a:xfrm>
            <a:off x="5824329" y="5387008"/>
            <a:ext cx="198783" cy="410817"/>
          </a:xfrm>
          <a:prstGeom prst="cube">
            <a:avLst>
              <a:gd name="adj" fmla="val 5438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3180523" y="1113182"/>
            <a:ext cx="159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3</a:t>
            </a:r>
          </a:p>
          <a:p>
            <a:r>
              <a:rPr lang="en-GB" b="1" dirty="0">
                <a:solidFill>
                  <a:schemeClr val="accent5"/>
                </a:solidFill>
              </a:rPr>
              <a:t>x</a:t>
            </a:r>
          </a:p>
          <a:p>
            <a:r>
              <a:rPr lang="en-GB" b="1" dirty="0"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3531" y="3233530"/>
            <a:ext cx="92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5</a:t>
            </a:r>
          </a:p>
          <a:p>
            <a:r>
              <a:rPr lang="en-GB" b="1" dirty="0">
                <a:solidFill>
                  <a:srgbClr val="7030A0"/>
                </a:solidFill>
              </a:rPr>
              <a:t>x</a:t>
            </a:r>
          </a:p>
          <a:p>
            <a:r>
              <a:rPr lang="en-GB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93774" y="5392482"/>
            <a:ext cx="2252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7</a:t>
            </a:r>
          </a:p>
          <a:p>
            <a:r>
              <a:rPr lang="en-GB" b="1" dirty="0">
                <a:solidFill>
                  <a:srgbClr val="00B0F0"/>
                </a:solidFill>
              </a:rPr>
              <a:t>x</a:t>
            </a:r>
          </a:p>
          <a:p>
            <a:r>
              <a:rPr lang="en-GB" b="1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28" name="TextBox 27"/>
          <p:cNvSpPr txBox="1"/>
          <p:nvPr/>
        </p:nvSpPr>
        <p:spPr>
          <a:xfrm rot="2419541">
            <a:off x="3140767" y="1205946"/>
            <a:ext cx="143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DWCONV</a:t>
            </a:r>
          </a:p>
        </p:txBody>
      </p:sp>
      <p:sp>
        <p:nvSpPr>
          <p:cNvPr id="29" name="TextBox 28"/>
          <p:cNvSpPr txBox="1"/>
          <p:nvPr/>
        </p:nvSpPr>
        <p:spPr>
          <a:xfrm rot="2419541">
            <a:off x="3160645" y="3372675"/>
            <a:ext cx="143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DWCONV</a:t>
            </a:r>
          </a:p>
        </p:txBody>
      </p:sp>
      <p:sp>
        <p:nvSpPr>
          <p:cNvPr id="30" name="TextBox 29"/>
          <p:cNvSpPr txBox="1"/>
          <p:nvPr/>
        </p:nvSpPr>
        <p:spPr>
          <a:xfrm rot="2419541">
            <a:off x="3213655" y="5585788"/>
            <a:ext cx="143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DWCONV</a:t>
            </a:r>
          </a:p>
        </p:txBody>
      </p:sp>
      <p:sp>
        <p:nvSpPr>
          <p:cNvPr id="31" name="TextBox 30"/>
          <p:cNvSpPr txBox="1"/>
          <p:nvPr/>
        </p:nvSpPr>
        <p:spPr>
          <a:xfrm rot="2419541">
            <a:off x="5353881" y="1192693"/>
            <a:ext cx="143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DWCONV</a:t>
            </a:r>
          </a:p>
        </p:txBody>
      </p:sp>
      <p:sp>
        <p:nvSpPr>
          <p:cNvPr id="32" name="TextBox 31"/>
          <p:cNvSpPr txBox="1"/>
          <p:nvPr/>
        </p:nvSpPr>
        <p:spPr>
          <a:xfrm rot="2419541">
            <a:off x="5393636" y="3326294"/>
            <a:ext cx="143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DWCONV</a:t>
            </a:r>
          </a:p>
        </p:txBody>
      </p:sp>
      <p:sp>
        <p:nvSpPr>
          <p:cNvPr id="33" name="TextBox 32"/>
          <p:cNvSpPr txBox="1"/>
          <p:nvPr/>
        </p:nvSpPr>
        <p:spPr>
          <a:xfrm rot="2419541">
            <a:off x="5406889" y="5512901"/>
            <a:ext cx="143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DWCONV</a:t>
            </a:r>
          </a:p>
        </p:txBody>
      </p:sp>
      <p:sp>
        <p:nvSpPr>
          <p:cNvPr id="34" name="TextBox 33"/>
          <p:cNvSpPr txBox="1"/>
          <p:nvPr/>
        </p:nvSpPr>
        <p:spPr>
          <a:xfrm rot="2419541">
            <a:off x="7447724" y="1205945"/>
            <a:ext cx="143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DWCONV</a:t>
            </a:r>
          </a:p>
        </p:txBody>
      </p:sp>
      <p:sp>
        <p:nvSpPr>
          <p:cNvPr id="35" name="TextBox 34"/>
          <p:cNvSpPr txBox="1"/>
          <p:nvPr/>
        </p:nvSpPr>
        <p:spPr>
          <a:xfrm rot="2419541">
            <a:off x="7474228" y="3352797"/>
            <a:ext cx="143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DWCONV</a:t>
            </a:r>
          </a:p>
        </p:txBody>
      </p:sp>
      <p:sp>
        <p:nvSpPr>
          <p:cNvPr id="36" name="TextBox 35"/>
          <p:cNvSpPr txBox="1"/>
          <p:nvPr/>
        </p:nvSpPr>
        <p:spPr>
          <a:xfrm rot="2419541">
            <a:off x="7500732" y="5552658"/>
            <a:ext cx="143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DWCONV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406887" y="10060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3</a:t>
            </a:r>
          </a:p>
          <a:p>
            <a:r>
              <a:rPr lang="en-GB" b="1" dirty="0">
                <a:solidFill>
                  <a:schemeClr val="accent5"/>
                </a:solidFill>
              </a:rPr>
              <a:t>x</a:t>
            </a:r>
          </a:p>
          <a:p>
            <a:r>
              <a:rPr lang="en-GB" b="1" dirty="0"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487479" y="10457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3</a:t>
            </a:r>
          </a:p>
          <a:p>
            <a:r>
              <a:rPr lang="en-GB" b="1" dirty="0">
                <a:solidFill>
                  <a:schemeClr val="accent5"/>
                </a:solidFill>
              </a:rPr>
              <a:t>x</a:t>
            </a:r>
          </a:p>
          <a:p>
            <a:r>
              <a:rPr lang="en-GB" b="1" dirty="0"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66522" y="3200400"/>
            <a:ext cx="92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5</a:t>
            </a:r>
          </a:p>
          <a:p>
            <a:r>
              <a:rPr lang="en-GB" b="1" dirty="0">
                <a:solidFill>
                  <a:srgbClr val="7030A0"/>
                </a:solidFill>
              </a:rPr>
              <a:t>x</a:t>
            </a:r>
          </a:p>
          <a:p>
            <a:r>
              <a:rPr lang="en-GB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47114" y="3240156"/>
            <a:ext cx="92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5</a:t>
            </a:r>
          </a:p>
          <a:p>
            <a:r>
              <a:rPr lang="en-GB" b="1" dirty="0">
                <a:solidFill>
                  <a:srgbClr val="7030A0"/>
                </a:solidFill>
              </a:rPr>
              <a:t>x</a:t>
            </a:r>
          </a:p>
          <a:p>
            <a:r>
              <a:rPr lang="en-GB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420139" y="53924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7</a:t>
            </a:r>
          </a:p>
          <a:p>
            <a:r>
              <a:rPr lang="en-GB" b="1" dirty="0">
                <a:solidFill>
                  <a:srgbClr val="00B0F0"/>
                </a:solidFill>
              </a:rPr>
              <a:t>x</a:t>
            </a:r>
          </a:p>
          <a:p>
            <a:r>
              <a:rPr lang="en-GB" b="1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527234" y="54189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7</a:t>
            </a:r>
          </a:p>
          <a:p>
            <a:r>
              <a:rPr lang="en-GB" b="1" dirty="0">
                <a:solidFill>
                  <a:srgbClr val="00B0F0"/>
                </a:solidFill>
              </a:rPr>
              <a:t>x</a:t>
            </a:r>
          </a:p>
          <a:p>
            <a:r>
              <a:rPr lang="en-GB" b="1" dirty="0">
                <a:solidFill>
                  <a:srgbClr val="00B0F0"/>
                </a:solidFill>
              </a:rPr>
              <a:t>7</a:t>
            </a:r>
          </a:p>
        </p:txBody>
      </p:sp>
      <p:cxnSp>
        <p:nvCxnSpPr>
          <p:cNvPr id="45" name="Straight Arrow Connector 44"/>
          <p:cNvCxnSpPr>
            <a:stCxn id="28" idx="0"/>
          </p:cNvCxnSpPr>
          <p:nvPr/>
        </p:nvCxnSpPr>
        <p:spPr>
          <a:xfrm>
            <a:off x="3955971" y="1242514"/>
            <a:ext cx="1397907" cy="31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002353" y="3435748"/>
            <a:ext cx="1397907" cy="319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002354" y="5609105"/>
            <a:ext cx="1397907" cy="31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202214" y="1272209"/>
            <a:ext cx="1258760" cy="3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208840" y="3438939"/>
            <a:ext cx="1258760" cy="343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222092" y="5585791"/>
            <a:ext cx="1258760" cy="343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 flipV="1">
            <a:off x="1084254" y="1285465"/>
            <a:ext cx="1433659" cy="2077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/>
        </p:nvCxnSpPr>
        <p:spPr>
          <a:xfrm>
            <a:off x="1033670" y="3389365"/>
            <a:ext cx="1444487" cy="221630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020417" y="3392557"/>
            <a:ext cx="2146853" cy="2650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517913" y="1285461"/>
            <a:ext cx="74212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451652" y="5605670"/>
            <a:ext cx="848139" cy="1325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 rot="16200000">
            <a:off x="9993343" y="3270973"/>
            <a:ext cx="1414928" cy="32377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Concat</a:t>
            </a:r>
          </a:p>
        </p:txBody>
      </p:sp>
      <p:cxnSp>
        <p:nvCxnSpPr>
          <p:cNvPr id="79" name="Straight Connector 78"/>
          <p:cNvCxnSpPr>
            <a:cxnSpLocks/>
            <a:stCxn id="34" idx="0"/>
            <a:endCxn id="77" idx="0"/>
          </p:cNvCxnSpPr>
          <p:nvPr/>
        </p:nvCxnSpPr>
        <p:spPr>
          <a:xfrm>
            <a:off x="8262928" y="1242513"/>
            <a:ext cx="2275990" cy="21903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5" idx="0"/>
            <a:endCxn id="77" idx="0"/>
          </p:cNvCxnSpPr>
          <p:nvPr/>
        </p:nvCxnSpPr>
        <p:spPr>
          <a:xfrm>
            <a:off x="8289432" y="3389365"/>
            <a:ext cx="2249486" cy="4349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6" idx="0"/>
            <a:endCxn id="77" idx="0"/>
          </p:cNvCxnSpPr>
          <p:nvPr/>
        </p:nvCxnSpPr>
        <p:spPr>
          <a:xfrm flipV="1">
            <a:off x="8315936" y="3432862"/>
            <a:ext cx="2222982" cy="215636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10833849" y="3442376"/>
            <a:ext cx="324481" cy="318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07AEC0-C732-42C1-9443-A329D366E6B2}"/>
              </a:ext>
            </a:extLst>
          </p:cNvPr>
          <p:cNvSpPr/>
          <p:nvPr/>
        </p:nvSpPr>
        <p:spPr>
          <a:xfrm>
            <a:off x="195573" y="2977113"/>
            <a:ext cx="872017" cy="68495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Previous Layer</a:t>
            </a:r>
            <a:endParaRPr lang="th-TH" sz="1200" b="1" dirty="0"/>
          </a:p>
        </p:txBody>
      </p:sp>
    </p:spTree>
    <p:extLst>
      <p:ext uri="{BB962C8B-B14F-4D97-AF65-F5344CB8AC3E}">
        <p14:creationId xmlns:p14="http://schemas.microsoft.com/office/powerpoint/2010/main" val="256115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77</Words>
  <Application>Microsoft Office PowerPoint</Application>
  <PresentationFormat>Widescreen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niaz</dc:creator>
  <cp:lastModifiedBy>Wazir Laghari</cp:lastModifiedBy>
  <cp:revision>75</cp:revision>
  <dcterms:created xsi:type="dcterms:W3CDTF">2019-03-30T20:11:48Z</dcterms:created>
  <dcterms:modified xsi:type="dcterms:W3CDTF">2021-12-19T13:46:15Z</dcterms:modified>
</cp:coreProperties>
</file>