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7" r:id="rId3"/>
    <p:sldId id="321" r:id="rId4"/>
    <p:sldId id="352" r:id="rId5"/>
    <p:sldId id="313" r:id="rId6"/>
    <p:sldId id="318" r:id="rId7"/>
    <p:sldId id="329" r:id="rId8"/>
    <p:sldId id="285" r:id="rId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145" d="100"/>
          <a:sy n="145" d="100"/>
        </p:scale>
        <p:origin x="894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学习 </a:t>
            </a:r>
            <a:r>
              <a:rPr lang="en-US" altLang="zh-CN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Java </a:t>
            </a:r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技术的奇技淫巧</a:t>
            </a:r>
            <a:endParaRPr lang="zh-CN" altLang="en-US" sz="20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15816" y="4444752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梦晴老师</a:t>
            </a:r>
            <a:r>
              <a:rPr lang="en-US" altLang="zh-CN" sz="2400" dirty="0"/>
              <a:t>QQ:3354309945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696" y="1208542"/>
            <a:ext cx="5266304" cy="27487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1200438"/>
            <a:ext cx="3631283" cy="28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9" y="988368"/>
            <a:ext cx="4766387" cy="201622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15816" y="4444752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梦晴老师</a:t>
            </a:r>
            <a:r>
              <a:rPr lang="en-US" altLang="zh-CN" sz="2400" dirty="0"/>
              <a:t>QQ:3354309945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80456"/>
            <a:ext cx="56483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8744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私房书解密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代码工程示范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mtClean="0"/>
              <a:t>如何选择技术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下半年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-108012"/>
            <a:ext cx="2451825" cy="51450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79912" y="664332"/>
            <a:ext cx="2772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笑笑老师QQ:1289497832</a:t>
            </a:r>
          </a:p>
        </p:txBody>
      </p:sp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</TotalTime>
  <Words>164</Words>
  <Application>Microsoft Office PowerPoint</Application>
  <PresentationFormat>自定义</PresentationFormat>
  <Paragraphs>37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PowerPoint 演示文稿</vt:lpstr>
      <vt:lpstr>小马哥往期视频</vt:lpstr>
      <vt:lpstr>所有往期视频</vt:lpstr>
      <vt:lpstr>本期议题</vt:lpstr>
      <vt:lpstr>小马哥的新书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924</cp:revision>
  <dcterms:created xsi:type="dcterms:W3CDTF">2017-06-09T15:26:17Z</dcterms:created>
  <dcterms:modified xsi:type="dcterms:W3CDTF">2018-05-18T11:54:47Z</dcterms:modified>
</cp:coreProperties>
</file>