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21" r:id="rId3"/>
    <p:sldId id="352" r:id="rId4"/>
    <p:sldId id="313" r:id="rId5"/>
    <p:sldId id="318" r:id="rId6"/>
    <p:sldId id="350" r:id="rId7"/>
    <p:sldId id="353" r:id="rId8"/>
    <p:sldId id="354" r:id="rId9"/>
    <p:sldId id="287" r:id="rId10"/>
    <p:sldId id="327" r:id="rId11"/>
    <p:sldId id="329" r:id="rId12"/>
    <p:sldId id="285" r:id="rId13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5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index.html" TargetMode="External"/><Relationship Id="rId2" Type="http://schemas.openxmlformats.org/officeDocument/2006/relationships/hyperlink" Target="https://docs.oracle.com/javase/8/doc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这些年我是如何学习源码的</a:t>
            </a:r>
            <a:endParaRPr lang="zh-CN" altLang="en-US" sz="2000" dirty="0">
              <a:ln w="6350">
                <a:noFill/>
              </a:ln>
              <a:solidFill>
                <a:srgbClr val="F08C00"/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xmlns="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xmlns="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xmlns="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xmlns="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:a16="http://schemas.microsoft.com/office/drawing/2014/main" xmlns="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:a16="http://schemas.microsoft.com/office/drawing/2014/main" xmlns="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xmlns="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xmlns="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:a16="http://schemas.microsoft.com/office/drawing/2014/main" xmlns="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:a16="http://schemas.microsoft.com/office/drawing/2014/main" xmlns="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:a16="http://schemas.microsoft.com/office/drawing/2014/main" xmlns="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:a16="http://schemas.microsoft.com/office/drawing/2014/main" xmlns="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:a16="http://schemas.microsoft.com/office/drawing/2014/main" xmlns="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:a16="http://schemas.microsoft.com/office/drawing/2014/main" xmlns="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:a16="http://schemas.microsoft.com/office/drawing/2014/main" xmlns="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:a16="http://schemas.microsoft.com/office/drawing/2014/main" xmlns="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:a16="http://schemas.microsoft.com/office/drawing/2014/main" xmlns="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:a16="http://schemas.microsoft.com/office/drawing/2014/main" xmlns="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:a16="http://schemas.microsoft.com/office/drawing/2014/main" xmlns="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:a16="http://schemas.microsoft.com/office/drawing/2014/main" xmlns="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:a16="http://schemas.microsoft.com/office/drawing/2014/main" xmlns="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:a16="http://schemas.microsoft.com/office/drawing/2014/main" xmlns="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:a16="http://schemas.microsoft.com/office/drawing/2014/main" xmlns="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:a16="http://schemas.microsoft.com/office/drawing/2014/main" xmlns="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:a16="http://schemas.microsoft.com/office/drawing/2014/main" xmlns="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:a16="http://schemas.microsoft.com/office/drawing/2014/main" xmlns="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:a16="http://schemas.microsoft.com/office/drawing/2014/main" xmlns="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:a16="http://schemas.microsoft.com/office/drawing/2014/main" xmlns="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:a16="http://schemas.microsoft.com/office/drawing/2014/main" xmlns="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:a16="http://schemas.microsoft.com/office/drawing/2014/main" xmlns="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:a16="http://schemas.microsoft.com/office/drawing/2014/main" xmlns="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:a16="http://schemas.microsoft.com/office/drawing/2014/main" xmlns="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:a16="http://schemas.microsoft.com/office/drawing/2014/main" xmlns="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:a16="http://schemas.microsoft.com/office/drawing/2014/main" xmlns="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:a16="http://schemas.microsoft.com/office/drawing/2014/main" xmlns="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:a16="http://schemas.microsoft.com/office/drawing/2014/main" xmlns="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:a16="http://schemas.microsoft.com/office/drawing/2014/main" xmlns="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:a16="http://schemas.microsoft.com/office/drawing/2014/main" xmlns="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:a16="http://schemas.microsoft.com/office/drawing/2014/main" xmlns="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:a16="http://schemas.microsoft.com/office/drawing/2014/main" xmlns="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:a16="http://schemas.microsoft.com/office/drawing/2014/main" xmlns="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:a16="http://schemas.microsoft.com/office/drawing/2014/main" xmlns="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:a16="http://schemas.microsoft.com/office/drawing/2014/main" xmlns="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:a16="http://schemas.microsoft.com/office/drawing/2014/main" xmlns="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:a16="http://schemas.microsoft.com/office/drawing/2014/main" xmlns="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:a16="http://schemas.microsoft.com/office/drawing/2014/main" xmlns="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:a16="http://schemas.microsoft.com/office/drawing/2014/main" xmlns="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:a16="http://schemas.microsoft.com/office/drawing/2014/main" xmlns="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:a16="http://schemas.microsoft.com/office/drawing/2014/main" xmlns="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:a16="http://schemas.microsoft.com/office/drawing/2014/main" xmlns="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:a16="http://schemas.microsoft.com/office/drawing/2014/main" xmlns="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:a16="http://schemas.microsoft.com/office/drawing/2014/main" xmlns="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:a16="http://schemas.microsoft.com/office/drawing/2014/main" xmlns="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:a16="http://schemas.microsoft.com/office/drawing/2014/main" xmlns="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:a16="http://schemas.microsoft.com/office/drawing/2014/main" xmlns="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:a16="http://schemas.microsoft.com/office/drawing/2014/main" xmlns="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:a16="http://schemas.microsoft.com/office/drawing/2014/main" xmlns="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:a16="http://schemas.microsoft.com/office/drawing/2014/main" xmlns="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:a16="http://schemas.microsoft.com/office/drawing/2014/main" xmlns="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:a16="http://schemas.microsoft.com/office/drawing/2014/main" xmlns="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:a16="http://schemas.microsoft.com/office/drawing/2014/main" xmlns="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:a16="http://schemas.microsoft.com/office/drawing/2014/main" xmlns="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:a16="http://schemas.microsoft.com/office/drawing/2014/main" xmlns="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:a16="http://schemas.microsoft.com/office/drawing/2014/main" xmlns="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:a16="http://schemas.microsoft.com/office/drawing/2014/main" xmlns="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:a16="http://schemas.microsoft.com/office/drawing/2014/main" xmlns="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:a16="http://schemas.microsoft.com/office/drawing/2014/main" xmlns="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:a16="http://schemas.microsoft.com/office/drawing/2014/main" xmlns="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xmlns="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:a16="http://schemas.microsoft.com/office/drawing/2014/main" xmlns="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:a16="http://schemas.microsoft.com/office/drawing/2014/main" xmlns="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:a16="http://schemas.microsoft.com/office/drawing/2014/main" xmlns="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:a16="http://schemas.microsoft.com/office/drawing/2014/main" xmlns="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:a16="http://schemas.microsoft.com/office/drawing/2014/main" xmlns="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:a16="http://schemas.microsoft.com/office/drawing/2014/main" xmlns="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:a16="http://schemas.microsoft.com/office/drawing/2014/main" xmlns="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:a16="http://schemas.microsoft.com/office/drawing/2014/main" xmlns="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:a16="http://schemas.microsoft.com/office/drawing/2014/main" xmlns="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:a16="http://schemas.microsoft.com/office/drawing/2014/main" xmlns="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:a16="http://schemas.microsoft.com/office/drawing/2014/main" xmlns="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:a16="http://schemas.microsoft.com/office/drawing/2014/main" xmlns="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:a16="http://schemas.microsoft.com/office/drawing/2014/main" xmlns="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:a16="http://schemas.microsoft.com/office/drawing/2014/main" xmlns="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:a16="http://schemas.microsoft.com/office/drawing/2014/main" xmlns="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:a16="http://schemas.microsoft.com/office/drawing/2014/main" xmlns="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:a16="http://schemas.microsoft.com/office/drawing/2014/main" xmlns="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:a16="http://schemas.microsoft.com/office/drawing/2014/main" xmlns="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:a16="http://schemas.microsoft.com/office/drawing/2014/main" xmlns="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:a16="http://schemas.microsoft.com/office/drawing/2014/main" xmlns="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:a16="http://schemas.microsoft.com/office/drawing/2014/main" xmlns="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:a16="http://schemas.microsoft.com/office/drawing/2014/main" xmlns="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:a16="http://schemas.microsoft.com/office/drawing/2014/main" xmlns="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:a16="http://schemas.microsoft.com/office/drawing/2014/main" xmlns="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:a16="http://schemas.microsoft.com/office/drawing/2014/main" xmlns="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:a16="http://schemas.microsoft.com/office/drawing/2014/main" xmlns="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:a16="http://schemas.microsoft.com/office/drawing/2014/main" xmlns="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:a16="http://schemas.microsoft.com/office/drawing/2014/main" xmlns="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:a16="http://schemas.microsoft.com/office/drawing/2014/main" xmlns="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:a16="http://schemas.microsoft.com/office/drawing/2014/main" xmlns="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:a16="http://schemas.microsoft.com/office/drawing/2014/main" xmlns="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:a16="http://schemas.microsoft.com/office/drawing/2014/main" xmlns="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:a16="http://schemas.microsoft.com/office/drawing/2014/main" xmlns="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:a16="http://schemas.microsoft.com/office/drawing/2014/main" xmlns="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:a16="http://schemas.microsoft.com/office/drawing/2014/main" xmlns="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:a16="http://schemas.microsoft.com/office/drawing/2014/main" xmlns="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:a16="http://schemas.microsoft.com/office/drawing/2014/main" xmlns="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:a16="http://schemas.microsoft.com/office/drawing/2014/main" xmlns="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:a16="http://schemas.microsoft.com/office/drawing/2014/main" xmlns="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:a16="http://schemas.microsoft.com/office/drawing/2014/main" xmlns="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:a16="http://schemas.microsoft.com/office/drawing/2014/main" xmlns="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:a16="http://schemas.microsoft.com/office/drawing/2014/main" xmlns="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:a16="http://schemas.microsoft.com/office/drawing/2014/main" xmlns="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:a16="http://schemas.microsoft.com/office/drawing/2014/main" xmlns="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:a16="http://schemas.microsoft.com/office/drawing/2014/main" xmlns="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:a16="http://schemas.microsoft.com/office/drawing/2014/main" xmlns="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:a16="http://schemas.microsoft.com/office/drawing/2014/main" xmlns="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:a16="http://schemas.microsoft.com/office/drawing/2014/main" xmlns="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:a16="http://schemas.microsoft.com/office/drawing/2014/main" xmlns="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:a16="http://schemas.microsoft.com/office/drawing/2014/main" xmlns="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:a16="http://schemas.microsoft.com/office/drawing/2014/main" xmlns="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:a16="http://schemas.microsoft.com/office/drawing/2014/main" xmlns="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:a16="http://schemas.microsoft.com/office/drawing/2014/main" xmlns="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:a16="http://schemas.microsoft.com/office/drawing/2014/main" xmlns="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:a16="http://schemas.microsoft.com/office/drawing/2014/main" xmlns="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:a16="http://schemas.microsoft.com/office/drawing/2014/main" xmlns="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:a16="http://schemas.microsoft.com/office/drawing/2014/main" xmlns="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:a16="http://schemas.microsoft.com/office/drawing/2014/main" xmlns="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:a16="http://schemas.microsoft.com/office/drawing/2014/main" xmlns="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:a16="http://schemas.microsoft.com/office/drawing/2014/main" xmlns="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:a16="http://schemas.microsoft.com/office/drawing/2014/main" xmlns="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:a16="http://schemas.microsoft.com/office/drawing/2014/main" xmlns="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:a16="http://schemas.microsoft.com/office/drawing/2014/main" xmlns="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:a16="http://schemas.microsoft.com/office/drawing/2014/main" xmlns="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:a16="http://schemas.microsoft.com/office/drawing/2014/main" xmlns="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:a16="http://schemas.microsoft.com/office/drawing/2014/main" xmlns="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:a16="http://schemas.microsoft.com/office/drawing/2014/main" xmlns="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:a16="http://schemas.microsoft.com/office/drawing/2014/main" xmlns="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:a16="http://schemas.microsoft.com/office/drawing/2014/main" xmlns="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:a16="http://schemas.microsoft.com/office/drawing/2014/main" xmlns="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:a16="http://schemas.microsoft.com/office/drawing/2014/main" xmlns="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:a16="http://schemas.microsoft.com/office/drawing/2014/main" xmlns="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:a16="http://schemas.microsoft.com/office/drawing/2014/main" xmlns="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:a16="http://schemas.microsoft.com/office/drawing/2014/main" xmlns="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:a16="http://schemas.microsoft.com/office/drawing/2014/main" xmlns="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:a16="http://schemas.microsoft.com/office/drawing/2014/main" xmlns="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:a16="http://schemas.microsoft.com/office/drawing/2014/main" xmlns="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:a16="http://schemas.microsoft.com/office/drawing/2014/main" xmlns="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:a16="http://schemas.microsoft.com/office/drawing/2014/main" xmlns="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:a16="http://schemas.microsoft.com/office/drawing/2014/main" xmlns="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:a16="http://schemas.microsoft.com/office/drawing/2014/main" xmlns="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:a16="http://schemas.microsoft.com/office/drawing/2014/main" xmlns="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:a16="http://schemas.microsoft.com/office/drawing/2014/main" xmlns="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:a16="http://schemas.microsoft.com/office/drawing/2014/main" xmlns="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:a16="http://schemas.microsoft.com/office/drawing/2014/main" xmlns="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:a16="http://schemas.microsoft.com/office/drawing/2014/main" xmlns="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:a16="http://schemas.microsoft.com/office/drawing/2014/main" xmlns="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:a16="http://schemas.microsoft.com/office/drawing/2014/main" xmlns="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:a16="http://schemas.microsoft.com/office/drawing/2014/main" xmlns="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:a16="http://schemas.microsoft.com/office/drawing/2014/main" xmlns="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:a16="http://schemas.microsoft.com/office/drawing/2014/main" xmlns="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:a16="http://schemas.microsoft.com/office/drawing/2014/main" xmlns="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:a16="http://schemas.microsoft.com/office/drawing/2014/main" xmlns="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:a16="http://schemas.microsoft.com/office/drawing/2014/main" xmlns="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:a16="http://schemas.microsoft.com/office/drawing/2014/main" xmlns="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:a16="http://schemas.microsoft.com/office/drawing/2014/main" xmlns="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:a16="http://schemas.microsoft.com/office/drawing/2014/main" xmlns="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:a16="http://schemas.microsoft.com/office/drawing/2014/main" xmlns="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:a16="http://schemas.microsoft.com/office/drawing/2014/main" xmlns="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:a16="http://schemas.microsoft.com/office/drawing/2014/main" xmlns="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:a16="http://schemas.microsoft.com/office/drawing/2014/main" xmlns="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:a16="http://schemas.microsoft.com/office/drawing/2014/main" xmlns="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:a16="http://schemas.microsoft.com/office/drawing/2014/main" xmlns="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:a16="http://schemas.microsoft.com/office/drawing/2014/main" xmlns="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:a16="http://schemas.microsoft.com/office/drawing/2014/main" xmlns="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:a16="http://schemas.microsoft.com/office/drawing/2014/main" xmlns="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:a16="http://schemas.microsoft.com/office/drawing/2014/main" xmlns="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:a16="http://schemas.microsoft.com/office/drawing/2014/main" xmlns="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:a16="http://schemas.microsoft.com/office/drawing/2014/main" xmlns="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:a16="http://schemas.microsoft.com/office/drawing/2014/main" xmlns="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:a16="http://schemas.microsoft.com/office/drawing/2014/main" xmlns="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:a16="http://schemas.microsoft.com/office/drawing/2014/main" xmlns="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:a16="http://schemas.microsoft.com/office/drawing/2014/main" xmlns="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:a16="http://schemas.microsoft.com/office/drawing/2014/main" xmlns="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:a16="http://schemas.microsoft.com/office/drawing/2014/main" xmlns="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:a16="http://schemas.microsoft.com/office/drawing/2014/main" xmlns="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:a16="http://schemas.microsoft.com/office/drawing/2014/main" xmlns="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:a16="http://schemas.microsoft.com/office/drawing/2014/main" xmlns="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:a16="http://schemas.microsoft.com/office/drawing/2014/main" xmlns="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:a16="http://schemas.microsoft.com/office/drawing/2014/main" xmlns="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xmlns="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xmlns="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xmlns="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xmlns="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:a16="http://schemas.microsoft.com/office/drawing/2014/main" xmlns="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:a16="http://schemas.microsoft.com/office/drawing/2014/main" xmlns="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:a16="http://schemas.microsoft.com/office/drawing/2014/main" xmlns="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:a16="http://schemas.microsoft.com/office/drawing/2014/main" xmlns="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:a16="http://schemas.microsoft.com/office/drawing/2014/main" xmlns="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:a16="http://schemas.microsoft.com/office/drawing/2014/main" xmlns="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:a16="http://schemas.microsoft.com/office/drawing/2014/main" xmlns="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:a16="http://schemas.microsoft.com/office/drawing/2014/main" xmlns="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:a16="http://schemas.microsoft.com/office/drawing/2014/main" xmlns="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xmlns="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xmlns="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xmlns="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xmlns="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:a16="http://schemas.microsoft.com/office/drawing/2014/main" xmlns="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:a16="http://schemas.microsoft.com/office/drawing/2014/main" xmlns="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:a16="http://schemas.microsoft.com/office/drawing/2014/main" xmlns="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:a16="http://schemas.microsoft.com/office/drawing/2014/main" xmlns="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:a16="http://schemas.microsoft.com/office/drawing/2014/main" xmlns="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:a16="http://schemas.microsoft.com/office/drawing/2014/main" xmlns="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:a16="http://schemas.microsoft.com/office/drawing/2014/main" xmlns="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:a16="http://schemas.microsoft.com/office/drawing/2014/main" xmlns="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:a16="http://schemas.microsoft.com/office/drawing/2014/main" xmlns="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xmlns="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:a16="http://schemas.microsoft.com/office/drawing/2014/main" xmlns="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:a16="http://schemas.microsoft.com/office/drawing/2014/main" xmlns="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:a16="http://schemas.microsoft.com/office/drawing/2014/main" xmlns="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:a16="http://schemas.microsoft.com/office/drawing/2014/main" xmlns="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:a16="http://schemas.microsoft.com/office/drawing/2014/main" xmlns="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:a16="http://schemas.microsoft.com/office/drawing/2014/main" xmlns="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:a16="http://schemas.microsoft.com/office/drawing/2014/main" xmlns="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:a16="http://schemas.microsoft.com/office/drawing/2014/main" xmlns="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:a16="http://schemas.microsoft.com/office/drawing/2014/main" xmlns="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:a16="http://schemas.microsoft.com/office/drawing/2014/main" xmlns="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:a16="http://schemas.microsoft.com/office/drawing/2014/main" xmlns="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:a16="http://schemas.microsoft.com/office/drawing/2014/main" xmlns="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:a16="http://schemas.microsoft.com/office/drawing/2014/main" xmlns="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:a16="http://schemas.microsoft.com/office/drawing/2014/main" xmlns="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:a16="http://schemas.microsoft.com/office/drawing/2014/main" xmlns="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:a16="http://schemas.microsoft.com/office/drawing/2014/main" xmlns="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:a16="http://schemas.microsoft.com/office/drawing/2014/main" xmlns="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:a16="http://schemas.microsoft.com/office/drawing/2014/main" xmlns="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:a16="http://schemas.microsoft.com/office/drawing/2014/main" xmlns="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:a16="http://schemas.microsoft.com/office/drawing/2014/main" xmlns="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:a16="http://schemas.microsoft.com/office/drawing/2014/main" xmlns="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:a16="http://schemas.microsoft.com/office/drawing/2014/main" xmlns="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:a16="http://schemas.microsoft.com/office/drawing/2014/main" xmlns="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:a16="http://schemas.microsoft.com/office/drawing/2014/main" xmlns="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:a16="http://schemas.microsoft.com/office/drawing/2014/main" xmlns="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:a16="http://schemas.microsoft.com/office/drawing/2014/main" xmlns="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:a16="http://schemas.microsoft.com/office/drawing/2014/main" xmlns="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:a16="http://schemas.microsoft.com/office/drawing/2014/main" xmlns="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:a16="http://schemas.microsoft.com/office/drawing/2014/main" xmlns="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:a16="http://schemas.microsoft.com/office/drawing/2014/main" xmlns="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:a16="http://schemas.microsoft.com/office/drawing/2014/main" xmlns="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:a16="http://schemas.microsoft.com/office/drawing/2014/main" xmlns="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:a16="http://schemas.microsoft.com/office/drawing/2014/main" xmlns="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:a16="http://schemas.microsoft.com/office/drawing/2014/main" xmlns="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:a16="http://schemas.microsoft.com/office/drawing/2014/main" xmlns="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:a16="http://schemas.microsoft.com/office/drawing/2014/main" xmlns="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:a16="http://schemas.microsoft.com/office/drawing/2014/main" xmlns="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:a16="http://schemas.microsoft.com/office/drawing/2014/main" xmlns="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:a16="http://schemas.microsoft.com/office/drawing/2014/main" xmlns="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:a16="http://schemas.microsoft.com/office/drawing/2014/main" xmlns="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:a16="http://schemas.microsoft.com/office/drawing/2014/main" xmlns="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:a16="http://schemas.microsoft.com/office/drawing/2014/main" xmlns="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:a16="http://schemas.microsoft.com/office/drawing/2014/main" xmlns="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:a16="http://schemas.microsoft.com/office/drawing/2014/main" xmlns="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:a16="http://schemas.microsoft.com/office/drawing/2014/main" xmlns="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:a16="http://schemas.microsoft.com/office/drawing/2014/main" xmlns="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:a16="http://schemas.microsoft.com/office/drawing/2014/main" xmlns="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:a16="http://schemas.microsoft.com/office/drawing/2014/main" xmlns="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:a16="http://schemas.microsoft.com/office/drawing/2014/main" xmlns="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:a16="http://schemas.microsoft.com/office/drawing/2014/main" xmlns="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:a16="http://schemas.microsoft.com/office/drawing/2014/main" xmlns="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:a16="http://schemas.microsoft.com/office/drawing/2014/main" xmlns="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:a16="http://schemas.microsoft.com/office/drawing/2014/main" xmlns="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:a16="http://schemas.microsoft.com/office/drawing/2014/main" xmlns="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:a16="http://schemas.microsoft.com/office/drawing/2014/main" xmlns="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:a16="http://schemas.microsoft.com/office/drawing/2014/main" xmlns="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:a16="http://schemas.microsoft.com/office/drawing/2014/main" xmlns="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:a16="http://schemas.microsoft.com/office/drawing/2014/main" xmlns="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:a16="http://schemas.microsoft.com/office/drawing/2014/main" xmlns="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:a16="http://schemas.microsoft.com/office/drawing/2014/main" xmlns="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:a16="http://schemas.microsoft.com/office/drawing/2014/main" xmlns="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:a16="http://schemas.microsoft.com/office/drawing/2014/main" xmlns="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:a16="http://schemas.microsoft.com/office/drawing/2014/main" xmlns="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:a16="http://schemas.microsoft.com/office/drawing/2014/main" xmlns="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:a16="http://schemas.microsoft.com/office/drawing/2014/main" xmlns="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:a16="http://schemas.microsoft.com/office/drawing/2014/main" xmlns="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:a16="http://schemas.microsoft.com/office/drawing/2014/main" xmlns="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:a16="http://schemas.microsoft.com/office/drawing/2014/main" xmlns="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:a16="http://schemas.microsoft.com/office/drawing/2014/main" xmlns="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:a16="http://schemas.microsoft.com/office/drawing/2014/main" xmlns="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:a16="http://schemas.microsoft.com/office/drawing/2014/main" xmlns="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:a16="http://schemas.microsoft.com/office/drawing/2014/main" xmlns="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:a16="http://schemas.microsoft.com/office/drawing/2014/main" xmlns="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:a16="http://schemas.microsoft.com/office/drawing/2014/main" xmlns="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:a16="http://schemas.microsoft.com/office/drawing/2014/main" xmlns="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:a16="http://schemas.microsoft.com/office/drawing/2014/main" xmlns="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:a16="http://schemas.microsoft.com/office/drawing/2014/main" xmlns="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:a16="http://schemas.microsoft.com/office/drawing/2014/main" xmlns="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:a16="http://schemas.microsoft.com/office/drawing/2014/main" xmlns="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:a16="http://schemas.microsoft.com/office/drawing/2014/main" xmlns="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:a16="http://schemas.microsoft.com/office/drawing/2014/main" xmlns="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:a16="http://schemas.microsoft.com/office/drawing/2014/main" xmlns="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:a16="http://schemas.microsoft.com/office/drawing/2014/main" xmlns="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:a16="http://schemas.microsoft.com/office/drawing/2014/main" xmlns="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:a16="http://schemas.microsoft.com/office/drawing/2014/main" xmlns="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:a16="http://schemas.microsoft.com/office/drawing/2014/main" xmlns="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:a16="http://schemas.microsoft.com/office/drawing/2014/main" xmlns="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:a16="http://schemas.microsoft.com/office/drawing/2014/main" xmlns="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:a16="http://schemas.microsoft.com/office/drawing/2014/main" xmlns="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:a16="http://schemas.microsoft.com/office/drawing/2014/main" xmlns="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:a16="http://schemas.microsoft.com/office/drawing/2014/main" xmlns="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:a16="http://schemas.microsoft.com/office/drawing/2014/main" xmlns="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:a16="http://schemas.microsoft.com/office/drawing/2014/main" xmlns="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:a16="http://schemas.microsoft.com/office/drawing/2014/main" xmlns="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:a16="http://schemas.microsoft.com/office/drawing/2014/main" xmlns="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:a16="http://schemas.microsoft.com/office/drawing/2014/main" xmlns="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:a16="http://schemas.microsoft.com/office/drawing/2014/main" xmlns="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:a16="http://schemas.microsoft.com/office/drawing/2014/main" xmlns="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:a16="http://schemas.microsoft.com/office/drawing/2014/main" xmlns="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:a16="http://schemas.microsoft.com/office/drawing/2014/main" xmlns="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:a16="http://schemas.microsoft.com/office/drawing/2014/main" xmlns="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:a16="http://schemas.microsoft.com/office/drawing/2014/main" xmlns="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:a16="http://schemas.microsoft.com/office/drawing/2014/main" xmlns="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:a16="http://schemas.microsoft.com/office/drawing/2014/main" xmlns="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:a16="http://schemas.microsoft.com/office/drawing/2014/main" xmlns="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:a16="http://schemas.microsoft.com/office/drawing/2014/main" xmlns="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:a16="http://schemas.microsoft.com/office/drawing/2014/main" xmlns="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:a16="http://schemas.microsoft.com/office/drawing/2014/main" xmlns="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:a16="http://schemas.microsoft.com/office/drawing/2014/main" xmlns="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:a16="http://schemas.microsoft.com/office/drawing/2014/main" xmlns="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:a16="http://schemas.microsoft.com/office/drawing/2014/main" xmlns="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:a16="http://schemas.microsoft.com/office/drawing/2014/main" xmlns="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:a16="http://schemas.microsoft.com/office/drawing/2014/main" xmlns="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:a16="http://schemas.microsoft.com/office/drawing/2014/main" xmlns="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:a16="http://schemas.microsoft.com/office/drawing/2014/main" xmlns="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:a16="http://schemas.microsoft.com/office/drawing/2014/main" xmlns="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:a16="http://schemas.microsoft.com/office/drawing/2014/main" xmlns="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:a16="http://schemas.microsoft.com/office/drawing/2014/main" xmlns="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:a16="http://schemas.microsoft.com/office/drawing/2014/main" xmlns="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:a16="http://schemas.microsoft.com/office/drawing/2014/main" xmlns="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:a16="http://schemas.microsoft.com/office/drawing/2014/main" xmlns="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:a16="http://schemas.microsoft.com/office/drawing/2014/main" xmlns="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:a16="http://schemas.microsoft.com/office/drawing/2014/main" xmlns="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:a16="http://schemas.microsoft.com/office/drawing/2014/main" xmlns="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:a16="http://schemas.microsoft.com/office/drawing/2014/main" xmlns="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:a16="http://schemas.microsoft.com/office/drawing/2014/main" xmlns="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:a16="http://schemas.microsoft.com/office/drawing/2014/main" xmlns="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:a16="http://schemas.microsoft.com/office/drawing/2014/main" xmlns="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:a16="http://schemas.microsoft.com/office/drawing/2014/main" xmlns="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:a16="http://schemas.microsoft.com/office/drawing/2014/main" xmlns="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:a16="http://schemas.microsoft.com/office/drawing/2014/main" xmlns="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:a16="http://schemas.microsoft.com/office/drawing/2014/main" xmlns="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:a16="http://schemas.microsoft.com/office/drawing/2014/main" xmlns="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:a16="http://schemas.microsoft.com/office/drawing/2014/main" xmlns="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:a16="http://schemas.microsoft.com/office/drawing/2014/main" xmlns="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:a16="http://schemas.microsoft.com/office/drawing/2014/main" xmlns="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:a16="http://schemas.microsoft.com/office/drawing/2014/main" xmlns="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:a16="http://schemas.microsoft.com/office/drawing/2014/main" xmlns="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:a16="http://schemas.microsoft.com/office/drawing/2014/main" xmlns="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:a16="http://schemas.microsoft.com/office/drawing/2014/main" xmlns="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:a16="http://schemas.microsoft.com/office/drawing/2014/main" xmlns="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:a16="http://schemas.microsoft.com/office/drawing/2014/main" xmlns="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:a16="http://schemas.microsoft.com/office/drawing/2014/main" xmlns="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:a16="http://schemas.microsoft.com/office/drawing/2014/main" xmlns="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:a16="http://schemas.microsoft.com/office/drawing/2014/main" xmlns="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:a16="http://schemas.microsoft.com/office/drawing/2014/main" xmlns="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:a16="http://schemas.microsoft.com/office/drawing/2014/main" xmlns="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:a16="http://schemas.microsoft.com/office/drawing/2014/main" xmlns="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:a16="http://schemas.microsoft.com/office/drawing/2014/main" xmlns="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:a16="http://schemas.microsoft.com/office/drawing/2014/main" xmlns="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:a16="http://schemas.microsoft.com/office/drawing/2014/main" xmlns="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:a16="http://schemas.microsoft.com/office/drawing/2014/main" xmlns="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:a16="http://schemas.microsoft.com/office/drawing/2014/main" xmlns="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:a16="http://schemas.microsoft.com/office/drawing/2014/main" xmlns="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:a16="http://schemas.microsoft.com/office/drawing/2014/main" xmlns="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:a16="http://schemas.microsoft.com/office/drawing/2014/main" xmlns="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:a16="http://schemas.microsoft.com/office/drawing/2014/main" xmlns="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:a16="http://schemas.microsoft.com/office/drawing/2014/main" xmlns="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:a16="http://schemas.microsoft.com/office/drawing/2014/main" xmlns="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:a16="http://schemas.microsoft.com/office/drawing/2014/main" xmlns="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:a16="http://schemas.microsoft.com/office/drawing/2014/main" xmlns="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:a16="http://schemas.microsoft.com/office/drawing/2014/main" xmlns="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:a16="http://schemas.microsoft.com/office/drawing/2014/main" xmlns="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:a16="http://schemas.microsoft.com/office/drawing/2014/main" xmlns="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:a16="http://schemas.microsoft.com/office/drawing/2014/main" xmlns="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xmlns="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:a16="http://schemas.microsoft.com/office/drawing/2014/main" xmlns="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:a16="http://schemas.microsoft.com/office/drawing/2014/main" xmlns="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:a16="http://schemas.microsoft.com/office/drawing/2014/main" xmlns="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:a16="http://schemas.microsoft.com/office/drawing/2014/main" xmlns="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:a16="http://schemas.microsoft.com/office/drawing/2014/main" xmlns="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:a16="http://schemas.microsoft.com/office/drawing/2014/main" xmlns="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:a16="http://schemas.microsoft.com/office/drawing/2014/main" xmlns="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:a16="http://schemas.microsoft.com/office/drawing/2014/main" xmlns="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:a16="http://schemas.microsoft.com/office/drawing/2014/main" xmlns="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:a16="http://schemas.microsoft.com/office/drawing/2014/main" xmlns="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:a16="http://schemas.microsoft.com/office/drawing/2014/main" xmlns="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:a16="http://schemas.microsoft.com/office/drawing/2014/main" xmlns="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:a16="http://schemas.microsoft.com/office/drawing/2014/main" xmlns="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:a16="http://schemas.microsoft.com/office/drawing/2014/main" xmlns="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:a16="http://schemas.microsoft.com/office/drawing/2014/main" xmlns="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:a16="http://schemas.microsoft.com/office/drawing/2014/main" xmlns="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:a16="http://schemas.microsoft.com/office/drawing/2014/main" xmlns="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:a16="http://schemas.microsoft.com/office/drawing/2014/main" xmlns="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:a16="http://schemas.microsoft.com/office/drawing/2014/main" xmlns="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:a16="http://schemas.microsoft.com/office/drawing/2014/main" xmlns="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:a16="http://schemas.microsoft.com/office/drawing/2014/main" xmlns="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:a16="http://schemas.microsoft.com/office/drawing/2014/main" xmlns="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:a16="http://schemas.microsoft.com/office/drawing/2014/main" xmlns="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:a16="http://schemas.microsoft.com/office/drawing/2014/main" xmlns="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:a16="http://schemas.microsoft.com/office/drawing/2014/main" xmlns="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:a16="http://schemas.microsoft.com/office/drawing/2014/main" xmlns="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:a16="http://schemas.microsoft.com/office/drawing/2014/main" xmlns="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:a16="http://schemas.microsoft.com/office/drawing/2014/main" xmlns="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:a16="http://schemas.microsoft.com/office/drawing/2014/main" xmlns="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:a16="http://schemas.microsoft.com/office/drawing/2014/main" xmlns="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:a16="http://schemas.microsoft.com/office/drawing/2014/main" xmlns="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:a16="http://schemas.microsoft.com/office/drawing/2014/main" xmlns="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:a16="http://schemas.microsoft.com/office/drawing/2014/main" xmlns="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:a16="http://schemas.microsoft.com/office/drawing/2014/main" xmlns="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:a16="http://schemas.microsoft.com/office/drawing/2014/main" xmlns="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:a16="http://schemas.microsoft.com/office/drawing/2014/main" xmlns="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:a16="http://schemas.microsoft.com/office/drawing/2014/main" xmlns="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:a16="http://schemas.microsoft.com/office/drawing/2014/main" xmlns="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:a16="http://schemas.microsoft.com/office/drawing/2014/main" xmlns="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:a16="http://schemas.microsoft.com/office/drawing/2014/main" xmlns="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:a16="http://schemas.microsoft.com/office/drawing/2014/main" xmlns="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:a16="http://schemas.microsoft.com/office/drawing/2014/main" xmlns="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:a16="http://schemas.microsoft.com/office/drawing/2014/main" xmlns="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:a16="http://schemas.microsoft.com/office/drawing/2014/main" xmlns="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:a16="http://schemas.microsoft.com/office/drawing/2014/main" xmlns="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:a16="http://schemas.microsoft.com/office/drawing/2014/main" xmlns="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:a16="http://schemas.microsoft.com/office/drawing/2014/main" xmlns="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:a16="http://schemas.microsoft.com/office/drawing/2014/main" xmlns="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:a16="http://schemas.microsoft.com/office/drawing/2014/main" xmlns="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:a16="http://schemas.microsoft.com/office/drawing/2014/main" xmlns="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:a16="http://schemas.microsoft.com/office/drawing/2014/main" xmlns="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:a16="http://schemas.microsoft.com/office/drawing/2014/main" xmlns="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:a16="http://schemas.microsoft.com/office/drawing/2014/main" xmlns="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:a16="http://schemas.microsoft.com/office/drawing/2014/main" xmlns="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:a16="http://schemas.microsoft.com/office/drawing/2014/main" xmlns="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:a16="http://schemas.microsoft.com/office/drawing/2014/main" xmlns="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:a16="http://schemas.microsoft.com/office/drawing/2014/main" xmlns="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:a16="http://schemas.microsoft.com/office/drawing/2014/main" xmlns="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:a16="http://schemas.microsoft.com/office/drawing/2014/main" xmlns="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:a16="http://schemas.microsoft.com/office/drawing/2014/main" xmlns="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:a16="http://schemas.microsoft.com/office/drawing/2014/main" xmlns="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:a16="http://schemas.microsoft.com/office/drawing/2014/main" xmlns="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:a16="http://schemas.microsoft.com/office/drawing/2014/main" xmlns="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:a16="http://schemas.microsoft.com/office/drawing/2014/main" xmlns="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:a16="http://schemas.microsoft.com/office/drawing/2014/main" xmlns="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:a16="http://schemas.microsoft.com/office/drawing/2014/main" xmlns="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:a16="http://schemas.microsoft.com/office/drawing/2014/main" xmlns="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:a16="http://schemas.microsoft.com/office/drawing/2014/main" xmlns="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:a16="http://schemas.microsoft.com/office/drawing/2014/main" xmlns="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:a16="http://schemas.microsoft.com/office/drawing/2014/main" xmlns="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:a16="http://schemas.microsoft.com/office/drawing/2014/main" xmlns="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:a16="http://schemas.microsoft.com/office/drawing/2014/main" xmlns="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:a16="http://schemas.microsoft.com/office/drawing/2014/main" xmlns="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:a16="http://schemas.microsoft.com/office/drawing/2014/main" xmlns="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:a16="http://schemas.microsoft.com/office/drawing/2014/main" xmlns="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:a16="http://schemas.microsoft.com/office/drawing/2014/main" xmlns="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:a16="http://schemas.microsoft.com/office/drawing/2014/main" xmlns="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:a16="http://schemas.microsoft.com/office/drawing/2014/main" xmlns="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:a16="http://schemas.microsoft.com/office/drawing/2014/main" xmlns="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:a16="http://schemas.microsoft.com/office/drawing/2014/main" xmlns="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:a16="http://schemas.microsoft.com/office/drawing/2014/main" xmlns="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:a16="http://schemas.microsoft.com/office/drawing/2014/main" xmlns="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:a16="http://schemas.microsoft.com/office/drawing/2014/main" xmlns="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:a16="http://schemas.microsoft.com/office/drawing/2014/main" xmlns="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:a16="http://schemas.microsoft.com/office/drawing/2014/main" xmlns="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:a16="http://schemas.microsoft.com/office/drawing/2014/main" xmlns="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:a16="http://schemas.microsoft.com/office/drawing/2014/main" xmlns="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:a16="http://schemas.microsoft.com/office/drawing/2014/main" xmlns="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:a16="http://schemas.microsoft.com/office/drawing/2014/main" xmlns="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:a16="http://schemas.microsoft.com/office/drawing/2014/main" xmlns="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:a16="http://schemas.microsoft.com/office/drawing/2014/main" xmlns="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:a16="http://schemas.microsoft.com/office/drawing/2014/main" xmlns="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:a16="http://schemas.microsoft.com/office/drawing/2014/main" xmlns="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:a16="http://schemas.microsoft.com/office/drawing/2014/main" xmlns="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:a16="http://schemas.microsoft.com/office/drawing/2014/main" xmlns="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:a16="http://schemas.microsoft.com/office/drawing/2014/main" xmlns="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:a16="http://schemas.microsoft.com/office/drawing/2014/main" xmlns="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:a16="http://schemas.microsoft.com/office/drawing/2014/main" xmlns="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:a16="http://schemas.microsoft.com/office/drawing/2014/main" xmlns="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:a16="http://schemas.microsoft.com/office/drawing/2014/main" xmlns="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:a16="http://schemas.microsoft.com/office/drawing/2014/main" xmlns="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:a16="http://schemas.microsoft.com/office/drawing/2014/main" xmlns="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:a16="http://schemas.microsoft.com/office/drawing/2014/main" xmlns="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:a16="http://schemas.microsoft.com/office/drawing/2014/main" xmlns="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:a16="http://schemas.microsoft.com/office/drawing/2014/main" xmlns="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:a16="http://schemas.microsoft.com/office/drawing/2014/main" xmlns="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:a16="http://schemas.microsoft.com/office/drawing/2014/main" xmlns="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:a16="http://schemas.microsoft.com/office/drawing/2014/main" xmlns="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:a16="http://schemas.microsoft.com/office/drawing/2014/main" xmlns="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:a16="http://schemas.microsoft.com/office/drawing/2014/main" xmlns="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:a16="http://schemas.microsoft.com/office/drawing/2014/main" xmlns="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:a16="http://schemas.microsoft.com/office/drawing/2014/main" xmlns="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:a16="http://schemas.microsoft.com/office/drawing/2014/main" xmlns="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:a16="http://schemas.microsoft.com/office/drawing/2014/main" xmlns="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:a16="http://schemas.microsoft.com/office/drawing/2014/main" xmlns="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:a16="http://schemas.microsoft.com/office/drawing/2014/main" xmlns="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:a16="http://schemas.microsoft.com/office/drawing/2014/main" xmlns="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:a16="http://schemas.microsoft.com/office/drawing/2014/main" xmlns="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:a16="http://schemas.microsoft.com/office/drawing/2014/main" xmlns="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:a16="http://schemas.microsoft.com/office/drawing/2014/main" xmlns="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:a16="http://schemas.microsoft.com/office/drawing/2014/main" xmlns="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:a16="http://schemas.microsoft.com/office/drawing/2014/main" xmlns="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:a16="http://schemas.microsoft.com/office/drawing/2014/main" xmlns="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:a16="http://schemas.microsoft.com/office/drawing/2014/main" xmlns="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:a16="http://schemas.microsoft.com/office/drawing/2014/main" xmlns="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:a16="http://schemas.microsoft.com/office/drawing/2014/main" xmlns="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:a16="http://schemas.microsoft.com/office/drawing/2014/main" xmlns="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:a16="http://schemas.microsoft.com/office/drawing/2014/main" xmlns="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:a16="http://schemas.microsoft.com/office/drawing/2014/main" xmlns="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xmlns="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908" y="6882"/>
            <a:ext cx="3870301" cy="5145088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0"/>
            <a:ext cx="3078278" cy="5130465"/>
          </a:xfrm>
        </p:spPr>
      </p:pic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:a16="http://schemas.microsoft.com/office/drawing/2014/main" xmlns="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:a16="http://schemas.microsoft.com/office/drawing/2014/main" xmlns="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:a16="http://schemas.microsoft.com/office/drawing/2014/main" xmlns="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:a16="http://schemas.microsoft.com/office/drawing/2014/main" xmlns="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:a16="http://schemas.microsoft.com/office/drawing/2014/main" xmlns="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:a16="http://schemas.microsoft.com/office/drawing/2014/main" xmlns="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:a16="http://schemas.microsoft.com/office/drawing/2014/main" xmlns="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:a16="http://schemas.microsoft.com/office/drawing/2014/main" xmlns="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:a16="http://schemas.microsoft.com/office/drawing/2014/main" xmlns="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:a16="http://schemas.microsoft.com/office/drawing/2014/main" xmlns="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:a16="http://schemas.microsoft.com/office/drawing/2014/main" xmlns="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:a16="http://schemas.microsoft.com/office/drawing/2014/main" xmlns="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:a16="http://schemas.microsoft.com/office/drawing/2014/main" xmlns="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:a16="http://schemas.microsoft.com/office/drawing/2014/main" xmlns="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:a16="http://schemas.microsoft.com/office/drawing/2014/main" xmlns="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:a16="http://schemas.microsoft.com/office/drawing/2014/main" xmlns="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:a16="http://schemas.microsoft.com/office/drawing/2014/main" xmlns="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:a16="http://schemas.microsoft.com/office/drawing/2014/main" xmlns="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:a16="http://schemas.microsoft.com/office/drawing/2014/main" xmlns="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:a16="http://schemas.microsoft.com/office/drawing/2014/main" xmlns="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:a16="http://schemas.microsoft.com/office/drawing/2014/main" xmlns="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:a16="http://schemas.microsoft.com/office/drawing/2014/main" xmlns="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:a16="http://schemas.microsoft.com/office/drawing/2014/main" xmlns="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:a16="http://schemas.microsoft.com/office/drawing/2014/main" xmlns="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:a16="http://schemas.microsoft.com/office/drawing/2014/main" xmlns="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:a16="http://schemas.microsoft.com/office/drawing/2014/main" xmlns="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:a16="http://schemas.microsoft.com/office/drawing/2014/main" xmlns="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:a16="http://schemas.microsoft.com/office/drawing/2014/main" xmlns="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:a16="http://schemas.microsoft.com/office/drawing/2014/main" xmlns="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:a16="http://schemas.microsoft.com/office/drawing/2014/main" xmlns="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:a16="http://schemas.microsoft.com/office/drawing/2014/main" xmlns="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:a16="http://schemas.microsoft.com/office/drawing/2014/main" xmlns="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:a16="http://schemas.microsoft.com/office/drawing/2014/main" xmlns="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:a16="http://schemas.microsoft.com/office/drawing/2014/main" xmlns="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:a16="http://schemas.microsoft.com/office/drawing/2014/main" xmlns="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:a16="http://schemas.microsoft.com/office/drawing/2014/main" xmlns="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:a16="http://schemas.microsoft.com/office/drawing/2014/main" xmlns="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:a16="http://schemas.microsoft.com/office/drawing/2014/main" xmlns="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:a16="http://schemas.microsoft.com/office/drawing/2014/main" xmlns="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:a16="http://schemas.microsoft.com/office/drawing/2014/main" xmlns="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:a16="http://schemas.microsoft.com/office/drawing/2014/main" xmlns="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:a16="http://schemas.microsoft.com/office/drawing/2014/main" xmlns="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:a16="http://schemas.microsoft.com/office/drawing/2014/main" xmlns="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:a16="http://schemas.microsoft.com/office/drawing/2014/main" xmlns="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:a16="http://schemas.microsoft.com/office/drawing/2014/main" xmlns="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:a16="http://schemas.microsoft.com/office/drawing/2014/main" xmlns="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:a16="http://schemas.microsoft.com/office/drawing/2014/main" xmlns="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:a16="http://schemas.microsoft.com/office/drawing/2014/main" xmlns="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:a16="http://schemas.microsoft.com/office/drawing/2014/main" xmlns="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:a16="http://schemas.microsoft.com/office/drawing/2014/main" xmlns="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:a16="http://schemas.microsoft.com/office/drawing/2014/main" xmlns="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:a16="http://schemas.microsoft.com/office/drawing/2014/main" xmlns="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:a16="http://schemas.microsoft.com/office/drawing/2014/main" xmlns="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:a16="http://schemas.microsoft.com/office/drawing/2014/main" xmlns="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:a16="http://schemas.microsoft.com/office/drawing/2014/main" xmlns="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:a16="http://schemas.microsoft.com/office/drawing/2014/main" xmlns="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:a16="http://schemas.microsoft.com/office/drawing/2014/main" xmlns="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:a16="http://schemas.microsoft.com/office/drawing/2014/main" xmlns="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:a16="http://schemas.microsoft.com/office/drawing/2014/main" xmlns="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:a16="http://schemas.microsoft.com/office/drawing/2014/main" xmlns="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:a16="http://schemas.microsoft.com/office/drawing/2014/main" xmlns="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xmlns="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:a16="http://schemas.microsoft.com/office/drawing/2014/main" xmlns="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:a16="http://schemas.microsoft.com/office/drawing/2014/main" xmlns="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:a16="http://schemas.microsoft.com/office/drawing/2014/main" xmlns="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:a16="http://schemas.microsoft.com/office/drawing/2014/main" xmlns="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:a16="http://schemas.microsoft.com/office/drawing/2014/main" xmlns="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:a16="http://schemas.microsoft.com/office/drawing/2014/main" xmlns="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:a16="http://schemas.microsoft.com/office/drawing/2014/main" xmlns="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:a16="http://schemas.microsoft.com/office/drawing/2014/main" xmlns="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:a16="http://schemas.microsoft.com/office/drawing/2014/main" xmlns="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:a16="http://schemas.microsoft.com/office/drawing/2014/main" xmlns="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:a16="http://schemas.microsoft.com/office/drawing/2014/main" xmlns="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:a16="http://schemas.microsoft.com/office/drawing/2014/main" xmlns="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:a16="http://schemas.microsoft.com/office/drawing/2014/main" xmlns="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:a16="http://schemas.microsoft.com/office/drawing/2014/main" xmlns="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:a16="http://schemas.microsoft.com/office/drawing/2014/main" xmlns="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:a16="http://schemas.microsoft.com/office/drawing/2014/main" xmlns="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:a16="http://schemas.microsoft.com/office/drawing/2014/main" xmlns="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:a16="http://schemas.microsoft.com/office/drawing/2014/main" xmlns="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:a16="http://schemas.microsoft.com/office/drawing/2014/main" xmlns="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:a16="http://schemas.microsoft.com/office/drawing/2014/main" xmlns="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:a16="http://schemas.microsoft.com/office/drawing/2014/main" xmlns="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:a16="http://schemas.microsoft.com/office/drawing/2014/main" xmlns="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:a16="http://schemas.microsoft.com/office/drawing/2014/main" xmlns="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:a16="http://schemas.microsoft.com/office/drawing/2014/main" xmlns="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:a16="http://schemas.microsoft.com/office/drawing/2014/main" xmlns="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:a16="http://schemas.microsoft.com/office/drawing/2014/main" xmlns="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:a16="http://schemas.microsoft.com/office/drawing/2014/main" xmlns="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:a16="http://schemas.microsoft.com/office/drawing/2014/main" xmlns="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:a16="http://schemas.microsoft.com/office/drawing/2014/main" xmlns="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:a16="http://schemas.microsoft.com/office/drawing/2014/main" xmlns="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:a16="http://schemas.microsoft.com/office/drawing/2014/main" xmlns="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:a16="http://schemas.microsoft.com/office/drawing/2014/main" xmlns="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:a16="http://schemas.microsoft.com/office/drawing/2014/main" xmlns="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:a16="http://schemas.microsoft.com/office/drawing/2014/main" xmlns="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:a16="http://schemas.microsoft.com/office/drawing/2014/main" xmlns="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:a16="http://schemas.microsoft.com/office/drawing/2014/main" xmlns="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:a16="http://schemas.microsoft.com/office/drawing/2014/main" xmlns="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:a16="http://schemas.microsoft.com/office/drawing/2014/main" xmlns="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:a16="http://schemas.microsoft.com/office/drawing/2014/main" xmlns="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:a16="http://schemas.microsoft.com/office/drawing/2014/main" xmlns="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:a16="http://schemas.microsoft.com/office/drawing/2014/main" xmlns="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:a16="http://schemas.microsoft.com/office/drawing/2014/main" xmlns="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:a16="http://schemas.microsoft.com/office/drawing/2014/main" xmlns="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:a16="http://schemas.microsoft.com/office/drawing/2014/main" xmlns="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:a16="http://schemas.microsoft.com/office/drawing/2014/main" xmlns="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:a16="http://schemas.microsoft.com/office/drawing/2014/main" xmlns="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:a16="http://schemas.microsoft.com/office/drawing/2014/main" xmlns="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:a16="http://schemas.microsoft.com/office/drawing/2014/main" xmlns="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:a16="http://schemas.microsoft.com/office/drawing/2014/main" xmlns="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:a16="http://schemas.microsoft.com/office/drawing/2014/main" xmlns="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:a16="http://schemas.microsoft.com/office/drawing/2014/main" xmlns="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:a16="http://schemas.microsoft.com/office/drawing/2014/main" xmlns="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:a16="http://schemas.microsoft.com/office/drawing/2014/main" xmlns="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:a16="http://schemas.microsoft.com/office/drawing/2014/main" xmlns="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:a16="http://schemas.microsoft.com/office/drawing/2014/main" xmlns="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:a16="http://schemas.microsoft.com/office/drawing/2014/main" xmlns="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:a16="http://schemas.microsoft.com/office/drawing/2014/main" xmlns="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:a16="http://schemas.microsoft.com/office/drawing/2014/main" xmlns="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:a16="http://schemas.microsoft.com/office/drawing/2014/main" xmlns="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:a16="http://schemas.microsoft.com/office/drawing/2014/main" xmlns="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:a16="http://schemas.microsoft.com/office/drawing/2014/main" xmlns="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:a16="http://schemas.microsoft.com/office/drawing/2014/main" xmlns="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:a16="http://schemas.microsoft.com/office/drawing/2014/main" xmlns="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:a16="http://schemas.microsoft.com/office/drawing/2014/main" xmlns="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:a16="http://schemas.microsoft.com/office/drawing/2014/main" xmlns="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:a16="http://schemas.microsoft.com/office/drawing/2014/main" xmlns="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:a16="http://schemas.microsoft.com/office/drawing/2014/main" xmlns="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:a16="http://schemas.microsoft.com/office/drawing/2014/main" xmlns="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:a16="http://schemas.microsoft.com/office/drawing/2014/main" xmlns="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:a16="http://schemas.microsoft.com/office/drawing/2014/main" xmlns="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:a16="http://schemas.microsoft.com/office/drawing/2014/main" xmlns="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:a16="http://schemas.microsoft.com/office/drawing/2014/main" xmlns="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:a16="http://schemas.microsoft.com/office/drawing/2014/main" xmlns="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:a16="http://schemas.microsoft.com/office/drawing/2014/main" xmlns="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:a16="http://schemas.microsoft.com/office/drawing/2014/main" xmlns="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:a16="http://schemas.microsoft.com/office/drawing/2014/main" xmlns="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:a16="http://schemas.microsoft.com/office/drawing/2014/main" xmlns="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:a16="http://schemas.microsoft.com/office/drawing/2014/main" xmlns="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:a16="http://schemas.microsoft.com/office/drawing/2014/main" xmlns="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:a16="http://schemas.microsoft.com/office/drawing/2014/main" xmlns="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:a16="http://schemas.microsoft.com/office/drawing/2014/main" xmlns="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:a16="http://schemas.microsoft.com/office/drawing/2014/main" xmlns="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:a16="http://schemas.microsoft.com/office/drawing/2014/main" xmlns="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:a16="http://schemas.microsoft.com/office/drawing/2014/main" xmlns="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:a16="http://schemas.microsoft.com/office/drawing/2014/main" xmlns="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:a16="http://schemas.microsoft.com/office/drawing/2014/main" xmlns="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:a16="http://schemas.microsoft.com/office/drawing/2014/main" xmlns="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:a16="http://schemas.microsoft.com/office/drawing/2014/main" xmlns="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:a16="http://schemas.microsoft.com/office/drawing/2014/main" xmlns="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:a16="http://schemas.microsoft.com/office/drawing/2014/main" xmlns="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:a16="http://schemas.microsoft.com/office/drawing/2014/main" xmlns="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:a16="http://schemas.microsoft.com/office/drawing/2014/main" xmlns="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:a16="http://schemas.microsoft.com/office/drawing/2014/main" xmlns="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:a16="http://schemas.microsoft.com/office/drawing/2014/main" xmlns="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:a16="http://schemas.microsoft.com/office/drawing/2014/main" xmlns="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:a16="http://schemas.microsoft.com/office/drawing/2014/main" xmlns="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:a16="http://schemas.microsoft.com/office/drawing/2014/main" xmlns="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:a16="http://schemas.microsoft.com/office/drawing/2014/main" xmlns="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:a16="http://schemas.microsoft.com/office/drawing/2014/main" xmlns="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:a16="http://schemas.microsoft.com/office/drawing/2014/main" xmlns="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:a16="http://schemas.microsoft.com/office/drawing/2014/main" xmlns="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:a16="http://schemas.microsoft.com/office/drawing/2014/main" xmlns="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:a16="http://schemas.microsoft.com/office/drawing/2014/main" xmlns="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:a16="http://schemas.microsoft.com/office/drawing/2014/main" xmlns="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:a16="http://schemas.microsoft.com/office/drawing/2014/main" xmlns="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:a16="http://schemas.microsoft.com/office/drawing/2014/main" xmlns="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:a16="http://schemas.microsoft.com/office/drawing/2014/main" xmlns="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:a16="http://schemas.microsoft.com/office/drawing/2014/main" xmlns="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:a16="http://schemas.microsoft.com/office/drawing/2014/main" xmlns="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:a16="http://schemas.microsoft.com/office/drawing/2014/main" xmlns="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:a16="http://schemas.microsoft.com/office/drawing/2014/main" xmlns="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:a16="http://schemas.microsoft.com/office/drawing/2014/main" xmlns="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:a16="http://schemas.microsoft.com/office/drawing/2014/main" xmlns="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:a16="http://schemas.microsoft.com/office/drawing/2014/main" xmlns="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:a16="http://schemas.microsoft.com/office/drawing/2014/main" xmlns="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:a16="http://schemas.microsoft.com/office/drawing/2014/main" xmlns="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:a16="http://schemas.microsoft.com/office/drawing/2014/main" xmlns="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:a16="http://schemas.microsoft.com/office/drawing/2014/main" xmlns="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:a16="http://schemas.microsoft.com/office/drawing/2014/main" xmlns="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:a16="http://schemas.microsoft.com/office/drawing/2014/main" xmlns="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:a16="http://schemas.microsoft.com/office/drawing/2014/main" xmlns="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:a16="http://schemas.microsoft.com/office/drawing/2014/main" xmlns="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:a16="http://schemas.microsoft.com/office/drawing/2014/main" xmlns="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:a16="http://schemas.microsoft.com/office/drawing/2014/main" xmlns="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:a16="http://schemas.microsoft.com/office/drawing/2014/main" xmlns="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:a16="http://schemas.microsoft.com/office/drawing/2014/main" xmlns="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:a16="http://schemas.microsoft.com/office/drawing/2014/main" xmlns="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:a16="http://schemas.microsoft.com/office/drawing/2014/main" xmlns="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:a16="http://schemas.microsoft.com/office/drawing/2014/main" xmlns="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:a16="http://schemas.microsoft.com/office/drawing/2014/main" xmlns="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:a16="http://schemas.microsoft.com/office/drawing/2014/main" xmlns="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:a16="http://schemas.microsoft.com/office/drawing/2014/main" xmlns="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:a16="http://schemas.microsoft.com/office/drawing/2014/main" xmlns="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:a16="http://schemas.microsoft.com/office/drawing/2014/main" xmlns="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:a16="http://schemas.microsoft.com/office/drawing/2014/main" xmlns="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:a16="http://schemas.microsoft.com/office/drawing/2014/main" xmlns="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:a16="http://schemas.microsoft.com/office/drawing/2014/main" xmlns="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:a16="http://schemas.microsoft.com/office/drawing/2014/main" xmlns="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:a16="http://schemas.microsoft.com/office/drawing/2014/main" xmlns="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:a16="http://schemas.microsoft.com/office/drawing/2014/main" xmlns="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:a16="http://schemas.microsoft.com/office/drawing/2014/main" xmlns="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:a16="http://schemas.microsoft.com/office/drawing/2014/main" xmlns="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:a16="http://schemas.microsoft.com/office/drawing/2014/main" xmlns="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:a16="http://schemas.microsoft.com/office/drawing/2014/main" xmlns="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:a16="http://schemas.microsoft.com/office/drawing/2014/main" xmlns="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:a16="http://schemas.microsoft.com/office/drawing/2014/main" xmlns="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:a16="http://schemas.microsoft.com/office/drawing/2014/main" xmlns="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:a16="http://schemas.microsoft.com/office/drawing/2014/main" xmlns="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:a16="http://schemas.microsoft.com/office/drawing/2014/main" xmlns="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:a16="http://schemas.microsoft.com/office/drawing/2014/main" xmlns="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:a16="http://schemas.microsoft.com/office/drawing/2014/main" xmlns="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:a16="http://schemas.microsoft.com/office/drawing/2014/main" xmlns="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:a16="http://schemas.microsoft.com/office/drawing/2014/main" xmlns="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:a16="http://schemas.microsoft.com/office/drawing/2014/main" xmlns="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:a16="http://schemas.microsoft.com/office/drawing/2014/main" xmlns="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:a16="http://schemas.microsoft.com/office/drawing/2014/main" xmlns="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:a16="http://schemas.microsoft.com/office/drawing/2014/main" xmlns="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:a16="http://schemas.microsoft.com/office/drawing/2014/main" xmlns="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:a16="http://schemas.microsoft.com/office/drawing/2014/main" xmlns="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:a16="http://schemas.microsoft.com/office/drawing/2014/main" xmlns="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:a16="http://schemas.microsoft.com/office/drawing/2014/main" xmlns="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:a16="http://schemas.microsoft.com/office/drawing/2014/main" xmlns="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:a16="http://schemas.microsoft.com/office/drawing/2014/main" xmlns="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:a16="http://schemas.microsoft.com/office/drawing/2014/main" xmlns="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:a16="http://schemas.microsoft.com/office/drawing/2014/main" xmlns="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:a16="http://schemas.microsoft.com/office/drawing/2014/main" xmlns="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:a16="http://schemas.microsoft.com/office/drawing/2014/main" xmlns="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:a16="http://schemas.microsoft.com/office/drawing/2014/main" xmlns="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:a16="http://schemas.microsoft.com/office/drawing/2014/main" xmlns="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:a16="http://schemas.microsoft.com/office/drawing/2014/main" xmlns="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:a16="http://schemas.microsoft.com/office/drawing/2014/main" xmlns="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:a16="http://schemas.microsoft.com/office/drawing/2014/main" xmlns="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:a16="http://schemas.microsoft.com/office/drawing/2014/main" xmlns="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:a16="http://schemas.microsoft.com/office/drawing/2014/main" xmlns="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:a16="http://schemas.microsoft.com/office/drawing/2014/main" xmlns="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:a16="http://schemas.microsoft.com/office/drawing/2014/main" xmlns="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:a16="http://schemas.microsoft.com/office/drawing/2014/main" xmlns="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:a16="http://schemas.microsoft.com/office/drawing/2014/main" xmlns="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:a16="http://schemas.microsoft.com/office/drawing/2014/main" xmlns="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:a16="http://schemas.microsoft.com/office/drawing/2014/main" xmlns="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:a16="http://schemas.microsoft.com/office/drawing/2014/main" xmlns="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:a16="http://schemas.microsoft.com/office/drawing/2014/main" xmlns="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:a16="http://schemas.microsoft.com/office/drawing/2014/main" xmlns="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:a16="http://schemas.microsoft.com/office/drawing/2014/main" xmlns="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:a16="http://schemas.microsoft.com/office/drawing/2014/main" xmlns="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:a16="http://schemas.microsoft.com/office/drawing/2014/main" xmlns="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:a16="http://schemas.microsoft.com/office/drawing/2014/main" xmlns="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:a16="http://schemas.microsoft.com/office/drawing/2014/main" xmlns="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:a16="http://schemas.microsoft.com/office/drawing/2014/main" xmlns="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:a16="http://schemas.microsoft.com/office/drawing/2014/main" xmlns="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:a16="http://schemas.microsoft.com/office/drawing/2014/main" xmlns="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:a16="http://schemas.microsoft.com/office/drawing/2014/main" xmlns="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:a16="http://schemas.microsoft.com/office/drawing/2014/main" xmlns="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:a16="http://schemas.microsoft.com/office/drawing/2014/main" xmlns="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:a16="http://schemas.microsoft.com/office/drawing/2014/main" xmlns="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:a16="http://schemas.microsoft.com/office/drawing/2014/main" xmlns="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:a16="http://schemas.microsoft.com/office/drawing/2014/main" xmlns="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:a16="http://schemas.microsoft.com/office/drawing/2014/main" xmlns="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:a16="http://schemas.microsoft.com/office/drawing/2014/main" xmlns="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:a16="http://schemas.microsoft.com/office/drawing/2014/main" xmlns="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:a16="http://schemas.microsoft.com/office/drawing/2014/main" xmlns="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:a16="http://schemas.microsoft.com/office/drawing/2014/main" xmlns="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:a16="http://schemas.microsoft.com/office/drawing/2014/main" xmlns="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:a16="http://schemas.microsoft.com/office/drawing/2014/main" xmlns="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:a16="http://schemas.microsoft.com/office/drawing/2014/main" xmlns="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:a16="http://schemas.microsoft.com/office/drawing/2014/main" xmlns="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:a16="http://schemas.microsoft.com/office/drawing/2014/main" xmlns="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:a16="http://schemas.microsoft.com/office/drawing/2014/main" xmlns="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:a16="http://schemas.microsoft.com/office/drawing/2014/main" xmlns="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:a16="http://schemas.microsoft.com/office/drawing/2014/main" xmlns="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:a16="http://schemas.microsoft.com/office/drawing/2014/main" xmlns="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:a16="http://schemas.microsoft.com/office/drawing/2014/main" xmlns="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:a16="http://schemas.microsoft.com/office/drawing/2014/main" xmlns="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:a16="http://schemas.microsoft.com/office/drawing/2014/main" xmlns="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:a16="http://schemas.microsoft.com/office/drawing/2014/main" xmlns="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:a16="http://schemas.microsoft.com/office/drawing/2014/main" xmlns="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:a16="http://schemas.microsoft.com/office/drawing/2014/main" xmlns="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:a16="http://schemas.microsoft.com/office/drawing/2014/main" xmlns="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:a16="http://schemas.microsoft.com/office/drawing/2014/main" xmlns="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:a16="http://schemas.microsoft.com/office/drawing/2014/main" xmlns="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:a16="http://schemas.microsoft.com/office/drawing/2014/main" xmlns="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:a16="http://schemas.microsoft.com/office/drawing/2014/main" xmlns="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:a16="http://schemas.microsoft.com/office/drawing/2014/main" xmlns="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:a16="http://schemas.microsoft.com/office/drawing/2014/main" xmlns="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:a16="http://schemas.microsoft.com/office/drawing/2014/main" xmlns="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:a16="http://schemas.microsoft.com/office/drawing/2014/main" xmlns="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:a16="http://schemas.microsoft.com/office/drawing/2014/main" xmlns="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:a16="http://schemas.microsoft.com/office/drawing/2014/main" xmlns="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:a16="http://schemas.microsoft.com/office/drawing/2014/main" xmlns="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:a16="http://schemas.microsoft.com/office/drawing/2014/main" xmlns="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:a16="http://schemas.microsoft.com/office/drawing/2014/main" xmlns="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:a16="http://schemas.microsoft.com/office/drawing/2014/main" xmlns="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:a16="http://schemas.microsoft.com/office/drawing/2014/main" xmlns="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:a16="http://schemas.microsoft.com/office/drawing/2014/main" xmlns="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:a16="http://schemas.microsoft.com/office/drawing/2014/main" xmlns="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:a16="http://schemas.microsoft.com/office/drawing/2014/main" xmlns="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:a16="http://schemas.microsoft.com/office/drawing/2014/main" xmlns="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:a16="http://schemas.microsoft.com/office/drawing/2014/main" xmlns="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:a16="http://schemas.microsoft.com/office/drawing/2014/main" xmlns="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:a16="http://schemas.microsoft.com/office/drawing/2014/main" xmlns="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:a16="http://schemas.microsoft.com/office/drawing/2014/main" xmlns="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:a16="http://schemas.microsoft.com/office/drawing/2014/main" xmlns="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:a16="http://schemas.microsoft.com/office/drawing/2014/main" xmlns="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:a16="http://schemas.microsoft.com/office/drawing/2014/main" xmlns="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:a16="http://schemas.microsoft.com/office/drawing/2014/main" xmlns="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:a16="http://schemas.microsoft.com/office/drawing/2014/main" xmlns="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:a16="http://schemas.microsoft.com/office/drawing/2014/main" xmlns="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:a16="http://schemas.microsoft.com/office/drawing/2014/main" xmlns="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:a16="http://schemas.microsoft.com/office/drawing/2014/main" xmlns="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:a16="http://schemas.microsoft.com/office/drawing/2014/main" xmlns="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:a16="http://schemas.microsoft.com/office/drawing/2014/main" xmlns="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:a16="http://schemas.microsoft.com/office/drawing/2014/main" xmlns="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:a16="http://schemas.microsoft.com/office/drawing/2014/main" xmlns="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:a16="http://schemas.microsoft.com/office/drawing/2014/main" xmlns="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:a16="http://schemas.microsoft.com/office/drawing/2014/main" xmlns="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:a16="http://schemas.microsoft.com/office/drawing/2014/main" xmlns="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:a16="http://schemas.microsoft.com/office/drawing/2014/main" xmlns="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:a16="http://schemas.microsoft.com/office/drawing/2014/main" xmlns="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:a16="http://schemas.microsoft.com/office/drawing/2014/main" xmlns="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:a16="http://schemas.microsoft.com/office/drawing/2014/main" xmlns="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:a16="http://schemas.microsoft.com/office/drawing/2014/main" xmlns="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:a16="http://schemas.microsoft.com/office/drawing/2014/main" xmlns="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:a16="http://schemas.microsoft.com/office/drawing/2014/main" xmlns="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:a16="http://schemas.microsoft.com/office/drawing/2014/main" xmlns="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:a16="http://schemas.microsoft.com/office/drawing/2014/main" xmlns="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:a16="http://schemas.microsoft.com/office/drawing/2014/main" xmlns="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:a16="http://schemas.microsoft.com/office/drawing/2014/main" xmlns="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:a16="http://schemas.microsoft.com/office/drawing/2014/main" xmlns="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:a16="http://schemas.microsoft.com/office/drawing/2014/main" xmlns="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:a16="http://schemas.microsoft.com/office/drawing/2014/main" xmlns="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:a16="http://schemas.microsoft.com/office/drawing/2014/main" xmlns="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:a16="http://schemas.microsoft.com/office/drawing/2014/main" xmlns="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:a16="http://schemas.microsoft.com/office/drawing/2014/main" xmlns="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:a16="http://schemas.microsoft.com/office/drawing/2014/main" xmlns="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:a16="http://schemas.microsoft.com/office/drawing/2014/main" xmlns="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:a16="http://schemas.microsoft.com/office/drawing/2014/main" xmlns="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:a16="http://schemas.microsoft.com/office/drawing/2014/main" xmlns="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:a16="http://schemas.microsoft.com/office/drawing/2014/main" xmlns="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:a16="http://schemas.microsoft.com/office/drawing/2014/main" xmlns="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:a16="http://schemas.microsoft.com/office/drawing/2014/main" xmlns="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:a16="http://schemas.microsoft.com/office/drawing/2014/main" xmlns="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:a16="http://schemas.microsoft.com/office/drawing/2014/main" xmlns="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:a16="http://schemas.microsoft.com/office/drawing/2014/main" xmlns="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:a16="http://schemas.microsoft.com/office/drawing/2014/main" xmlns="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:a16="http://schemas.microsoft.com/office/drawing/2014/main" xmlns="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:a16="http://schemas.microsoft.com/office/drawing/2014/main" xmlns="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:a16="http://schemas.microsoft.com/office/drawing/2014/main" xmlns="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:a16="http://schemas.microsoft.com/office/drawing/2014/main" xmlns="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:a16="http://schemas.microsoft.com/office/drawing/2014/main" xmlns="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:a16="http://schemas.microsoft.com/office/drawing/2014/main" xmlns="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:a16="http://schemas.microsoft.com/office/drawing/2014/main" xmlns="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:a16="http://schemas.microsoft.com/office/drawing/2014/main" xmlns="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:a16="http://schemas.microsoft.com/office/drawing/2014/main" xmlns="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:a16="http://schemas.microsoft.com/office/drawing/2014/main" xmlns="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:a16="http://schemas.microsoft.com/office/drawing/2014/main" xmlns="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:a16="http://schemas.microsoft.com/office/drawing/2014/main" xmlns="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:a16="http://schemas.microsoft.com/office/drawing/2014/main" xmlns="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:a16="http://schemas.microsoft.com/office/drawing/2014/main" xmlns="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:a16="http://schemas.microsoft.com/office/drawing/2014/main" xmlns="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:a16="http://schemas.microsoft.com/office/drawing/2014/main" xmlns="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:a16="http://schemas.microsoft.com/office/drawing/2014/main" xmlns="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:a16="http://schemas.microsoft.com/office/drawing/2014/main" xmlns="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:a16="http://schemas.microsoft.com/office/drawing/2014/main" xmlns="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:a16="http://schemas.microsoft.com/office/drawing/2014/main" xmlns="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:a16="http://schemas.microsoft.com/office/drawing/2014/main" xmlns="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:a16="http://schemas.microsoft.com/office/drawing/2014/main" xmlns="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:a16="http://schemas.microsoft.com/office/drawing/2014/main" xmlns="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:a16="http://schemas.microsoft.com/office/drawing/2014/main" xmlns="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:a16="http://schemas.microsoft.com/office/drawing/2014/main" xmlns="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:a16="http://schemas.microsoft.com/office/drawing/2014/main" xmlns="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:a16="http://schemas.microsoft.com/office/drawing/2014/main" xmlns="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:a16="http://schemas.microsoft.com/office/drawing/2014/main" xmlns="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xmlns="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:a16="http://schemas.microsoft.com/office/drawing/2014/main" xmlns="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:a16="http://schemas.microsoft.com/office/drawing/2014/main" xmlns="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:a16="http://schemas.microsoft.com/office/drawing/2014/main" xmlns="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:a16="http://schemas.microsoft.com/office/drawing/2014/main" xmlns="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:a16="http://schemas.microsoft.com/office/drawing/2014/main" xmlns="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:a16="http://schemas.microsoft.com/office/drawing/2014/main" xmlns="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:a16="http://schemas.microsoft.com/office/drawing/2014/main" xmlns="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:a16="http://schemas.microsoft.com/office/drawing/2014/main" xmlns="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:a16="http://schemas.microsoft.com/office/drawing/2014/main" xmlns="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:a16="http://schemas.microsoft.com/office/drawing/2014/main" xmlns="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:a16="http://schemas.microsoft.com/office/drawing/2014/main" xmlns="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:a16="http://schemas.microsoft.com/office/drawing/2014/main" xmlns="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:a16="http://schemas.microsoft.com/office/drawing/2014/main" xmlns="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:a16="http://schemas.microsoft.com/office/drawing/2014/main" xmlns="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:a16="http://schemas.microsoft.com/office/drawing/2014/main" xmlns="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:a16="http://schemas.microsoft.com/office/drawing/2014/main" xmlns="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:a16="http://schemas.microsoft.com/office/drawing/2014/main" xmlns="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:a16="http://schemas.microsoft.com/office/drawing/2014/main" xmlns="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:a16="http://schemas.microsoft.com/office/drawing/2014/main" xmlns="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:a16="http://schemas.microsoft.com/office/drawing/2014/main" xmlns="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:a16="http://schemas.microsoft.com/office/drawing/2014/main" xmlns="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:a16="http://schemas.microsoft.com/office/drawing/2014/main" xmlns="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:a16="http://schemas.microsoft.com/office/drawing/2014/main" xmlns="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:a16="http://schemas.microsoft.com/office/drawing/2014/main" xmlns="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:a16="http://schemas.microsoft.com/office/drawing/2014/main" xmlns="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:a16="http://schemas.microsoft.com/office/drawing/2014/main" xmlns="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:a16="http://schemas.microsoft.com/office/drawing/2014/main" xmlns="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:a16="http://schemas.microsoft.com/office/drawing/2014/main" xmlns="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:a16="http://schemas.microsoft.com/office/drawing/2014/main" xmlns="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:a16="http://schemas.microsoft.com/office/drawing/2014/main" xmlns="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:a16="http://schemas.microsoft.com/office/drawing/2014/main" xmlns="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:a16="http://schemas.microsoft.com/office/drawing/2014/main" xmlns="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:a16="http://schemas.microsoft.com/office/drawing/2014/main" xmlns="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:a16="http://schemas.microsoft.com/office/drawing/2014/main" xmlns="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:a16="http://schemas.microsoft.com/office/drawing/2014/main" xmlns="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:a16="http://schemas.microsoft.com/office/drawing/2014/main" xmlns="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:a16="http://schemas.microsoft.com/office/drawing/2014/main" xmlns="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:a16="http://schemas.microsoft.com/office/drawing/2014/main" xmlns="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:a16="http://schemas.microsoft.com/office/drawing/2014/main" xmlns="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:a16="http://schemas.microsoft.com/office/drawing/2014/main" xmlns="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:a16="http://schemas.microsoft.com/office/drawing/2014/main" xmlns="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:a16="http://schemas.microsoft.com/office/drawing/2014/main" xmlns="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:a16="http://schemas.microsoft.com/office/drawing/2014/main" xmlns="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:a16="http://schemas.microsoft.com/office/drawing/2014/main" xmlns="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:a16="http://schemas.microsoft.com/office/drawing/2014/main" xmlns="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:a16="http://schemas.microsoft.com/office/drawing/2014/main" xmlns="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:a16="http://schemas.microsoft.com/office/drawing/2014/main" xmlns="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:a16="http://schemas.microsoft.com/office/drawing/2014/main" xmlns="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:a16="http://schemas.microsoft.com/office/drawing/2014/main" xmlns="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:a16="http://schemas.microsoft.com/office/drawing/2014/main" xmlns="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:a16="http://schemas.microsoft.com/office/drawing/2014/main" xmlns="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:a16="http://schemas.microsoft.com/office/drawing/2014/main" xmlns="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:a16="http://schemas.microsoft.com/office/drawing/2014/main" xmlns="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:a16="http://schemas.microsoft.com/office/drawing/2014/main" xmlns="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:a16="http://schemas.microsoft.com/office/drawing/2014/main" xmlns="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:a16="http://schemas.microsoft.com/office/drawing/2014/main" xmlns="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:a16="http://schemas.microsoft.com/office/drawing/2014/main" xmlns="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:a16="http://schemas.microsoft.com/office/drawing/2014/main" xmlns="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:a16="http://schemas.microsoft.com/office/drawing/2014/main" xmlns="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:a16="http://schemas.microsoft.com/office/drawing/2014/main" xmlns="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:a16="http://schemas.microsoft.com/office/drawing/2014/main" xmlns="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:a16="http://schemas.microsoft.com/office/drawing/2014/main" xmlns="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:a16="http://schemas.microsoft.com/office/drawing/2014/main" xmlns="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:a16="http://schemas.microsoft.com/office/drawing/2014/main" xmlns="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:a16="http://schemas.microsoft.com/office/drawing/2014/main" xmlns="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:a16="http://schemas.microsoft.com/office/drawing/2014/main" xmlns="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:a16="http://schemas.microsoft.com/office/drawing/2014/main" xmlns="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:a16="http://schemas.microsoft.com/office/drawing/2014/main" xmlns="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:a16="http://schemas.microsoft.com/office/drawing/2014/main" xmlns="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:a16="http://schemas.microsoft.com/office/drawing/2014/main" xmlns="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:a16="http://schemas.microsoft.com/office/drawing/2014/main" xmlns="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:a16="http://schemas.microsoft.com/office/drawing/2014/main" xmlns="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:a16="http://schemas.microsoft.com/office/drawing/2014/main" xmlns="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:a16="http://schemas.microsoft.com/office/drawing/2014/main" xmlns="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:a16="http://schemas.microsoft.com/office/drawing/2014/main" xmlns="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:a16="http://schemas.microsoft.com/office/drawing/2014/main" xmlns="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:a16="http://schemas.microsoft.com/office/drawing/2014/main" xmlns="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:a16="http://schemas.microsoft.com/office/drawing/2014/main" xmlns="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:a16="http://schemas.microsoft.com/office/drawing/2014/main" xmlns="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:a16="http://schemas.microsoft.com/office/drawing/2014/main" xmlns="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:a16="http://schemas.microsoft.com/office/drawing/2014/main" xmlns="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:a16="http://schemas.microsoft.com/office/drawing/2014/main" xmlns="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:a16="http://schemas.microsoft.com/office/drawing/2014/main" xmlns="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:a16="http://schemas.microsoft.com/office/drawing/2014/main" xmlns="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:a16="http://schemas.microsoft.com/office/drawing/2014/main" xmlns="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:a16="http://schemas.microsoft.com/office/drawing/2014/main" xmlns="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:a16="http://schemas.microsoft.com/office/drawing/2014/main" xmlns="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:a16="http://schemas.microsoft.com/office/drawing/2014/main" xmlns="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:a16="http://schemas.microsoft.com/office/drawing/2014/main" xmlns="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:a16="http://schemas.microsoft.com/office/drawing/2014/main" xmlns="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:a16="http://schemas.microsoft.com/office/drawing/2014/main" xmlns="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:a16="http://schemas.microsoft.com/office/drawing/2014/main" xmlns="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:a16="http://schemas.microsoft.com/office/drawing/2014/main" xmlns="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:a16="http://schemas.microsoft.com/office/drawing/2014/main" xmlns="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:a16="http://schemas.microsoft.com/office/drawing/2014/main" xmlns="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:a16="http://schemas.microsoft.com/office/drawing/2014/main" xmlns="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:a16="http://schemas.microsoft.com/office/drawing/2014/main" xmlns="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:a16="http://schemas.microsoft.com/office/drawing/2014/main" xmlns="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:a16="http://schemas.microsoft.com/office/drawing/2014/main" xmlns="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:a16="http://schemas.microsoft.com/office/drawing/2014/main" xmlns="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:a16="http://schemas.microsoft.com/office/drawing/2014/main" xmlns="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:a16="http://schemas.microsoft.com/office/drawing/2014/main" xmlns="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:a16="http://schemas.microsoft.com/office/drawing/2014/main" xmlns="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:a16="http://schemas.microsoft.com/office/drawing/2014/main" xmlns="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:a16="http://schemas.microsoft.com/office/drawing/2014/main" xmlns="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:a16="http://schemas.microsoft.com/office/drawing/2014/main" xmlns="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:a16="http://schemas.microsoft.com/office/drawing/2014/main" xmlns="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:a16="http://schemas.microsoft.com/office/drawing/2014/main" xmlns="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:a16="http://schemas.microsoft.com/office/drawing/2014/main" xmlns="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:a16="http://schemas.microsoft.com/office/drawing/2014/main" xmlns="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:a16="http://schemas.microsoft.com/office/drawing/2014/main" xmlns="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:a16="http://schemas.microsoft.com/office/drawing/2014/main" xmlns="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:a16="http://schemas.microsoft.com/office/drawing/2014/main" xmlns="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:a16="http://schemas.microsoft.com/office/drawing/2014/main" xmlns="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:a16="http://schemas.microsoft.com/office/drawing/2014/main" xmlns="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:a16="http://schemas.microsoft.com/office/drawing/2014/main" xmlns="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:a16="http://schemas.microsoft.com/office/drawing/2014/main" xmlns="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:a16="http://schemas.microsoft.com/office/drawing/2014/main" xmlns="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:a16="http://schemas.microsoft.com/office/drawing/2014/main" xmlns="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:a16="http://schemas.microsoft.com/office/drawing/2014/main" xmlns="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:a16="http://schemas.microsoft.com/office/drawing/2014/main" xmlns="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xmlns="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:a16="http://schemas.microsoft.com/office/drawing/2014/main" xmlns="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:a16="http://schemas.microsoft.com/office/drawing/2014/main" xmlns="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xmlns="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:a16="http://schemas.microsoft.com/office/drawing/2014/main" xmlns="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:a16="http://schemas.microsoft.com/office/drawing/2014/main" xmlns="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:a16="http://schemas.microsoft.com/office/drawing/2014/main" xmlns="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:a16="http://schemas.microsoft.com/office/drawing/2014/main" xmlns="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世界系列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9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小青老师</a:t>
            </a:r>
            <a:r>
              <a:rPr lang="en-US" altLang="zh-CN" sz="2400" dirty="0"/>
              <a:t>QQ</a:t>
            </a:r>
            <a:r>
              <a:rPr lang="en-US" altLang="zh-CN" sz="2400" dirty="0" smtClean="0"/>
              <a:t>: 2326768225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9" y="988368"/>
            <a:ext cx="4766387" cy="201622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816" y="4444752"/>
            <a:ext cx="4032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笑笑</a:t>
            </a:r>
            <a:r>
              <a:rPr lang="zh-CN" altLang="en-US" sz="2400" dirty="0" smtClean="0"/>
              <a:t>老师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：</a:t>
            </a:r>
            <a:r>
              <a:rPr lang="en-US" altLang="zh-CN" sz="2400" dirty="0"/>
              <a:t> 3272828374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0456"/>
            <a:ext cx="56483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8744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为什么要学习源码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怎么样学习源码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如何运用源码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下半年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最新进展：完成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2/5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为什么要学习源码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500" dirty="0" smtClean="0"/>
              <a:t>挑战高薪</a:t>
            </a:r>
            <a:endParaRPr lang="en-US" altLang="zh-CN" sz="3500" dirty="0" smtClean="0"/>
          </a:p>
          <a:p>
            <a:r>
              <a:rPr lang="zh-CN" altLang="en-US" sz="3500" dirty="0" smtClean="0"/>
              <a:t>架构设计</a:t>
            </a:r>
            <a:endParaRPr lang="en-US" altLang="zh-CN" sz="3500" dirty="0" smtClean="0"/>
          </a:p>
          <a:p>
            <a:r>
              <a:rPr lang="zh-CN" altLang="en-US" sz="3500" dirty="0" smtClean="0"/>
              <a:t>个人成长</a:t>
            </a:r>
            <a:endParaRPr lang="en-US" altLang="zh-CN" sz="3500" dirty="0" smtClean="0"/>
          </a:p>
          <a:p>
            <a:r>
              <a:rPr lang="zh-CN" altLang="en-US" sz="3500" dirty="0" smtClean="0"/>
              <a:t>兴趣爱好</a:t>
            </a:r>
            <a:endParaRPr lang="en-US" altLang="zh-CN" sz="3500" dirty="0" smtClean="0"/>
          </a:p>
          <a:p>
            <a:r>
              <a:rPr lang="zh-CN" altLang="en-US" sz="3500" dirty="0"/>
              <a:t>排</a:t>
            </a:r>
            <a:r>
              <a:rPr lang="zh-CN" altLang="en-US" sz="3500" dirty="0" smtClean="0"/>
              <a:t>查问题</a:t>
            </a:r>
            <a:endParaRPr lang="en-US" altLang="zh-CN" sz="3500" dirty="0" smtClean="0"/>
          </a:p>
          <a:p>
            <a:endParaRPr lang="en-US" altLang="zh-CN" sz="3500" dirty="0" smtClean="0"/>
          </a:p>
          <a:p>
            <a:endParaRPr lang="en-US" altLang="zh-CN" sz="35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35320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怎么样学习源码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700" dirty="0"/>
              <a:t>限定</a:t>
            </a:r>
            <a:r>
              <a:rPr lang="zh-CN" altLang="en-US" sz="2700" dirty="0" smtClean="0"/>
              <a:t>范围</a:t>
            </a:r>
            <a:endParaRPr lang="en-US" altLang="zh-CN" sz="2700" dirty="0" smtClean="0"/>
          </a:p>
          <a:p>
            <a:r>
              <a:rPr lang="zh-CN" altLang="en-US" sz="2700" dirty="0" smtClean="0"/>
              <a:t>提出问题</a:t>
            </a:r>
            <a:endParaRPr lang="en-US" altLang="zh-CN" sz="2700" dirty="0" smtClean="0"/>
          </a:p>
          <a:p>
            <a:r>
              <a:rPr lang="zh-CN" altLang="en-US" sz="2700" dirty="0" smtClean="0"/>
              <a:t>积累基础</a:t>
            </a:r>
            <a:endParaRPr lang="en-US" altLang="zh-CN" sz="2700" dirty="0" smtClean="0"/>
          </a:p>
          <a:p>
            <a:r>
              <a:rPr lang="zh-CN" altLang="en-US" sz="2700" dirty="0" smtClean="0"/>
              <a:t>猜测实现</a:t>
            </a:r>
            <a:endParaRPr lang="en-US" altLang="zh-CN" sz="2700" dirty="0" smtClean="0"/>
          </a:p>
          <a:p>
            <a:r>
              <a:rPr lang="zh-CN" altLang="en-US" sz="2700" dirty="0" smtClean="0"/>
              <a:t>对比源码</a:t>
            </a:r>
            <a:endParaRPr lang="en-US" altLang="zh-CN" sz="2700" dirty="0" smtClean="0"/>
          </a:p>
          <a:p>
            <a:r>
              <a:rPr lang="zh-CN" altLang="en-US" sz="2700" dirty="0" smtClean="0"/>
              <a:t>学习规范</a:t>
            </a:r>
            <a:endParaRPr lang="en-US" altLang="zh-CN" sz="2700" dirty="0" smtClean="0"/>
          </a:p>
          <a:p>
            <a:endParaRPr lang="en-US" altLang="zh-CN" sz="2700" dirty="0" smtClean="0"/>
          </a:p>
          <a:p>
            <a:endParaRPr lang="en-US" altLang="zh-CN" sz="2700" dirty="0" smtClean="0"/>
          </a:p>
          <a:p>
            <a:pPr lvl="1"/>
            <a:endParaRPr lang="en-US" altLang="zh-CN" sz="2700" dirty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021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如何运用源码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100" dirty="0" smtClean="0"/>
              <a:t>Java SE </a:t>
            </a:r>
          </a:p>
          <a:p>
            <a:pPr lvl="1"/>
            <a:r>
              <a:rPr lang="en-US" altLang="zh-CN" sz="2300" dirty="0">
                <a:hlinkClick r:id="rId2"/>
              </a:rPr>
              <a:t>https://</a:t>
            </a:r>
            <a:r>
              <a:rPr lang="en-US" altLang="zh-CN" sz="2300" dirty="0" smtClean="0">
                <a:hlinkClick r:id="rId2"/>
              </a:rPr>
              <a:t>docs.oracle.com/javase/8/docs/index.html</a:t>
            </a:r>
            <a:endParaRPr lang="en-US" altLang="zh-CN" sz="2300" dirty="0" smtClean="0"/>
          </a:p>
          <a:p>
            <a:r>
              <a:rPr lang="en-US" altLang="zh-CN" sz="2700" dirty="0" smtClean="0"/>
              <a:t>Java EE</a:t>
            </a:r>
          </a:p>
          <a:p>
            <a:pPr lvl="1"/>
            <a:r>
              <a:rPr lang="en-US" altLang="zh-CN" sz="2300" dirty="0">
                <a:hlinkClick r:id="rId3"/>
              </a:rPr>
              <a:t>https://</a:t>
            </a:r>
            <a:r>
              <a:rPr lang="en-US" altLang="zh-CN" sz="2300" dirty="0" smtClean="0">
                <a:hlinkClick r:id="rId3"/>
              </a:rPr>
              <a:t>docs.oracle.com/javaee/7/index.html</a:t>
            </a:r>
            <a:endParaRPr lang="en-US" altLang="zh-CN" sz="2700" dirty="0"/>
          </a:p>
          <a:p>
            <a:r>
              <a:rPr lang="zh-CN" altLang="en-US" sz="2700" dirty="0" smtClean="0"/>
              <a:t>开源社区</a:t>
            </a:r>
            <a:endParaRPr lang="en-US" altLang="zh-CN" sz="2700" dirty="0" smtClean="0"/>
          </a:p>
          <a:p>
            <a:pPr lvl="1"/>
            <a:r>
              <a:rPr lang="en-US" altLang="zh-CN" sz="2300" dirty="0" smtClean="0"/>
              <a:t>Apache</a:t>
            </a:r>
          </a:p>
          <a:p>
            <a:pPr lvl="1"/>
            <a:r>
              <a:rPr lang="en-US" altLang="zh-CN" sz="2300" dirty="0" err="1"/>
              <a:t>Github</a:t>
            </a:r>
            <a:endParaRPr lang="en-US" altLang="zh-CN" sz="2300" dirty="0" smtClean="0"/>
          </a:p>
          <a:p>
            <a:endParaRPr lang="en-US" altLang="zh-CN" sz="2700" dirty="0" smtClean="0"/>
          </a:p>
          <a:p>
            <a:pPr lvl="1"/>
            <a:endParaRPr lang="en-US" altLang="zh-CN" sz="2700" dirty="0"/>
          </a:p>
          <a:p>
            <a:endParaRPr lang="en-US" altLang="zh-CN" sz="31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8751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334</Words>
  <Application>Microsoft Office PowerPoint</Application>
  <PresentationFormat>自定义</PresentationFormat>
  <Paragraphs>82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所有往期视频</vt:lpstr>
      <vt:lpstr>本期议题</vt:lpstr>
      <vt:lpstr>小马哥的新书</vt:lpstr>
      <vt:lpstr>为什么要学习源码</vt:lpstr>
      <vt:lpstr>怎么样学习源码</vt:lpstr>
      <vt:lpstr>如何运用源码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934</cp:revision>
  <dcterms:created xsi:type="dcterms:W3CDTF">2017-06-09T15:26:17Z</dcterms:created>
  <dcterms:modified xsi:type="dcterms:W3CDTF">2018-04-21T11:51:19Z</dcterms:modified>
</cp:coreProperties>
</file>