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1" r:id="rId3"/>
    <p:sldId id="352" r:id="rId4"/>
    <p:sldId id="313" r:id="rId5"/>
    <p:sldId id="318" r:id="rId6"/>
    <p:sldId id="350" r:id="rId7"/>
    <p:sldId id="353" r:id="rId8"/>
    <p:sldId id="354" r:id="rId9"/>
    <p:sldId id="287" r:id="rId10"/>
    <p:sldId id="322" r:id="rId11"/>
    <p:sldId id="323" r:id="rId12"/>
    <p:sldId id="327" r:id="rId13"/>
    <p:sldId id="326" r:id="rId14"/>
    <p:sldId id="329" r:id="rId15"/>
    <p:sldId id="285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-4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深入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世界系列之国际化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0"/>
            <a:ext cx="387030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</a:t>
            </a:r>
            <a:r>
              <a:rPr lang="zh-CN" altLang="en-US" sz="2400" dirty="0" smtClean="0"/>
              <a:t>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3272828374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" y="988368"/>
            <a:ext cx="4766387" cy="20162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</a:t>
            </a:r>
            <a:r>
              <a:rPr lang="zh-CN" altLang="en-US" sz="2400" dirty="0" smtClean="0"/>
              <a:t>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3272828374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0456"/>
            <a:ext cx="5648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8744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SE </a:t>
            </a:r>
            <a:r>
              <a:rPr lang="zh-CN" altLang="en-US" dirty="0" smtClean="0"/>
              <a:t>国际化应用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Java </a:t>
            </a:r>
            <a:r>
              <a:rPr lang="en-US" altLang="zh-CN" dirty="0" smtClean="0"/>
              <a:t>EE </a:t>
            </a:r>
            <a:r>
              <a:rPr lang="zh-CN" altLang="en-US" dirty="0"/>
              <a:t>国际化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Spring </a:t>
            </a:r>
            <a:r>
              <a:rPr lang="zh-CN" altLang="en-US" dirty="0"/>
              <a:t>国际化应用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SE </a:t>
            </a:r>
            <a:r>
              <a:rPr lang="zh-CN" altLang="en-US" dirty="0"/>
              <a:t>国际化</a:t>
            </a:r>
            <a:r>
              <a:rPr lang="zh-CN" altLang="en-US" dirty="0" smtClean="0"/>
              <a:t>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100" dirty="0" smtClean="0"/>
              <a:t>Locale</a:t>
            </a:r>
            <a:endParaRPr lang="en-US" altLang="zh-CN" sz="3500" dirty="0"/>
          </a:p>
          <a:p>
            <a:r>
              <a:rPr lang="en-US" altLang="zh-CN" sz="3100" dirty="0" err="1" smtClean="0"/>
              <a:t>ResourceBundle</a:t>
            </a:r>
            <a:endParaRPr lang="en-US" altLang="zh-CN" sz="3100" dirty="0" smtClean="0"/>
          </a:p>
          <a:p>
            <a:pPr lvl="1"/>
            <a:r>
              <a:rPr lang="en-US" altLang="zh-CN" sz="2700" dirty="0" err="1"/>
              <a:t>ClassLoader</a:t>
            </a:r>
            <a:endParaRPr lang="en-US" altLang="zh-CN" sz="2700" dirty="0" smtClean="0"/>
          </a:p>
          <a:p>
            <a:pPr lvl="1"/>
            <a:r>
              <a:rPr lang="en-US" altLang="zh-CN" sz="2700" dirty="0" smtClean="0"/>
              <a:t>Control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since Java 6</a:t>
            </a:r>
            <a:r>
              <a:rPr lang="zh-CN" altLang="en-US" sz="2700" dirty="0" smtClean="0"/>
              <a:t>）</a:t>
            </a:r>
            <a:endParaRPr lang="en-US" altLang="zh-CN" sz="2700" dirty="0" smtClean="0"/>
          </a:p>
          <a:p>
            <a:pPr lvl="1"/>
            <a:r>
              <a:rPr lang="en-US" altLang="zh-CN" sz="2700" dirty="0" err="1" smtClean="0"/>
              <a:t>ResourceBundleControlProvider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since Java 8</a:t>
            </a:r>
            <a:r>
              <a:rPr lang="zh-CN" altLang="en-US" sz="2700" dirty="0" smtClean="0"/>
              <a:t>）</a:t>
            </a:r>
            <a:endParaRPr lang="en-US" altLang="zh-CN" sz="2700" dirty="0"/>
          </a:p>
          <a:p>
            <a:r>
              <a:rPr lang="en-US" altLang="zh-CN" sz="3100" smtClean="0"/>
              <a:t>Format</a:t>
            </a:r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532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en-US" altLang="zh-CN" dirty="0" smtClean="0"/>
              <a:t>EE </a:t>
            </a:r>
            <a:r>
              <a:rPr lang="zh-CN" altLang="en-US" dirty="0" smtClean="0"/>
              <a:t>国际化应用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100" dirty="0" smtClean="0"/>
              <a:t>Servlet</a:t>
            </a:r>
          </a:p>
          <a:p>
            <a:pPr lvl="1"/>
            <a:r>
              <a:rPr lang="en-US" altLang="zh-CN" sz="2700" dirty="0" err="1" smtClean="0"/>
              <a:t>ServletRequest</a:t>
            </a:r>
            <a:endParaRPr lang="en-US" altLang="zh-CN" sz="3100" dirty="0"/>
          </a:p>
          <a:p>
            <a:r>
              <a:rPr lang="en-US" altLang="zh-CN" sz="2700" dirty="0" smtClean="0"/>
              <a:t>JSP</a:t>
            </a:r>
          </a:p>
          <a:p>
            <a:r>
              <a:rPr lang="en-US" altLang="zh-CN" sz="2700" dirty="0" smtClean="0"/>
              <a:t>JSTL</a:t>
            </a:r>
            <a:endParaRPr lang="en-US" altLang="zh-CN" sz="2300" dirty="0" smtClean="0"/>
          </a:p>
          <a:p>
            <a:r>
              <a:rPr lang="en-US" altLang="zh-CN" sz="2700" dirty="0" smtClean="0"/>
              <a:t>JSF</a:t>
            </a:r>
            <a:r>
              <a:rPr lang="zh-CN" altLang="en-US" sz="2700" dirty="0" smtClean="0"/>
              <a:t>（</a:t>
            </a:r>
            <a:r>
              <a:rPr lang="en-US" altLang="zh-CN" sz="2700" dirty="0" smtClean="0"/>
              <a:t>JSR-252</a:t>
            </a:r>
            <a:r>
              <a:rPr lang="zh-CN" altLang="en-US" sz="2700" dirty="0" smtClean="0"/>
              <a:t>）</a:t>
            </a:r>
            <a:endParaRPr lang="en-US" altLang="zh-CN" sz="2300" dirty="0" smtClean="0"/>
          </a:p>
          <a:p>
            <a:r>
              <a:rPr lang="en-US" altLang="zh-CN" sz="2700" dirty="0" smtClean="0"/>
              <a:t>Bean Validation</a:t>
            </a:r>
            <a:r>
              <a:rPr lang="zh-CN" altLang="en-US" sz="2700" dirty="0" smtClean="0"/>
              <a:t>（</a:t>
            </a:r>
            <a:r>
              <a:rPr lang="en-US" altLang="zh-CN" sz="2700" dirty="0"/>
              <a:t>JSR-303</a:t>
            </a:r>
            <a:r>
              <a:rPr lang="zh-CN" altLang="en-US" sz="2700" dirty="0" smtClean="0"/>
              <a:t>）</a:t>
            </a:r>
            <a:endParaRPr lang="en-US" altLang="zh-CN" sz="2700" dirty="0" smtClean="0"/>
          </a:p>
          <a:p>
            <a:endParaRPr lang="en-US" altLang="zh-CN" sz="2700" dirty="0" smtClean="0"/>
          </a:p>
          <a:p>
            <a:endParaRPr lang="en-US" altLang="zh-CN" sz="2700" dirty="0" smtClean="0"/>
          </a:p>
          <a:p>
            <a:pPr lvl="1"/>
            <a:endParaRPr lang="en-US" altLang="zh-CN" sz="2700" dirty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2021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国际化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100" dirty="0" smtClean="0"/>
              <a:t>Java SE </a:t>
            </a:r>
          </a:p>
          <a:p>
            <a:pPr lvl="1"/>
            <a:r>
              <a:rPr lang="en-US" altLang="zh-CN" sz="2700" dirty="0" err="1" smtClean="0"/>
              <a:t>MessageSource</a:t>
            </a:r>
            <a:endParaRPr lang="en-US" altLang="zh-CN" sz="2700" dirty="0" smtClean="0"/>
          </a:p>
          <a:p>
            <a:r>
              <a:rPr lang="en-US" altLang="zh-CN" sz="3100" dirty="0" smtClean="0"/>
              <a:t>Java EE</a:t>
            </a:r>
          </a:p>
          <a:p>
            <a:pPr lvl="1"/>
            <a:r>
              <a:rPr lang="en-US" altLang="zh-CN" sz="2700" dirty="0" err="1" smtClean="0"/>
              <a:t>DispatcherServlet</a:t>
            </a:r>
            <a:endParaRPr lang="en-US" altLang="zh-CN" sz="2700" dirty="0" smtClean="0"/>
          </a:p>
          <a:p>
            <a:pPr lvl="1"/>
            <a:r>
              <a:rPr lang="en-US" altLang="zh-CN" sz="2700" dirty="0" err="1" smtClean="0"/>
              <a:t>LocaleContextHolder</a:t>
            </a:r>
            <a:endParaRPr lang="en-US" altLang="zh-CN" sz="2700" dirty="0" smtClean="0"/>
          </a:p>
          <a:p>
            <a:pPr lvl="1"/>
            <a:r>
              <a:rPr lang="en-US" altLang="zh-CN" sz="2700" dirty="0" err="1" smtClean="0"/>
              <a:t>LocaleResolver</a:t>
            </a:r>
            <a:endParaRPr lang="en-US" altLang="zh-CN" sz="2700" dirty="0" smtClean="0"/>
          </a:p>
          <a:p>
            <a:endParaRPr lang="en-US" altLang="zh-CN" sz="2700" dirty="0" smtClean="0"/>
          </a:p>
          <a:p>
            <a:endParaRPr lang="en-US" altLang="zh-CN" sz="2700" dirty="0" smtClean="0"/>
          </a:p>
          <a:p>
            <a:pPr lvl="1"/>
            <a:endParaRPr lang="en-US" altLang="zh-CN" sz="2700" dirty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875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333</Words>
  <Application>Microsoft Office PowerPoint</Application>
  <PresentationFormat>自定义</PresentationFormat>
  <Paragraphs>94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所有往期视频</vt:lpstr>
      <vt:lpstr>本期议题</vt:lpstr>
      <vt:lpstr>小马哥的新书</vt:lpstr>
      <vt:lpstr>Java SE 国际化应用</vt:lpstr>
      <vt:lpstr>Java EE 国际化应用</vt:lpstr>
      <vt:lpstr>Spring 国际化应用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916</cp:revision>
  <dcterms:created xsi:type="dcterms:W3CDTF">2017-06-09T15:26:17Z</dcterms:created>
  <dcterms:modified xsi:type="dcterms:W3CDTF">2018-04-14T14:04:34Z</dcterms:modified>
</cp:coreProperties>
</file>