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1" r:id="rId3"/>
    <p:sldId id="313" r:id="rId4"/>
    <p:sldId id="318" r:id="rId5"/>
    <p:sldId id="336" r:id="rId6"/>
    <p:sldId id="345" r:id="rId7"/>
    <p:sldId id="287" r:id="rId8"/>
    <p:sldId id="322" r:id="rId9"/>
    <p:sldId id="323" r:id="rId10"/>
    <p:sldId id="327" r:id="rId11"/>
    <p:sldId id="326" r:id="rId12"/>
    <p:sldId id="329" r:id="rId13"/>
    <p:sldId id="285" r:id="rId1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重谈 </a:t>
            </a:r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面向对象设计之他山之石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9972" y="120439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Lily</a:t>
            </a:r>
            <a:r>
              <a:rPr lang="zh-CN" altLang="en-US" sz="2400" dirty="0" smtClean="0"/>
              <a:t>老师 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2915505261</a:t>
            </a:r>
            <a:endParaRPr lang="zh-CN" altLang="en-US" sz="24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35452" y="772344"/>
            <a:ext cx="2736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 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</a:t>
            </a:r>
            <a:r>
              <a:rPr lang="zh-CN" altLang="en-US" dirty="0" smtClean="0"/>
              <a:t>重</a:t>
            </a:r>
            <a:r>
              <a:rPr lang="zh-CN" altLang="en-US" dirty="0"/>
              <a:t>谈 </a:t>
            </a:r>
            <a:r>
              <a:rPr lang="en-US" altLang="zh-CN" dirty="0"/>
              <a:t>Java </a:t>
            </a:r>
            <a:r>
              <a:rPr lang="zh-CN" altLang="en-US" dirty="0"/>
              <a:t>面向对象设计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“他山之石”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问答互动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为什么重谈 </a:t>
            </a:r>
            <a:r>
              <a:rPr lang="en-US" altLang="zh-CN" dirty="0"/>
              <a:t>Java </a:t>
            </a:r>
            <a:r>
              <a:rPr lang="zh-CN" altLang="en-US" dirty="0"/>
              <a:t>面向对象设计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设计的需要</a:t>
            </a:r>
            <a:endParaRPr lang="en-US" altLang="zh-CN" dirty="0" smtClean="0"/>
          </a:p>
          <a:p>
            <a:r>
              <a:rPr lang="zh-CN" altLang="en-US" dirty="0" smtClean="0"/>
              <a:t>成长的需要</a:t>
            </a:r>
            <a:endParaRPr lang="en-US" altLang="zh-CN" dirty="0" smtClean="0"/>
          </a:p>
          <a:p>
            <a:r>
              <a:rPr lang="zh-CN" altLang="en-US" dirty="0" smtClean="0"/>
              <a:t>理解的需要</a:t>
            </a:r>
            <a:endParaRPr lang="en-US" altLang="zh-CN" dirty="0" smtClean="0"/>
          </a:p>
          <a:p>
            <a:r>
              <a:rPr lang="zh-CN" altLang="en-US" dirty="0" smtClean="0"/>
              <a:t>创新的需要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他山之石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学习来源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知名开源工程（</a:t>
            </a:r>
            <a:r>
              <a:rPr lang="en-US" altLang="zh-CN" sz="2000" dirty="0" smtClean="0"/>
              <a:t>JDK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Commons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良好业务代码</a:t>
            </a:r>
            <a:endParaRPr lang="en-US" altLang="zh-CN" sz="2000" dirty="0" smtClean="0"/>
          </a:p>
          <a:p>
            <a:r>
              <a:rPr lang="zh-CN" altLang="en-US" dirty="0" smtClean="0"/>
              <a:t>借鉴设计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面向对象设计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面向切面</a:t>
            </a:r>
            <a:r>
              <a:rPr lang="zh-CN" altLang="en-US" sz="2000" dirty="0" smtClean="0"/>
              <a:t>设计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面向函数设计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953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319</Words>
  <Application>Microsoft Office PowerPoint</Application>
  <PresentationFormat>自定义</PresentationFormat>
  <Paragraphs>79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为什么重谈 Java 面向对象设计</vt:lpstr>
      <vt:lpstr>他山之石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809</cp:revision>
  <dcterms:created xsi:type="dcterms:W3CDTF">2017-06-09T15:26:17Z</dcterms:created>
  <dcterms:modified xsi:type="dcterms:W3CDTF">2018-02-24T14:33:46Z</dcterms:modified>
</cp:coreProperties>
</file>