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313" r:id="rId4"/>
    <p:sldId id="318" r:id="rId5"/>
    <p:sldId id="336" r:id="rId6"/>
    <p:sldId id="337" r:id="rId7"/>
    <p:sldId id="338" r:id="rId8"/>
    <p:sldId id="339" r:id="rId9"/>
    <p:sldId id="340" r:id="rId10"/>
    <p:sldId id="287" r:id="rId11"/>
    <p:sldId id="322" r:id="rId12"/>
    <p:sldId id="323" r:id="rId13"/>
    <p:sldId id="327" r:id="rId14"/>
    <p:sldId id="326" r:id="rId15"/>
    <p:sldId id="329" r:id="rId16"/>
    <p:sldId id="285" r:id="rId1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重谈 </a:t>
            </a:r>
            <a:r>
              <a:rPr lang="en-US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Java 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面向对象设计之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函数式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设计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:a16="http://schemas.microsoft.com/office/drawing/2014/main" xmlns="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xmlns="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:a16="http://schemas.microsoft.com/office/drawing/2014/main" xmlns="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:a16="http://schemas.microsoft.com/office/drawing/2014/main" xmlns="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:a16="http://schemas.microsoft.com/office/drawing/2014/main" xmlns="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xmlns="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xmlns="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xmlns="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:a16="http://schemas.microsoft.com/office/drawing/2014/main" xmlns="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xmlns="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:a16="http://schemas.microsoft.com/office/drawing/2014/main" xmlns="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:a16="http://schemas.microsoft.com/office/drawing/2014/main" xmlns="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19972" y="1204392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Lily</a:t>
            </a:r>
            <a:r>
              <a:rPr lang="zh-CN" altLang="en-US" sz="2400" dirty="0" smtClean="0"/>
              <a:t>老师 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2915505261</a:t>
            </a:r>
            <a:endParaRPr lang="zh-CN" altLang="en-US" sz="24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-13404"/>
            <a:ext cx="2451825" cy="51450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35452" y="772344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报名联系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9852" y="4365208"/>
            <a:ext cx="3924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Lily</a:t>
            </a:r>
            <a:r>
              <a:rPr lang="zh-CN" altLang="en-US" sz="2400" dirty="0"/>
              <a:t>老师 </a:t>
            </a:r>
            <a:r>
              <a:rPr lang="en-US" altLang="zh-CN" sz="2400" dirty="0"/>
              <a:t>QQ</a:t>
            </a:r>
            <a:r>
              <a:rPr lang="zh-CN" altLang="en-US" sz="2400" dirty="0"/>
              <a:t>：</a:t>
            </a:r>
            <a:r>
              <a:rPr lang="en-US" altLang="zh-CN" sz="2400" dirty="0"/>
              <a:t> 2915505261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面向对象设计陷阱</a:t>
            </a:r>
            <a:endParaRPr lang="en-US" altLang="zh-CN" dirty="0"/>
          </a:p>
          <a:p>
            <a:r>
              <a:rPr lang="zh-CN" altLang="en-US" dirty="0" smtClean="0"/>
              <a:t>函数式编程基础</a:t>
            </a:r>
            <a:endParaRPr lang="en-US" altLang="zh-CN" dirty="0" smtClean="0"/>
          </a:p>
          <a:p>
            <a:r>
              <a:rPr lang="zh-CN" altLang="en-US" dirty="0"/>
              <a:t>函数式</a:t>
            </a:r>
            <a:r>
              <a:rPr lang="zh-CN" altLang="en-US" dirty="0" smtClean="0"/>
              <a:t>设计</a:t>
            </a:r>
            <a:endParaRPr lang="en-US" altLang="zh-CN" dirty="0"/>
          </a:p>
          <a:p>
            <a:r>
              <a:rPr lang="zh-CN" altLang="en-US" dirty="0" smtClean="0"/>
              <a:t>函数式使用场景</a:t>
            </a:r>
            <a:endParaRPr lang="en-US" altLang="zh-CN" dirty="0" smtClean="0"/>
          </a:p>
          <a:p>
            <a:r>
              <a:rPr lang="zh-CN" altLang="en-US" dirty="0" smtClean="0"/>
              <a:t>问答</a:t>
            </a:r>
            <a:r>
              <a:rPr lang="zh-CN" altLang="en-US" dirty="0" smtClean="0"/>
              <a:t>互动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主要版本：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2.0.0 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面向对象设计陷阱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我们经常听说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一切都是对象</a:t>
            </a:r>
            <a:endParaRPr lang="en-US" altLang="zh-CN" dirty="0" smtClean="0"/>
          </a:p>
          <a:p>
            <a:pPr lvl="1"/>
            <a:r>
              <a:rPr lang="en-US" altLang="zh-CN" dirty="0"/>
              <a:t> OOP </a:t>
            </a:r>
            <a:r>
              <a:rPr lang="zh-CN" altLang="en-US" dirty="0"/>
              <a:t>更符合人类思考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</a:t>
            </a:r>
            <a:r>
              <a:rPr lang="zh-CN" altLang="en-US" dirty="0"/>
              <a:t>接口</a:t>
            </a:r>
            <a:r>
              <a:rPr lang="zh-CN" altLang="en-US" dirty="0" smtClean="0"/>
              <a:t>编程，高</a:t>
            </a:r>
            <a:r>
              <a:rPr lang="zh-CN" altLang="en-US" dirty="0"/>
              <a:t>内聚、低耦合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不断地重构，实现代码复用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设计模式很重要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269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面向对象设计陷阱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我们是否思考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对象是否面面俱到？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OOP </a:t>
            </a:r>
            <a:r>
              <a:rPr lang="zh-CN" altLang="en-US" dirty="0" smtClean="0"/>
              <a:t>会不会更复杂？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OOP </a:t>
            </a:r>
            <a:r>
              <a:rPr lang="zh-CN" altLang="en-US" dirty="0" smtClean="0"/>
              <a:t>与代码复用是否存在必然联系？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怎么才算高内聚、低耦合？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设计模式是否束缚了你我的想象？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4044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函数式编程基础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Lambda 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8 </a:t>
            </a:r>
            <a:r>
              <a:rPr lang="zh-CN" altLang="en-US" dirty="0" smtClean="0"/>
              <a:t>方法引用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Java 8 </a:t>
            </a:r>
            <a:r>
              <a:rPr lang="zh-CN" altLang="en-US" dirty="0" smtClean="0"/>
              <a:t>构造器引用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Java 8 </a:t>
            </a:r>
            <a:r>
              <a:rPr lang="zh-CN" altLang="en-US" dirty="0" smtClean="0"/>
              <a:t>函数式接口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9943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函数式</a:t>
            </a:r>
            <a:r>
              <a:rPr lang="zh-CN" altLang="en-US" dirty="0" smtClean="0"/>
              <a:t>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Function 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Supplier 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Consumer </a:t>
            </a:r>
            <a:r>
              <a:rPr lang="zh-CN" altLang="en-US" dirty="0" smtClean="0"/>
              <a:t>设计</a:t>
            </a:r>
            <a:endParaRPr lang="en-US" altLang="zh-CN" smtClean="0"/>
          </a:p>
          <a:p>
            <a:endParaRPr lang="en-US" altLang="zh-CN" dirty="0" smtClean="0"/>
          </a:p>
          <a:p>
            <a:r>
              <a:rPr lang="en-US" altLang="zh-CN" dirty="0" smtClean="0"/>
              <a:t>Predicate 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0008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函数式使用</a:t>
            </a:r>
            <a:r>
              <a:rPr lang="zh-CN" altLang="en-US" dirty="0" smtClean="0"/>
              <a:t>场景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Stream</a:t>
            </a:r>
          </a:p>
          <a:p>
            <a:endParaRPr lang="en-US" altLang="zh-CN" dirty="0"/>
          </a:p>
          <a:p>
            <a:r>
              <a:rPr lang="en-US" altLang="zh-CN" dirty="0" smtClean="0"/>
              <a:t>Reactive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3965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417</Words>
  <Application>Microsoft Office PowerPoint</Application>
  <PresentationFormat>自定义</PresentationFormat>
  <Paragraphs>104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面向对象设计陷阱</vt:lpstr>
      <vt:lpstr>面向对象设计陷阱</vt:lpstr>
      <vt:lpstr>函数式编程基础</vt:lpstr>
      <vt:lpstr>函数式设计</vt:lpstr>
      <vt:lpstr>函数式使用场景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875</cp:revision>
  <dcterms:created xsi:type="dcterms:W3CDTF">2017-06-09T15:26:17Z</dcterms:created>
  <dcterms:modified xsi:type="dcterms:W3CDTF">2018-03-10T11:57:08Z</dcterms:modified>
</cp:coreProperties>
</file>