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13" r:id="rId4"/>
    <p:sldId id="318" r:id="rId5"/>
    <p:sldId id="336" r:id="rId6"/>
    <p:sldId id="287" r:id="rId7"/>
    <p:sldId id="322" r:id="rId8"/>
    <p:sldId id="323" r:id="rId9"/>
    <p:sldId id="327" r:id="rId10"/>
    <p:sldId id="326" r:id="rId11"/>
    <p:sldId id="329" r:id="rId12"/>
    <p:sldId id="285" r:id="rId13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面向对象设计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之接口设计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9972" y="120439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Lily</a:t>
            </a:r>
            <a:r>
              <a:rPr lang="zh-CN" altLang="en-US" sz="2400" dirty="0" smtClean="0"/>
              <a:t>老师 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2915505261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5452" y="77234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 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接口设计</a:t>
            </a:r>
            <a:endParaRPr lang="en-US" altLang="zh-CN" dirty="0"/>
          </a:p>
          <a:p>
            <a:r>
              <a:rPr lang="zh-CN" altLang="en-US" dirty="0"/>
              <a:t>属类</a:t>
            </a:r>
            <a:r>
              <a:rPr lang="zh-CN" altLang="en-US" dirty="0" smtClean="0"/>
              <a:t>接口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zh-CN" altLang="en-US" dirty="0" smtClean="0"/>
              <a:t>接口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回调</a:t>
            </a:r>
            <a:r>
              <a:rPr lang="zh-CN" altLang="en-US" dirty="0" smtClean="0"/>
              <a:t>接口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链式</a:t>
            </a:r>
            <a:r>
              <a:rPr lang="zh-CN" altLang="en-US" dirty="0" smtClean="0"/>
              <a:t>接口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接口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 smtClean="0"/>
              <a:t>问答</a:t>
            </a:r>
            <a:r>
              <a:rPr lang="zh-CN" altLang="en-US" dirty="0" smtClean="0"/>
              <a:t>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主要版本：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接口设计原则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职责单一</a:t>
            </a:r>
            <a:endParaRPr lang="en-US" altLang="zh-CN" dirty="0" smtClean="0"/>
          </a:p>
          <a:p>
            <a:r>
              <a:rPr lang="zh-CN" altLang="en-US" dirty="0" smtClean="0"/>
              <a:t>参数明确</a:t>
            </a:r>
            <a:endParaRPr lang="en-US" altLang="zh-CN" dirty="0"/>
          </a:p>
          <a:p>
            <a:r>
              <a:rPr lang="zh-CN" altLang="en-US" dirty="0" smtClean="0"/>
              <a:t>返回简单</a:t>
            </a:r>
            <a:endParaRPr lang="en-US" altLang="zh-CN" dirty="0" smtClean="0"/>
          </a:p>
          <a:p>
            <a:r>
              <a:rPr lang="zh-CN" altLang="en-US" dirty="0" smtClean="0"/>
              <a:t>异常精细</a:t>
            </a:r>
            <a:endParaRPr lang="en-US" altLang="zh-CN" dirty="0" smtClean="0"/>
          </a:p>
          <a:p>
            <a:r>
              <a:rPr lang="zh-CN" altLang="en-US" dirty="0" smtClean="0"/>
              <a:t>方法名简明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311</Words>
  <Application>Microsoft Office PowerPoint</Application>
  <PresentationFormat>自定义</PresentationFormat>
  <Paragraphs>77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接口设计原则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833</cp:revision>
  <dcterms:created xsi:type="dcterms:W3CDTF">2017-06-09T15:26:17Z</dcterms:created>
  <dcterms:modified xsi:type="dcterms:W3CDTF">2018-03-03T11:56:30Z</dcterms:modified>
</cp:coreProperties>
</file>