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1" r:id="rId3"/>
    <p:sldId id="313" r:id="rId4"/>
    <p:sldId id="318" r:id="rId5"/>
    <p:sldId id="336" r:id="rId6"/>
    <p:sldId id="337" r:id="rId7"/>
    <p:sldId id="343" r:id="rId8"/>
    <p:sldId id="344" r:id="rId9"/>
    <p:sldId id="345" r:id="rId10"/>
    <p:sldId id="346" r:id="rId11"/>
    <p:sldId id="348" r:id="rId12"/>
    <p:sldId id="287" r:id="rId13"/>
    <p:sldId id="322" r:id="rId14"/>
    <p:sldId id="323" r:id="rId15"/>
    <p:sldId id="327" r:id="rId16"/>
    <p:sldId id="329" r:id="rId17"/>
    <p:sldId id="341" r:id="rId18"/>
    <p:sldId id="285" r:id="rId1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4" d="100"/>
          <a:sy n="144" d="100"/>
        </p:scale>
        <p:origin x="282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重谈 </a:t>
            </a:r>
            <a:r>
              <a:rPr lang="en-US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Java </a:t>
            </a:r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面向对象设计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之设计模式（上）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组合模式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</a:t>
            </a:r>
            <a:r>
              <a:rPr lang="zh-CN" altLang="en-US" dirty="0"/>
              <a:t>执行</a:t>
            </a:r>
            <a:r>
              <a:rPr lang="zh-CN" altLang="en-US" dirty="0" smtClean="0"/>
              <a:t>组合对象时如同执行其元素对象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关系：组合对象和被组合对象可能是相同类型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举例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 Cache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 Web MVC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238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门面</a:t>
            </a:r>
            <a:r>
              <a:rPr lang="zh-CN" altLang="en-US" dirty="0" smtClean="0"/>
              <a:t>模式</a:t>
            </a:r>
          </a:p>
          <a:p>
            <a:pPr lvl="1"/>
            <a:r>
              <a:rPr lang="zh-CN" altLang="en-US" dirty="0" smtClean="0"/>
              <a:t>特点：简化接口，聚合子系统实现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关系：门面接口和子系统接口自由组合实现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举例：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DispatcherServlet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322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="" xmlns:a16="http://schemas.microsoft.com/office/drawing/2014/main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="" xmlns:a16="http://schemas.microsoft.com/office/drawing/2014/main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="" xmlns:a16="http://schemas.microsoft.com/office/drawing/2014/main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="" xmlns:a16="http://schemas.microsoft.com/office/drawing/2014/main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="" xmlns:a16="http://schemas.microsoft.com/office/drawing/2014/main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="" xmlns:a16="http://schemas.microsoft.com/office/drawing/2014/main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="" xmlns:a16="http://schemas.microsoft.com/office/drawing/2014/main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="" xmlns:a16="http://schemas.microsoft.com/office/drawing/2014/main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7500" y="1234009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莎莎老师 </a:t>
            </a:r>
            <a:r>
              <a:rPr lang="en-US" altLang="zh-CN" sz="2400" dirty="0" smtClean="0">
                <a:latin typeface="+mn-ea"/>
              </a:rPr>
              <a:t>QQ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1370315370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4033" y="772344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官方咨询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0"/>
            <a:ext cx="2892666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-17738"/>
            <a:ext cx="1929408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0555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9852" y="4365208"/>
            <a:ext cx="3924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Lily</a:t>
            </a:r>
            <a:r>
              <a:rPr lang="zh-CN" altLang="en-US" sz="2400" dirty="0"/>
              <a:t>老师 </a:t>
            </a:r>
            <a:r>
              <a:rPr lang="en-US" altLang="zh-CN" sz="2400" dirty="0"/>
              <a:t>QQ</a:t>
            </a:r>
            <a:r>
              <a:rPr lang="zh-CN" altLang="en-US" sz="2400" dirty="0"/>
              <a:t>：</a:t>
            </a:r>
            <a:r>
              <a:rPr lang="en-US" altLang="zh-CN" sz="2400" dirty="0"/>
              <a:t> 2915505261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设计基石</a:t>
            </a:r>
            <a:endParaRPr lang="en-US" altLang="zh-CN" dirty="0"/>
          </a:p>
          <a:p>
            <a:r>
              <a:rPr lang="zh-CN" altLang="en-US" dirty="0" smtClean="0"/>
              <a:t>结构模式</a:t>
            </a:r>
            <a:endParaRPr lang="en-US" altLang="zh-CN" dirty="0" smtClean="0"/>
          </a:p>
          <a:p>
            <a:r>
              <a:rPr lang="zh-CN" altLang="en-US" dirty="0" smtClean="0"/>
              <a:t>模式差异</a:t>
            </a:r>
            <a:endParaRPr lang="en-US" altLang="zh-CN" dirty="0" smtClean="0"/>
          </a:p>
          <a:p>
            <a:r>
              <a:rPr lang="zh-CN" altLang="en-US" dirty="0"/>
              <a:t>课堂小结</a:t>
            </a:r>
            <a:endParaRPr lang="en-US" altLang="zh-CN" dirty="0" smtClean="0"/>
          </a:p>
          <a:p>
            <a:r>
              <a:rPr lang="zh-CN" altLang="en-US" dirty="0" smtClean="0"/>
              <a:t>问答</a:t>
            </a:r>
            <a:r>
              <a:rPr lang="zh-CN" altLang="en-US" dirty="0" smtClean="0"/>
              <a:t>互动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主要版本：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2.0.0 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设计基石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对象之间联系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对象之间层次</a:t>
            </a:r>
            <a:endParaRPr lang="en-US" altLang="zh-CN" dirty="0" smtClean="0"/>
          </a:p>
          <a:p>
            <a:r>
              <a:rPr lang="zh-CN" altLang="en-US" dirty="0" smtClean="0"/>
              <a:t>多态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对象之间差异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8269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trike="sngStrike" dirty="0" smtClean="0"/>
              <a:t>代理模式</a:t>
            </a:r>
            <a:endParaRPr lang="en-US" altLang="zh-CN" strike="sngStrike" dirty="0" smtClean="0"/>
          </a:p>
          <a:p>
            <a:r>
              <a:rPr lang="zh-CN" altLang="en-US" dirty="0" smtClean="0"/>
              <a:t>适配器模式</a:t>
            </a:r>
            <a:endParaRPr lang="en-US" altLang="zh-CN" dirty="0" smtClean="0"/>
          </a:p>
          <a:p>
            <a:r>
              <a:rPr lang="zh-CN" altLang="en-US" dirty="0"/>
              <a:t>装饰器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享元模式</a:t>
            </a:r>
            <a:endParaRPr lang="en-US" altLang="zh-CN" dirty="0" smtClean="0"/>
          </a:p>
          <a:p>
            <a:r>
              <a:rPr lang="zh-CN" altLang="en-US" dirty="0" smtClean="0"/>
              <a:t>组合模式</a:t>
            </a:r>
            <a:endParaRPr lang="en-US" altLang="zh-CN" dirty="0" smtClean="0"/>
          </a:p>
          <a:p>
            <a:r>
              <a:rPr lang="zh-CN" altLang="en-US" dirty="0" smtClean="0"/>
              <a:t>门面模式</a:t>
            </a:r>
            <a:endParaRPr lang="en-US" altLang="zh-CN" dirty="0" smtClean="0"/>
          </a:p>
          <a:p>
            <a:r>
              <a:rPr lang="zh-CN" altLang="en-US" dirty="0" smtClean="0"/>
              <a:t>桥接模式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4044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适配器模式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特点：将一个接口转换成客户端的一个接口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关系：适配接口和被适配接口没有层次关系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举例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 AWT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I/O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 Web MVC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51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装饰器模式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特点：动态添加或者覆盖被包装者的接口行为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关系：装饰者和被装饰者接口有层次关系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举例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 I/O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 Core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 Web MVC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0485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享元模式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特点：共享对象状态，减少重复创建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关系：</a:t>
            </a:r>
            <a:r>
              <a:rPr lang="zh-CN" altLang="en-US" dirty="0"/>
              <a:t>享元</a:t>
            </a:r>
            <a:r>
              <a:rPr lang="zh-CN" altLang="en-US" dirty="0" smtClean="0"/>
              <a:t>对象缓存共享实体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举例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Integer </a:t>
            </a:r>
            <a:r>
              <a:rPr lang="zh-CN" altLang="en-US" dirty="0" smtClean="0"/>
              <a:t>缓存、</a:t>
            </a:r>
            <a:r>
              <a:rPr lang="en-US" altLang="zh-CN" dirty="0"/>
              <a:t>String </a:t>
            </a:r>
            <a:r>
              <a:rPr lang="en-US" altLang="zh-CN" dirty="0" smtClean="0"/>
              <a:t>intern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ThreadLocal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9617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492</Words>
  <Application>Microsoft Office PowerPoint</Application>
  <PresentationFormat>自定义</PresentationFormat>
  <Paragraphs>117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AgencyFB</vt:lpstr>
      <vt:lpstr>方正兰亭超细黑简体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设计基石</vt:lpstr>
      <vt:lpstr>结构模式</vt:lpstr>
      <vt:lpstr>结构模式</vt:lpstr>
      <vt:lpstr>结构模式</vt:lpstr>
      <vt:lpstr>结构模式</vt:lpstr>
      <vt:lpstr>结构模式</vt:lpstr>
      <vt:lpstr>结构模式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991</cp:revision>
  <dcterms:created xsi:type="dcterms:W3CDTF">2017-06-09T15:26:17Z</dcterms:created>
  <dcterms:modified xsi:type="dcterms:W3CDTF">2018-03-14T14:33:51Z</dcterms:modified>
</cp:coreProperties>
</file>