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1" r:id="rId3"/>
    <p:sldId id="313" r:id="rId4"/>
    <p:sldId id="318" r:id="rId5"/>
    <p:sldId id="337" r:id="rId6"/>
    <p:sldId id="287" r:id="rId7"/>
    <p:sldId id="322" r:id="rId8"/>
    <p:sldId id="323" r:id="rId9"/>
    <p:sldId id="327" r:id="rId10"/>
    <p:sldId id="329" r:id="rId11"/>
    <p:sldId id="341" r:id="rId12"/>
    <p:sldId id="285" r:id="rId13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重谈 </a:t>
            </a:r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Java 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面向对象设计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之设计模式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（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下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）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7500" y="1234009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Lily</a:t>
            </a:r>
            <a:r>
              <a:rPr lang="zh-CN" altLang="en-US" sz="2400" dirty="0" smtClean="0">
                <a:latin typeface="+mn-ea"/>
              </a:rPr>
              <a:t>老师</a:t>
            </a:r>
            <a:r>
              <a:rPr lang="en-US" altLang="zh-CN" sz="2400" dirty="0">
                <a:latin typeface="+mn-ea"/>
              </a:rPr>
              <a:t>QQ</a:t>
            </a:r>
            <a:r>
              <a:rPr lang="zh-CN" altLang="en-US" sz="2400" dirty="0">
                <a:latin typeface="+mn-ea"/>
              </a:rPr>
              <a:t>：</a:t>
            </a:r>
            <a:r>
              <a:rPr lang="en-US" altLang="zh-CN" sz="2400" dirty="0">
                <a:latin typeface="+mn-ea"/>
              </a:rPr>
              <a:t>2915505261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4033" y="772344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官方咨询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0"/>
            <a:ext cx="2892666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-17738"/>
            <a:ext cx="1929408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0555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9852" y="4365208"/>
            <a:ext cx="3924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笑笑老师</a:t>
            </a:r>
            <a:r>
              <a:rPr lang="en-US" altLang="zh-CN" sz="2400" dirty="0"/>
              <a:t>QQ</a:t>
            </a:r>
            <a:r>
              <a:rPr lang="zh-CN" altLang="en-US" sz="2400" dirty="0"/>
              <a:t>：</a:t>
            </a:r>
            <a:r>
              <a:rPr lang="en-US" altLang="zh-CN" sz="2400" dirty="0"/>
              <a:t>3272828374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行为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模式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问答互动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主要版本：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2.0.0 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行为</a:t>
            </a:r>
            <a:r>
              <a:rPr lang="zh-CN" altLang="en-US" dirty="0" smtClean="0"/>
              <a:t>模式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责任</a:t>
            </a:r>
            <a:r>
              <a:rPr lang="zh-CN" altLang="en-US" dirty="0" smtClean="0"/>
              <a:t>链模式</a:t>
            </a:r>
            <a:endParaRPr lang="en-US" altLang="zh-CN" dirty="0" smtClean="0"/>
          </a:p>
          <a:p>
            <a:r>
              <a:rPr lang="zh-CN" altLang="en-US" dirty="0"/>
              <a:t>拦截</a:t>
            </a:r>
            <a:r>
              <a:rPr lang="zh-CN" altLang="en-US" dirty="0" smtClean="0"/>
              <a:t>器模式</a:t>
            </a:r>
            <a:endParaRPr lang="en-US" altLang="zh-CN" dirty="0" smtClean="0"/>
          </a:p>
          <a:p>
            <a:r>
              <a:rPr lang="zh-CN" altLang="en-US" dirty="0"/>
              <a:t>观察</a:t>
            </a:r>
            <a:r>
              <a:rPr lang="zh-CN" altLang="en-US" dirty="0" smtClean="0"/>
              <a:t>者模式</a:t>
            </a:r>
            <a:endParaRPr lang="en-US" altLang="zh-CN" dirty="0" smtClean="0"/>
          </a:p>
          <a:p>
            <a:r>
              <a:rPr lang="zh-CN" altLang="en-US" dirty="0"/>
              <a:t>访问</a:t>
            </a:r>
            <a:r>
              <a:rPr lang="zh-CN" altLang="en-US" dirty="0" smtClean="0"/>
              <a:t>者模式</a:t>
            </a:r>
            <a:endParaRPr lang="en-US" altLang="zh-CN" dirty="0" smtClean="0"/>
          </a:p>
          <a:p>
            <a:r>
              <a:rPr lang="zh-CN" altLang="en-US" dirty="0" smtClean="0"/>
              <a:t>调节者模式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40449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:a16="http://schemas.microsoft.com/office/drawing/2014/main" xmlns="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:a16="http://schemas.microsoft.com/office/drawing/2014/main" xmlns="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xmlns="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xmlns="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xmlns="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xmlns="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xmlns="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4" y="3208054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:a16="http://schemas.microsoft.com/office/drawing/2014/main" xmlns="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298</Words>
  <Application>Microsoft Office PowerPoint</Application>
  <PresentationFormat>自定义</PresentationFormat>
  <Paragraphs>73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行为模式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1019</cp:revision>
  <dcterms:created xsi:type="dcterms:W3CDTF">2017-06-09T15:26:17Z</dcterms:created>
  <dcterms:modified xsi:type="dcterms:W3CDTF">2018-03-17T14:38:37Z</dcterms:modified>
</cp:coreProperties>
</file>