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7" r:id="rId3"/>
    <p:sldId id="321" r:id="rId4"/>
    <p:sldId id="352" r:id="rId5"/>
    <p:sldId id="313" r:id="rId6"/>
    <p:sldId id="318" r:id="rId7"/>
    <p:sldId id="353" r:id="rId8"/>
    <p:sldId id="354" r:id="rId9"/>
    <p:sldId id="326" r:id="rId10"/>
    <p:sldId id="329" r:id="rId11"/>
    <p:sldId id="285" r:id="rId12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0" autoAdjust="0"/>
    <p:restoredTop sz="94660"/>
  </p:normalViewPr>
  <p:slideViewPr>
    <p:cSldViewPr>
      <p:cViewPr varScale="1">
        <p:scale>
          <a:sx n="145" d="100"/>
          <a:sy n="145" d="100"/>
        </p:scale>
        <p:origin x="894" y="10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2018/5/12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58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26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5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329A-08C6-44C2-ACD0-60364213B9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71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5525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响应式应用架构重构</a:t>
            </a:r>
            <a:endParaRPr lang="zh-CN" altLang="en-US" sz="20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="" xmlns:a16="http://schemas.microsoft.com/office/drawing/2014/main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="" xmlns:a16="http://schemas.microsoft.com/office/drawing/2014/main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="" xmlns:a16="http://schemas.microsoft.com/office/drawing/2014/main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="" xmlns:a16="http://schemas.microsoft.com/office/drawing/2014/main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="" xmlns:a16="http://schemas.microsoft.com/office/drawing/2014/main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="" xmlns:a16="http://schemas.microsoft.com/office/drawing/2014/main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="" xmlns:a16="http://schemas.microsoft.com/office/drawing/2014/main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="" xmlns:a16="http://schemas.microsoft.com/office/drawing/2014/main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="" xmlns:a16="http://schemas.microsoft.com/office/drawing/2014/main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="" xmlns:a16="http://schemas.microsoft.com/office/drawing/2014/main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="" xmlns:a16="http://schemas.microsoft.com/office/drawing/2014/main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="" xmlns:a16="http://schemas.microsoft.com/office/drawing/2014/main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="" xmlns:a16="http://schemas.microsoft.com/office/drawing/2014/main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="" xmlns:a16="http://schemas.microsoft.com/office/drawing/2014/main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="" xmlns:a16="http://schemas.microsoft.com/office/drawing/2014/main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="" xmlns:a16="http://schemas.microsoft.com/office/drawing/2014/main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="" xmlns:a16="http://schemas.microsoft.com/office/drawing/2014/main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="" xmlns:a16="http://schemas.microsoft.com/office/drawing/2014/main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="" xmlns:a16="http://schemas.microsoft.com/office/drawing/2014/main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="" xmlns:a16="http://schemas.microsoft.com/office/drawing/2014/main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="" xmlns:a16="http://schemas.microsoft.com/office/drawing/2014/main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="" xmlns:a16="http://schemas.microsoft.com/office/drawing/2014/main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="" xmlns:a16="http://schemas.microsoft.com/office/drawing/2014/main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="" xmlns:a16="http://schemas.microsoft.com/office/drawing/2014/main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="" xmlns:a16="http://schemas.microsoft.com/office/drawing/2014/main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="" xmlns:a16="http://schemas.microsoft.com/office/drawing/2014/main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="" xmlns:a16="http://schemas.microsoft.com/office/drawing/2014/main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="" xmlns:a16="http://schemas.microsoft.com/office/drawing/2014/main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="" xmlns:a16="http://schemas.microsoft.com/office/drawing/2014/main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="" xmlns:a16="http://schemas.microsoft.com/office/drawing/2014/main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="" xmlns:a16="http://schemas.microsoft.com/office/drawing/2014/main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="" xmlns:a16="http://schemas.microsoft.com/office/drawing/2014/main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="" xmlns:a16="http://schemas.microsoft.com/office/drawing/2014/main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="" xmlns:a16="http://schemas.microsoft.com/office/drawing/2014/main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="" xmlns:a16="http://schemas.microsoft.com/office/drawing/2014/main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="" xmlns:a16="http://schemas.microsoft.com/office/drawing/2014/main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="" xmlns:a16="http://schemas.microsoft.com/office/drawing/2014/main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="" xmlns:a16="http://schemas.microsoft.com/office/drawing/2014/main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="" xmlns:a16="http://schemas.microsoft.com/office/drawing/2014/main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="" xmlns:a16="http://schemas.microsoft.com/office/drawing/2014/main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="" xmlns:a16="http://schemas.microsoft.com/office/drawing/2014/main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="" xmlns:a16="http://schemas.microsoft.com/office/drawing/2014/main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="" xmlns:a16="http://schemas.microsoft.com/office/drawing/2014/main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="" xmlns:a16="http://schemas.microsoft.com/office/drawing/2014/main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="" xmlns:a16="http://schemas.microsoft.com/office/drawing/2014/main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="" xmlns:a16="http://schemas.microsoft.com/office/drawing/2014/main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="" xmlns:a16="http://schemas.microsoft.com/office/drawing/2014/main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="" xmlns:a16="http://schemas.microsoft.com/office/drawing/2014/main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="" xmlns:a16="http://schemas.microsoft.com/office/drawing/2014/main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="" xmlns:a16="http://schemas.microsoft.com/office/drawing/2014/main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="" xmlns:a16="http://schemas.microsoft.com/office/drawing/2014/main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="" xmlns:a16="http://schemas.microsoft.com/office/drawing/2014/main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="" xmlns:a16="http://schemas.microsoft.com/office/drawing/2014/main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="" xmlns:a16="http://schemas.microsoft.com/office/drawing/2014/main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="" xmlns:a16="http://schemas.microsoft.com/office/drawing/2014/main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="" xmlns:a16="http://schemas.microsoft.com/office/drawing/2014/main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="" xmlns:a16="http://schemas.microsoft.com/office/drawing/2014/main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="" xmlns:a16="http://schemas.microsoft.com/office/drawing/2014/main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="" xmlns:a16="http://schemas.microsoft.com/office/drawing/2014/main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="" xmlns:a16="http://schemas.microsoft.com/office/drawing/2014/main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="" xmlns:a16="http://schemas.microsoft.com/office/drawing/2014/main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="" xmlns:a16="http://schemas.microsoft.com/office/drawing/2014/main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="" xmlns:a16="http://schemas.microsoft.com/office/drawing/2014/main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="" xmlns:a16="http://schemas.microsoft.com/office/drawing/2014/main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="" xmlns:a16="http://schemas.microsoft.com/office/drawing/2014/main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="" xmlns:a16="http://schemas.microsoft.com/office/drawing/2014/main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="" xmlns:a16="http://schemas.microsoft.com/office/drawing/2014/main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="" xmlns:a16="http://schemas.microsoft.com/office/drawing/2014/main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="" xmlns:a16="http://schemas.microsoft.com/office/drawing/2014/main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="" xmlns:a16="http://schemas.microsoft.com/office/drawing/2014/main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="" xmlns:a16="http://schemas.microsoft.com/office/drawing/2014/main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="" xmlns:a16="http://schemas.microsoft.com/office/drawing/2014/main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="" xmlns:a16="http://schemas.microsoft.com/office/drawing/2014/main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="" xmlns:a16="http://schemas.microsoft.com/office/drawing/2014/main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="" xmlns:a16="http://schemas.microsoft.com/office/drawing/2014/main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="" xmlns:a16="http://schemas.microsoft.com/office/drawing/2014/main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="" xmlns:a16="http://schemas.microsoft.com/office/drawing/2014/main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="" xmlns:a16="http://schemas.microsoft.com/office/drawing/2014/main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="" xmlns:a16="http://schemas.microsoft.com/office/drawing/2014/main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="" xmlns:a16="http://schemas.microsoft.com/office/drawing/2014/main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="" xmlns:a16="http://schemas.microsoft.com/office/drawing/2014/main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="" xmlns:a16="http://schemas.microsoft.com/office/drawing/2014/main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="" xmlns:a16="http://schemas.microsoft.com/office/drawing/2014/main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="" xmlns:a16="http://schemas.microsoft.com/office/drawing/2014/main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="" xmlns:a16="http://schemas.microsoft.com/office/drawing/2014/main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="" xmlns:a16="http://schemas.microsoft.com/office/drawing/2014/main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="" xmlns:a16="http://schemas.microsoft.com/office/drawing/2014/main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="" xmlns:a16="http://schemas.microsoft.com/office/drawing/2014/main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="" xmlns:a16="http://schemas.microsoft.com/office/drawing/2014/main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="" xmlns:a16="http://schemas.microsoft.com/office/drawing/2014/main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="" xmlns:a16="http://schemas.microsoft.com/office/drawing/2014/main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="" xmlns:a16="http://schemas.microsoft.com/office/drawing/2014/main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="" xmlns:a16="http://schemas.microsoft.com/office/drawing/2014/main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="" xmlns:a16="http://schemas.microsoft.com/office/drawing/2014/main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="" xmlns:a16="http://schemas.microsoft.com/office/drawing/2014/main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="" xmlns:a16="http://schemas.microsoft.com/office/drawing/2014/main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="" xmlns:a16="http://schemas.microsoft.com/office/drawing/2014/main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="" xmlns:a16="http://schemas.microsoft.com/office/drawing/2014/main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="" xmlns:a16="http://schemas.microsoft.com/office/drawing/2014/main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="" xmlns:a16="http://schemas.microsoft.com/office/drawing/2014/main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="" xmlns:a16="http://schemas.microsoft.com/office/drawing/2014/main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="" xmlns:a16="http://schemas.microsoft.com/office/drawing/2014/main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="" xmlns:a16="http://schemas.microsoft.com/office/drawing/2014/main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="" xmlns:a16="http://schemas.microsoft.com/office/drawing/2014/main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="" xmlns:a16="http://schemas.microsoft.com/office/drawing/2014/main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="" xmlns:a16="http://schemas.microsoft.com/office/drawing/2014/main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="" xmlns:a16="http://schemas.microsoft.com/office/drawing/2014/main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="" xmlns:a16="http://schemas.microsoft.com/office/drawing/2014/main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="" xmlns:a16="http://schemas.microsoft.com/office/drawing/2014/main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="" xmlns:a16="http://schemas.microsoft.com/office/drawing/2014/main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="" xmlns:a16="http://schemas.microsoft.com/office/drawing/2014/main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="" xmlns:a16="http://schemas.microsoft.com/office/drawing/2014/main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="" xmlns:a16="http://schemas.microsoft.com/office/drawing/2014/main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="" xmlns:a16="http://schemas.microsoft.com/office/drawing/2014/main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="" xmlns:a16="http://schemas.microsoft.com/office/drawing/2014/main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="" xmlns:a16="http://schemas.microsoft.com/office/drawing/2014/main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="" xmlns:a16="http://schemas.microsoft.com/office/drawing/2014/main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="" xmlns:a16="http://schemas.microsoft.com/office/drawing/2014/main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="" xmlns:a16="http://schemas.microsoft.com/office/drawing/2014/main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="" xmlns:a16="http://schemas.microsoft.com/office/drawing/2014/main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="" xmlns:a16="http://schemas.microsoft.com/office/drawing/2014/main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="" xmlns:a16="http://schemas.microsoft.com/office/drawing/2014/main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="" xmlns:a16="http://schemas.microsoft.com/office/drawing/2014/main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="" xmlns:a16="http://schemas.microsoft.com/office/drawing/2014/main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="" xmlns:a16="http://schemas.microsoft.com/office/drawing/2014/main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="" xmlns:a16="http://schemas.microsoft.com/office/drawing/2014/main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="" xmlns:a16="http://schemas.microsoft.com/office/drawing/2014/main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="" xmlns:a16="http://schemas.microsoft.com/office/drawing/2014/main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="" xmlns:a16="http://schemas.microsoft.com/office/drawing/2014/main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="" xmlns:a16="http://schemas.microsoft.com/office/drawing/2014/main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="" xmlns:a16="http://schemas.microsoft.com/office/drawing/2014/main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="" xmlns:a16="http://schemas.microsoft.com/office/drawing/2014/main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="" xmlns:a16="http://schemas.microsoft.com/office/drawing/2014/main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="" xmlns:a16="http://schemas.microsoft.com/office/drawing/2014/main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="" xmlns:a16="http://schemas.microsoft.com/office/drawing/2014/main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="" xmlns:a16="http://schemas.microsoft.com/office/drawing/2014/main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="" xmlns:a16="http://schemas.microsoft.com/office/drawing/2014/main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="" xmlns:a16="http://schemas.microsoft.com/office/drawing/2014/main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="" xmlns:a16="http://schemas.microsoft.com/office/drawing/2014/main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="" xmlns:a16="http://schemas.microsoft.com/office/drawing/2014/main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="" xmlns:a16="http://schemas.microsoft.com/office/drawing/2014/main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="" xmlns:a16="http://schemas.microsoft.com/office/drawing/2014/main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="" xmlns:a16="http://schemas.microsoft.com/office/drawing/2014/main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="" xmlns:a16="http://schemas.microsoft.com/office/drawing/2014/main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="" xmlns:a16="http://schemas.microsoft.com/office/drawing/2014/main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="" xmlns:a16="http://schemas.microsoft.com/office/drawing/2014/main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="" xmlns:a16="http://schemas.microsoft.com/office/drawing/2014/main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="" xmlns:a16="http://schemas.microsoft.com/office/drawing/2014/main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="" xmlns:a16="http://schemas.microsoft.com/office/drawing/2014/main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="" xmlns:a16="http://schemas.microsoft.com/office/drawing/2014/main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="" xmlns:a16="http://schemas.microsoft.com/office/drawing/2014/main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="" xmlns:a16="http://schemas.microsoft.com/office/drawing/2014/main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="" xmlns:a16="http://schemas.microsoft.com/office/drawing/2014/main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="" xmlns:a16="http://schemas.microsoft.com/office/drawing/2014/main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="" xmlns:a16="http://schemas.microsoft.com/office/drawing/2014/main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="" xmlns:a16="http://schemas.microsoft.com/office/drawing/2014/main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="" xmlns:a16="http://schemas.microsoft.com/office/drawing/2014/main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="" xmlns:a16="http://schemas.microsoft.com/office/drawing/2014/main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="" xmlns:a16="http://schemas.microsoft.com/office/drawing/2014/main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="" xmlns:a16="http://schemas.microsoft.com/office/drawing/2014/main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="" xmlns:a16="http://schemas.microsoft.com/office/drawing/2014/main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="" xmlns:a16="http://schemas.microsoft.com/office/drawing/2014/main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="" xmlns:a16="http://schemas.microsoft.com/office/drawing/2014/main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="" xmlns:a16="http://schemas.microsoft.com/office/drawing/2014/main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="" xmlns:a16="http://schemas.microsoft.com/office/drawing/2014/main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="" xmlns:a16="http://schemas.microsoft.com/office/drawing/2014/main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="" xmlns:a16="http://schemas.microsoft.com/office/drawing/2014/main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="" xmlns:a16="http://schemas.microsoft.com/office/drawing/2014/main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="" xmlns:a16="http://schemas.microsoft.com/office/drawing/2014/main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="" xmlns:a16="http://schemas.microsoft.com/office/drawing/2014/main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="" xmlns:a16="http://schemas.microsoft.com/office/drawing/2014/main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="" xmlns:a16="http://schemas.microsoft.com/office/drawing/2014/main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="" xmlns:a16="http://schemas.microsoft.com/office/drawing/2014/main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="" xmlns:a16="http://schemas.microsoft.com/office/drawing/2014/main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="" xmlns:a16="http://schemas.microsoft.com/office/drawing/2014/main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="" xmlns:a16="http://schemas.microsoft.com/office/drawing/2014/main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="" xmlns:a16="http://schemas.microsoft.com/office/drawing/2014/main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="" xmlns:a16="http://schemas.microsoft.com/office/drawing/2014/main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="" xmlns:a16="http://schemas.microsoft.com/office/drawing/2014/main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="" xmlns:a16="http://schemas.microsoft.com/office/drawing/2014/main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="" xmlns:a16="http://schemas.microsoft.com/office/drawing/2014/main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="" xmlns:a16="http://schemas.microsoft.com/office/drawing/2014/main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="" xmlns:a16="http://schemas.microsoft.com/office/drawing/2014/main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="" xmlns:a16="http://schemas.microsoft.com/office/drawing/2014/main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="" xmlns:a16="http://schemas.microsoft.com/office/drawing/2014/main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="" xmlns:a16="http://schemas.microsoft.com/office/drawing/2014/main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="" xmlns:a16="http://schemas.microsoft.com/office/drawing/2014/main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="" xmlns:a16="http://schemas.microsoft.com/office/drawing/2014/main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="" xmlns:a16="http://schemas.microsoft.com/office/drawing/2014/main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="" xmlns:a16="http://schemas.microsoft.com/office/drawing/2014/main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="" xmlns:a16="http://schemas.microsoft.com/office/drawing/2014/main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="" xmlns:a16="http://schemas.microsoft.com/office/drawing/2014/main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="" xmlns:a16="http://schemas.microsoft.com/office/drawing/2014/main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="" xmlns:a16="http://schemas.microsoft.com/office/drawing/2014/main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="" xmlns:a16="http://schemas.microsoft.com/office/drawing/2014/main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="" xmlns:a16="http://schemas.microsoft.com/office/drawing/2014/main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="" xmlns:a16="http://schemas.microsoft.com/office/drawing/2014/main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="" xmlns:a16="http://schemas.microsoft.com/office/drawing/2014/main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="" xmlns:a16="http://schemas.microsoft.com/office/drawing/2014/main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="" xmlns:a16="http://schemas.microsoft.com/office/drawing/2014/main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="" xmlns:a16="http://schemas.microsoft.com/office/drawing/2014/main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="" xmlns:a16="http://schemas.microsoft.com/office/drawing/2014/main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="" xmlns:a16="http://schemas.microsoft.com/office/drawing/2014/main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="" xmlns:a16="http://schemas.microsoft.com/office/drawing/2014/main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="" xmlns:a16="http://schemas.microsoft.com/office/drawing/2014/main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="" xmlns:a16="http://schemas.microsoft.com/office/drawing/2014/main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="" xmlns:a16="http://schemas.microsoft.com/office/drawing/2014/main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="" xmlns:a16="http://schemas.microsoft.com/office/drawing/2014/main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="" xmlns:a16="http://schemas.microsoft.com/office/drawing/2014/main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="" xmlns:a16="http://schemas.microsoft.com/office/drawing/2014/main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="" xmlns:a16="http://schemas.microsoft.com/office/drawing/2014/main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="" xmlns:a16="http://schemas.microsoft.com/office/drawing/2014/main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="" xmlns:a16="http://schemas.microsoft.com/office/drawing/2014/main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="" xmlns:a16="http://schemas.microsoft.com/office/drawing/2014/main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="" xmlns:a16="http://schemas.microsoft.com/office/drawing/2014/main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="" xmlns:a16="http://schemas.microsoft.com/office/drawing/2014/main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="" xmlns:a16="http://schemas.microsoft.com/office/drawing/2014/main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="" xmlns:a16="http://schemas.microsoft.com/office/drawing/2014/main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="" xmlns:a16="http://schemas.microsoft.com/office/drawing/2014/main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="" xmlns:a16="http://schemas.microsoft.com/office/drawing/2014/main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="" xmlns:a16="http://schemas.microsoft.com/office/drawing/2014/main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="" xmlns:a16="http://schemas.microsoft.com/office/drawing/2014/main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="" xmlns:a16="http://schemas.microsoft.com/office/drawing/2014/main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="" xmlns:a16="http://schemas.microsoft.com/office/drawing/2014/main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="" xmlns:a16="http://schemas.microsoft.com/office/drawing/2014/main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="" xmlns:a16="http://schemas.microsoft.com/office/drawing/2014/main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="" xmlns:a16="http://schemas.microsoft.com/office/drawing/2014/main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="" xmlns:a16="http://schemas.microsoft.com/office/drawing/2014/main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="" xmlns:a16="http://schemas.microsoft.com/office/drawing/2014/main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="" xmlns:a16="http://schemas.microsoft.com/office/drawing/2014/main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="" xmlns:a16="http://schemas.microsoft.com/office/drawing/2014/main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="" xmlns:a16="http://schemas.microsoft.com/office/drawing/2014/main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="" xmlns:a16="http://schemas.microsoft.com/office/drawing/2014/main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="" xmlns:a16="http://schemas.microsoft.com/office/drawing/2014/main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="" xmlns:a16="http://schemas.microsoft.com/office/drawing/2014/main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="" xmlns:a16="http://schemas.microsoft.com/office/drawing/2014/main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="" xmlns:a16="http://schemas.microsoft.com/office/drawing/2014/main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="" xmlns:a16="http://schemas.microsoft.com/office/drawing/2014/main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="" xmlns:a16="http://schemas.microsoft.com/office/drawing/2014/main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="" xmlns:a16="http://schemas.microsoft.com/office/drawing/2014/main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="" xmlns:a16="http://schemas.microsoft.com/office/drawing/2014/main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="" xmlns:a16="http://schemas.microsoft.com/office/drawing/2014/main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="" xmlns:a16="http://schemas.microsoft.com/office/drawing/2014/main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="" xmlns:a16="http://schemas.microsoft.com/office/drawing/2014/main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="" xmlns:a16="http://schemas.microsoft.com/office/drawing/2014/main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="" xmlns:a16="http://schemas.microsoft.com/office/drawing/2014/main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="" xmlns:a16="http://schemas.microsoft.com/office/drawing/2014/main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="" xmlns:a16="http://schemas.microsoft.com/office/drawing/2014/main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="" xmlns:a16="http://schemas.microsoft.com/office/drawing/2014/main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="" xmlns:a16="http://schemas.microsoft.com/office/drawing/2014/main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="" xmlns:a16="http://schemas.microsoft.com/office/drawing/2014/main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="" xmlns:a16="http://schemas.microsoft.com/office/drawing/2014/main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="" xmlns:a16="http://schemas.microsoft.com/office/drawing/2014/main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="" xmlns:a16="http://schemas.microsoft.com/office/drawing/2014/main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="" xmlns:a16="http://schemas.microsoft.com/office/drawing/2014/main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="" xmlns:a16="http://schemas.microsoft.com/office/drawing/2014/main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="" xmlns:a16="http://schemas.microsoft.com/office/drawing/2014/main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="" xmlns:a16="http://schemas.microsoft.com/office/drawing/2014/main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="" xmlns:a16="http://schemas.microsoft.com/office/drawing/2014/main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="" xmlns:a16="http://schemas.microsoft.com/office/drawing/2014/main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="" xmlns:a16="http://schemas.microsoft.com/office/drawing/2014/main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="" xmlns:a16="http://schemas.microsoft.com/office/drawing/2014/main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="" xmlns:a16="http://schemas.microsoft.com/office/drawing/2014/main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="" xmlns:a16="http://schemas.microsoft.com/office/drawing/2014/main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="" xmlns:a16="http://schemas.microsoft.com/office/drawing/2014/main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="" xmlns:a16="http://schemas.microsoft.com/office/drawing/2014/main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="" xmlns:a16="http://schemas.microsoft.com/office/drawing/2014/main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="" xmlns:a16="http://schemas.microsoft.com/office/drawing/2014/main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="" xmlns:a16="http://schemas.microsoft.com/office/drawing/2014/main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="" xmlns:a16="http://schemas.microsoft.com/office/drawing/2014/main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="" xmlns:a16="http://schemas.microsoft.com/office/drawing/2014/main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="" xmlns:a16="http://schemas.microsoft.com/office/drawing/2014/main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="" xmlns:a16="http://schemas.microsoft.com/office/drawing/2014/main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="" xmlns:a16="http://schemas.microsoft.com/office/drawing/2014/main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="" xmlns:a16="http://schemas.microsoft.com/office/drawing/2014/main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="" xmlns:a16="http://schemas.microsoft.com/office/drawing/2014/main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="" xmlns:a16="http://schemas.microsoft.com/office/drawing/2014/main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="" xmlns:a16="http://schemas.microsoft.com/office/drawing/2014/main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="" xmlns:a16="http://schemas.microsoft.com/office/drawing/2014/main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="" xmlns:a16="http://schemas.microsoft.com/office/drawing/2014/main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="" xmlns:a16="http://schemas.microsoft.com/office/drawing/2014/main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="" xmlns:a16="http://schemas.microsoft.com/office/drawing/2014/main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="" xmlns:a16="http://schemas.microsoft.com/office/drawing/2014/main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="" xmlns:a16="http://schemas.microsoft.com/office/drawing/2014/main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="" xmlns:a16="http://schemas.microsoft.com/office/drawing/2014/main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="" xmlns:a16="http://schemas.microsoft.com/office/drawing/2014/main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="" xmlns:a16="http://schemas.microsoft.com/office/drawing/2014/main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="" xmlns:a16="http://schemas.microsoft.com/office/drawing/2014/main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="" xmlns:a16="http://schemas.microsoft.com/office/drawing/2014/main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="" xmlns:a16="http://schemas.microsoft.com/office/drawing/2014/main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="" xmlns:a16="http://schemas.microsoft.com/office/drawing/2014/main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="" xmlns:a16="http://schemas.microsoft.com/office/drawing/2014/main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="" xmlns:a16="http://schemas.microsoft.com/office/drawing/2014/main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="" xmlns:a16="http://schemas.microsoft.com/office/drawing/2014/main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="" xmlns:a16="http://schemas.microsoft.com/office/drawing/2014/main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="" xmlns:a16="http://schemas.microsoft.com/office/drawing/2014/main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="" xmlns:a16="http://schemas.microsoft.com/office/drawing/2014/main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="" xmlns:a16="http://schemas.microsoft.com/office/drawing/2014/main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="" xmlns:a16="http://schemas.microsoft.com/office/drawing/2014/main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="" xmlns:a16="http://schemas.microsoft.com/office/drawing/2014/main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="" xmlns:a16="http://schemas.microsoft.com/office/drawing/2014/main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="" xmlns:a16="http://schemas.microsoft.com/office/drawing/2014/main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="" xmlns:a16="http://schemas.microsoft.com/office/drawing/2014/main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="" xmlns:a16="http://schemas.microsoft.com/office/drawing/2014/main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="" xmlns:a16="http://schemas.microsoft.com/office/drawing/2014/main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="" xmlns:a16="http://schemas.microsoft.com/office/drawing/2014/main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="" xmlns:a16="http://schemas.microsoft.com/office/drawing/2014/main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="" xmlns:a16="http://schemas.microsoft.com/office/drawing/2014/main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="" xmlns:a16="http://schemas.microsoft.com/office/drawing/2014/main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="" xmlns:a16="http://schemas.microsoft.com/office/drawing/2014/main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="" xmlns:a16="http://schemas.microsoft.com/office/drawing/2014/main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="" xmlns:a16="http://schemas.microsoft.com/office/drawing/2014/main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="" xmlns:a16="http://schemas.microsoft.com/office/drawing/2014/main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="" xmlns:a16="http://schemas.microsoft.com/office/drawing/2014/main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="" xmlns:a16="http://schemas.microsoft.com/office/drawing/2014/main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="" xmlns:a16="http://schemas.microsoft.com/office/drawing/2014/main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="" xmlns:a16="http://schemas.microsoft.com/office/drawing/2014/main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="" xmlns:a16="http://schemas.microsoft.com/office/drawing/2014/main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="" xmlns:a16="http://schemas.microsoft.com/office/drawing/2014/main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="" xmlns:a16="http://schemas.microsoft.com/office/drawing/2014/main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="" xmlns:a16="http://schemas.microsoft.com/office/drawing/2014/main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="" xmlns:a16="http://schemas.microsoft.com/office/drawing/2014/main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="" xmlns:a16="http://schemas.microsoft.com/office/drawing/2014/main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="" xmlns:a16="http://schemas.microsoft.com/office/drawing/2014/main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="" xmlns:a16="http://schemas.microsoft.com/office/drawing/2014/main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="" xmlns:a16="http://schemas.microsoft.com/office/drawing/2014/main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="" xmlns:a16="http://schemas.microsoft.com/office/drawing/2014/main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="" xmlns:a16="http://schemas.microsoft.com/office/drawing/2014/main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="" xmlns:a16="http://schemas.microsoft.com/office/drawing/2014/main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="" xmlns:a16="http://schemas.microsoft.com/office/drawing/2014/main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="" xmlns:a16="http://schemas.microsoft.com/office/drawing/2014/main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="" xmlns:a16="http://schemas.microsoft.com/office/drawing/2014/main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="" xmlns:a16="http://schemas.microsoft.com/office/drawing/2014/main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="" xmlns:a16="http://schemas.microsoft.com/office/drawing/2014/main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="" xmlns:a16="http://schemas.microsoft.com/office/drawing/2014/main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="" xmlns:a16="http://schemas.microsoft.com/office/drawing/2014/main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="" xmlns:a16="http://schemas.microsoft.com/office/drawing/2014/main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="" xmlns:a16="http://schemas.microsoft.com/office/drawing/2014/main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="" xmlns:a16="http://schemas.microsoft.com/office/drawing/2014/main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="" xmlns:a16="http://schemas.microsoft.com/office/drawing/2014/main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="" xmlns:a16="http://schemas.microsoft.com/office/drawing/2014/main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="" xmlns:a16="http://schemas.microsoft.com/office/drawing/2014/main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="" xmlns:a16="http://schemas.microsoft.com/office/drawing/2014/main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="" xmlns:a16="http://schemas.microsoft.com/office/drawing/2014/main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="" xmlns:a16="http://schemas.microsoft.com/office/drawing/2014/main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="" xmlns:a16="http://schemas.microsoft.com/office/drawing/2014/main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="" xmlns:a16="http://schemas.microsoft.com/office/drawing/2014/main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="" xmlns:a16="http://schemas.microsoft.com/office/drawing/2014/main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="" xmlns:a16="http://schemas.microsoft.com/office/drawing/2014/main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="" xmlns:a16="http://schemas.microsoft.com/office/drawing/2014/main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="" xmlns:a16="http://schemas.microsoft.com/office/drawing/2014/main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="" xmlns:a16="http://schemas.microsoft.com/office/drawing/2014/main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="" xmlns:a16="http://schemas.microsoft.com/office/drawing/2014/main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="" xmlns:a16="http://schemas.microsoft.com/office/drawing/2014/main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="" xmlns:a16="http://schemas.microsoft.com/office/drawing/2014/main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="" xmlns:a16="http://schemas.microsoft.com/office/drawing/2014/main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="" xmlns:a16="http://schemas.microsoft.com/office/drawing/2014/main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="" xmlns:a16="http://schemas.microsoft.com/office/drawing/2014/main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="" xmlns:a16="http://schemas.microsoft.com/office/drawing/2014/main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="" xmlns:a16="http://schemas.microsoft.com/office/drawing/2014/main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="" xmlns:a16="http://schemas.microsoft.com/office/drawing/2014/main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="" xmlns:a16="http://schemas.microsoft.com/office/drawing/2014/main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="" xmlns:a16="http://schemas.microsoft.com/office/drawing/2014/main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="" xmlns:a16="http://schemas.microsoft.com/office/drawing/2014/main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="" xmlns:a16="http://schemas.microsoft.com/office/drawing/2014/main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="" xmlns:a16="http://schemas.microsoft.com/office/drawing/2014/main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="" xmlns:a16="http://schemas.microsoft.com/office/drawing/2014/main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="" xmlns:a16="http://schemas.microsoft.com/office/drawing/2014/main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="" xmlns:a16="http://schemas.microsoft.com/office/drawing/2014/main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="" xmlns:a16="http://schemas.microsoft.com/office/drawing/2014/main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="" xmlns:a16="http://schemas.microsoft.com/office/drawing/2014/main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="" xmlns:a16="http://schemas.microsoft.com/office/drawing/2014/main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="" xmlns:a16="http://schemas.microsoft.com/office/drawing/2014/main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="" xmlns:a16="http://schemas.microsoft.com/office/drawing/2014/main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="" xmlns:a16="http://schemas.microsoft.com/office/drawing/2014/main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="" xmlns:a16="http://schemas.microsoft.com/office/drawing/2014/main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="" xmlns:a16="http://schemas.microsoft.com/office/drawing/2014/main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="" xmlns:a16="http://schemas.microsoft.com/office/drawing/2014/main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="" xmlns:a16="http://schemas.microsoft.com/office/drawing/2014/main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="" xmlns:a16="http://schemas.microsoft.com/office/drawing/2014/main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="" xmlns:a16="http://schemas.microsoft.com/office/drawing/2014/main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="" xmlns:a16="http://schemas.microsoft.com/office/drawing/2014/main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="" xmlns:a16="http://schemas.microsoft.com/office/drawing/2014/main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="" xmlns:a16="http://schemas.microsoft.com/office/drawing/2014/main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="" xmlns:a16="http://schemas.microsoft.com/office/drawing/2014/main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="" xmlns:a16="http://schemas.microsoft.com/office/drawing/2014/main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="" xmlns:a16="http://schemas.microsoft.com/office/drawing/2014/main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="" xmlns:a16="http://schemas.microsoft.com/office/drawing/2014/main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="" xmlns:a16="http://schemas.microsoft.com/office/drawing/2014/main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="" xmlns:a16="http://schemas.microsoft.com/office/drawing/2014/main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="" xmlns:a16="http://schemas.microsoft.com/office/drawing/2014/main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="" xmlns:a16="http://schemas.microsoft.com/office/drawing/2014/main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="" xmlns:a16="http://schemas.microsoft.com/office/drawing/2014/main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="" xmlns:a16="http://schemas.microsoft.com/office/drawing/2014/main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="" xmlns:a16="http://schemas.microsoft.com/office/drawing/2014/main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="" xmlns:a16="http://schemas.microsoft.com/office/drawing/2014/main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="" xmlns:a16="http://schemas.microsoft.com/office/drawing/2014/main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="" xmlns:a16="http://schemas.microsoft.com/office/drawing/2014/main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="" xmlns:a16="http://schemas.microsoft.com/office/drawing/2014/main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="" xmlns:a16="http://schemas.microsoft.com/office/drawing/2014/main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="" xmlns:a16="http://schemas.microsoft.com/office/drawing/2014/main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="" xmlns:a16="http://schemas.microsoft.com/office/drawing/2014/main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="" xmlns:a16="http://schemas.microsoft.com/office/drawing/2014/main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="" xmlns:a16="http://schemas.microsoft.com/office/drawing/2014/main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="" xmlns:a16="http://schemas.microsoft.com/office/drawing/2014/main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="" xmlns:a16="http://schemas.microsoft.com/office/drawing/2014/main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="" xmlns:a16="http://schemas.microsoft.com/office/drawing/2014/main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="" xmlns:a16="http://schemas.microsoft.com/office/drawing/2014/main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="" xmlns:a16="http://schemas.microsoft.com/office/drawing/2014/main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="" xmlns:a16="http://schemas.microsoft.com/office/drawing/2014/main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="" xmlns:a16="http://schemas.microsoft.com/office/drawing/2014/main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="" xmlns:a16="http://schemas.microsoft.com/office/drawing/2014/main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="" xmlns:a16="http://schemas.microsoft.com/office/drawing/2014/main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="" xmlns:a16="http://schemas.microsoft.com/office/drawing/2014/main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="" xmlns:a16="http://schemas.microsoft.com/office/drawing/2014/main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="" xmlns:a16="http://schemas.microsoft.com/office/drawing/2014/main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="" xmlns:a16="http://schemas.microsoft.com/office/drawing/2014/main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="" xmlns:a16="http://schemas.microsoft.com/office/drawing/2014/main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="" xmlns:a16="http://schemas.microsoft.com/office/drawing/2014/main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="" xmlns:a16="http://schemas.microsoft.com/office/drawing/2014/main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="" xmlns:a16="http://schemas.microsoft.com/office/drawing/2014/main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="" xmlns:a16="http://schemas.microsoft.com/office/drawing/2014/main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="" xmlns:a16="http://schemas.microsoft.com/office/drawing/2014/main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="" xmlns:a16="http://schemas.microsoft.com/office/drawing/2014/main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="" xmlns:a16="http://schemas.microsoft.com/office/drawing/2014/main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="" xmlns:a16="http://schemas.microsoft.com/office/drawing/2014/main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="" xmlns:a16="http://schemas.microsoft.com/office/drawing/2014/main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="" xmlns:a16="http://schemas.microsoft.com/office/drawing/2014/main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="" xmlns:a16="http://schemas.microsoft.com/office/drawing/2014/main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="" xmlns:a16="http://schemas.microsoft.com/office/drawing/2014/main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="" xmlns:a16="http://schemas.microsoft.com/office/drawing/2014/main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="" xmlns:a16="http://schemas.microsoft.com/office/drawing/2014/main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="" xmlns:a16="http://schemas.microsoft.com/office/drawing/2014/main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="" xmlns:a16="http://schemas.microsoft.com/office/drawing/2014/main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="" xmlns:a16="http://schemas.microsoft.com/office/drawing/2014/main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="" xmlns:a16="http://schemas.microsoft.com/office/drawing/2014/main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="" xmlns:a16="http://schemas.microsoft.com/office/drawing/2014/main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="" xmlns:a16="http://schemas.microsoft.com/office/drawing/2014/main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="" xmlns:a16="http://schemas.microsoft.com/office/drawing/2014/main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="" xmlns:a16="http://schemas.microsoft.com/office/drawing/2014/main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="" xmlns:a16="http://schemas.microsoft.com/office/drawing/2014/main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="" xmlns:a16="http://schemas.microsoft.com/office/drawing/2014/main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="" xmlns:a16="http://schemas.microsoft.com/office/drawing/2014/main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="" xmlns:a16="http://schemas.microsoft.com/office/drawing/2014/main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="" xmlns:a16="http://schemas.microsoft.com/office/drawing/2014/main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="" xmlns:a16="http://schemas.microsoft.com/office/drawing/2014/main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="" xmlns:a16="http://schemas.microsoft.com/office/drawing/2014/main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="" xmlns:a16="http://schemas.microsoft.com/office/drawing/2014/main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="" xmlns:a16="http://schemas.microsoft.com/office/drawing/2014/main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="" xmlns:a16="http://schemas.microsoft.com/office/drawing/2014/main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="" xmlns:a16="http://schemas.microsoft.com/office/drawing/2014/main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="" xmlns:a16="http://schemas.microsoft.com/office/drawing/2014/main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="" xmlns:a16="http://schemas.microsoft.com/office/drawing/2014/main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="" xmlns:a16="http://schemas.microsoft.com/office/drawing/2014/main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="" xmlns:a16="http://schemas.microsoft.com/office/drawing/2014/main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="" xmlns:a16="http://schemas.microsoft.com/office/drawing/2014/main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="" xmlns:a16="http://schemas.microsoft.com/office/drawing/2014/main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="" xmlns:a16="http://schemas.microsoft.com/office/drawing/2014/main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="" xmlns:a16="http://schemas.microsoft.com/office/drawing/2014/main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="" xmlns:a16="http://schemas.microsoft.com/office/drawing/2014/main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="" xmlns:a16="http://schemas.microsoft.com/office/drawing/2014/main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="" xmlns:a16="http://schemas.microsoft.com/office/drawing/2014/main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="" xmlns:a16="http://schemas.microsoft.com/office/drawing/2014/main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="" xmlns:a16="http://schemas.microsoft.com/office/drawing/2014/main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="" xmlns:a16="http://schemas.microsoft.com/office/drawing/2014/main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="" xmlns:a16="http://schemas.microsoft.com/office/drawing/2014/main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="" xmlns:a16="http://schemas.microsoft.com/office/drawing/2014/main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="" xmlns:a16="http://schemas.microsoft.com/office/drawing/2014/main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="" xmlns:a16="http://schemas.microsoft.com/office/drawing/2014/main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="" xmlns:a16="http://schemas.microsoft.com/office/drawing/2014/main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="" xmlns:a16="http://schemas.microsoft.com/office/drawing/2014/main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="" xmlns:a16="http://schemas.microsoft.com/office/drawing/2014/main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="" xmlns:a16="http://schemas.microsoft.com/office/drawing/2014/main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="" xmlns:a16="http://schemas.microsoft.com/office/drawing/2014/main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="" xmlns:a16="http://schemas.microsoft.com/office/drawing/2014/main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="" xmlns:a16="http://schemas.microsoft.com/office/drawing/2014/main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="" xmlns:a16="http://schemas.microsoft.com/office/drawing/2014/main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="" xmlns:a16="http://schemas.microsoft.com/office/drawing/2014/main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="" xmlns:a16="http://schemas.microsoft.com/office/drawing/2014/main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="" xmlns:a16="http://schemas.microsoft.com/office/drawing/2014/main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="" xmlns:a16="http://schemas.microsoft.com/office/drawing/2014/main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="" xmlns:a16="http://schemas.microsoft.com/office/drawing/2014/main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="" xmlns:a16="http://schemas.microsoft.com/office/drawing/2014/main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="" xmlns:a16="http://schemas.microsoft.com/office/drawing/2014/main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="" xmlns:a16="http://schemas.microsoft.com/office/drawing/2014/main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="" xmlns:a16="http://schemas.microsoft.com/office/drawing/2014/main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="" xmlns:a16="http://schemas.microsoft.com/office/drawing/2014/main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="" xmlns:a16="http://schemas.microsoft.com/office/drawing/2014/main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="" xmlns:a16="http://schemas.microsoft.com/office/drawing/2014/main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="" xmlns:a16="http://schemas.microsoft.com/office/drawing/2014/main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="" xmlns:a16="http://schemas.microsoft.com/office/drawing/2014/main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="" xmlns:a16="http://schemas.microsoft.com/office/drawing/2014/main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="" xmlns:a16="http://schemas.microsoft.com/office/drawing/2014/main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="" xmlns:a16="http://schemas.microsoft.com/office/drawing/2014/main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="" xmlns:a16="http://schemas.microsoft.com/office/drawing/2014/main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="" xmlns:a16="http://schemas.microsoft.com/office/drawing/2014/main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="" xmlns:a16="http://schemas.microsoft.com/office/drawing/2014/main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="" xmlns:a16="http://schemas.microsoft.com/office/drawing/2014/main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="" xmlns:a16="http://schemas.microsoft.com/office/drawing/2014/main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="" xmlns:a16="http://schemas.microsoft.com/office/drawing/2014/main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="" xmlns:a16="http://schemas.microsoft.com/office/drawing/2014/main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="" xmlns:a16="http://schemas.microsoft.com/office/drawing/2014/main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="" xmlns:a16="http://schemas.microsoft.com/office/drawing/2014/main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="" xmlns:a16="http://schemas.microsoft.com/office/drawing/2014/main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="" xmlns:a16="http://schemas.microsoft.com/office/drawing/2014/main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="" xmlns:a16="http://schemas.microsoft.com/office/drawing/2014/main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="" xmlns:a16="http://schemas.microsoft.com/office/drawing/2014/main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="" xmlns:a16="http://schemas.microsoft.com/office/drawing/2014/main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="" xmlns:a16="http://schemas.microsoft.com/office/drawing/2014/main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="" xmlns:a16="http://schemas.microsoft.com/office/drawing/2014/main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="" xmlns:a16="http://schemas.microsoft.com/office/drawing/2014/main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15" y="0"/>
            <a:ext cx="1257409" cy="434378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3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755" y="0"/>
            <a:ext cx="3870301" cy="5145088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Lily</a:t>
            </a:r>
            <a:r>
              <a:rPr lang="zh-CN" altLang="en-US" dirty="0" smtClean="0"/>
              <a:t>：</a:t>
            </a:r>
            <a:r>
              <a:rPr lang="en-US" altLang="zh-CN" dirty="0"/>
              <a:t>572958662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45860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="" xmlns:a16="http://schemas.microsoft.com/office/drawing/2014/main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="" xmlns:a16="http://schemas.microsoft.com/office/drawing/2014/main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="" xmlns:a16="http://schemas.microsoft.com/office/drawing/2014/main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="" xmlns:a16="http://schemas.microsoft.com/office/drawing/2014/main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="" xmlns:a16="http://schemas.microsoft.com/office/drawing/2014/main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="" xmlns:a16="http://schemas.microsoft.com/office/drawing/2014/main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="" xmlns:a16="http://schemas.microsoft.com/office/drawing/2014/main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="" xmlns:a16="http://schemas.microsoft.com/office/drawing/2014/main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="" xmlns:a16="http://schemas.microsoft.com/office/drawing/2014/main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="" xmlns:a16="http://schemas.microsoft.com/office/drawing/2014/main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="" xmlns:a16="http://schemas.microsoft.com/office/drawing/2014/main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="" xmlns:a16="http://schemas.microsoft.com/office/drawing/2014/main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="" xmlns:a16="http://schemas.microsoft.com/office/drawing/2014/main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="" xmlns:a16="http://schemas.microsoft.com/office/drawing/2014/main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="" xmlns:a16="http://schemas.microsoft.com/office/drawing/2014/main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="" xmlns:a16="http://schemas.microsoft.com/office/drawing/2014/main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="" xmlns:a16="http://schemas.microsoft.com/office/drawing/2014/main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="" xmlns:a16="http://schemas.microsoft.com/office/drawing/2014/main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="" xmlns:a16="http://schemas.microsoft.com/office/drawing/2014/main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="" xmlns:a16="http://schemas.microsoft.com/office/drawing/2014/main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="" xmlns:a16="http://schemas.microsoft.com/office/drawing/2014/main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="" xmlns:a16="http://schemas.microsoft.com/office/drawing/2014/main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="" xmlns:a16="http://schemas.microsoft.com/office/drawing/2014/main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="" xmlns:a16="http://schemas.microsoft.com/office/drawing/2014/main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="" xmlns:a16="http://schemas.microsoft.com/office/drawing/2014/main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="" xmlns:a16="http://schemas.microsoft.com/office/drawing/2014/main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="" xmlns:a16="http://schemas.microsoft.com/office/drawing/2014/main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="" xmlns:a16="http://schemas.microsoft.com/office/drawing/2014/main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="" xmlns:a16="http://schemas.microsoft.com/office/drawing/2014/main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="" xmlns:a16="http://schemas.microsoft.com/office/drawing/2014/main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="" xmlns:a16="http://schemas.microsoft.com/office/drawing/2014/main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="" xmlns:a16="http://schemas.microsoft.com/office/drawing/2014/main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="" xmlns:a16="http://schemas.microsoft.com/office/drawing/2014/main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="" xmlns:a16="http://schemas.microsoft.com/office/drawing/2014/main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="" xmlns:a16="http://schemas.microsoft.com/office/drawing/2014/main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="" xmlns:a16="http://schemas.microsoft.com/office/drawing/2014/main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="" xmlns:a16="http://schemas.microsoft.com/office/drawing/2014/main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="" xmlns:a16="http://schemas.microsoft.com/office/drawing/2014/main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="" xmlns:a16="http://schemas.microsoft.com/office/drawing/2014/main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="" xmlns:a16="http://schemas.microsoft.com/office/drawing/2014/main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="" xmlns:a16="http://schemas.microsoft.com/office/drawing/2014/main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="" xmlns:a16="http://schemas.microsoft.com/office/drawing/2014/main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="" xmlns:a16="http://schemas.microsoft.com/office/drawing/2014/main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="" xmlns:a16="http://schemas.microsoft.com/office/drawing/2014/main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="" xmlns:a16="http://schemas.microsoft.com/office/drawing/2014/main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="" xmlns:a16="http://schemas.microsoft.com/office/drawing/2014/main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="" xmlns:a16="http://schemas.microsoft.com/office/drawing/2014/main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="" xmlns:a16="http://schemas.microsoft.com/office/drawing/2014/main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="" xmlns:a16="http://schemas.microsoft.com/office/drawing/2014/main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="" xmlns:a16="http://schemas.microsoft.com/office/drawing/2014/main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="" xmlns:a16="http://schemas.microsoft.com/office/drawing/2014/main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="" xmlns:a16="http://schemas.microsoft.com/office/drawing/2014/main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="" xmlns:a16="http://schemas.microsoft.com/office/drawing/2014/main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="" xmlns:a16="http://schemas.microsoft.com/office/drawing/2014/main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="" xmlns:a16="http://schemas.microsoft.com/office/drawing/2014/main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="" xmlns:a16="http://schemas.microsoft.com/office/drawing/2014/main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="" xmlns:a16="http://schemas.microsoft.com/office/drawing/2014/main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="" xmlns:a16="http://schemas.microsoft.com/office/drawing/2014/main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="" xmlns:a16="http://schemas.microsoft.com/office/drawing/2014/main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="" xmlns:a16="http://schemas.microsoft.com/office/drawing/2014/main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="" xmlns:a16="http://schemas.microsoft.com/office/drawing/2014/main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="" xmlns:a16="http://schemas.microsoft.com/office/drawing/2014/main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="" xmlns:a16="http://schemas.microsoft.com/office/drawing/2014/main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="" xmlns:a16="http://schemas.microsoft.com/office/drawing/2014/main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="" xmlns:a16="http://schemas.microsoft.com/office/drawing/2014/main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="" xmlns:a16="http://schemas.microsoft.com/office/drawing/2014/main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="" xmlns:a16="http://schemas.microsoft.com/office/drawing/2014/main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="" xmlns:a16="http://schemas.microsoft.com/office/drawing/2014/main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="" xmlns:a16="http://schemas.microsoft.com/office/drawing/2014/main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="" xmlns:a16="http://schemas.microsoft.com/office/drawing/2014/main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="" xmlns:a16="http://schemas.microsoft.com/office/drawing/2014/main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="" xmlns:a16="http://schemas.microsoft.com/office/drawing/2014/main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="" xmlns:a16="http://schemas.microsoft.com/office/drawing/2014/main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="" xmlns:a16="http://schemas.microsoft.com/office/drawing/2014/main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="" xmlns:a16="http://schemas.microsoft.com/office/drawing/2014/main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="" xmlns:a16="http://schemas.microsoft.com/office/drawing/2014/main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="" xmlns:a16="http://schemas.microsoft.com/office/drawing/2014/main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="" xmlns:a16="http://schemas.microsoft.com/office/drawing/2014/main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="" xmlns:a16="http://schemas.microsoft.com/office/drawing/2014/main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="" xmlns:a16="http://schemas.microsoft.com/office/drawing/2014/main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="" xmlns:a16="http://schemas.microsoft.com/office/drawing/2014/main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="" xmlns:a16="http://schemas.microsoft.com/office/drawing/2014/main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="" xmlns:a16="http://schemas.microsoft.com/office/drawing/2014/main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="" xmlns:a16="http://schemas.microsoft.com/office/drawing/2014/main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="" xmlns:a16="http://schemas.microsoft.com/office/drawing/2014/main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="" xmlns:a16="http://schemas.microsoft.com/office/drawing/2014/main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="" xmlns:a16="http://schemas.microsoft.com/office/drawing/2014/main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="" xmlns:a16="http://schemas.microsoft.com/office/drawing/2014/main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="" xmlns:a16="http://schemas.microsoft.com/office/drawing/2014/main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="" xmlns:a16="http://schemas.microsoft.com/office/drawing/2014/main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="" xmlns:a16="http://schemas.microsoft.com/office/drawing/2014/main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="" xmlns:a16="http://schemas.microsoft.com/office/drawing/2014/main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="" xmlns:a16="http://schemas.microsoft.com/office/drawing/2014/main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="" xmlns:a16="http://schemas.microsoft.com/office/drawing/2014/main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="" xmlns:a16="http://schemas.microsoft.com/office/drawing/2014/main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="" xmlns:a16="http://schemas.microsoft.com/office/drawing/2014/main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="" xmlns:a16="http://schemas.microsoft.com/office/drawing/2014/main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="" xmlns:a16="http://schemas.microsoft.com/office/drawing/2014/main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="" xmlns:a16="http://schemas.microsoft.com/office/drawing/2014/main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="" xmlns:a16="http://schemas.microsoft.com/office/drawing/2014/main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="" xmlns:a16="http://schemas.microsoft.com/office/drawing/2014/main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="" xmlns:a16="http://schemas.microsoft.com/office/drawing/2014/main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="" xmlns:a16="http://schemas.microsoft.com/office/drawing/2014/main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="" xmlns:a16="http://schemas.microsoft.com/office/drawing/2014/main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="" xmlns:a16="http://schemas.microsoft.com/office/drawing/2014/main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="" xmlns:a16="http://schemas.microsoft.com/office/drawing/2014/main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="" xmlns:a16="http://schemas.microsoft.com/office/drawing/2014/main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="" xmlns:a16="http://schemas.microsoft.com/office/drawing/2014/main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="" xmlns:a16="http://schemas.microsoft.com/office/drawing/2014/main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="" xmlns:a16="http://schemas.microsoft.com/office/drawing/2014/main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="" xmlns:a16="http://schemas.microsoft.com/office/drawing/2014/main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="" xmlns:a16="http://schemas.microsoft.com/office/drawing/2014/main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="" xmlns:a16="http://schemas.microsoft.com/office/drawing/2014/main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="" xmlns:a16="http://schemas.microsoft.com/office/drawing/2014/main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="" xmlns:a16="http://schemas.microsoft.com/office/drawing/2014/main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="" xmlns:a16="http://schemas.microsoft.com/office/drawing/2014/main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="" xmlns:a16="http://schemas.microsoft.com/office/drawing/2014/main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="" xmlns:a16="http://schemas.microsoft.com/office/drawing/2014/main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="" xmlns:a16="http://schemas.microsoft.com/office/drawing/2014/main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="" xmlns:a16="http://schemas.microsoft.com/office/drawing/2014/main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="" xmlns:a16="http://schemas.microsoft.com/office/drawing/2014/main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="" xmlns:a16="http://schemas.microsoft.com/office/drawing/2014/main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="" xmlns:a16="http://schemas.microsoft.com/office/drawing/2014/main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="" xmlns:a16="http://schemas.microsoft.com/office/drawing/2014/main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="" xmlns:a16="http://schemas.microsoft.com/office/drawing/2014/main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="" xmlns:a16="http://schemas.microsoft.com/office/drawing/2014/main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="" xmlns:a16="http://schemas.microsoft.com/office/drawing/2014/main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="" xmlns:a16="http://schemas.microsoft.com/office/drawing/2014/main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="" xmlns:a16="http://schemas.microsoft.com/office/drawing/2014/main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="" xmlns:a16="http://schemas.microsoft.com/office/drawing/2014/main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="" xmlns:a16="http://schemas.microsoft.com/office/drawing/2014/main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="" xmlns:a16="http://schemas.microsoft.com/office/drawing/2014/main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="" xmlns:a16="http://schemas.microsoft.com/office/drawing/2014/main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="" xmlns:a16="http://schemas.microsoft.com/office/drawing/2014/main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="" xmlns:a16="http://schemas.microsoft.com/office/drawing/2014/main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="" xmlns:a16="http://schemas.microsoft.com/office/drawing/2014/main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="" xmlns:a16="http://schemas.microsoft.com/office/drawing/2014/main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="" xmlns:a16="http://schemas.microsoft.com/office/drawing/2014/main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="" xmlns:a16="http://schemas.microsoft.com/office/drawing/2014/main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="" xmlns:a16="http://schemas.microsoft.com/office/drawing/2014/main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="" xmlns:a16="http://schemas.microsoft.com/office/drawing/2014/main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="" xmlns:a16="http://schemas.microsoft.com/office/drawing/2014/main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="" xmlns:a16="http://schemas.microsoft.com/office/drawing/2014/main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="" xmlns:a16="http://schemas.microsoft.com/office/drawing/2014/main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="" xmlns:a16="http://schemas.microsoft.com/office/drawing/2014/main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="" xmlns:a16="http://schemas.microsoft.com/office/drawing/2014/main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="" xmlns:a16="http://schemas.microsoft.com/office/drawing/2014/main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="" xmlns:a16="http://schemas.microsoft.com/office/drawing/2014/main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="" xmlns:a16="http://schemas.microsoft.com/office/drawing/2014/main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="" xmlns:a16="http://schemas.microsoft.com/office/drawing/2014/main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="" xmlns:a16="http://schemas.microsoft.com/office/drawing/2014/main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="" xmlns:a16="http://schemas.microsoft.com/office/drawing/2014/main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="" xmlns:a16="http://schemas.microsoft.com/office/drawing/2014/main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="" xmlns:a16="http://schemas.microsoft.com/office/drawing/2014/main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="" xmlns:a16="http://schemas.microsoft.com/office/drawing/2014/main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="" xmlns:a16="http://schemas.microsoft.com/office/drawing/2014/main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="" xmlns:a16="http://schemas.microsoft.com/office/drawing/2014/main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="" xmlns:a16="http://schemas.microsoft.com/office/drawing/2014/main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="" xmlns:a16="http://schemas.microsoft.com/office/drawing/2014/main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="" xmlns:a16="http://schemas.microsoft.com/office/drawing/2014/main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="" xmlns:a16="http://schemas.microsoft.com/office/drawing/2014/main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="" xmlns:a16="http://schemas.microsoft.com/office/drawing/2014/main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="" xmlns:a16="http://schemas.microsoft.com/office/drawing/2014/main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="" xmlns:a16="http://schemas.microsoft.com/office/drawing/2014/main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="" xmlns:a16="http://schemas.microsoft.com/office/drawing/2014/main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="" xmlns:a16="http://schemas.microsoft.com/office/drawing/2014/main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="" xmlns:a16="http://schemas.microsoft.com/office/drawing/2014/main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="" xmlns:a16="http://schemas.microsoft.com/office/drawing/2014/main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="" xmlns:a16="http://schemas.microsoft.com/office/drawing/2014/main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="" xmlns:a16="http://schemas.microsoft.com/office/drawing/2014/main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="" xmlns:a16="http://schemas.microsoft.com/office/drawing/2014/main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="" xmlns:a16="http://schemas.microsoft.com/office/drawing/2014/main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="" xmlns:a16="http://schemas.microsoft.com/office/drawing/2014/main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="" xmlns:a16="http://schemas.microsoft.com/office/drawing/2014/main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="" xmlns:a16="http://schemas.microsoft.com/office/drawing/2014/main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="" xmlns:a16="http://schemas.microsoft.com/office/drawing/2014/main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="" xmlns:a16="http://schemas.microsoft.com/office/drawing/2014/main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="" xmlns:a16="http://schemas.microsoft.com/office/drawing/2014/main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="" xmlns:a16="http://schemas.microsoft.com/office/drawing/2014/main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="" xmlns:a16="http://schemas.microsoft.com/office/drawing/2014/main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="" xmlns:a16="http://schemas.microsoft.com/office/drawing/2014/main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="" xmlns:a16="http://schemas.microsoft.com/office/drawing/2014/main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="" xmlns:a16="http://schemas.microsoft.com/office/drawing/2014/main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="" xmlns:a16="http://schemas.microsoft.com/office/drawing/2014/main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="" xmlns:a16="http://schemas.microsoft.com/office/drawing/2014/main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="" xmlns:a16="http://schemas.microsoft.com/office/drawing/2014/main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="" xmlns:a16="http://schemas.microsoft.com/office/drawing/2014/main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="" xmlns:a16="http://schemas.microsoft.com/office/drawing/2014/main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="" xmlns:a16="http://schemas.microsoft.com/office/drawing/2014/main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="" xmlns:a16="http://schemas.microsoft.com/office/drawing/2014/main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="" xmlns:a16="http://schemas.microsoft.com/office/drawing/2014/main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="" xmlns:a16="http://schemas.microsoft.com/office/drawing/2014/main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="" xmlns:a16="http://schemas.microsoft.com/office/drawing/2014/main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="" xmlns:a16="http://schemas.microsoft.com/office/drawing/2014/main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="" xmlns:a16="http://schemas.microsoft.com/office/drawing/2014/main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="" xmlns:a16="http://schemas.microsoft.com/office/drawing/2014/main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="" xmlns:a16="http://schemas.microsoft.com/office/drawing/2014/main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="" xmlns:a16="http://schemas.microsoft.com/office/drawing/2014/main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="" xmlns:a16="http://schemas.microsoft.com/office/drawing/2014/main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="" xmlns:a16="http://schemas.microsoft.com/office/drawing/2014/main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="" xmlns:a16="http://schemas.microsoft.com/office/drawing/2014/main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="" xmlns:a16="http://schemas.microsoft.com/office/drawing/2014/main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="" xmlns:a16="http://schemas.microsoft.com/office/drawing/2014/main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="" xmlns:a16="http://schemas.microsoft.com/office/drawing/2014/main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="" xmlns:a16="http://schemas.microsoft.com/office/drawing/2014/main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="" xmlns:a16="http://schemas.microsoft.com/office/drawing/2014/main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="" xmlns:a16="http://schemas.microsoft.com/office/drawing/2014/main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="" xmlns:a16="http://schemas.microsoft.com/office/drawing/2014/main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="" xmlns:a16="http://schemas.microsoft.com/office/drawing/2014/main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="" xmlns:a16="http://schemas.microsoft.com/office/drawing/2014/main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="" xmlns:a16="http://schemas.microsoft.com/office/drawing/2014/main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="" xmlns:a16="http://schemas.microsoft.com/office/drawing/2014/main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="" xmlns:a16="http://schemas.microsoft.com/office/drawing/2014/main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="" xmlns:a16="http://schemas.microsoft.com/office/drawing/2014/main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="" xmlns:a16="http://schemas.microsoft.com/office/drawing/2014/main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="" xmlns:a16="http://schemas.microsoft.com/office/drawing/2014/main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="" xmlns:a16="http://schemas.microsoft.com/office/drawing/2014/main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="" xmlns:a16="http://schemas.microsoft.com/office/drawing/2014/main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="" xmlns:a16="http://schemas.microsoft.com/office/drawing/2014/main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="" xmlns:a16="http://schemas.microsoft.com/office/drawing/2014/main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="" xmlns:a16="http://schemas.microsoft.com/office/drawing/2014/main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="" xmlns:a16="http://schemas.microsoft.com/office/drawing/2014/main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="" xmlns:a16="http://schemas.microsoft.com/office/drawing/2014/main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="" xmlns:a16="http://schemas.microsoft.com/office/drawing/2014/main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="" xmlns:a16="http://schemas.microsoft.com/office/drawing/2014/main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="" xmlns:a16="http://schemas.microsoft.com/office/drawing/2014/main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="" xmlns:a16="http://schemas.microsoft.com/office/drawing/2014/main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="" xmlns:a16="http://schemas.microsoft.com/office/drawing/2014/main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="" xmlns:a16="http://schemas.microsoft.com/office/drawing/2014/main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="" xmlns:a16="http://schemas.microsoft.com/office/drawing/2014/main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="" xmlns:a16="http://schemas.microsoft.com/office/drawing/2014/main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="" xmlns:a16="http://schemas.microsoft.com/office/drawing/2014/main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="" xmlns:a16="http://schemas.microsoft.com/office/drawing/2014/main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="" xmlns:a16="http://schemas.microsoft.com/office/drawing/2014/main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="" xmlns:a16="http://schemas.microsoft.com/office/drawing/2014/main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="" xmlns:a16="http://schemas.microsoft.com/office/drawing/2014/main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="" xmlns:a16="http://schemas.microsoft.com/office/drawing/2014/main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="" xmlns:a16="http://schemas.microsoft.com/office/drawing/2014/main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="" xmlns:a16="http://schemas.microsoft.com/office/drawing/2014/main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="" xmlns:a16="http://schemas.microsoft.com/office/drawing/2014/main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="" xmlns:a16="http://schemas.microsoft.com/office/drawing/2014/main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="" xmlns:a16="http://schemas.microsoft.com/office/drawing/2014/main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="" xmlns:a16="http://schemas.microsoft.com/office/drawing/2014/main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="" xmlns:a16="http://schemas.microsoft.com/office/drawing/2014/main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="" xmlns:a16="http://schemas.microsoft.com/office/drawing/2014/main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="" xmlns:a16="http://schemas.microsoft.com/office/drawing/2014/main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="" xmlns:a16="http://schemas.microsoft.com/office/drawing/2014/main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="" xmlns:a16="http://schemas.microsoft.com/office/drawing/2014/main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="" xmlns:a16="http://schemas.microsoft.com/office/drawing/2014/main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="" xmlns:a16="http://schemas.microsoft.com/office/drawing/2014/main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="" xmlns:a16="http://schemas.microsoft.com/office/drawing/2014/main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="" xmlns:a16="http://schemas.microsoft.com/office/drawing/2014/main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="" xmlns:a16="http://schemas.microsoft.com/office/drawing/2014/main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="" xmlns:a16="http://schemas.microsoft.com/office/drawing/2014/main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="" xmlns:a16="http://schemas.microsoft.com/office/drawing/2014/main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="" xmlns:a16="http://schemas.microsoft.com/office/drawing/2014/main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="" xmlns:a16="http://schemas.microsoft.com/office/drawing/2014/main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="" xmlns:a16="http://schemas.microsoft.com/office/drawing/2014/main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="" xmlns:a16="http://schemas.microsoft.com/office/drawing/2014/main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="" xmlns:a16="http://schemas.microsoft.com/office/drawing/2014/main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="" xmlns:a16="http://schemas.microsoft.com/office/drawing/2014/main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="" xmlns:a16="http://schemas.microsoft.com/office/drawing/2014/main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="" xmlns:a16="http://schemas.microsoft.com/office/drawing/2014/main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="" xmlns:a16="http://schemas.microsoft.com/office/drawing/2014/main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="" xmlns:a16="http://schemas.microsoft.com/office/drawing/2014/main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="" xmlns:a16="http://schemas.microsoft.com/office/drawing/2014/main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="" xmlns:a16="http://schemas.microsoft.com/office/drawing/2014/main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="" xmlns:a16="http://schemas.microsoft.com/office/drawing/2014/main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="" xmlns:a16="http://schemas.microsoft.com/office/drawing/2014/main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="" xmlns:a16="http://schemas.microsoft.com/office/drawing/2014/main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="" xmlns:a16="http://schemas.microsoft.com/office/drawing/2014/main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="" xmlns:a16="http://schemas.microsoft.com/office/drawing/2014/main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="" xmlns:a16="http://schemas.microsoft.com/office/drawing/2014/main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="" xmlns:a16="http://schemas.microsoft.com/office/drawing/2014/main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="" xmlns:a16="http://schemas.microsoft.com/office/drawing/2014/main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="" xmlns:a16="http://schemas.microsoft.com/office/drawing/2014/main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="" xmlns:a16="http://schemas.microsoft.com/office/drawing/2014/main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="" xmlns:a16="http://schemas.microsoft.com/office/drawing/2014/main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="" xmlns:a16="http://schemas.microsoft.com/office/drawing/2014/main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="" xmlns:a16="http://schemas.microsoft.com/office/drawing/2014/main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="" xmlns:a16="http://schemas.microsoft.com/office/drawing/2014/main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="" xmlns:a16="http://schemas.microsoft.com/office/drawing/2014/main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="" xmlns:a16="http://schemas.microsoft.com/office/drawing/2014/main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="" xmlns:a16="http://schemas.microsoft.com/office/drawing/2014/main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="" xmlns:a16="http://schemas.microsoft.com/office/drawing/2014/main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="" xmlns:a16="http://schemas.microsoft.com/office/drawing/2014/main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="" xmlns:a16="http://schemas.microsoft.com/office/drawing/2014/main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="" xmlns:a16="http://schemas.microsoft.com/office/drawing/2014/main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="" xmlns:a16="http://schemas.microsoft.com/office/drawing/2014/main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="" xmlns:a16="http://schemas.microsoft.com/office/drawing/2014/main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="" xmlns:a16="http://schemas.microsoft.com/office/drawing/2014/main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="" xmlns:a16="http://schemas.microsoft.com/office/drawing/2014/main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="" xmlns:a16="http://schemas.microsoft.com/office/drawing/2014/main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="" xmlns:a16="http://schemas.microsoft.com/office/drawing/2014/main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="" xmlns:a16="http://schemas.microsoft.com/office/drawing/2014/main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="" xmlns:a16="http://schemas.microsoft.com/office/drawing/2014/main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="" xmlns:a16="http://schemas.microsoft.com/office/drawing/2014/main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="" xmlns:a16="http://schemas.microsoft.com/office/drawing/2014/main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="" xmlns:a16="http://schemas.microsoft.com/office/drawing/2014/main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="" xmlns:a16="http://schemas.microsoft.com/office/drawing/2014/main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="" xmlns:a16="http://schemas.microsoft.com/office/drawing/2014/main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="" xmlns:a16="http://schemas.microsoft.com/office/drawing/2014/main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="" xmlns:a16="http://schemas.microsoft.com/office/drawing/2014/main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="" xmlns:a16="http://schemas.microsoft.com/office/drawing/2014/main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="" xmlns:a16="http://schemas.microsoft.com/office/drawing/2014/main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="" xmlns:a16="http://schemas.microsoft.com/office/drawing/2014/main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="" xmlns:a16="http://schemas.microsoft.com/office/drawing/2014/main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="" xmlns:a16="http://schemas.microsoft.com/office/drawing/2014/main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="" xmlns:a16="http://schemas.microsoft.com/office/drawing/2014/main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="" xmlns:a16="http://schemas.microsoft.com/office/drawing/2014/main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="" xmlns:a16="http://schemas.microsoft.com/office/drawing/2014/main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="" xmlns:a16="http://schemas.microsoft.com/office/drawing/2014/main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="" xmlns:a16="http://schemas.microsoft.com/office/drawing/2014/main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="" xmlns:a16="http://schemas.microsoft.com/office/drawing/2014/main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="" xmlns:a16="http://schemas.microsoft.com/office/drawing/2014/main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="" xmlns:a16="http://schemas.microsoft.com/office/drawing/2014/main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="" xmlns:a16="http://schemas.microsoft.com/office/drawing/2014/main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="" xmlns:a16="http://schemas.microsoft.com/office/drawing/2014/main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="" xmlns:a16="http://schemas.microsoft.com/office/drawing/2014/main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="" xmlns:a16="http://schemas.microsoft.com/office/drawing/2014/main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="" xmlns:a16="http://schemas.microsoft.com/office/drawing/2014/main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="" xmlns:a16="http://schemas.microsoft.com/office/drawing/2014/main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="" xmlns:a16="http://schemas.microsoft.com/office/drawing/2014/main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="" xmlns:a16="http://schemas.microsoft.com/office/drawing/2014/main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="" xmlns:a16="http://schemas.microsoft.com/office/drawing/2014/main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="" xmlns:a16="http://schemas.microsoft.com/office/drawing/2014/main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="" xmlns:a16="http://schemas.microsoft.com/office/drawing/2014/main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="" xmlns:a16="http://schemas.microsoft.com/office/drawing/2014/main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="" xmlns:a16="http://schemas.microsoft.com/office/drawing/2014/main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="" xmlns:a16="http://schemas.microsoft.com/office/drawing/2014/main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="" xmlns:a16="http://schemas.microsoft.com/office/drawing/2014/main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="" xmlns:a16="http://schemas.microsoft.com/office/drawing/2014/main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="" xmlns:a16="http://schemas.microsoft.com/office/drawing/2014/main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="" xmlns:a16="http://schemas.microsoft.com/office/drawing/2014/main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="" xmlns:a16="http://schemas.microsoft.com/office/drawing/2014/main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="" xmlns:a16="http://schemas.microsoft.com/office/drawing/2014/main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="" xmlns:a16="http://schemas.microsoft.com/office/drawing/2014/main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="" xmlns:a16="http://schemas.microsoft.com/office/drawing/2014/main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="" xmlns:a16="http://schemas.microsoft.com/office/drawing/2014/main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="" xmlns:a16="http://schemas.microsoft.com/office/drawing/2014/main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="" xmlns:a16="http://schemas.microsoft.com/office/drawing/2014/main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="" xmlns:a16="http://schemas.microsoft.com/office/drawing/2014/main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="" xmlns:a16="http://schemas.microsoft.com/office/drawing/2014/main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="" xmlns:a16="http://schemas.microsoft.com/office/drawing/2014/main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="" xmlns:a16="http://schemas.microsoft.com/office/drawing/2014/main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="" xmlns:a16="http://schemas.microsoft.com/office/drawing/2014/main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="" xmlns:a16="http://schemas.microsoft.com/office/drawing/2014/main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="" xmlns:a16="http://schemas.microsoft.com/office/drawing/2014/main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="" xmlns:a16="http://schemas.microsoft.com/office/drawing/2014/main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="" xmlns:a16="http://schemas.microsoft.com/office/drawing/2014/main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="" xmlns:a16="http://schemas.microsoft.com/office/drawing/2014/main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="" xmlns:a16="http://schemas.microsoft.com/office/drawing/2014/main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="" xmlns:a16="http://schemas.microsoft.com/office/drawing/2014/main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="" xmlns:a16="http://schemas.microsoft.com/office/drawing/2014/main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="" xmlns:a16="http://schemas.microsoft.com/office/drawing/2014/main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="" xmlns:a16="http://schemas.microsoft.com/office/drawing/2014/main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="" xmlns:a16="http://schemas.microsoft.com/office/drawing/2014/main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="" xmlns:a16="http://schemas.microsoft.com/office/drawing/2014/main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="" xmlns:a16="http://schemas.microsoft.com/office/drawing/2014/main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="" xmlns:a16="http://schemas.microsoft.com/office/drawing/2014/main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="" xmlns:a16="http://schemas.microsoft.com/office/drawing/2014/main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="" xmlns:a16="http://schemas.microsoft.com/office/drawing/2014/main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="" xmlns:a16="http://schemas.microsoft.com/office/drawing/2014/main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="" xmlns:a16="http://schemas.microsoft.com/office/drawing/2014/main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="" xmlns:a16="http://schemas.microsoft.com/office/drawing/2014/main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="" xmlns:a16="http://schemas.microsoft.com/office/drawing/2014/main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="" xmlns:a16="http://schemas.microsoft.com/office/drawing/2014/main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="" xmlns:a16="http://schemas.microsoft.com/office/drawing/2014/main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="" xmlns:a16="http://schemas.microsoft.com/office/drawing/2014/main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="" xmlns:a16="http://schemas.microsoft.com/office/drawing/2014/main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="" xmlns:a16="http://schemas.microsoft.com/office/drawing/2014/main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="" xmlns:a16="http://schemas.microsoft.com/office/drawing/2014/main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="" xmlns:a16="http://schemas.microsoft.com/office/drawing/2014/main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="" xmlns:a16="http://schemas.microsoft.com/office/drawing/2014/main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="" xmlns:a16="http://schemas.microsoft.com/office/drawing/2014/main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="" xmlns:a16="http://schemas.microsoft.com/office/drawing/2014/main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="" xmlns:a16="http://schemas.microsoft.com/office/drawing/2014/main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="" xmlns:a16="http://schemas.microsoft.com/office/drawing/2014/main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="" xmlns:a16="http://schemas.microsoft.com/office/drawing/2014/main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="" xmlns:a16="http://schemas.microsoft.com/office/drawing/2014/main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="" xmlns:a16="http://schemas.microsoft.com/office/drawing/2014/main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="" xmlns:a16="http://schemas.microsoft.com/office/drawing/2014/main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="" xmlns:a16="http://schemas.microsoft.com/office/drawing/2014/main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="" xmlns:a16="http://schemas.microsoft.com/office/drawing/2014/main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="" xmlns:a16="http://schemas.microsoft.com/office/drawing/2014/main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="" xmlns:a16="http://schemas.microsoft.com/office/drawing/2014/main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="" xmlns:a16="http://schemas.microsoft.com/office/drawing/2014/main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="" xmlns:a16="http://schemas.microsoft.com/office/drawing/2014/main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="" xmlns:a16="http://schemas.microsoft.com/office/drawing/2014/main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="" xmlns:a16="http://schemas.microsoft.com/office/drawing/2014/main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="" xmlns:a16="http://schemas.microsoft.com/office/drawing/2014/main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="" xmlns:a16="http://schemas.microsoft.com/office/drawing/2014/main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="" xmlns:a16="http://schemas.microsoft.com/office/drawing/2014/main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="" xmlns:a16="http://schemas.microsoft.com/office/drawing/2014/main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="" xmlns:a16="http://schemas.microsoft.com/office/drawing/2014/main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="" xmlns:a16="http://schemas.microsoft.com/office/drawing/2014/main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="" xmlns:a16="http://schemas.microsoft.com/office/drawing/2014/main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="" xmlns:a16="http://schemas.microsoft.com/office/drawing/2014/main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="" xmlns:a16="http://schemas.microsoft.com/office/drawing/2014/main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="" xmlns:a16="http://schemas.microsoft.com/office/drawing/2014/main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="" xmlns:a16="http://schemas.microsoft.com/office/drawing/2014/main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="" xmlns:a16="http://schemas.microsoft.com/office/drawing/2014/main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="" xmlns:a16="http://schemas.microsoft.com/office/drawing/2014/main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="" xmlns:a16="http://schemas.microsoft.com/office/drawing/2014/main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="" xmlns:a16="http://schemas.microsoft.com/office/drawing/2014/main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="" xmlns:a16="http://schemas.microsoft.com/office/drawing/2014/main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="" xmlns:a16="http://schemas.microsoft.com/office/drawing/2014/main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="" xmlns:a16="http://schemas.microsoft.com/office/drawing/2014/main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="" xmlns:a16="http://schemas.microsoft.com/office/drawing/2014/main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="" xmlns:a16="http://schemas.microsoft.com/office/drawing/2014/main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="" xmlns:a16="http://schemas.microsoft.com/office/drawing/2014/main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="" xmlns:a16="http://schemas.microsoft.com/office/drawing/2014/main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="" xmlns:a16="http://schemas.microsoft.com/office/drawing/2014/main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="" xmlns:a16="http://schemas.microsoft.com/office/drawing/2014/main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="" xmlns:a16="http://schemas.microsoft.com/office/drawing/2014/main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="" xmlns:a16="http://schemas.microsoft.com/office/drawing/2014/main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="" xmlns:a16="http://schemas.microsoft.com/office/drawing/2014/main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="" xmlns:a16="http://schemas.microsoft.com/office/drawing/2014/main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="" xmlns:a16="http://schemas.microsoft.com/office/drawing/2014/main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="" xmlns:a16="http://schemas.microsoft.com/office/drawing/2014/main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="" xmlns:a16="http://schemas.microsoft.com/office/drawing/2014/main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="" xmlns:a16="http://schemas.microsoft.com/office/drawing/2014/main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="" xmlns:a16="http://schemas.microsoft.com/office/drawing/2014/main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="" xmlns:a16="http://schemas.microsoft.com/office/drawing/2014/main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="" xmlns:a16="http://schemas.microsoft.com/office/drawing/2014/main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="" xmlns:a16="http://schemas.microsoft.com/office/drawing/2014/main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="" xmlns:a16="http://schemas.microsoft.com/office/drawing/2014/main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="" xmlns:a16="http://schemas.microsoft.com/office/drawing/2014/main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="" xmlns:a16="http://schemas.microsoft.com/office/drawing/2014/main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="" xmlns:a16="http://schemas.microsoft.com/office/drawing/2014/main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="" xmlns:a16="http://schemas.microsoft.com/office/drawing/2014/main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="" xmlns:a16="http://schemas.microsoft.com/office/drawing/2014/main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="" xmlns:a16="http://schemas.microsoft.com/office/drawing/2014/main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="" xmlns:a16="http://schemas.microsoft.com/office/drawing/2014/main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="" xmlns:a16="http://schemas.microsoft.com/office/drawing/2014/main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="" xmlns:a16="http://schemas.microsoft.com/office/drawing/2014/main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="" xmlns:a16="http://schemas.microsoft.com/office/drawing/2014/main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="" xmlns:a16="http://schemas.microsoft.com/office/drawing/2014/main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="" xmlns:a16="http://schemas.microsoft.com/office/drawing/2014/main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="" xmlns:a16="http://schemas.microsoft.com/office/drawing/2014/main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="" xmlns:a16="http://schemas.microsoft.com/office/drawing/2014/main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="" xmlns:a16="http://schemas.microsoft.com/office/drawing/2014/main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="" xmlns:a16="http://schemas.microsoft.com/office/drawing/2014/main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="" xmlns:a16="http://schemas.microsoft.com/office/drawing/2014/main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="" xmlns:a16="http://schemas.microsoft.com/office/drawing/2014/main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="" xmlns:a16="http://schemas.microsoft.com/office/drawing/2014/main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="" xmlns:a16="http://schemas.microsoft.com/office/drawing/2014/main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="" xmlns:a16="http://schemas.microsoft.com/office/drawing/2014/main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="" xmlns:a16="http://schemas.microsoft.com/office/drawing/2014/main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="" xmlns:a16="http://schemas.microsoft.com/office/drawing/2014/main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="" xmlns:a16="http://schemas.microsoft.com/office/drawing/2014/main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="" xmlns:a16="http://schemas.microsoft.com/office/drawing/2014/main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="" xmlns:a16="http://schemas.microsoft.com/office/drawing/2014/main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="" xmlns:a16="http://schemas.microsoft.com/office/drawing/2014/main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="" xmlns:a16="http://schemas.microsoft.com/office/drawing/2014/main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="" xmlns:a16="http://schemas.microsoft.com/office/drawing/2014/main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="" xmlns:a16="http://schemas.microsoft.com/office/drawing/2014/main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="" xmlns:a16="http://schemas.microsoft.com/office/drawing/2014/main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="" xmlns:a16="http://schemas.microsoft.com/office/drawing/2014/main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="" xmlns:a16="http://schemas.microsoft.com/office/drawing/2014/main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="" xmlns:a16="http://schemas.microsoft.com/office/drawing/2014/main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="" xmlns:a16="http://schemas.microsoft.com/office/drawing/2014/main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="" xmlns:a16="http://schemas.microsoft.com/office/drawing/2014/main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="" xmlns:a16="http://schemas.microsoft.com/office/drawing/2014/main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="" xmlns:a16="http://schemas.microsoft.com/office/drawing/2014/main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="" xmlns:a16="http://schemas.microsoft.com/office/drawing/2014/main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="" xmlns:a16="http://schemas.microsoft.com/office/drawing/2014/main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="" xmlns:a16="http://schemas.microsoft.com/office/drawing/2014/main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="" xmlns:a16="http://schemas.microsoft.com/office/drawing/2014/main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="" xmlns:a16="http://schemas.microsoft.com/office/drawing/2014/main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="" xmlns:a16="http://schemas.microsoft.com/office/drawing/2014/main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="" xmlns:a16="http://schemas.microsoft.com/office/drawing/2014/main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="" xmlns:a16="http://schemas.microsoft.com/office/drawing/2014/main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="" xmlns:a16="http://schemas.microsoft.com/office/drawing/2014/main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="" xmlns:a16="http://schemas.microsoft.com/office/drawing/2014/main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="" xmlns:a16="http://schemas.microsoft.com/office/drawing/2014/main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="" xmlns:a16="http://schemas.microsoft.com/office/drawing/2014/main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="" xmlns:a16="http://schemas.microsoft.com/office/drawing/2014/main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="" xmlns:a16="http://schemas.microsoft.com/office/drawing/2014/main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="" xmlns:a16="http://schemas.microsoft.com/office/drawing/2014/main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="" xmlns:a16="http://schemas.microsoft.com/office/drawing/2014/main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="" xmlns:a16="http://schemas.microsoft.com/office/drawing/2014/main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="" xmlns:a16="http://schemas.microsoft.com/office/drawing/2014/main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="" xmlns:a16="http://schemas.microsoft.com/office/drawing/2014/main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="" xmlns:a16="http://schemas.microsoft.com/office/drawing/2014/main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="" xmlns:a16="http://schemas.microsoft.com/office/drawing/2014/main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="" xmlns:a16="http://schemas.microsoft.com/office/drawing/2014/main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="" xmlns:a16="http://schemas.microsoft.com/office/drawing/2014/main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="" xmlns:a16="http://schemas.microsoft.com/office/drawing/2014/main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="" xmlns:a16="http://schemas.microsoft.com/office/drawing/2014/main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="" xmlns:a16="http://schemas.microsoft.com/office/drawing/2014/main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="" xmlns:a16="http://schemas.microsoft.com/office/drawing/2014/main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="" xmlns:a16="http://schemas.microsoft.com/office/drawing/2014/main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="" xmlns:a16="http://schemas.microsoft.com/office/drawing/2014/main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="" xmlns:a16="http://schemas.microsoft.com/office/drawing/2014/main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="" xmlns:a16="http://schemas.microsoft.com/office/drawing/2014/main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="" xmlns:a16="http://schemas.microsoft.com/office/drawing/2014/main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="" xmlns:a16="http://schemas.microsoft.com/office/drawing/2014/main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="" xmlns:a16="http://schemas.microsoft.com/office/drawing/2014/main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="" xmlns:a16="http://schemas.microsoft.com/office/drawing/2014/main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="" xmlns:a16="http://schemas.microsoft.com/office/drawing/2014/main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="" xmlns:a16="http://schemas.microsoft.com/office/drawing/2014/main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="" xmlns:a16="http://schemas.microsoft.com/office/drawing/2014/main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="" xmlns:a16="http://schemas.microsoft.com/office/drawing/2014/main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="" xmlns:a16="http://schemas.microsoft.com/office/drawing/2014/main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C1DAA43F-9F46-465D-A1B8-BDCBBC7FA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4672"/>
            <a:ext cx="9144000" cy="2160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84982" y="1014177"/>
            <a:ext cx="2087562" cy="3170237"/>
            <a:chOff x="933451" y="1201738"/>
            <a:chExt cx="2087562" cy="3170237"/>
          </a:xfrm>
        </p:grpSpPr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933451" y="1201738"/>
              <a:ext cx="2087562" cy="3170237"/>
            </a:xfrm>
            <a:prstGeom prst="rect">
              <a:avLst/>
            </a:prstGeom>
            <a:solidFill>
              <a:srgbClr val="F08C00">
                <a:alpha val="89999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1044005" y="2047875"/>
              <a:ext cx="1727200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“</a:t>
              </a: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What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Makes us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Different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ea typeface="微软雅黑" pitchFamily="34" charset="-122"/>
                </a:rPr>
                <a:t>？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”</a:t>
              </a:r>
              <a:endParaRPr lang="zh-CN" altLang="en-US" sz="2000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95836" y="3993540"/>
            <a:ext cx="5724636" cy="523220"/>
            <a:chOff x="4133825" y="3772922"/>
            <a:chExt cx="4542630" cy="523220"/>
          </a:xfrm>
        </p:grpSpPr>
        <p:sp>
          <p:nvSpPr>
            <p:cNvPr id="3085" name="Freeform 13"/>
            <p:cNvSpPr>
              <a:spLocks noEditPoints="1"/>
            </p:cNvSpPr>
            <p:nvPr/>
          </p:nvSpPr>
          <p:spPr bwMode="auto">
            <a:xfrm>
              <a:off x="4133825" y="3856789"/>
              <a:ext cx="199990" cy="187325"/>
            </a:xfrm>
            <a:custGeom>
              <a:avLst/>
              <a:gdLst>
                <a:gd name="T0" fmla="*/ 532 w 532"/>
                <a:gd name="T1" fmla="*/ 327 h 355"/>
                <a:gd name="T2" fmla="*/ 532 w 532"/>
                <a:gd name="T3" fmla="*/ 73 h 355"/>
                <a:gd name="T4" fmla="*/ 519 w 532"/>
                <a:gd name="T5" fmla="*/ 61 h 355"/>
                <a:gd name="T6" fmla="*/ 511 w 532"/>
                <a:gd name="T7" fmla="*/ 61 h 355"/>
                <a:gd name="T8" fmla="*/ 500 w 532"/>
                <a:gd name="T9" fmla="*/ 50 h 355"/>
                <a:gd name="T10" fmla="*/ 500 w 532"/>
                <a:gd name="T11" fmla="*/ 28 h 355"/>
                <a:gd name="T12" fmla="*/ 490 w 532"/>
                <a:gd name="T13" fmla="*/ 16 h 355"/>
                <a:gd name="T14" fmla="*/ 276 w 532"/>
                <a:gd name="T15" fmla="*/ 41 h 355"/>
                <a:gd name="T16" fmla="*/ 255 w 532"/>
                <a:gd name="T17" fmla="*/ 41 h 355"/>
                <a:gd name="T18" fmla="*/ 41 w 532"/>
                <a:gd name="T19" fmla="*/ 16 h 355"/>
                <a:gd name="T20" fmla="*/ 31 w 532"/>
                <a:gd name="T21" fmla="*/ 28 h 355"/>
                <a:gd name="T22" fmla="*/ 31 w 532"/>
                <a:gd name="T23" fmla="*/ 50 h 355"/>
                <a:gd name="T24" fmla="*/ 20 w 532"/>
                <a:gd name="T25" fmla="*/ 61 h 355"/>
                <a:gd name="T26" fmla="*/ 12 w 532"/>
                <a:gd name="T27" fmla="*/ 61 h 355"/>
                <a:gd name="T28" fmla="*/ 0 w 532"/>
                <a:gd name="T29" fmla="*/ 73 h 355"/>
                <a:gd name="T30" fmla="*/ 0 w 532"/>
                <a:gd name="T31" fmla="*/ 327 h 355"/>
                <a:gd name="T32" fmla="*/ 12 w 532"/>
                <a:gd name="T33" fmla="*/ 340 h 355"/>
                <a:gd name="T34" fmla="*/ 227 w 532"/>
                <a:gd name="T35" fmla="*/ 340 h 355"/>
                <a:gd name="T36" fmla="*/ 234 w 532"/>
                <a:gd name="T37" fmla="*/ 347 h 355"/>
                <a:gd name="T38" fmla="*/ 241 w 532"/>
                <a:gd name="T39" fmla="*/ 355 h 355"/>
                <a:gd name="T40" fmla="*/ 290 w 532"/>
                <a:gd name="T41" fmla="*/ 355 h 355"/>
                <a:gd name="T42" fmla="*/ 297 w 532"/>
                <a:gd name="T43" fmla="*/ 347 h 355"/>
                <a:gd name="T44" fmla="*/ 304 w 532"/>
                <a:gd name="T45" fmla="*/ 340 h 355"/>
                <a:gd name="T46" fmla="*/ 519 w 532"/>
                <a:gd name="T47" fmla="*/ 340 h 355"/>
                <a:gd name="T48" fmla="*/ 532 w 532"/>
                <a:gd name="T49" fmla="*/ 327 h 355"/>
                <a:gd name="T50" fmla="*/ 248 w 532"/>
                <a:gd name="T51" fmla="*/ 315 h 355"/>
                <a:gd name="T52" fmla="*/ 61 w 532"/>
                <a:gd name="T53" fmla="*/ 292 h 355"/>
                <a:gd name="T54" fmla="*/ 47 w 532"/>
                <a:gd name="T55" fmla="*/ 280 h 355"/>
                <a:gd name="T56" fmla="*/ 47 w 532"/>
                <a:gd name="T57" fmla="*/ 40 h 355"/>
                <a:gd name="T58" fmla="*/ 58 w 532"/>
                <a:gd name="T59" fmla="*/ 28 h 355"/>
                <a:gd name="T60" fmla="*/ 248 w 532"/>
                <a:gd name="T61" fmla="*/ 57 h 355"/>
                <a:gd name="T62" fmla="*/ 258 w 532"/>
                <a:gd name="T63" fmla="*/ 77 h 355"/>
                <a:gd name="T64" fmla="*/ 258 w 532"/>
                <a:gd name="T65" fmla="*/ 310 h 355"/>
                <a:gd name="T66" fmla="*/ 248 w 532"/>
                <a:gd name="T67" fmla="*/ 315 h 355"/>
                <a:gd name="T68" fmla="*/ 283 w 532"/>
                <a:gd name="T69" fmla="*/ 315 h 355"/>
                <a:gd name="T70" fmla="*/ 470 w 532"/>
                <a:gd name="T71" fmla="*/ 292 h 355"/>
                <a:gd name="T72" fmla="*/ 484 w 532"/>
                <a:gd name="T73" fmla="*/ 280 h 355"/>
                <a:gd name="T74" fmla="*/ 484 w 532"/>
                <a:gd name="T75" fmla="*/ 40 h 355"/>
                <a:gd name="T76" fmla="*/ 474 w 532"/>
                <a:gd name="T77" fmla="*/ 28 h 355"/>
                <a:gd name="T78" fmla="*/ 284 w 532"/>
                <a:gd name="T79" fmla="*/ 57 h 355"/>
                <a:gd name="T80" fmla="*/ 274 w 532"/>
                <a:gd name="T81" fmla="*/ 77 h 355"/>
                <a:gd name="T82" fmla="*/ 274 w 532"/>
                <a:gd name="T83" fmla="*/ 310 h 355"/>
                <a:gd name="T84" fmla="*/ 283 w 532"/>
                <a:gd name="T85" fmla="*/ 31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2" h="355">
                  <a:moveTo>
                    <a:pt x="532" y="327"/>
                  </a:moveTo>
                  <a:cubicBezTo>
                    <a:pt x="532" y="73"/>
                    <a:pt x="532" y="73"/>
                    <a:pt x="532" y="73"/>
                  </a:cubicBezTo>
                  <a:cubicBezTo>
                    <a:pt x="532" y="66"/>
                    <a:pt x="526" y="61"/>
                    <a:pt x="519" y="61"/>
                  </a:cubicBezTo>
                  <a:cubicBezTo>
                    <a:pt x="511" y="61"/>
                    <a:pt x="511" y="61"/>
                    <a:pt x="511" y="61"/>
                  </a:cubicBezTo>
                  <a:cubicBezTo>
                    <a:pt x="505" y="61"/>
                    <a:pt x="500" y="56"/>
                    <a:pt x="500" y="50"/>
                  </a:cubicBezTo>
                  <a:cubicBezTo>
                    <a:pt x="500" y="28"/>
                    <a:pt x="500" y="28"/>
                    <a:pt x="500" y="28"/>
                  </a:cubicBezTo>
                  <a:cubicBezTo>
                    <a:pt x="500" y="22"/>
                    <a:pt x="496" y="17"/>
                    <a:pt x="490" y="16"/>
                  </a:cubicBezTo>
                  <a:cubicBezTo>
                    <a:pt x="408" y="0"/>
                    <a:pt x="333" y="1"/>
                    <a:pt x="276" y="41"/>
                  </a:cubicBezTo>
                  <a:cubicBezTo>
                    <a:pt x="266" y="48"/>
                    <a:pt x="265" y="48"/>
                    <a:pt x="255" y="41"/>
                  </a:cubicBezTo>
                  <a:cubicBezTo>
                    <a:pt x="198" y="1"/>
                    <a:pt x="124" y="0"/>
                    <a:pt x="41" y="16"/>
                  </a:cubicBezTo>
                  <a:cubicBezTo>
                    <a:pt x="35" y="17"/>
                    <a:pt x="31" y="22"/>
                    <a:pt x="31" y="28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6"/>
                    <a:pt x="26" y="61"/>
                    <a:pt x="20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5" y="61"/>
                    <a:pt x="0" y="66"/>
                    <a:pt x="0" y="73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34"/>
                    <a:pt x="6" y="340"/>
                    <a:pt x="12" y="340"/>
                  </a:cubicBezTo>
                  <a:cubicBezTo>
                    <a:pt x="227" y="340"/>
                    <a:pt x="227" y="340"/>
                    <a:pt x="227" y="340"/>
                  </a:cubicBezTo>
                  <a:cubicBezTo>
                    <a:pt x="231" y="340"/>
                    <a:pt x="234" y="343"/>
                    <a:pt x="234" y="347"/>
                  </a:cubicBezTo>
                  <a:cubicBezTo>
                    <a:pt x="234" y="351"/>
                    <a:pt x="237" y="355"/>
                    <a:pt x="241" y="355"/>
                  </a:cubicBezTo>
                  <a:cubicBezTo>
                    <a:pt x="290" y="355"/>
                    <a:pt x="290" y="355"/>
                    <a:pt x="290" y="355"/>
                  </a:cubicBezTo>
                  <a:cubicBezTo>
                    <a:pt x="294" y="355"/>
                    <a:pt x="297" y="351"/>
                    <a:pt x="297" y="347"/>
                  </a:cubicBezTo>
                  <a:cubicBezTo>
                    <a:pt x="297" y="343"/>
                    <a:pt x="300" y="340"/>
                    <a:pt x="304" y="340"/>
                  </a:cubicBezTo>
                  <a:cubicBezTo>
                    <a:pt x="519" y="340"/>
                    <a:pt x="519" y="340"/>
                    <a:pt x="519" y="340"/>
                  </a:cubicBezTo>
                  <a:cubicBezTo>
                    <a:pt x="526" y="340"/>
                    <a:pt x="532" y="334"/>
                    <a:pt x="532" y="327"/>
                  </a:cubicBezTo>
                  <a:close/>
                  <a:moveTo>
                    <a:pt x="248" y="315"/>
                  </a:moveTo>
                  <a:cubicBezTo>
                    <a:pt x="197" y="283"/>
                    <a:pt x="131" y="280"/>
                    <a:pt x="61" y="292"/>
                  </a:cubicBezTo>
                  <a:cubicBezTo>
                    <a:pt x="54" y="293"/>
                    <a:pt x="47" y="287"/>
                    <a:pt x="47" y="28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4"/>
                    <a:pt x="52" y="29"/>
                    <a:pt x="58" y="28"/>
                  </a:cubicBezTo>
                  <a:cubicBezTo>
                    <a:pt x="131" y="15"/>
                    <a:pt x="199" y="20"/>
                    <a:pt x="248" y="57"/>
                  </a:cubicBezTo>
                  <a:cubicBezTo>
                    <a:pt x="254" y="62"/>
                    <a:pt x="258" y="69"/>
                    <a:pt x="258" y="77"/>
                  </a:cubicBezTo>
                  <a:cubicBezTo>
                    <a:pt x="258" y="310"/>
                    <a:pt x="258" y="310"/>
                    <a:pt x="258" y="310"/>
                  </a:cubicBezTo>
                  <a:cubicBezTo>
                    <a:pt x="258" y="315"/>
                    <a:pt x="252" y="318"/>
                    <a:pt x="248" y="315"/>
                  </a:cubicBezTo>
                  <a:close/>
                  <a:moveTo>
                    <a:pt x="283" y="315"/>
                  </a:moveTo>
                  <a:cubicBezTo>
                    <a:pt x="334" y="283"/>
                    <a:pt x="400" y="280"/>
                    <a:pt x="470" y="292"/>
                  </a:cubicBezTo>
                  <a:cubicBezTo>
                    <a:pt x="478" y="293"/>
                    <a:pt x="484" y="287"/>
                    <a:pt x="484" y="280"/>
                  </a:cubicBezTo>
                  <a:cubicBezTo>
                    <a:pt x="484" y="40"/>
                    <a:pt x="484" y="40"/>
                    <a:pt x="484" y="40"/>
                  </a:cubicBezTo>
                  <a:cubicBezTo>
                    <a:pt x="484" y="34"/>
                    <a:pt x="480" y="29"/>
                    <a:pt x="474" y="28"/>
                  </a:cubicBezTo>
                  <a:cubicBezTo>
                    <a:pt x="400" y="15"/>
                    <a:pt x="333" y="20"/>
                    <a:pt x="284" y="57"/>
                  </a:cubicBezTo>
                  <a:cubicBezTo>
                    <a:pt x="277" y="62"/>
                    <a:pt x="274" y="69"/>
                    <a:pt x="274" y="77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4" y="315"/>
                    <a:pt x="279" y="318"/>
                    <a:pt x="283" y="315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Box 47"/>
            <p:cNvSpPr txBox="1"/>
            <p:nvPr/>
          </p:nvSpPr>
          <p:spPr>
            <a:xfrm>
              <a:off x="4309516" y="3772922"/>
              <a:ext cx="4366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我们不奢望改变培训行业的现状，但我们会做好每一个细节，服务好每一个学员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-138642" y="301711"/>
            <a:ext cx="2226366" cy="450017"/>
            <a:chOff x="3458817" y="358586"/>
            <a:chExt cx="2226366" cy="450017"/>
          </a:xfrm>
        </p:grpSpPr>
        <p:sp>
          <p:nvSpPr>
            <p:cNvPr id="12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我们的愿景</a:t>
              </a:r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53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小马哥往期视频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Cloud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高并发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面向对象系列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15816" y="4444752"/>
            <a:ext cx="403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笑笑</a:t>
            </a:r>
            <a:r>
              <a:rPr lang="zh-CN" altLang="en-US" sz="2400" dirty="0" smtClean="0"/>
              <a:t>老师</a:t>
            </a:r>
            <a:r>
              <a:rPr lang="en-US" altLang="zh-CN" sz="2400" dirty="0" smtClean="0"/>
              <a:t>QQ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 3272828374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646462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往期视频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9" y="988368"/>
            <a:ext cx="4766387" cy="201622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15816" y="4444752"/>
            <a:ext cx="403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笑笑</a:t>
            </a:r>
            <a:r>
              <a:rPr lang="zh-CN" altLang="en-US" sz="2400" dirty="0" smtClean="0"/>
              <a:t>老师</a:t>
            </a:r>
            <a:r>
              <a:rPr lang="en-US" altLang="zh-CN" sz="2400" dirty="0" smtClean="0"/>
              <a:t>QQ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 3272828374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780456"/>
            <a:ext cx="56483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8744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现代应用架构瓶颈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阻塞式应用架构重构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响应</a:t>
            </a:r>
            <a:r>
              <a:rPr lang="zh-CN" altLang="en-US" dirty="0"/>
              <a:t>式应用架构重构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3820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小马哥的新书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《Spring Boot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编程思想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上市时间：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下半年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学习，拒绝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浅尝辄止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重视规范，了解发展趋势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场景分析，掌握技术选型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解读，理解设计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实战演练，巩固学习成果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1865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现代应用</a:t>
            </a:r>
            <a:r>
              <a:rPr lang="zh-CN" altLang="en-US" dirty="0" smtClean="0"/>
              <a:t>架构瓶颈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网络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设计架构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应用性能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282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阻塞式应用架构重构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并发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并发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并发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6273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2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3535</TotalTime>
  <Words>199</Words>
  <Application>Microsoft Office PowerPoint</Application>
  <PresentationFormat>自定义</PresentationFormat>
  <Paragraphs>61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微软雅黑</vt:lpstr>
      <vt:lpstr>Arial</vt:lpstr>
      <vt:lpstr>Arial Black</vt:lpstr>
      <vt:lpstr>Calibri</vt:lpstr>
      <vt:lpstr>Impact</vt:lpstr>
      <vt:lpstr>Office 主题</vt:lpstr>
      <vt:lpstr>PowerPoint 演示文稿</vt:lpstr>
      <vt:lpstr>PowerPoint 演示文稿</vt:lpstr>
      <vt:lpstr>小马哥往期视频</vt:lpstr>
      <vt:lpstr>所有往期视频</vt:lpstr>
      <vt:lpstr>本期议题</vt:lpstr>
      <vt:lpstr>小马哥的新书</vt:lpstr>
      <vt:lpstr>现代应用架构瓶颈</vt:lpstr>
      <vt:lpstr>阻塞式应用架构重构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933</cp:revision>
  <dcterms:created xsi:type="dcterms:W3CDTF">2017-06-09T15:26:17Z</dcterms:created>
  <dcterms:modified xsi:type="dcterms:W3CDTF">2018-05-12T12:11:06Z</dcterms:modified>
</cp:coreProperties>
</file>