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1" r:id="rId3"/>
    <p:sldId id="313" r:id="rId4"/>
    <p:sldId id="318" r:id="rId5"/>
    <p:sldId id="336" r:id="rId6"/>
    <p:sldId id="338" r:id="rId7"/>
    <p:sldId id="337" r:id="rId8"/>
    <p:sldId id="342" r:id="rId9"/>
    <p:sldId id="343" r:id="rId10"/>
    <p:sldId id="344" r:id="rId11"/>
    <p:sldId id="287" r:id="rId12"/>
    <p:sldId id="322" r:id="rId13"/>
    <p:sldId id="323" r:id="rId14"/>
    <p:sldId id="327" r:id="rId15"/>
    <p:sldId id="326" r:id="rId16"/>
    <p:sldId id="328" r:id="rId17"/>
    <p:sldId id="329" r:id="rId18"/>
    <p:sldId id="285" r:id="rId1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-4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27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hyperlink" Target="http://www.gupaoedu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Vert.x</a:t>
            </a:r>
            <a:r>
              <a:rPr lang="en-US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异步编程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Vert.x</a:t>
            </a:r>
            <a:r>
              <a:rPr lang="en-US" altLang="zh-CN" dirty="0"/>
              <a:t> </a:t>
            </a:r>
            <a:r>
              <a:rPr lang="zh-CN" altLang="en-US" dirty="0"/>
              <a:t>实战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Verticle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EventBus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Web 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5" name="AutoShape 2" descr="event%20b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4160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="" xmlns:a16="http://schemas.microsoft.com/office/drawing/2014/main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="" xmlns:a16="http://schemas.microsoft.com/office/drawing/2014/main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="" xmlns:a16="http://schemas.microsoft.com/office/drawing/2014/main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="" xmlns:a16="http://schemas.microsoft.com/office/drawing/2014/main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="" xmlns:a16="http://schemas.microsoft.com/office/drawing/2014/main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="" xmlns:a16="http://schemas.microsoft.com/office/drawing/2014/main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="" xmlns:a16="http://schemas.microsoft.com/office/drawing/2014/main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3219" y="2320516"/>
            <a:ext cx="18473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 smtClean="0">
              <a:hlinkClick r:id="rId4"/>
            </a:endParaRPr>
          </a:p>
          <a:p>
            <a:endParaRPr lang="en-US" altLang="zh-CN" sz="2800" dirty="0">
              <a:hlinkClick r:id="rId4"/>
            </a:endParaRPr>
          </a:p>
          <a:p>
            <a:endParaRPr lang="en-US" altLang="zh-CN" sz="2800" dirty="0" smtClean="0">
              <a:hlinkClick r:id="rId4"/>
            </a:endParaRPr>
          </a:p>
          <a:p>
            <a:endParaRPr lang="en-US" altLang="zh-CN" sz="2800" dirty="0">
              <a:hlinkClick r:id="rId4"/>
            </a:endParaRPr>
          </a:p>
          <a:p>
            <a:endParaRPr lang="en-US" altLang="zh-CN" sz="2800" dirty="0" smtClean="0">
              <a:hlinkClick r:id="rId4"/>
            </a:endParaRPr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" y="0"/>
            <a:ext cx="3429252" cy="51450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43908" y="473856"/>
            <a:ext cx="4752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开课啦，新年福利，年终奖发放，定金享翻倍，用来抵</a:t>
            </a:r>
            <a:r>
              <a:rPr lang="zh-CN" altLang="en-US" dirty="0" smtClean="0"/>
              <a:t>学费</a:t>
            </a:r>
            <a:endParaRPr lang="en-US" altLang="zh-CN" dirty="0" smtClean="0"/>
          </a:p>
          <a:p>
            <a:r>
              <a:rPr lang="zh-CN" altLang="en-US" dirty="0" smtClean="0"/>
              <a:t>第一</a:t>
            </a:r>
            <a:r>
              <a:rPr lang="zh-CN" altLang="en-US" dirty="0"/>
              <a:t>档</a:t>
            </a:r>
            <a:r>
              <a:rPr lang="zh-CN" altLang="en-US" dirty="0" smtClean="0"/>
              <a:t>：定金</a:t>
            </a:r>
            <a:r>
              <a:rPr lang="zh-CN" altLang="en-US" dirty="0"/>
              <a:t>100元抵扣学费300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档：定金200元抵扣学费500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zh-CN" altLang="en-US" dirty="0" smtClean="0"/>
              <a:t>第三</a:t>
            </a:r>
            <a:r>
              <a:rPr lang="zh-CN" altLang="en-US" dirty="0"/>
              <a:t>档：2人同行每人预交定金500 可每人抵扣学费1000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/>
              <a:t>注：定金预交不可退，定金即是学费一部分，预交定金获取对应抵扣学费优惠券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zh-CN" altLang="en-US" dirty="0"/>
              <a:t>2月24号前支付尾款，还可以享受以下</a:t>
            </a:r>
            <a:r>
              <a:rPr lang="zh-CN" altLang="en-US" dirty="0" smtClean="0"/>
              <a:t>优惠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1</a:t>
            </a:r>
            <a:r>
              <a:rPr lang="zh-CN" altLang="en-US" dirty="0"/>
              <a:t>、送第一期VIP课程录播（包括源码、课件）为你年末加油，3月初参加新班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2</a:t>
            </a:r>
            <a:r>
              <a:rPr lang="zh-CN" altLang="en-US" dirty="0"/>
              <a:t>、BAT面试班揭秘企业面试“潜规则”面试班价值￥1888，补齐即可赠送免费学习！</a:t>
            </a:r>
          </a:p>
        </p:txBody>
      </p:sp>
    </p:spTree>
    <p:extLst>
      <p:ext uri="{BB962C8B-B14F-4D97-AF65-F5344CB8AC3E}">
        <p14:creationId xmlns:p14="http://schemas.microsoft.com/office/powerpoint/2010/main" val="16095806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19972" y="1204392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莎莎老师 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1370315370</a:t>
            </a:r>
            <a:endParaRPr lang="zh-CN" altLang="en-US" sz="24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-13404"/>
            <a:ext cx="2451825" cy="51450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35452" y="772344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报名联系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9852" y="4365208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QQ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 </a:t>
            </a:r>
            <a:r>
              <a:rPr lang="en-US" altLang="zh-CN" sz="2400" dirty="0"/>
              <a:t>1213563685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什么是 </a:t>
            </a:r>
            <a:r>
              <a:rPr lang="en-US" altLang="zh-CN" dirty="0" err="1" smtClean="0"/>
              <a:t>Vert.x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为什么要 </a:t>
            </a:r>
            <a:r>
              <a:rPr lang="en-US" altLang="zh-CN" dirty="0" err="1" smtClean="0"/>
              <a:t>Vert.x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Vert.x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核心概念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Vert.x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问答互动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 </a:t>
            </a:r>
            <a:r>
              <a:rPr lang="en-US" altLang="zh-CN" dirty="0" err="1"/>
              <a:t>Vert.x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Vert.x</a:t>
            </a:r>
            <a:r>
              <a:rPr lang="zh-CN" altLang="en-US" dirty="0" smtClean="0"/>
              <a:t>是基于 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构建 </a:t>
            </a:r>
            <a:r>
              <a:rPr lang="en-US" altLang="zh-CN" dirty="0" smtClean="0"/>
              <a:t>Reactive </a:t>
            </a:r>
            <a:r>
              <a:rPr lang="zh-CN" altLang="en-US" dirty="0" smtClean="0"/>
              <a:t>应用的工具箱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 </a:t>
            </a:r>
            <a:r>
              <a:rPr lang="en-US" altLang="zh-CN" dirty="0" err="1" smtClean="0"/>
              <a:t>Netty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多编程语言支持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多模块支持（数据库、日志或服务发现）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269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为什么要 </a:t>
            </a:r>
            <a:r>
              <a:rPr lang="en-US" altLang="zh-CN" dirty="0" err="1"/>
              <a:t>Vert.x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Reactive </a:t>
            </a:r>
            <a:r>
              <a:rPr lang="zh-CN" altLang="en-US" dirty="0" smtClean="0"/>
              <a:t>编程模型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</a:t>
            </a:r>
            <a:endParaRPr lang="en-US" altLang="zh-CN" dirty="0" smtClean="0"/>
          </a:p>
          <a:p>
            <a:pPr lvl="1"/>
            <a:r>
              <a:rPr lang="zh-CN" altLang="en-US" dirty="0"/>
              <a:t>非</a:t>
            </a:r>
            <a:r>
              <a:rPr lang="zh-CN" altLang="en-US" dirty="0" smtClean="0"/>
              <a:t>阻塞</a:t>
            </a:r>
            <a:endParaRPr lang="en-US" altLang="zh-CN" dirty="0" smtClean="0"/>
          </a:p>
          <a:p>
            <a:r>
              <a:rPr lang="en-US" altLang="zh-CN" dirty="0" smtClean="0"/>
              <a:t>Web </a:t>
            </a:r>
            <a:r>
              <a:rPr lang="zh-CN" altLang="en-US" dirty="0" smtClean="0"/>
              <a:t>技术栈</a:t>
            </a:r>
            <a:endParaRPr lang="en-US" altLang="zh-CN" dirty="0" smtClean="0"/>
          </a:p>
          <a:p>
            <a:r>
              <a:rPr lang="zh-CN" altLang="en-US" dirty="0" smtClean="0"/>
              <a:t>适合嵌入式</a:t>
            </a:r>
            <a:r>
              <a:rPr lang="zh-CN" altLang="en-US" dirty="0"/>
              <a:t>或</a:t>
            </a:r>
            <a:r>
              <a:rPr lang="zh-CN" altLang="en-US" dirty="0" smtClean="0"/>
              <a:t>微服务应用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203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Vert.x</a:t>
            </a:r>
            <a:r>
              <a:rPr lang="en-US" altLang="zh-CN" dirty="0"/>
              <a:t> </a:t>
            </a:r>
            <a:r>
              <a:rPr lang="zh-CN" altLang="en-US" dirty="0"/>
              <a:t>核心概念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线程和编程模型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（</a:t>
            </a:r>
            <a:r>
              <a:rPr lang="en-US" altLang="zh-CN" i="1" dirty="0"/>
              <a:t>asynchronous I/O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事件</a:t>
            </a:r>
            <a:r>
              <a:rPr lang="zh-CN" altLang="en-US" dirty="0" smtClean="0"/>
              <a:t>循环（</a:t>
            </a:r>
            <a:r>
              <a:rPr lang="en-US" altLang="zh-CN" dirty="0"/>
              <a:t>Event-loops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事件总线（</a:t>
            </a:r>
            <a:r>
              <a:rPr lang="en-US" altLang="zh-CN" dirty="0" smtClean="0"/>
              <a:t>Event Bus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3850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Vert.x</a:t>
            </a:r>
            <a:r>
              <a:rPr lang="en-US" altLang="zh-CN" dirty="0"/>
              <a:t> </a:t>
            </a:r>
            <a:r>
              <a:rPr lang="zh-CN" altLang="en-US" dirty="0"/>
              <a:t>核心概念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线程和编程模型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22" y="1744452"/>
            <a:ext cx="5980156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44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Vert.x</a:t>
            </a:r>
            <a:r>
              <a:rPr lang="en-US" altLang="zh-CN" dirty="0"/>
              <a:t> </a:t>
            </a:r>
            <a:r>
              <a:rPr lang="zh-CN" altLang="en-US" dirty="0"/>
              <a:t>核心概念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事件总线（</a:t>
            </a:r>
            <a:r>
              <a:rPr lang="en-US" altLang="zh-CN" dirty="0" smtClean="0"/>
              <a:t>Event Bus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5" name="AutoShape 2" descr="event%20b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20" y="1708448"/>
            <a:ext cx="6012160" cy="33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9555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424</Words>
  <Application>Microsoft Office PowerPoint</Application>
  <PresentationFormat>自定义</PresentationFormat>
  <Paragraphs>114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什么是 Vert.x</vt:lpstr>
      <vt:lpstr>为什么要 Vert.x</vt:lpstr>
      <vt:lpstr>Vert.x 核心概念</vt:lpstr>
      <vt:lpstr>Vert.x 核心概念</vt:lpstr>
      <vt:lpstr>Vert.x 核心概念</vt:lpstr>
      <vt:lpstr>Vert.x 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800</cp:revision>
  <dcterms:created xsi:type="dcterms:W3CDTF">2017-06-09T15:26:17Z</dcterms:created>
  <dcterms:modified xsi:type="dcterms:W3CDTF">2018-02-04T14:39:39Z</dcterms:modified>
</cp:coreProperties>
</file>